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01" r:id="rId1"/>
    <p:sldMasterId id="2147483814" r:id="rId2"/>
    <p:sldMasterId id="2147483827" r:id="rId3"/>
  </p:sldMasterIdLst>
  <p:notesMasterIdLst>
    <p:notesMasterId r:id="rId55"/>
  </p:notesMasterIdLst>
  <p:sldIdLst>
    <p:sldId id="318" r:id="rId4"/>
    <p:sldId id="304" r:id="rId5"/>
    <p:sldId id="369" r:id="rId6"/>
    <p:sldId id="370" r:id="rId7"/>
    <p:sldId id="371" r:id="rId8"/>
    <p:sldId id="323" r:id="rId9"/>
    <p:sldId id="367" r:id="rId10"/>
    <p:sldId id="375" r:id="rId11"/>
    <p:sldId id="306" r:id="rId12"/>
    <p:sldId id="356" r:id="rId13"/>
    <p:sldId id="372" r:id="rId14"/>
    <p:sldId id="319" r:id="rId15"/>
    <p:sldId id="321" r:id="rId16"/>
    <p:sldId id="299" r:id="rId17"/>
    <p:sldId id="302" r:id="rId18"/>
    <p:sldId id="345" r:id="rId19"/>
    <p:sldId id="311" r:id="rId20"/>
    <p:sldId id="301" r:id="rId21"/>
    <p:sldId id="303" r:id="rId22"/>
    <p:sldId id="289" r:id="rId23"/>
    <p:sldId id="293" r:id="rId24"/>
    <p:sldId id="307" r:id="rId25"/>
    <p:sldId id="357" r:id="rId26"/>
    <p:sldId id="359" r:id="rId27"/>
    <p:sldId id="358" r:id="rId28"/>
    <p:sldId id="314" r:id="rId29"/>
    <p:sldId id="294" r:id="rId30"/>
    <p:sldId id="351" r:id="rId31"/>
    <p:sldId id="277" r:id="rId32"/>
    <p:sldId id="286" r:id="rId33"/>
    <p:sldId id="332" r:id="rId34"/>
    <p:sldId id="295" r:id="rId35"/>
    <p:sldId id="296" r:id="rId36"/>
    <p:sldId id="291" r:id="rId37"/>
    <p:sldId id="334" r:id="rId38"/>
    <p:sldId id="336" r:id="rId39"/>
    <p:sldId id="259" r:id="rId40"/>
    <p:sldId id="339" r:id="rId41"/>
    <p:sldId id="338" r:id="rId42"/>
    <p:sldId id="368" r:id="rId43"/>
    <p:sldId id="287" r:id="rId44"/>
    <p:sldId id="342" r:id="rId45"/>
    <p:sldId id="344" r:id="rId46"/>
    <p:sldId id="348" r:id="rId47"/>
    <p:sldId id="349" r:id="rId48"/>
    <p:sldId id="282" r:id="rId49"/>
    <p:sldId id="350" r:id="rId50"/>
    <p:sldId id="363" r:id="rId51"/>
    <p:sldId id="374" r:id="rId52"/>
    <p:sldId id="376" r:id="rId53"/>
    <p:sldId id="365" r:id="rId54"/>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مقطع افتراضي" id="{C0918B59-581D-4CF5-AD8A-2B05C145B582}">
          <p14:sldIdLst>
            <p14:sldId id="318"/>
            <p14:sldId id="304"/>
            <p14:sldId id="369"/>
            <p14:sldId id="370"/>
            <p14:sldId id="371"/>
            <p14:sldId id="323"/>
            <p14:sldId id="367"/>
            <p14:sldId id="375"/>
            <p14:sldId id="306"/>
            <p14:sldId id="356"/>
            <p14:sldId id="372"/>
            <p14:sldId id="319"/>
            <p14:sldId id="321"/>
            <p14:sldId id="299"/>
            <p14:sldId id="302"/>
            <p14:sldId id="345"/>
            <p14:sldId id="311"/>
            <p14:sldId id="301"/>
            <p14:sldId id="303"/>
            <p14:sldId id="289"/>
            <p14:sldId id="293"/>
            <p14:sldId id="307"/>
            <p14:sldId id="357"/>
            <p14:sldId id="359"/>
            <p14:sldId id="358"/>
            <p14:sldId id="314"/>
            <p14:sldId id="294"/>
            <p14:sldId id="351"/>
            <p14:sldId id="277"/>
            <p14:sldId id="286"/>
            <p14:sldId id="332"/>
            <p14:sldId id="295"/>
            <p14:sldId id="296"/>
            <p14:sldId id="291"/>
            <p14:sldId id="334"/>
            <p14:sldId id="336"/>
            <p14:sldId id="259"/>
            <p14:sldId id="339"/>
            <p14:sldId id="338"/>
            <p14:sldId id="368"/>
            <p14:sldId id="287"/>
            <p14:sldId id="342"/>
            <p14:sldId id="344"/>
            <p14:sldId id="348"/>
            <p14:sldId id="349"/>
            <p14:sldId id="282"/>
            <p14:sldId id="350"/>
            <p14:sldId id="363"/>
            <p14:sldId id="374"/>
            <p14:sldId id="376"/>
            <p14:sldId id="36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3369" autoAdjust="0"/>
  </p:normalViewPr>
  <p:slideViewPr>
    <p:cSldViewPr>
      <p:cViewPr varScale="1">
        <p:scale>
          <a:sx n="60" d="100"/>
          <a:sy n="60" d="100"/>
        </p:scale>
        <p:origin x="60"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1" d="100"/>
          <a:sy n="51" d="100"/>
        </p:scale>
        <p:origin x="-288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9" Type="http://schemas.openxmlformats.org/officeDocument/2006/relationships/slide" Target="slides/slide36.xml" /><Relationship Id="rId21" Type="http://schemas.openxmlformats.org/officeDocument/2006/relationships/slide" Target="slides/slide18.xml" /><Relationship Id="rId34" Type="http://schemas.openxmlformats.org/officeDocument/2006/relationships/slide" Target="slides/slide31.xml" /><Relationship Id="rId42" Type="http://schemas.openxmlformats.org/officeDocument/2006/relationships/slide" Target="slides/slide39.xml" /><Relationship Id="rId47" Type="http://schemas.openxmlformats.org/officeDocument/2006/relationships/slide" Target="slides/slide44.xml" /><Relationship Id="rId50" Type="http://schemas.openxmlformats.org/officeDocument/2006/relationships/slide" Target="slides/slide47.xml" /><Relationship Id="rId55" Type="http://schemas.openxmlformats.org/officeDocument/2006/relationships/notesMaster" Target="notesMasters/notesMaster1.xml" /><Relationship Id="rId7" Type="http://schemas.openxmlformats.org/officeDocument/2006/relationships/slide" Target="slides/slide4.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slide" Target="slides/slide35.xml" /><Relationship Id="rId46" Type="http://schemas.openxmlformats.org/officeDocument/2006/relationships/slide" Target="slides/slide43.xml" /><Relationship Id="rId59" Type="http://schemas.openxmlformats.org/officeDocument/2006/relationships/tableStyles" Target="tableStyles.xml" /><Relationship Id="rId2" Type="http://schemas.openxmlformats.org/officeDocument/2006/relationships/slideMaster" Target="slideMasters/slideMaster2.xml" /><Relationship Id="rId16" Type="http://schemas.openxmlformats.org/officeDocument/2006/relationships/slide" Target="slides/slide13.xml" /><Relationship Id="rId20" Type="http://schemas.openxmlformats.org/officeDocument/2006/relationships/slide" Target="slides/slide17.xml" /><Relationship Id="rId29" Type="http://schemas.openxmlformats.org/officeDocument/2006/relationships/slide" Target="slides/slide26.xml" /><Relationship Id="rId41" Type="http://schemas.openxmlformats.org/officeDocument/2006/relationships/slide" Target="slides/slide38.xml" /><Relationship Id="rId54" Type="http://schemas.openxmlformats.org/officeDocument/2006/relationships/slide" Target="slides/slide51.xml" /><Relationship Id="rId1" Type="http://schemas.openxmlformats.org/officeDocument/2006/relationships/slideMaster" Target="slideMasters/slideMaster1.xml" /><Relationship Id="rId6" Type="http://schemas.openxmlformats.org/officeDocument/2006/relationships/slide" Target="slides/slide3.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slide" Target="slides/slide34.xml" /><Relationship Id="rId40" Type="http://schemas.openxmlformats.org/officeDocument/2006/relationships/slide" Target="slides/slide37.xml" /><Relationship Id="rId45" Type="http://schemas.openxmlformats.org/officeDocument/2006/relationships/slide" Target="slides/slide42.xml" /><Relationship Id="rId53" Type="http://schemas.openxmlformats.org/officeDocument/2006/relationships/slide" Target="slides/slide50.xml" /><Relationship Id="rId58" Type="http://schemas.openxmlformats.org/officeDocument/2006/relationships/theme" Target="theme/theme1.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slide" Target="slides/slide33.xml" /><Relationship Id="rId49" Type="http://schemas.openxmlformats.org/officeDocument/2006/relationships/slide" Target="slides/slide46.xml" /><Relationship Id="rId57" Type="http://schemas.openxmlformats.org/officeDocument/2006/relationships/viewProps" Target="viewProps.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slide" Target="slides/slide28.xml" /><Relationship Id="rId44" Type="http://schemas.openxmlformats.org/officeDocument/2006/relationships/slide" Target="slides/slide41.xml" /><Relationship Id="rId52" Type="http://schemas.openxmlformats.org/officeDocument/2006/relationships/slide" Target="slides/slide49.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 Id="rId43" Type="http://schemas.openxmlformats.org/officeDocument/2006/relationships/slide" Target="slides/slide40.xml" /><Relationship Id="rId48" Type="http://schemas.openxmlformats.org/officeDocument/2006/relationships/slide" Target="slides/slide45.xml" /><Relationship Id="rId56" Type="http://schemas.openxmlformats.org/officeDocument/2006/relationships/presProps" Target="presProps.xml" /><Relationship Id="rId8" Type="http://schemas.openxmlformats.org/officeDocument/2006/relationships/slide" Target="slides/slide5.xml" /><Relationship Id="rId51" Type="http://schemas.openxmlformats.org/officeDocument/2006/relationships/slide" Target="slides/slide48.xml" /><Relationship Id="rId3" Type="http://schemas.openxmlformats.org/officeDocument/2006/relationships/slideMaster" Target="slideMasters/slideMaster3.xml" /></Relationships>
</file>

<file path=ppt/diagrams/_rels/data1.xml.rels><?xml version="1.0" encoding="UTF-8" standalone="yes"?>
<Relationships xmlns="http://schemas.openxmlformats.org/package/2006/relationships"><Relationship Id="rId3" Type="http://schemas.openxmlformats.org/officeDocument/2006/relationships/hyperlink" Target="&#1575;&#1604;&#1583;&#1585;&#1587;%20&#1575;&#1604;&#1579;&#1575;&#1606;&#1610;%20&#1575;&#1604;&#1606;&#1576;&#1575;&#1578;&#1575;&#1578;.pptx#-1,12,&#1593;&#1585;&#1590; &#1578;&#1602;&#1583;&#1610;&#1605;&#1610; &#1601;&#1610; PowerPoint" TargetMode="External" /><Relationship Id="rId2" Type="http://schemas.openxmlformats.org/officeDocument/2006/relationships/slide" Target="../slides/slide10.xml" /><Relationship Id="rId1" Type="http://schemas.openxmlformats.org/officeDocument/2006/relationships/slide" Target="../slides/slide2.xml" /><Relationship Id="rId4" Type="http://schemas.openxmlformats.org/officeDocument/2006/relationships/slide" Target="../slides/slide6.xml" /></Relationships>
</file>

<file path=ppt/diagrams/_rels/drawing1.xml.rels><?xml version="1.0" encoding="UTF-8" standalone="yes"?>
<Relationships xmlns="http://schemas.openxmlformats.org/package/2006/relationships"><Relationship Id="rId1" Type="http://schemas.openxmlformats.org/officeDocument/2006/relationships/hyperlink" Target="&#1575;&#1604;&#1583;&#1585;&#1587;%20&#1575;&#1604;&#1579;&#1575;&#1606;&#1610;%20&#1575;&#1604;&#1606;&#1576;&#1575;&#1578;&#1575;&#1578;.pptx#-1,12,&#1593;&#1585;&#1590; &#1578;&#1602;&#1583;&#1610;&#1605;&#1610; &#1601;&#1610; PowerPoint" TargetMode="External" /></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853ADE-C3A1-4F98-BE01-02192CE2620C}" type="doc">
      <dgm:prSet loTypeId="urn:microsoft.com/office/officeart/2005/8/layout/chart3" loCatId="cycle" qsTypeId="urn:microsoft.com/office/officeart/2005/8/quickstyle/3d7" qsCatId="3D" csTypeId="urn:microsoft.com/office/officeart/2005/8/colors/colorful1#1" csCatId="colorful" phldr="1"/>
      <dgm:spPr/>
    </dgm:pt>
    <dgm:pt modelId="{7B6EDE10-4285-4BD4-AA17-DD63B0C9CEF4}">
      <dgm:prSet phldrT="[نص]"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hlinkClick xmlns:r="http://schemas.openxmlformats.org/officeDocument/2006/relationships" r:id="rId1" action="ppaction://hlinksldjump"/>
            </a:rPr>
            <a:t>التهيئة</a:t>
          </a:r>
          <a:r>
            <a:rPr lang="ar-SA"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rPr>
            <a:t> /كيف تتكاثر المخلوقات الحية؟</a:t>
          </a:r>
        </a:p>
      </dgm:t>
    </dgm:pt>
    <dgm:pt modelId="{0007BC75-9224-4C46-937A-FF0436895F8D}" type="parTrans" cxnId="{6344A1EE-486B-4659-8AFD-1509D8478602}">
      <dgm:prSet/>
      <dgm:spPr/>
      <dgm:t>
        <a:bodyPr/>
        <a:lstStyle/>
        <a:p>
          <a:pPr rtl="1"/>
          <a:endParaRPr lang="ar-SA"/>
        </a:p>
      </dgm:t>
    </dgm:pt>
    <dgm:pt modelId="{303B2637-71C5-4E3A-8D8C-DAAAAF1A27CB}" type="sibTrans" cxnId="{6344A1EE-486B-4659-8AFD-1509D8478602}">
      <dgm:prSet/>
      <dgm:spPr/>
      <dgm:t>
        <a:bodyPr/>
        <a:lstStyle/>
        <a:p>
          <a:pPr rtl="1"/>
          <a:endParaRPr lang="ar-SA"/>
        </a:p>
      </dgm:t>
    </dgm:pt>
    <dgm:pt modelId="{36289F68-D26B-40AE-B345-161EC19277F6}">
      <dgm:prSet phldrT="[نص]"/>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b="1"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2" action="ppaction://hlinksldjump"/>
            </a:rPr>
            <a:t>الشرح </a:t>
          </a:r>
          <a:endParaRPr lang="ar-SA" b="1" cap="none" spc="0" dirty="0">
            <a:ln w="11430"/>
            <a:solidFill>
              <a:schemeClr val="bg1"/>
            </a:solidFill>
            <a:effectLst>
              <a:outerShdw blurRad="50800" dist="39000" dir="5460000" algn="tl">
                <a:srgbClr val="000000">
                  <a:alpha val="38000"/>
                </a:srgbClr>
              </a:outerShdw>
            </a:effectLst>
            <a:cs typeface="mohammad bold art 1" pitchFamily="2" charset="-78"/>
          </a:endParaRPr>
        </a:p>
      </dgm:t>
    </dgm:pt>
    <dgm:pt modelId="{09168387-156F-45A1-8812-31E3938A59A2}" type="parTrans" cxnId="{7E170884-5712-4073-9001-3E5F02835E28}">
      <dgm:prSet/>
      <dgm:spPr/>
      <dgm:t>
        <a:bodyPr/>
        <a:lstStyle/>
        <a:p>
          <a:pPr rtl="1"/>
          <a:endParaRPr lang="ar-SA"/>
        </a:p>
      </dgm:t>
    </dgm:pt>
    <dgm:pt modelId="{DFABF623-A13E-4F35-996E-A46572EEB7D8}" type="sibTrans" cxnId="{7E170884-5712-4073-9001-3E5F02835E28}">
      <dgm:prSet/>
      <dgm:spPr/>
      <dgm:t>
        <a:bodyPr/>
        <a:lstStyle/>
        <a:p>
          <a:pPr rtl="1"/>
          <a:endParaRPr lang="ar-SA"/>
        </a:p>
      </dgm:t>
    </dgm:pt>
    <dgm:pt modelId="{7EA48CF1-FF0B-4186-95D2-41A28A0763C2}">
      <dgm:prSet phldrT="[نص]"/>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b="1"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3" action="ppaction://hlinkpres?slideindex=12&amp;slidetitle=عرض تقديمي في PowerPoint"/>
            </a:rPr>
            <a:t>التقويم</a:t>
          </a:r>
          <a:endParaRPr lang="ar-SA" b="1" cap="none" spc="0" dirty="0">
            <a:ln w="11430"/>
            <a:solidFill>
              <a:schemeClr val="bg1"/>
            </a:solidFill>
            <a:effectLst>
              <a:outerShdw blurRad="50800" dist="39000" dir="5460000" algn="tl">
                <a:srgbClr val="000000">
                  <a:alpha val="38000"/>
                </a:srgbClr>
              </a:outerShdw>
            </a:effectLst>
            <a:cs typeface="mohammad bold art 1" pitchFamily="2" charset="-78"/>
          </a:endParaRPr>
        </a:p>
      </dgm:t>
    </dgm:pt>
    <dgm:pt modelId="{D27B177D-407B-4E18-9F41-4BB2B4CF710A}" type="parTrans" cxnId="{4F49F9FD-34DA-449B-8543-38D6F25D304D}">
      <dgm:prSet/>
      <dgm:spPr/>
      <dgm:t>
        <a:bodyPr/>
        <a:lstStyle/>
        <a:p>
          <a:pPr rtl="1"/>
          <a:endParaRPr lang="ar-SA"/>
        </a:p>
      </dgm:t>
    </dgm:pt>
    <dgm:pt modelId="{B8A22FBF-F572-437B-9556-114CA4E0C935}" type="sibTrans" cxnId="{4F49F9FD-34DA-449B-8543-38D6F25D304D}">
      <dgm:prSet/>
      <dgm:spPr/>
      <dgm:t>
        <a:bodyPr/>
        <a:lstStyle/>
        <a:p>
          <a:pPr rtl="1"/>
          <a:endParaRPr lang="ar-SA"/>
        </a:p>
      </dgm:t>
    </dgm:pt>
    <dgm:pt modelId="{65AEC940-C833-4C40-B9FA-968181EEF6AB}">
      <dgm:prSet custT="1"/>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pPr rtl="1"/>
          <a:r>
            <a:rPr lang="ar-SA" sz="2800" b="1"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4" action="ppaction://hlinksldjump"/>
            </a:rPr>
            <a:t>الاستكشاف</a:t>
          </a:r>
          <a:endParaRPr lang="ar-SA" sz="2800" b="1" cap="none" spc="0" dirty="0">
            <a:ln w="11430"/>
            <a:solidFill>
              <a:schemeClr val="bg1"/>
            </a:solidFill>
            <a:effectLst>
              <a:outerShdw blurRad="50800" dist="39000" dir="5460000" algn="tl">
                <a:srgbClr val="000000">
                  <a:alpha val="38000"/>
                </a:srgbClr>
              </a:outerShdw>
            </a:effectLst>
            <a:cs typeface="mohammad bold art 1" pitchFamily="2" charset="-78"/>
          </a:endParaRPr>
        </a:p>
        <a:p>
          <a:pPr rtl="1"/>
          <a:endParaRPr lang="ar-SA" sz="2800" b="1" cap="none" spc="0" dirty="0">
            <a:ln w="11430"/>
            <a:solidFill>
              <a:schemeClr val="bg1"/>
            </a:solidFill>
            <a:effectLst>
              <a:outerShdw blurRad="50800" dist="39000" dir="5460000" algn="tl">
                <a:srgbClr val="000000">
                  <a:alpha val="38000"/>
                </a:srgbClr>
              </a:outerShdw>
            </a:effectLst>
            <a:cs typeface="mohammad bold art 1" pitchFamily="2" charset="-78"/>
          </a:endParaRPr>
        </a:p>
      </dgm:t>
    </dgm:pt>
    <dgm:pt modelId="{8C3F7FD0-13A6-44CD-B9DD-A5C0F7727344}" type="parTrans" cxnId="{36A76BD6-F1BA-4EF6-95B8-5449C61729B4}">
      <dgm:prSet/>
      <dgm:spPr/>
      <dgm:t>
        <a:bodyPr/>
        <a:lstStyle/>
        <a:p>
          <a:pPr rtl="1"/>
          <a:endParaRPr lang="ar-SA"/>
        </a:p>
      </dgm:t>
    </dgm:pt>
    <dgm:pt modelId="{86FECD5C-8F4A-4299-9CC8-A7EE8843DD5A}" type="sibTrans" cxnId="{36A76BD6-F1BA-4EF6-95B8-5449C61729B4}">
      <dgm:prSet/>
      <dgm:spPr/>
      <dgm:t>
        <a:bodyPr/>
        <a:lstStyle/>
        <a:p>
          <a:pPr rtl="1"/>
          <a:endParaRPr lang="ar-SA"/>
        </a:p>
      </dgm:t>
    </dgm:pt>
    <dgm:pt modelId="{BA32CF49-C834-4B8E-887D-478C0C54FF93}" type="pres">
      <dgm:prSet presAssocID="{E9853ADE-C3A1-4F98-BE01-02192CE2620C}" presName="compositeShape" presStyleCnt="0">
        <dgm:presLayoutVars>
          <dgm:chMax val="7"/>
          <dgm:dir/>
          <dgm:resizeHandles val="exact"/>
        </dgm:presLayoutVars>
      </dgm:prSet>
      <dgm:spPr/>
    </dgm:pt>
    <dgm:pt modelId="{376CEB3D-DFDF-453A-B138-64757740B1A5}" type="pres">
      <dgm:prSet presAssocID="{E9853ADE-C3A1-4F98-BE01-02192CE2620C}" presName="wedge1" presStyleLbl="node1" presStyleIdx="0" presStyleCnt="4" custLinFactNeighborX="-1884" custLinFactNeighborY="4190"/>
      <dgm:spPr/>
    </dgm:pt>
    <dgm:pt modelId="{6F507749-DE9E-4B00-B3B8-EDE51DAD1746}" type="pres">
      <dgm:prSet presAssocID="{E9853ADE-C3A1-4F98-BE01-02192CE2620C}" presName="wedge1Tx" presStyleLbl="node1" presStyleIdx="0" presStyleCnt="4">
        <dgm:presLayoutVars>
          <dgm:chMax val="0"/>
          <dgm:chPref val="0"/>
          <dgm:bulletEnabled val="1"/>
        </dgm:presLayoutVars>
      </dgm:prSet>
      <dgm:spPr/>
    </dgm:pt>
    <dgm:pt modelId="{B09FC2E6-FDDB-43F1-84FE-B83D81453CCA}" type="pres">
      <dgm:prSet presAssocID="{E9853ADE-C3A1-4F98-BE01-02192CE2620C}" presName="wedge2" presStyleLbl="node1" presStyleIdx="1" presStyleCnt="4" custLinFactNeighborX="2330"/>
      <dgm:spPr/>
    </dgm:pt>
    <dgm:pt modelId="{1EB39AF5-850C-49E2-8B79-06C951311E67}" type="pres">
      <dgm:prSet presAssocID="{E9853ADE-C3A1-4F98-BE01-02192CE2620C}" presName="wedge2Tx" presStyleLbl="node1" presStyleIdx="1" presStyleCnt="4">
        <dgm:presLayoutVars>
          <dgm:chMax val="0"/>
          <dgm:chPref val="0"/>
          <dgm:bulletEnabled val="1"/>
        </dgm:presLayoutVars>
      </dgm:prSet>
      <dgm:spPr/>
    </dgm:pt>
    <dgm:pt modelId="{0FF95F64-05FF-4284-9828-D44139B6EE78}" type="pres">
      <dgm:prSet presAssocID="{E9853ADE-C3A1-4F98-BE01-02192CE2620C}" presName="wedge3" presStyleLbl="node1" presStyleIdx="2" presStyleCnt="4"/>
      <dgm:spPr/>
    </dgm:pt>
    <dgm:pt modelId="{3A2CFE64-E2F7-41B9-B0E1-B9D9D3409C54}" type="pres">
      <dgm:prSet presAssocID="{E9853ADE-C3A1-4F98-BE01-02192CE2620C}" presName="wedge3Tx" presStyleLbl="node1" presStyleIdx="2" presStyleCnt="4">
        <dgm:presLayoutVars>
          <dgm:chMax val="0"/>
          <dgm:chPref val="0"/>
          <dgm:bulletEnabled val="1"/>
        </dgm:presLayoutVars>
      </dgm:prSet>
      <dgm:spPr/>
    </dgm:pt>
    <dgm:pt modelId="{C6F79487-7E2C-41F7-A8C9-E5C60E5712CA}" type="pres">
      <dgm:prSet presAssocID="{E9853ADE-C3A1-4F98-BE01-02192CE2620C}" presName="wedge4" presStyleLbl="node1" presStyleIdx="3" presStyleCnt="4"/>
      <dgm:spPr/>
    </dgm:pt>
    <dgm:pt modelId="{7DBE5F6F-2B12-4887-8F36-1905513CC013}" type="pres">
      <dgm:prSet presAssocID="{E9853ADE-C3A1-4F98-BE01-02192CE2620C}" presName="wedge4Tx" presStyleLbl="node1" presStyleIdx="3" presStyleCnt="4">
        <dgm:presLayoutVars>
          <dgm:chMax val="0"/>
          <dgm:chPref val="0"/>
          <dgm:bulletEnabled val="1"/>
        </dgm:presLayoutVars>
      </dgm:prSet>
      <dgm:spPr/>
    </dgm:pt>
  </dgm:ptLst>
  <dgm:cxnLst>
    <dgm:cxn modelId="{87D3142D-7EC9-499B-AE9B-8942DE2CD0ED}" type="presOf" srcId="{7EA48CF1-FF0B-4186-95D2-41A28A0763C2}" destId="{C6F79487-7E2C-41F7-A8C9-E5C60E5712CA}" srcOrd="0" destOrd="0" presId="urn:microsoft.com/office/officeart/2005/8/layout/chart3"/>
    <dgm:cxn modelId="{374EF93E-4C2B-4ABC-9006-5392D96DE86F}" type="presOf" srcId="{65AEC940-C833-4C40-B9FA-968181EEF6AB}" destId="{B09FC2E6-FDDB-43F1-84FE-B83D81453CCA}" srcOrd="0" destOrd="0" presId="urn:microsoft.com/office/officeart/2005/8/layout/chart3"/>
    <dgm:cxn modelId="{7833F55C-556A-42CF-8CB4-4D635849AC8F}" type="presOf" srcId="{E9853ADE-C3A1-4F98-BE01-02192CE2620C}" destId="{BA32CF49-C834-4B8E-887D-478C0C54FF93}" srcOrd="0" destOrd="0" presId="urn:microsoft.com/office/officeart/2005/8/layout/chart3"/>
    <dgm:cxn modelId="{921CEC4B-9A8D-496B-9259-6EB10772A787}" type="presOf" srcId="{7B6EDE10-4285-4BD4-AA17-DD63B0C9CEF4}" destId="{376CEB3D-DFDF-453A-B138-64757740B1A5}" srcOrd="0" destOrd="0" presId="urn:microsoft.com/office/officeart/2005/8/layout/chart3"/>
    <dgm:cxn modelId="{7E170884-5712-4073-9001-3E5F02835E28}" srcId="{E9853ADE-C3A1-4F98-BE01-02192CE2620C}" destId="{36289F68-D26B-40AE-B345-161EC19277F6}" srcOrd="2" destOrd="0" parTransId="{09168387-156F-45A1-8812-31E3938A59A2}" sibTransId="{DFABF623-A13E-4F35-996E-A46572EEB7D8}"/>
    <dgm:cxn modelId="{A5A05989-2F83-4ABA-A6E6-0DE6CE66F1A5}" type="presOf" srcId="{7EA48CF1-FF0B-4186-95D2-41A28A0763C2}" destId="{7DBE5F6F-2B12-4887-8F36-1905513CC013}" srcOrd="1" destOrd="0" presId="urn:microsoft.com/office/officeart/2005/8/layout/chart3"/>
    <dgm:cxn modelId="{8169EF95-68ED-4D85-B571-0C85C8AE6500}" type="presOf" srcId="{36289F68-D26B-40AE-B345-161EC19277F6}" destId="{0FF95F64-05FF-4284-9828-D44139B6EE78}" srcOrd="0" destOrd="0" presId="urn:microsoft.com/office/officeart/2005/8/layout/chart3"/>
    <dgm:cxn modelId="{694802AC-AF09-461B-A804-2EEC479FB932}" type="presOf" srcId="{7B6EDE10-4285-4BD4-AA17-DD63B0C9CEF4}" destId="{6F507749-DE9E-4B00-B3B8-EDE51DAD1746}" srcOrd="1" destOrd="0" presId="urn:microsoft.com/office/officeart/2005/8/layout/chart3"/>
    <dgm:cxn modelId="{0BC1B3C5-F32B-41AB-96F8-D39E9F7E5D4F}" type="presOf" srcId="{36289F68-D26B-40AE-B345-161EC19277F6}" destId="{3A2CFE64-E2F7-41B9-B0E1-B9D9D3409C54}" srcOrd="1" destOrd="0" presId="urn:microsoft.com/office/officeart/2005/8/layout/chart3"/>
    <dgm:cxn modelId="{36A76BD6-F1BA-4EF6-95B8-5449C61729B4}" srcId="{E9853ADE-C3A1-4F98-BE01-02192CE2620C}" destId="{65AEC940-C833-4C40-B9FA-968181EEF6AB}" srcOrd="1" destOrd="0" parTransId="{8C3F7FD0-13A6-44CD-B9DD-A5C0F7727344}" sibTransId="{86FECD5C-8F4A-4299-9CC8-A7EE8843DD5A}"/>
    <dgm:cxn modelId="{63B91CED-B7E5-4AD8-94E6-D4AAA343D43B}" type="presOf" srcId="{65AEC940-C833-4C40-B9FA-968181EEF6AB}" destId="{1EB39AF5-850C-49E2-8B79-06C951311E67}" srcOrd="1" destOrd="0" presId="urn:microsoft.com/office/officeart/2005/8/layout/chart3"/>
    <dgm:cxn modelId="{6344A1EE-486B-4659-8AFD-1509D8478602}" srcId="{E9853ADE-C3A1-4F98-BE01-02192CE2620C}" destId="{7B6EDE10-4285-4BD4-AA17-DD63B0C9CEF4}" srcOrd="0" destOrd="0" parTransId="{0007BC75-9224-4C46-937A-FF0436895F8D}" sibTransId="{303B2637-71C5-4E3A-8D8C-DAAAAF1A27CB}"/>
    <dgm:cxn modelId="{4F49F9FD-34DA-449B-8543-38D6F25D304D}" srcId="{E9853ADE-C3A1-4F98-BE01-02192CE2620C}" destId="{7EA48CF1-FF0B-4186-95D2-41A28A0763C2}" srcOrd="3" destOrd="0" parTransId="{D27B177D-407B-4E18-9F41-4BB2B4CF710A}" sibTransId="{B8A22FBF-F572-437B-9556-114CA4E0C935}"/>
    <dgm:cxn modelId="{85ED5E77-2C01-49FB-80D8-6F370EE1E575}" type="presParOf" srcId="{BA32CF49-C834-4B8E-887D-478C0C54FF93}" destId="{376CEB3D-DFDF-453A-B138-64757740B1A5}" srcOrd="0" destOrd="0" presId="urn:microsoft.com/office/officeart/2005/8/layout/chart3"/>
    <dgm:cxn modelId="{2FF7D486-5322-41CA-815A-9CBF666DAA1C}" type="presParOf" srcId="{BA32CF49-C834-4B8E-887D-478C0C54FF93}" destId="{6F507749-DE9E-4B00-B3B8-EDE51DAD1746}" srcOrd="1" destOrd="0" presId="urn:microsoft.com/office/officeart/2005/8/layout/chart3"/>
    <dgm:cxn modelId="{6F6073A7-67C2-4EFD-9979-C6A7936053BD}" type="presParOf" srcId="{BA32CF49-C834-4B8E-887D-478C0C54FF93}" destId="{B09FC2E6-FDDB-43F1-84FE-B83D81453CCA}" srcOrd="2" destOrd="0" presId="urn:microsoft.com/office/officeart/2005/8/layout/chart3"/>
    <dgm:cxn modelId="{FE181AEE-34EC-45A7-A8D5-E361AD44360A}" type="presParOf" srcId="{BA32CF49-C834-4B8E-887D-478C0C54FF93}" destId="{1EB39AF5-850C-49E2-8B79-06C951311E67}" srcOrd="3" destOrd="0" presId="urn:microsoft.com/office/officeart/2005/8/layout/chart3"/>
    <dgm:cxn modelId="{DE0FFEA6-04A9-4A09-8867-95F788D9A764}" type="presParOf" srcId="{BA32CF49-C834-4B8E-887D-478C0C54FF93}" destId="{0FF95F64-05FF-4284-9828-D44139B6EE78}" srcOrd="4" destOrd="0" presId="urn:microsoft.com/office/officeart/2005/8/layout/chart3"/>
    <dgm:cxn modelId="{E7DE140A-C300-4778-810C-73DB96A75917}" type="presParOf" srcId="{BA32CF49-C834-4B8E-887D-478C0C54FF93}" destId="{3A2CFE64-E2F7-41B9-B0E1-B9D9D3409C54}" srcOrd="5" destOrd="0" presId="urn:microsoft.com/office/officeart/2005/8/layout/chart3"/>
    <dgm:cxn modelId="{76F6D2F1-8224-4B16-AEF2-9CE89B8A50E9}" type="presParOf" srcId="{BA32CF49-C834-4B8E-887D-478C0C54FF93}" destId="{C6F79487-7E2C-41F7-A8C9-E5C60E5712CA}" srcOrd="6" destOrd="0" presId="urn:microsoft.com/office/officeart/2005/8/layout/chart3"/>
    <dgm:cxn modelId="{61E0F223-0395-463B-BFFF-C7DB9C9FED5A}" type="presParOf" srcId="{BA32CF49-C834-4B8E-887D-478C0C54FF93}" destId="{7DBE5F6F-2B12-4887-8F36-1905513CC013}"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CEB3D-DFDF-453A-B138-64757740B1A5}">
      <dsp:nvSpPr>
        <dsp:cNvPr id="0" name=""/>
        <dsp:cNvSpPr/>
      </dsp:nvSpPr>
      <dsp:spPr>
        <a:xfrm>
          <a:off x="1722672" y="647735"/>
          <a:ext cx="5580716" cy="5580716"/>
        </a:xfrm>
        <a:prstGeom prst="pie">
          <a:avLst>
            <a:gd name="adj1" fmla="val 16200000"/>
            <a:gd name="adj2" fmla="val 0"/>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5720" tIns="45720" rIns="45720" bIns="4572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1600200" rtl="1">
            <a:lnSpc>
              <a:spcPct val="90000"/>
            </a:lnSpc>
            <a:spcBef>
              <a:spcPct val="0"/>
            </a:spcBef>
            <a:spcAft>
              <a:spcPct val="35000"/>
            </a:spcAft>
            <a:buNone/>
          </a:pPr>
          <a:r>
            <a:rPr lang="ar-SA" sz="36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hlinkClick xmlns:r="http://schemas.openxmlformats.org/officeDocument/2006/relationships" r:id="" action="ppaction://hlinksldjump"/>
            </a:rPr>
            <a:t>التهيئة</a:t>
          </a:r>
          <a:r>
            <a:rPr lang="ar-SA" sz="3600" b="1" kern="1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mohammad bold art 1" pitchFamily="2" charset="-78"/>
            </a:rPr>
            <a:t> /كيف تتكاثر المخلوقات الحية؟</a:t>
          </a:r>
        </a:p>
      </dsp:txBody>
      <dsp:txXfrm>
        <a:off x="4576810" y="1680167"/>
        <a:ext cx="2059550" cy="1660927"/>
      </dsp:txXfrm>
    </dsp:sp>
    <dsp:sp modelId="{B09FC2E6-FDDB-43F1-84FE-B83D81453CCA}">
      <dsp:nvSpPr>
        <dsp:cNvPr id="0" name=""/>
        <dsp:cNvSpPr/>
      </dsp:nvSpPr>
      <dsp:spPr>
        <a:xfrm>
          <a:off x="1722656" y="649090"/>
          <a:ext cx="5580716" cy="5580716"/>
        </a:xfrm>
        <a:prstGeom prst="pie">
          <a:avLst>
            <a:gd name="adj1" fmla="val 0"/>
            <a:gd name="adj2" fmla="val 5400000"/>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5560" tIns="35560" rIns="35560" bIns="3556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1244600" rtl="1">
            <a:lnSpc>
              <a:spcPct val="90000"/>
            </a:lnSpc>
            <a:spcBef>
              <a:spcPct val="0"/>
            </a:spcBef>
            <a:spcAft>
              <a:spcPct val="35000"/>
            </a:spcAft>
            <a:buNone/>
          </a:pPr>
          <a:r>
            <a:rPr lang="ar-SA" sz="2800" b="1" kern="1200"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 action="ppaction://hlinksldjump"/>
            </a:rPr>
            <a:t>الاستكشاف</a:t>
          </a:r>
          <a:endParaRPr lang="ar-SA" sz="2800" b="1" kern="1200" cap="none" spc="0" dirty="0">
            <a:ln w="11430"/>
            <a:solidFill>
              <a:schemeClr val="bg1"/>
            </a:solidFill>
            <a:effectLst>
              <a:outerShdw blurRad="50800" dist="39000" dir="5460000" algn="tl">
                <a:srgbClr val="000000">
                  <a:alpha val="38000"/>
                </a:srgbClr>
              </a:outerShdw>
            </a:effectLst>
            <a:cs typeface="mohammad bold art 1" pitchFamily="2" charset="-78"/>
          </a:endParaRPr>
        </a:p>
        <a:p>
          <a:pPr marL="0" lvl="0" indent="0" algn="ctr" defTabSz="1244600" rtl="1">
            <a:lnSpc>
              <a:spcPct val="90000"/>
            </a:lnSpc>
            <a:spcBef>
              <a:spcPct val="0"/>
            </a:spcBef>
            <a:spcAft>
              <a:spcPct val="35000"/>
            </a:spcAft>
            <a:buNone/>
          </a:pPr>
          <a:endParaRPr lang="ar-SA" sz="2800" b="1" kern="1200" cap="none" spc="0" dirty="0">
            <a:ln w="11430"/>
            <a:solidFill>
              <a:schemeClr val="bg1"/>
            </a:solidFill>
            <a:effectLst>
              <a:outerShdw blurRad="50800" dist="39000" dir="5460000" algn="tl">
                <a:srgbClr val="000000">
                  <a:alpha val="38000"/>
                </a:srgbClr>
              </a:outerShdw>
            </a:effectLst>
            <a:cs typeface="mohammad bold art 1" pitchFamily="2" charset="-78"/>
          </a:endParaRPr>
        </a:p>
      </dsp:txBody>
      <dsp:txXfrm>
        <a:off x="4612670" y="3539104"/>
        <a:ext cx="2059550" cy="1660927"/>
      </dsp:txXfrm>
    </dsp:sp>
    <dsp:sp modelId="{0FF95F64-05FF-4284-9828-D44139B6EE78}">
      <dsp:nvSpPr>
        <dsp:cNvPr id="0" name=""/>
        <dsp:cNvSpPr/>
      </dsp:nvSpPr>
      <dsp:spPr>
        <a:xfrm>
          <a:off x="1592626" y="649090"/>
          <a:ext cx="5580716" cy="5580716"/>
        </a:xfrm>
        <a:prstGeom prst="pie">
          <a:avLst>
            <a:gd name="adj1" fmla="val 5400000"/>
            <a:gd name="adj2" fmla="val 10800000"/>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550" tIns="82550" rIns="82550" bIns="8255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2889250" rtl="1">
            <a:lnSpc>
              <a:spcPct val="90000"/>
            </a:lnSpc>
            <a:spcBef>
              <a:spcPct val="0"/>
            </a:spcBef>
            <a:spcAft>
              <a:spcPct val="35000"/>
            </a:spcAft>
            <a:buNone/>
          </a:pPr>
          <a:r>
            <a:rPr lang="ar-SA" sz="6500" b="1" kern="1200"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 action="ppaction://hlinksldjump"/>
            </a:rPr>
            <a:t>الشرح </a:t>
          </a:r>
          <a:endParaRPr lang="ar-SA" sz="6500" b="1" kern="1200" cap="none" spc="0" dirty="0">
            <a:ln w="11430"/>
            <a:solidFill>
              <a:schemeClr val="bg1"/>
            </a:solidFill>
            <a:effectLst>
              <a:outerShdw blurRad="50800" dist="39000" dir="5460000" algn="tl">
                <a:srgbClr val="000000">
                  <a:alpha val="38000"/>
                </a:srgbClr>
              </a:outerShdw>
            </a:effectLst>
            <a:cs typeface="mohammad bold art 1" pitchFamily="2" charset="-78"/>
          </a:endParaRPr>
        </a:p>
      </dsp:txBody>
      <dsp:txXfrm>
        <a:off x="2223778" y="3539104"/>
        <a:ext cx="2059550" cy="1660927"/>
      </dsp:txXfrm>
    </dsp:sp>
    <dsp:sp modelId="{C6F79487-7E2C-41F7-A8C9-E5C60E5712CA}">
      <dsp:nvSpPr>
        <dsp:cNvPr id="0" name=""/>
        <dsp:cNvSpPr/>
      </dsp:nvSpPr>
      <dsp:spPr>
        <a:xfrm>
          <a:off x="1592626" y="649090"/>
          <a:ext cx="5580716" cy="5580716"/>
        </a:xfrm>
        <a:prstGeom prst="pie">
          <a:avLst>
            <a:gd name="adj1" fmla="val 10800000"/>
            <a:gd name="adj2" fmla="val 16200000"/>
          </a:avLst>
        </a:prstGeom>
        <a:solidFill>
          <a:schemeClr val="accent5">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82550" tIns="82550" rIns="82550" bIns="82550" numCol="1" spcCol="127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lvl="0" indent="0" algn="ctr" defTabSz="2889250" rtl="1">
            <a:lnSpc>
              <a:spcPct val="90000"/>
            </a:lnSpc>
            <a:spcBef>
              <a:spcPct val="0"/>
            </a:spcBef>
            <a:spcAft>
              <a:spcPct val="35000"/>
            </a:spcAft>
            <a:buNone/>
          </a:pPr>
          <a:r>
            <a:rPr lang="ar-SA" sz="6500" b="1" kern="1200" cap="none" spc="0" dirty="0">
              <a:ln w="11430"/>
              <a:solidFill>
                <a:schemeClr val="bg1"/>
              </a:solidFill>
              <a:effectLst>
                <a:outerShdw blurRad="50800" dist="39000" dir="5460000" algn="tl">
                  <a:srgbClr val="000000">
                    <a:alpha val="38000"/>
                  </a:srgbClr>
                </a:outerShdw>
              </a:effectLst>
              <a:cs typeface="mohammad bold art 1" pitchFamily="2" charset="-78"/>
              <a:hlinkClick xmlns:r="http://schemas.openxmlformats.org/officeDocument/2006/relationships" r:id="rId1" action="ppaction://hlinkpres?slideindex=12&amp;slidetitle=عرض تقديمي في PowerPoint"/>
            </a:rPr>
            <a:t>التقويم</a:t>
          </a:r>
          <a:endParaRPr lang="ar-SA" sz="6500" b="1" kern="1200" cap="none" spc="0" dirty="0">
            <a:ln w="11430"/>
            <a:solidFill>
              <a:schemeClr val="bg1"/>
            </a:solidFill>
            <a:effectLst>
              <a:outerShdw blurRad="50800" dist="39000" dir="5460000" algn="tl">
                <a:srgbClr val="000000">
                  <a:alpha val="38000"/>
                </a:srgbClr>
              </a:outerShdw>
            </a:effectLst>
            <a:cs typeface="mohammad bold art 1" pitchFamily="2" charset="-78"/>
          </a:endParaRPr>
        </a:p>
      </dsp:txBody>
      <dsp:txXfrm>
        <a:off x="2223778" y="1678865"/>
        <a:ext cx="2059550" cy="1660927"/>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12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C4C895F-C11F-4984-96A2-6148449A8B92}" type="datetimeFigureOut">
              <a:rPr lang="ar-SA" smtClean="0"/>
              <a:pPr/>
              <a:t>11/02/1442</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D383661E-0FC9-4159-9F7F-B3249C0C8361}" type="slidenum">
              <a:rPr lang="ar-SA" smtClean="0"/>
              <a:pPr/>
              <a:t>‹#›</a:t>
            </a:fld>
            <a:endParaRPr lang="ar-SA"/>
          </a:p>
        </p:txBody>
      </p:sp>
    </p:spTree>
    <p:extLst>
      <p:ext uri="{BB962C8B-B14F-4D97-AF65-F5344CB8AC3E}">
        <p14:creationId xmlns:p14="http://schemas.microsoft.com/office/powerpoint/2010/main" val="158686109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96E4F2-E2C4-4825-8125-904B957F4EED}" type="slidenum">
              <a:rPr lang="ar-SA"/>
              <a:pPr/>
              <a:t>1</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4675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22</a:t>
            </a:fld>
            <a:endParaRPr lang="ar-SA"/>
          </a:p>
        </p:txBody>
      </p:sp>
    </p:spTree>
    <p:extLst>
      <p:ext uri="{BB962C8B-B14F-4D97-AF65-F5344CB8AC3E}">
        <p14:creationId xmlns:p14="http://schemas.microsoft.com/office/powerpoint/2010/main" val="2347912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30</a:t>
            </a:fld>
            <a:endParaRPr lang="ar-SA"/>
          </a:p>
        </p:txBody>
      </p:sp>
    </p:spTree>
    <p:extLst>
      <p:ext uri="{BB962C8B-B14F-4D97-AF65-F5344CB8AC3E}">
        <p14:creationId xmlns:p14="http://schemas.microsoft.com/office/powerpoint/2010/main" val="3159057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32</a:t>
            </a:fld>
            <a:endParaRPr lang="ar-SA"/>
          </a:p>
        </p:txBody>
      </p:sp>
    </p:spTree>
    <p:extLst>
      <p:ext uri="{BB962C8B-B14F-4D97-AF65-F5344CB8AC3E}">
        <p14:creationId xmlns:p14="http://schemas.microsoft.com/office/powerpoint/2010/main" val="3027260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1FDD8-2A84-4A3B-851D-D2546510A276}" type="slidenum">
              <a:rPr lang="ar-SA"/>
              <a:pPr/>
              <a:t>42</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5451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algn="r"/>
            <a:r>
              <a:rPr lang="en-US" b="1" dirty="0">
                <a:cs typeface="Arial" charset="0"/>
              </a:rPr>
              <a:t> </a:t>
            </a:r>
            <a:r>
              <a:rPr lang="ar-JO" b="1" dirty="0"/>
              <a:t>إجابات: </a:t>
            </a:r>
          </a:p>
          <a:p>
            <a:pPr algn="r"/>
            <a:r>
              <a:rPr lang="ar-JO" b="1" dirty="0"/>
              <a:t>التتابع: </a:t>
            </a:r>
            <a:r>
              <a:rPr lang="ar-JO" dirty="0"/>
              <a:t>يتحد الحيوان المنوي والبويضة معًا لتكوين البويضة المخصّبة.</a:t>
            </a:r>
            <a:endParaRPr lang="en-US" dirty="0">
              <a:cs typeface="Arial" charset="0"/>
            </a:endParaRPr>
          </a:p>
          <a:p>
            <a:pPr algn="r"/>
            <a:r>
              <a:rPr lang="ar-JO" b="1" dirty="0"/>
              <a:t>التفكير الناقد: </a:t>
            </a:r>
            <a:r>
              <a:rPr lang="ar-JO" dirty="0"/>
              <a:t>إجابة محتملة: إذا لم يكن لدى الآباء صفات</a:t>
            </a:r>
            <a:endParaRPr lang="en-US" dirty="0">
              <a:cs typeface="Arial" charset="0"/>
            </a:endParaRPr>
          </a:p>
          <a:p>
            <a:pPr algn="r" rtl="1"/>
            <a:r>
              <a:rPr lang="ar-JO" dirty="0"/>
              <a:t>مرغوب فيها فقد ينجم عن ذلك مساوئ كثيرة.</a:t>
            </a:r>
            <a:endParaRPr lang="en-GB" dirty="0">
              <a:cs typeface="Arial" charset="0"/>
            </a:endParaRPr>
          </a:p>
        </p:txBody>
      </p:sp>
      <p:sp>
        <p:nvSpPr>
          <p:cNvPr id="26628" name="Slide Number Placeholder 3"/>
          <p:cNvSpPr>
            <a:spLocks noGrp="1"/>
          </p:cNvSpPr>
          <p:nvPr>
            <p:ph type="sldNum" sz="quarter" idx="5"/>
          </p:nvPr>
        </p:nvSpPr>
        <p:spPr bwMode="auto">
          <a:noFill/>
          <a:ln>
            <a:miter lim="800000"/>
            <a:headEnd/>
            <a:tailEnd/>
          </a:ln>
        </p:spPr>
        <p:txBody>
          <a:bodyPr/>
          <a:lstStyle/>
          <a:p>
            <a:fld id="{13F94D9A-EFFF-44D5-9E70-1B261BFC0D29}" type="slidenum">
              <a:rPr lang="ar-SA"/>
              <a:pPr/>
              <a:t>46</a:t>
            </a:fld>
            <a:endParaRPr lang="en-US"/>
          </a:p>
        </p:txBody>
      </p:sp>
    </p:spTree>
    <p:extLst>
      <p:ext uri="{BB962C8B-B14F-4D97-AF65-F5344CB8AC3E}">
        <p14:creationId xmlns:p14="http://schemas.microsoft.com/office/powerpoint/2010/main" val="2560456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3044EA-ED15-446C-BA87-90E74310450A}" type="slidenum">
              <a:rPr lang="ar-SA"/>
              <a:pPr/>
              <a:t>6</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76969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65539" name="عنصر نائب للملاحظات 2"/>
          <p:cNvSpPr>
            <a:spLocks noGrp="1"/>
          </p:cNvSpPr>
          <p:nvPr>
            <p:ph type="body" idx="1"/>
          </p:nvPr>
        </p:nvSpPr>
        <p:spPr bwMode="auto">
          <a:noFill/>
        </p:spPr>
        <p:txBody>
          <a:bodyPr wrap="square" numCol="1" anchor="t" anchorCtr="0" compatLnSpc="1">
            <a:prstTxWarp prst="textNoShape">
              <a:avLst/>
            </a:prstTxWarp>
          </a:bodyPr>
          <a:lstStyle/>
          <a:p>
            <a:endParaRPr lang="en-US">
              <a:cs typeface="Arial" pitchFamily="34" charset="0"/>
            </a:endParaRPr>
          </a:p>
        </p:txBody>
      </p:sp>
      <p:sp>
        <p:nvSpPr>
          <p:cNvPr id="4" name="عنصر نائب لرقم الشريحة 3"/>
          <p:cNvSpPr>
            <a:spLocks noGrp="1"/>
          </p:cNvSpPr>
          <p:nvPr>
            <p:ph type="sldNum" sz="quarter" idx="5"/>
          </p:nvPr>
        </p:nvSpPr>
        <p:spPr/>
        <p:txBody>
          <a:bodyPr/>
          <a:lstStyle/>
          <a:p>
            <a:pPr>
              <a:defRPr/>
            </a:pPr>
            <a:fld id="{B6527C77-B566-4276-B3A4-01AFABB166BC}" type="slidenum">
              <a:rPr lang="ar-SA">
                <a:solidFill>
                  <a:prstClr val="black"/>
                </a:solidFill>
              </a:rPr>
              <a:pPr>
                <a:defRPr/>
              </a:pPr>
              <a:t>8</a:t>
            </a:fld>
            <a:endParaRPr lang="ar-SA">
              <a:solidFill>
                <a:prstClr val="black"/>
              </a:solidFill>
            </a:endParaRPr>
          </a:p>
        </p:txBody>
      </p:sp>
    </p:spTree>
    <p:extLst>
      <p:ext uri="{BB962C8B-B14F-4D97-AF65-F5344CB8AC3E}">
        <p14:creationId xmlns:p14="http://schemas.microsoft.com/office/powerpoint/2010/main" val="346391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10</a:t>
            </a:fld>
            <a:endParaRPr lang="ar-SA"/>
          </a:p>
        </p:txBody>
      </p:sp>
    </p:spTree>
    <p:extLst>
      <p:ext uri="{BB962C8B-B14F-4D97-AF65-F5344CB8AC3E}">
        <p14:creationId xmlns:p14="http://schemas.microsoft.com/office/powerpoint/2010/main" val="122799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4EE6AA0-1306-437F-8F59-3CDD48CACCE7}" type="slidenum">
              <a:rPr lang="ar-SA" smtClean="0">
                <a:cs typeface="Arabic Transparent" pitchFamily="2" charset="0"/>
              </a:rPr>
              <a:pPr/>
              <a:t>12</a:t>
            </a:fld>
            <a:endParaRPr lang="en-US">
              <a:cs typeface="Arabic Transparent" pitchFamily="2"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eaLnBrk="1" hangingPunct="1">
              <a:spcBef>
                <a:spcPct val="0"/>
              </a:spcBef>
            </a:pPr>
            <a:endParaRPr lang="en-US">
              <a:cs typeface="Arial" pitchFamily="34" charset="0"/>
            </a:endParaRPr>
          </a:p>
        </p:txBody>
      </p:sp>
    </p:spTree>
    <p:extLst>
      <p:ext uri="{BB962C8B-B14F-4D97-AF65-F5344CB8AC3E}">
        <p14:creationId xmlns:p14="http://schemas.microsoft.com/office/powerpoint/2010/main" val="134865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D3480D7-E074-42AD-8D3E-12A11C2BD2AD}" type="slidenum">
              <a:rPr lang="ar-SA" smtClean="0">
                <a:cs typeface="Arabic Transparent" pitchFamily="2" charset="0"/>
              </a:rPr>
              <a:pPr/>
              <a:t>13</a:t>
            </a:fld>
            <a:endParaRPr lang="en-US">
              <a:cs typeface="Arabic Transparent" pitchFamily="2" charset="0"/>
            </a:endParaRPr>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a:lstStyle/>
          <a:p>
            <a:pPr eaLnBrk="1" hangingPunct="1">
              <a:spcBef>
                <a:spcPct val="0"/>
              </a:spcBef>
            </a:pPr>
            <a:endParaRPr lang="en-US">
              <a:cs typeface="Arial" pitchFamily="34" charset="0"/>
            </a:endParaRPr>
          </a:p>
        </p:txBody>
      </p:sp>
    </p:spTree>
    <p:extLst>
      <p:ext uri="{BB962C8B-B14F-4D97-AF65-F5344CB8AC3E}">
        <p14:creationId xmlns:p14="http://schemas.microsoft.com/office/powerpoint/2010/main" val="1051967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15</a:t>
            </a:fld>
            <a:endParaRPr lang="ar-SA"/>
          </a:p>
        </p:txBody>
      </p:sp>
    </p:spTree>
    <p:extLst>
      <p:ext uri="{BB962C8B-B14F-4D97-AF65-F5344CB8AC3E}">
        <p14:creationId xmlns:p14="http://schemas.microsoft.com/office/powerpoint/2010/main" val="1239520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18</a:t>
            </a:fld>
            <a:endParaRPr lang="ar-SA"/>
          </a:p>
        </p:txBody>
      </p:sp>
    </p:spTree>
    <p:extLst>
      <p:ext uri="{BB962C8B-B14F-4D97-AF65-F5344CB8AC3E}">
        <p14:creationId xmlns:p14="http://schemas.microsoft.com/office/powerpoint/2010/main" val="773349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endParaRPr lang="ar-SA" dirty="0"/>
          </a:p>
        </p:txBody>
      </p:sp>
      <p:sp>
        <p:nvSpPr>
          <p:cNvPr id="4" name="عنصر نائب لرقم الشريحة 3"/>
          <p:cNvSpPr>
            <a:spLocks noGrp="1"/>
          </p:cNvSpPr>
          <p:nvPr>
            <p:ph type="sldNum" sz="quarter" idx="10"/>
          </p:nvPr>
        </p:nvSpPr>
        <p:spPr/>
        <p:txBody>
          <a:bodyPr/>
          <a:lstStyle/>
          <a:p>
            <a:fld id="{D383661E-0FC9-4159-9F7F-B3249C0C8361}" type="slidenum">
              <a:rPr lang="ar-SA" smtClean="0"/>
              <a:pPr/>
              <a:t>20</a:t>
            </a:fld>
            <a:endParaRPr lang="ar-SA"/>
          </a:p>
        </p:txBody>
      </p:sp>
    </p:spTree>
    <p:extLst>
      <p:ext uri="{BB962C8B-B14F-4D97-AF65-F5344CB8AC3E}">
        <p14:creationId xmlns:p14="http://schemas.microsoft.com/office/powerpoint/2010/main" val="328784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143000" y="1122363"/>
            <a:ext cx="6858000" cy="2387600"/>
          </a:xfrm>
        </p:spPr>
        <p:txBody>
          <a:bodyPr anchor="b"/>
          <a:lstStyle>
            <a:lvl1pPr algn="ctr">
              <a:defRPr sz="4500"/>
            </a:lvl1pPr>
          </a:lstStyle>
          <a:p>
            <a:r>
              <a:rPr lang="ar-SA"/>
              <a:t>انقر لتحرير نمط العنوان الرئيسي</a:t>
            </a:r>
          </a:p>
        </p:txBody>
      </p:sp>
      <p:sp>
        <p:nvSpPr>
          <p:cNvPr id="3" name="عنوان فرعي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482447575"/>
      </p:ext>
    </p:extLst>
  </p:cSld>
  <p:clrMapOvr>
    <a:masterClrMapping/>
  </p:clrMapOvr>
  <p:transition spd="med">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3974642361"/>
      </p:ext>
    </p:extLst>
  </p:cSld>
  <p:clrMapOvr>
    <a:masterClrMapping/>
  </p:clrMapOvr>
  <p:transition spd="med">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43675" y="365125"/>
            <a:ext cx="1971675"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628650" y="365125"/>
            <a:ext cx="5800725"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297715130"/>
      </p:ext>
    </p:extLst>
  </p:cSld>
  <p:clrMapOvr>
    <a:masterClrMapping/>
  </p:clrMapOvr>
  <p:transition spd="med">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3" name="عنصر نائب للتاريخ 2"/>
          <p:cNvSpPr>
            <a:spLocks noGrp="1"/>
          </p:cNvSpPr>
          <p:nvPr>
            <p:ph type="dt" sz="half" idx="10"/>
          </p:nvPr>
        </p:nvSpPr>
        <p:spPr>
          <a:xfrm>
            <a:off x="6553200" y="6245225"/>
            <a:ext cx="2133600" cy="476250"/>
          </a:xfrm>
        </p:spPr>
        <p:txBody>
          <a:bodyPr/>
          <a:lstStyle>
            <a:lvl1pPr>
              <a:defRPr/>
            </a:lvl1pPr>
          </a:lstStyle>
          <a:p>
            <a:endParaRPr lang="en-US"/>
          </a:p>
        </p:txBody>
      </p:sp>
      <p:sp>
        <p:nvSpPr>
          <p:cNvPr id="4" name="عنصر نائب للتذييل 3"/>
          <p:cNvSpPr>
            <a:spLocks noGrp="1"/>
          </p:cNvSpPr>
          <p:nvPr>
            <p:ph type="ftr" sz="quarter" idx="11"/>
          </p:nvPr>
        </p:nvSpPr>
        <p:spPr>
          <a:xfrm>
            <a:off x="3124200" y="6245225"/>
            <a:ext cx="2895600" cy="476250"/>
          </a:xfrm>
        </p:spPr>
        <p:txBody>
          <a:bodyPr/>
          <a:lstStyle>
            <a:lvl1pPr>
              <a:defRPr/>
            </a:lvl1pPr>
          </a:lstStyle>
          <a:p>
            <a:endParaRPr lang="en-US"/>
          </a:p>
        </p:txBody>
      </p:sp>
      <p:sp>
        <p:nvSpPr>
          <p:cNvPr id="5" name="عنصر نائب لرقم الشريحة 4"/>
          <p:cNvSpPr>
            <a:spLocks noGrp="1"/>
          </p:cNvSpPr>
          <p:nvPr>
            <p:ph type="sldNum" sz="quarter" idx="12"/>
          </p:nvPr>
        </p:nvSpPr>
        <p:spPr>
          <a:xfrm>
            <a:off x="457200" y="6245225"/>
            <a:ext cx="2133600" cy="476250"/>
          </a:xfrm>
        </p:spPr>
        <p:txBody>
          <a:bodyPr/>
          <a:lstStyle>
            <a:lvl1pPr>
              <a:defRPr/>
            </a:lvl1pPr>
          </a:lstStyle>
          <a:p>
            <a:fld id="{69954C7D-E8EA-4F25-B055-D266CE0C3941}" type="slidenum">
              <a:rPr lang="ar-SA"/>
              <a:pPr/>
              <a:t>‹#›</a:t>
            </a:fld>
            <a:endParaRPr lang="en-US"/>
          </a:p>
        </p:txBody>
      </p:sp>
    </p:spTree>
    <p:extLst>
      <p:ext uri="{BB962C8B-B14F-4D97-AF65-F5344CB8AC3E}">
        <p14:creationId xmlns:p14="http://schemas.microsoft.com/office/powerpoint/2010/main" val="197506488"/>
      </p:ext>
    </p:extLst>
  </p:cSld>
  <p:clrMapOvr>
    <a:masterClrMapping/>
  </p:clrMapOvr>
  <p:transition spd="med">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DDCBD4CF-A9B2-43D7-BD6E-956C61A6FDC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13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ADEE883E-D600-48F4-AC21-1D5C2C69EA90}"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928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8404ED8F-AFEC-4DD4-8941-62A89C506A0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535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08C7479A-A9A0-48AD-9E91-9EFD51FE873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9184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lvl1pPr>
              <a:defRPr/>
            </a:lvl1pPr>
          </a:lstStyle>
          <a:p>
            <a:endParaRPr lang="en-US">
              <a:solidFill>
                <a:srgbClr val="000000"/>
              </a:solidFill>
            </a:endParaRPr>
          </a:p>
        </p:txBody>
      </p:sp>
      <p:sp>
        <p:nvSpPr>
          <p:cNvPr id="8" name="عنصر نائب للتذييل 7"/>
          <p:cNvSpPr>
            <a:spLocks noGrp="1"/>
          </p:cNvSpPr>
          <p:nvPr>
            <p:ph type="ftr" sz="quarter" idx="11"/>
          </p:nvPr>
        </p:nvSpPr>
        <p:spPr/>
        <p:txBody>
          <a:bodyPr/>
          <a:lstStyle>
            <a:lvl1pPr>
              <a:defRPr/>
            </a:lvl1pPr>
          </a:lstStyle>
          <a:p>
            <a:endParaRPr lang="en-US">
              <a:solidFill>
                <a:srgbClr val="000000"/>
              </a:solidFill>
            </a:endParaRPr>
          </a:p>
        </p:txBody>
      </p:sp>
      <p:sp>
        <p:nvSpPr>
          <p:cNvPr id="9" name="عنصر نائب لرقم الشريحة 8"/>
          <p:cNvSpPr>
            <a:spLocks noGrp="1"/>
          </p:cNvSpPr>
          <p:nvPr>
            <p:ph type="sldNum" sz="quarter" idx="12"/>
          </p:nvPr>
        </p:nvSpPr>
        <p:spPr/>
        <p:txBody>
          <a:bodyPr/>
          <a:lstStyle>
            <a:lvl1pPr>
              <a:defRPr/>
            </a:lvl1pPr>
          </a:lstStyle>
          <a:p>
            <a:fld id="{029D048E-8635-4565-9A55-064478EF3760}"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02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lvl1pPr>
              <a:defRPr/>
            </a:lvl1pPr>
          </a:lstStyle>
          <a:p>
            <a:endParaRPr lang="en-US">
              <a:solidFill>
                <a:srgbClr val="000000"/>
              </a:solidFill>
            </a:endParaRPr>
          </a:p>
        </p:txBody>
      </p:sp>
      <p:sp>
        <p:nvSpPr>
          <p:cNvPr id="4" name="عنصر نائب للتذييل 3"/>
          <p:cNvSpPr>
            <a:spLocks noGrp="1"/>
          </p:cNvSpPr>
          <p:nvPr>
            <p:ph type="ftr" sz="quarter" idx="11"/>
          </p:nvPr>
        </p:nvSpPr>
        <p:spPr/>
        <p:txBody>
          <a:bodyPr/>
          <a:lstStyle>
            <a:lvl1pPr>
              <a:defRPr/>
            </a:lvl1pPr>
          </a:lstStyle>
          <a:p>
            <a:endParaRPr lang="en-US">
              <a:solidFill>
                <a:srgbClr val="000000"/>
              </a:solidFill>
            </a:endParaRPr>
          </a:p>
        </p:txBody>
      </p:sp>
      <p:sp>
        <p:nvSpPr>
          <p:cNvPr id="5" name="عنصر نائب لرقم الشريحة 4"/>
          <p:cNvSpPr>
            <a:spLocks noGrp="1"/>
          </p:cNvSpPr>
          <p:nvPr>
            <p:ph type="sldNum" sz="quarter" idx="12"/>
          </p:nvPr>
        </p:nvSpPr>
        <p:spPr/>
        <p:txBody>
          <a:bodyPr/>
          <a:lstStyle>
            <a:lvl1pPr>
              <a:defRPr/>
            </a:lvl1pPr>
          </a:lstStyle>
          <a:p>
            <a:fld id="{805DC1F4-27A5-45CD-B8BF-139D887486E3}"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826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lvl1pPr>
              <a:defRPr/>
            </a:lvl1pPr>
          </a:lstStyle>
          <a:p>
            <a:endParaRPr lang="en-US">
              <a:solidFill>
                <a:srgbClr val="000000"/>
              </a:solidFill>
            </a:endParaRPr>
          </a:p>
        </p:txBody>
      </p:sp>
      <p:sp>
        <p:nvSpPr>
          <p:cNvPr id="3" name="عنصر نائب للتذييل 2"/>
          <p:cNvSpPr>
            <a:spLocks noGrp="1"/>
          </p:cNvSpPr>
          <p:nvPr>
            <p:ph type="ftr" sz="quarter" idx="11"/>
          </p:nvPr>
        </p:nvSpPr>
        <p:spPr/>
        <p:txBody>
          <a:bodyPr/>
          <a:lstStyle>
            <a:lvl1pPr>
              <a:defRPr/>
            </a:lvl1pPr>
          </a:lstStyle>
          <a:p>
            <a:endParaRPr lang="en-US">
              <a:solidFill>
                <a:srgbClr val="000000"/>
              </a:solidFill>
            </a:endParaRPr>
          </a:p>
        </p:txBody>
      </p:sp>
      <p:sp>
        <p:nvSpPr>
          <p:cNvPr id="4" name="عنصر نائب لرقم الشريحة 3"/>
          <p:cNvSpPr>
            <a:spLocks noGrp="1"/>
          </p:cNvSpPr>
          <p:nvPr>
            <p:ph type="sldNum" sz="quarter" idx="12"/>
          </p:nvPr>
        </p:nvSpPr>
        <p:spPr/>
        <p:txBody>
          <a:bodyPr/>
          <a:lstStyle>
            <a:lvl1pPr>
              <a:defRPr/>
            </a:lvl1pPr>
          </a:lstStyle>
          <a:p>
            <a:fld id="{D974C9FD-57EE-44B9-B067-8A67C4C4C09E}"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34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3880591943"/>
      </p:ext>
    </p:extLst>
  </p:cSld>
  <p:clrMapOvr>
    <a:masterClrMapping/>
  </p:clrMapOvr>
  <p:transition spd="med">
    <p:diamon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33264913-5244-4A74-9C38-48AB3C40DAD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845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lvl1pPr>
              <a:defRPr/>
            </a:lvl1pPr>
          </a:lstStyle>
          <a:p>
            <a:endParaRPr lang="en-US">
              <a:solidFill>
                <a:srgbClr val="000000"/>
              </a:solidFill>
            </a:endParaRPr>
          </a:p>
        </p:txBody>
      </p:sp>
      <p:sp>
        <p:nvSpPr>
          <p:cNvPr id="6" name="عنصر نائب للتذييل 5"/>
          <p:cNvSpPr>
            <a:spLocks noGrp="1"/>
          </p:cNvSpPr>
          <p:nvPr>
            <p:ph type="ftr" sz="quarter" idx="11"/>
          </p:nvPr>
        </p:nvSpPr>
        <p:spPr/>
        <p:txBody>
          <a:bodyPr/>
          <a:lstStyle>
            <a:lvl1pPr>
              <a:defRPr/>
            </a:lvl1pPr>
          </a:lstStyle>
          <a:p>
            <a:endParaRPr lang="en-US">
              <a:solidFill>
                <a:srgbClr val="000000"/>
              </a:solidFill>
            </a:endParaRPr>
          </a:p>
        </p:txBody>
      </p:sp>
      <p:sp>
        <p:nvSpPr>
          <p:cNvPr id="7" name="عنصر نائب لرقم الشريحة 6"/>
          <p:cNvSpPr>
            <a:spLocks noGrp="1"/>
          </p:cNvSpPr>
          <p:nvPr>
            <p:ph type="sldNum" sz="quarter" idx="12"/>
          </p:nvPr>
        </p:nvSpPr>
        <p:spPr/>
        <p:txBody>
          <a:bodyPr/>
          <a:lstStyle>
            <a:lvl1pPr>
              <a:defRPr/>
            </a:lvl1pPr>
          </a:lstStyle>
          <a:p>
            <a:fld id="{84AA8731-258B-4A82-8EF3-2928355D9674}"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691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D5ABABB4-47EA-4589-91FC-4AC5F8666F26}"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256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lvl1pPr>
              <a:defRPr/>
            </a:lvl1pPr>
          </a:lstStyle>
          <a:p>
            <a:endParaRPr lang="en-US">
              <a:solidFill>
                <a:srgbClr val="000000"/>
              </a:solidFill>
            </a:endParaRPr>
          </a:p>
        </p:txBody>
      </p:sp>
      <p:sp>
        <p:nvSpPr>
          <p:cNvPr id="5" name="عنصر نائب للتذييل 4"/>
          <p:cNvSpPr>
            <a:spLocks noGrp="1"/>
          </p:cNvSpPr>
          <p:nvPr>
            <p:ph type="ftr" sz="quarter" idx="11"/>
          </p:nvPr>
        </p:nvSpPr>
        <p:spPr/>
        <p:txBody>
          <a:bodyPr/>
          <a:lstStyle>
            <a:lvl1pPr>
              <a:defRPr/>
            </a:lvl1pPr>
          </a:lstStyle>
          <a:p>
            <a:endParaRPr lang="en-US">
              <a:solidFill>
                <a:srgbClr val="000000"/>
              </a:solidFill>
            </a:endParaRPr>
          </a:p>
        </p:txBody>
      </p:sp>
      <p:sp>
        <p:nvSpPr>
          <p:cNvPr id="6" name="عنصر نائب لرقم الشريحة 5"/>
          <p:cNvSpPr>
            <a:spLocks noGrp="1"/>
          </p:cNvSpPr>
          <p:nvPr>
            <p:ph type="sldNum" sz="quarter" idx="12"/>
          </p:nvPr>
        </p:nvSpPr>
        <p:spPr/>
        <p:txBody>
          <a:bodyPr/>
          <a:lstStyle>
            <a:lvl1pPr>
              <a:defRPr/>
            </a:lvl1pPr>
          </a:lstStyle>
          <a:p>
            <a:fld id="{41C229DA-E70B-4DD4-9883-773D8411BAA7}"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2233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57200" y="274638"/>
            <a:ext cx="8229600" cy="58515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3" name="عنصر نائب للتاريخ 2"/>
          <p:cNvSpPr>
            <a:spLocks noGrp="1"/>
          </p:cNvSpPr>
          <p:nvPr>
            <p:ph type="dt" sz="half" idx="10"/>
          </p:nvPr>
        </p:nvSpPr>
        <p:spPr>
          <a:xfrm>
            <a:off x="6553200" y="6245225"/>
            <a:ext cx="2133600" cy="476250"/>
          </a:xfrm>
        </p:spPr>
        <p:txBody>
          <a:bodyPr/>
          <a:lstStyle>
            <a:lvl1pPr>
              <a:defRPr/>
            </a:lvl1pPr>
          </a:lstStyle>
          <a:p>
            <a:endParaRPr lang="en-US">
              <a:solidFill>
                <a:srgbClr val="000000"/>
              </a:solidFill>
            </a:endParaRPr>
          </a:p>
        </p:txBody>
      </p:sp>
      <p:sp>
        <p:nvSpPr>
          <p:cNvPr id="4" name="عنصر نائب للتذييل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عنصر نائب لرقم الشريحة 4"/>
          <p:cNvSpPr>
            <a:spLocks noGrp="1"/>
          </p:cNvSpPr>
          <p:nvPr>
            <p:ph type="sldNum" sz="quarter" idx="12"/>
          </p:nvPr>
        </p:nvSpPr>
        <p:spPr>
          <a:xfrm>
            <a:off x="457200" y="6245225"/>
            <a:ext cx="2133600" cy="476250"/>
          </a:xfrm>
        </p:spPr>
        <p:txBody>
          <a:bodyPr/>
          <a:lstStyle>
            <a:lvl1pPr>
              <a:defRPr/>
            </a:lvl1pPr>
          </a:lstStyle>
          <a:p>
            <a:fld id="{5B685FBD-F27C-42B7-9C04-4E6F38B17D42}" type="slidenum">
              <a:rPr lang="ar-SA">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6135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عنوان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17" name="عنوان فرعي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30" name="عنصر نائب للتاريخ 29"/>
          <p:cNvSpPr>
            <a:spLocks noGrp="1"/>
          </p:cNvSpPr>
          <p:nvPr>
            <p:ph type="dt" sz="half" idx="10"/>
          </p:nvPr>
        </p:nvSpPr>
        <p:spPr/>
        <p:txBody>
          <a:bodyPr/>
          <a:lstStyle/>
          <a:p>
            <a:fld id="{D4ED89D8-6CEE-48FC-AEC4-7A8071B944F2}" type="datetimeFigureOut">
              <a:rPr lang="ar-SA" smtClean="0">
                <a:solidFill>
                  <a:srgbClr val="DBF5F9">
                    <a:shade val="90000"/>
                  </a:srgbClr>
                </a:solidFill>
              </a:rPr>
              <a:pPr/>
              <a:t>11/02/1442</a:t>
            </a:fld>
            <a:endParaRPr lang="ar-SA">
              <a:solidFill>
                <a:srgbClr val="DBF5F9">
                  <a:shade val="90000"/>
                </a:srgbClr>
              </a:solidFill>
            </a:endParaRPr>
          </a:p>
        </p:txBody>
      </p:sp>
      <p:sp>
        <p:nvSpPr>
          <p:cNvPr id="19" name="عنصر نائب للتذييل 18"/>
          <p:cNvSpPr>
            <a:spLocks noGrp="1"/>
          </p:cNvSpPr>
          <p:nvPr>
            <p:ph type="ftr" sz="quarter" idx="11"/>
          </p:nvPr>
        </p:nvSpPr>
        <p:spPr/>
        <p:txBody>
          <a:bodyPr/>
          <a:lstStyle/>
          <a:p>
            <a:endParaRPr lang="ar-SA">
              <a:solidFill>
                <a:srgbClr val="DBF5F9">
                  <a:shade val="90000"/>
                </a:srgbClr>
              </a:solidFill>
            </a:endParaRPr>
          </a:p>
        </p:txBody>
      </p:sp>
      <p:sp>
        <p:nvSpPr>
          <p:cNvPr id="27" name="عنصر نائب لرقم الشريحة 26"/>
          <p:cNvSpPr>
            <a:spLocks noGrp="1"/>
          </p:cNvSpPr>
          <p:nvPr>
            <p:ph type="sldNum" sz="quarter" idx="12"/>
          </p:nvPr>
        </p:nvSpPr>
        <p:spPr/>
        <p:txBody>
          <a:bodyPr/>
          <a:lstStyle/>
          <a:p>
            <a:fld id="{AF03CA3C-475D-435C-ABE0-6243737E5AC4}" type="slidenum">
              <a:rPr lang="ar-SA" smtClean="0">
                <a:solidFill>
                  <a:srgbClr val="DBF5F9">
                    <a:shade val="90000"/>
                  </a:srgbClr>
                </a:solidFill>
              </a:rPr>
              <a:pPr/>
              <a:t>‹#›</a:t>
            </a:fld>
            <a:endParaRPr lang="ar-SA">
              <a:solidFill>
                <a:srgbClr val="DBF5F9">
                  <a:shade val="90000"/>
                </a:srgbClr>
              </a:solidFill>
            </a:endParaRPr>
          </a:p>
        </p:txBody>
      </p:sp>
    </p:spTree>
    <p:extLst>
      <p:ext uri="{BB962C8B-B14F-4D97-AF65-F5344CB8AC3E}">
        <p14:creationId xmlns:p14="http://schemas.microsoft.com/office/powerpoint/2010/main" val="19434752"/>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5" name="عنصر نائب للتذييل 4"/>
          <p:cNvSpPr>
            <a:spLocks noGrp="1"/>
          </p:cNvSpPr>
          <p:nvPr>
            <p:ph type="ftr" sz="quarter" idx="11"/>
          </p:nvPr>
        </p:nvSpPr>
        <p:spPr/>
        <p:txBody>
          <a:bodyPr/>
          <a:lstStyle/>
          <a:p>
            <a:endParaRPr lang="ar-SA">
              <a:solidFill>
                <a:srgbClr val="04617B">
                  <a:shade val="90000"/>
                </a:srgbClr>
              </a:solidFill>
            </a:endParaRPr>
          </a:p>
        </p:txBody>
      </p:sp>
      <p:sp>
        <p:nvSpPr>
          <p:cNvPr id="6" name="عنصر نائب لرقم الشريحة 5"/>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1998215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D4ED89D8-6CEE-48FC-AEC4-7A8071B944F2}" type="datetimeFigureOut">
              <a:rPr lang="ar-SA" smtClean="0">
                <a:solidFill>
                  <a:srgbClr val="DBF5F9">
                    <a:shade val="90000"/>
                  </a:srgbClr>
                </a:solidFill>
              </a:rPr>
              <a:pPr/>
              <a:t>11/02/1442</a:t>
            </a:fld>
            <a:endParaRPr lang="ar-SA">
              <a:solidFill>
                <a:srgbClr val="DBF5F9">
                  <a:shade val="90000"/>
                </a:srgbClr>
              </a:solidFill>
            </a:endParaRPr>
          </a:p>
        </p:txBody>
      </p:sp>
      <p:sp>
        <p:nvSpPr>
          <p:cNvPr id="5" name="عنصر نائب للتذييل 4"/>
          <p:cNvSpPr>
            <a:spLocks noGrp="1"/>
          </p:cNvSpPr>
          <p:nvPr>
            <p:ph type="ftr" sz="quarter" idx="11"/>
          </p:nvPr>
        </p:nvSpPr>
        <p:spPr/>
        <p:txBody>
          <a:bodyPr/>
          <a:lstStyle/>
          <a:p>
            <a:endParaRPr lang="ar-SA">
              <a:solidFill>
                <a:srgbClr val="DBF5F9">
                  <a:shade val="90000"/>
                </a:srgbClr>
              </a:solidFill>
            </a:endParaRPr>
          </a:p>
        </p:txBody>
      </p:sp>
      <p:sp>
        <p:nvSpPr>
          <p:cNvPr id="6" name="عنصر نائب لرقم الشريحة 5"/>
          <p:cNvSpPr>
            <a:spLocks noGrp="1"/>
          </p:cNvSpPr>
          <p:nvPr>
            <p:ph type="sldNum" sz="quarter" idx="12"/>
          </p:nvPr>
        </p:nvSpPr>
        <p:spPr/>
        <p:txBody>
          <a:bodyPr/>
          <a:lstStyle/>
          <a:p>
            <a:fld id="{AF03CA3C-475D-435C-ABE0-6243737E5AC4}" type="slidenum">
              <a:rPr lang="ar-SA" smtClean="0">
                <a:solidFill>
                  <a:srgbClr val="DBF5F9">
                    <a:shade val="90000"/>
                  </a:srgbClr>
                </a:solidFill>
              </a:rPr>
              <a:pPr/>
              <a:t>‹#›</a:t>
            </a:fld>
            <a:endParaRPr lang="ar-SA">
              <a:solidFill>
                <a:srgbClr val="DBF5F9">
                  <a:shade val="90000"/>
                </a:srgbClr>
              </a:solidFill>
            </a:endParaRPr>
          </a:p>
        </p:txBody>
      </p:sp>
    </p:spTree>
    <p:extLst>
      <p:ext uri="{BB962C8B-B14F-4D97-AF65-F5344CB8AC3E}">
        <p14:creationId xmlns:p14="http://schemas.microsoft.com/office/powerpoint/2010/main" val="382211550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6" name="عنصر نائب للتذييل 5"/>
          <p:cNvSpPr>
            <a:spLocks noGrp="1"/>
          </p:cNvSpPr>
          <p:nvPr>
            <p:ph type="ftr" sz="quarter" idx="11"/>
          </p:nvPr>
        </p:nvSpPr>
        <p:spPr/>
        <p:txBody>
          <a:bodyPr/>
          <a:lstStyle/>
          <a:p>
            <a:endParaRPr lang="ar-SA">
              <a:solidFill>
                <a:srgbClr val="04617B">
                  <a:shade val="90000"/>
                </a:srgbClr>
              </a:solidFill>
            </a:endParaRPr>
          </a:p>
        </p:txBody>
      </p:sp>
      <p:sp>
        <p:nvSpPr>
          <p:cNvPr id="7" name="عنصر نائب لرقم الشريحة 6"/>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16550197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1143000"/>
          </a:xfrm>
        </p:spPr>
        <p:txBody>
          <a:bodyPr tIns="45720" anchor="b"/>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عنصر نائب للنص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عنصر نائب للمحتوى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عنصر نائب للمحتوى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8" name="عنصر نائب للتذييل 7"/>
          <p:cNvSpPr>
            <a:spLocks noGrp="1"/>
          </p:cNvSpPr>
          <p:nvPr>
            <p:ph type="ftr" sz="quarter" idx="11"/>
          </p:nvPr>
        </p:nvSpPr>
        <p:spPr/>
        <p:txBody>
          <a:bodyPr/>
          <a:lstStyle/>
          <a:p>
            <a:endParaRPr lang="ar-SA">
              <a:solidFill>
                <a:srgbClr val="04617B">
                  <a:shade val="90000"/>
                </a:srgbClr>
              </a:solidFill>
            </a:endParaRPr>
          </a:p>
        </p:txBody>
      </p:sp>
      <p:sp>
        <p:nvSpPr>
          <p:cNvPr id="9" name="عنصر نائب لرقم الشريحة 8"/>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189051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623888" y="1709739"/>
            <a:ext cx="7886700" cy="2852737"/>
          </a:xfrm>
        </p:spPr>
        <p:txBody>
          <a:bodyPr anchor="b"/>
          <a:lstStyle>
            <a:lvl1pPr>
              <a:defRPr sz="4500"/>
            </a:lvl1pPr>
          </a:lstStyle>
          <a:p>
            <a:r>
              <a:rPr lang="ar-SA"/>
              <a:t>انقر لتحرير نمط العنوان الرئيسي</a:t>
            </a:r>
          </a:p>
        </p:txBody>
      </p:sp>
      <p:sp>
        <p:nvSpPr>
          <p:cNvPr id="3" name="عنصر نائب للنص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42618063"/>
      </p:ext>
    </p:extLst>
  </p:cSld>
  <p:clrMapOvr>
    <a:masterClrMapping/>
  </p:clrMapOvr>
  <p:transition spd="med">
    <p:diamon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4" name="عنصر نائب للتذييل 3"/>
          <p:cNvSpPr>
            <a:spLocks noGrp="1"/>
          </p:cNvSpPr>
          <p:nvPr>
            <p:ph type="ftr" sz="quarter" idx="11"/>
          </p:nvPr>
        </p:nvSpPr>
        <p:spPr/>
        <p:txBody>
          <a:bodyPr/>
          <a:lstStyle/>
          <a:p>
            <a:endParaRPr lang="ar-SA">
              <a:solidFill>
                <a:srgbClr val="04617B">
                  <a:shade val="90000"/>
                </a:srgbClr>
              </a:solidFill>
            </a:endParaRPr>
          </a:p>
        </p:txBody>
      </p:sp>
      <p:sp>
        <p:nvSpPr>
          <p:cNvPr id="5" name="عنصر نائب لرقم الشريحة 4"/>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4142128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3" name="عنصر نائب للتذييل 2"/>
          <p:cNvSpPr>
            <a:spLocks noGrp="1"/>
          </p:cNvSpPr>
          <p:nvPr>
            <p:ph type="ftr" sz="quarter" idx="11"/>
          </p:nvPr>
        </p:nvSpPr>
        <p:spPr/>
        <p:txBody>
          <a:bodyPr/>
          <a:lstStyle/>
          <a:p>
            <a:endParaRPr lang="ar-SA">
              <a:solidFill>
                <a:srgbClr val="04617B">
                  <a:shade val="90000"/>
                </a:srgbClr>
              </a:solidFill>
            </a:endParaRPr>
          </a:p>
        </p:txBody>
      </p:sp>
      <p:sp>
        <p:nvSpPr>
          <p:cNvPr id="4" name="عنصر نائب لرقم الشريحة 3"/>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2698879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6" name="عنصر نائب للتذييل 5"/>
          <p:cNvSpPr>
            <a:spLocks noGrp="1"/>
          </p:cNvSpPr>
          <p:nvPr>
            <p:ph type="ftr" sz="quarter" idx="11"/>
          </p:nvPr>
        </p:nvSpPr>
        <p:spPr/>
        <p:txBody>
          <a:bodyPr/>
          <a:lstStyle/>
          <a:p>
            <a:endParaRPr lang="ar-SA">
              <a:solidFill>
                <a:srgbClr val="04617B">
                  <a:shade val="90000"/>
                </a:srgbClr>
              </a:solidFill>
            </a:endParaRPr>
          </a:p>
        </p:txBody>
      </p:sp>
      <p:sp>
        <p:nvSpPr>
          <p:cNvPr id="7" name="عنصر نائب لرقم الشريحة 6"/>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456116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مستطيل ذو زاوية واحدة مخدوشة ودائرية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مثلث قائم الزاوية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عنوان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a:t>انقر لتحرير نمط العنوان الرئيسي</a:t>
            </a:r>
            <a:endParaRPr kumimoji="0" lang="en-US"/>
          </a:p>
        </p:txBody>
      </p:sp>
      <p:sp>
        <p:nvSpPr>
          <p:cNvPr id="4" name="عنصر نائب للنص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6" name="عنصر نائب للتذييل 5"/>
          <p:cNvSpPr>
            <a:spLocks noGrp="1"/>
          </p:cNvSpPr>
          <p:nvPr>
            <p:ph type="ftr" sz="quarter" idx="11"/>
          </p:nvPr>
        </p:nvSpPr>
        <p:spPr/>
        <p:txBody>
          <a:bodyPr/>
          <a:lstStyle/>
          <a:p>
            <a:endParaRPr lang="ar-SA">
              <a:solidFill>
                <a:srgbClr val="04617B">
                  <a:shade val="90000"/>
                </a:srgbClr>
              </a:solidFill>
            </a:endParaRPr>
          </a:p>
        </p:txBody>
      </p:sp>
      <p:sp>
        <p:nvSpPr>
          <p:cNvPr id="7" name="عنصر نائب لرقم الشريحة 6"/>
          <p:cNvSpPr>
            <a:spLocks noGrp="1"/>
          </p:cNvSpPr>
          <p:nvPr>
            <p:ph type="sldNum" sz="quarter" idx="12"/>
          </p:nvPr>
        </p:nvSpPr>
        <p:spPr>
          <a:xfrm>
            <a:off x="8077200" y="6356350"/>
            <a:ext cx="609600" cy="365125"/>
          </a:xfrm>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
        <p:nvSpPr>
          <p:cNvPr id="3" name="عنصر نائب للصورة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a:t>انقر فوق الرمز لإضافة صورة</a:t>
            </a:r>
            <a:endParaRPr kumimoji="0" lang="en-US" dirty="0"/>
          </a:p>
        </p:txBody>
      </p:sp>
      <p:sp>
        <p:nvSpPr>
          <p:cNvPr id="10" name="شكل حر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cs typeface="Times New Roman" pitchFamily="18" charset="0"/>
            </a:endParaRPr>
          </a:p>
        </p:txBody>
      </p:sp>
      <p:sp>
        <p:nvSpPr>
          <p:cNvPr id="11" name="شكل حر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cs typeface="Times New Roman" pitchFamily="18" charset="0"/>
            </a:endParaRPr>
          </a:p>
        </p:txBody>
      </p:sp>
    </p:spTree>
    <p:extLst>
      <p:ext uri="{BB962C8B-B14F-4D97-AF65-F5344CB8AC3E}">
        <p14:creationId xmlns:p14="http://schemas.microsoft.com/office/powerpoint/2010/main" val="18657207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5" name="عنصر نائب للتذييل 4"/>
          <p:cNvSpPr>
            <a:spLocks noGrp="1"/>
          </p:cNvSpPr>
          <p:nvPr>
            <p:ph type="ftr" sz="quarter" idx="11"/>
          </p:nvPr>
        </p:nvSpPr>
        <p:spPr/>
        <p:txBody>
          <a:bodyPr/>
          <a:lstStyle/>
          <a:p>
            <a:endParaRPr lang="ar-SA">
              <a:solidFill>
                <a:srgbClr val="04617B">
                  <a:shade val="90000"/>
                </a:srgbClr>
              </a:solidFill>
            </a:endParaRPr>
          </a:p>
        </p:txBody>
      </p:sp>
      <p:sp>
        <p:nvSpPr>
          <p:cNvPr id="6" name="عنصر نائب لرقم الشريحة 5"/>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2066612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914401"/>
            <a:ext cx="2057400" cy="5211763"/>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914401"/>
            <a:ext cx="6019800" cy="5211763"/>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D4ED89D8-6CEE-48FC-AEC4-7A8071B944F2}" type="datetimeFigureOut">
              <a:rPr lang="ar-SA" smtClean="0">
                <a:solidFill>
                  <a:srgbClr val="04617B">
                    <a:shade val="90000"/>
                  </a:srgbClr>
                </a:solidFill>
              </a:rPr>
              <a:pPr/>
              <a:t>11/02/1442</a:t>
            </a:fld>
            <a:endParaRPr lang="ar-SA">
              <a:solidFill>
                <a:srgbClr val="04617B">
                  <a:shade val="90000"/>
                </a:srgbClr>
              </a:solidFill>
            </a:endParaRPr>
          </a:p>
        </p:txBody>
      </p:sp>
      <p:sp>
        <p:nvSpPr>
          <p:cNvPr id="5" name="عنصر نائب للتذييل 4"/>
          <p:cNvSpPr>
            <a:spLocks noGrp="1"/>
          </p:cNvSpPr>
          <p:nvPr>
            <p:ph type="ftr" sz="quarter" idx="11"/>
          </p:nvPr>
        </p:nvSpPr>
        <p:spPr/>
        <p:txBody>
          <a:bodyPr/>
          <a:lstStyle/>
          <a:p>
            <a:endParaRPr lang="ar-SA">
              <a:solidFill>
                <a:srgbClr val="04617B">
                  <a:shade val="90000"/>
                </a:srgbClr>
              </a:solidFill>
            </a:endParaRPr>
          </a:p>
        </p:txBody>
      </p:sp>
      <p:sp>
        <p:nvSpPr>
          <p:cNvPr id="6" name="عنصر نائب لرقم الشريحة 5"/>
          <p:cNvSpPr>
            <a:spLocks noGrp="1"/>
          </p:cNvSpPr>
          <p:nvPr>
            <p:ph type="sldNum" sz="quarter" idx="12"/>
          </p:nvPr>
        </p:nvSpPr>
        <p:spPr/>
        <p:txBody>
          <a:bodyPr/>
          <a:lstStyle/>
          <a:p>
            <a:fld id="{AF03CA3C-475D-435C-ABE0-6243737E5AC4}" type="slidenum">
              <a:rPr lang="ar-SA" smtClean="0">
                <a:solidFill>
                  <a:srgbClr val="04617B">
                    <a:shade val="90000"/>
                  </a:srgbClr>
                </a:solidFill>
              </a:rPr>
              <a:pPr/>
              <a:t>‹#›</a:t>
            </a:fld>
            <a:endParaRPr lang="ar-SA">
              <a:solidFill>
                <a:srgbClr val="04617B">
                  <a:shade val="90000"/>
                </a:srgbClr>
              </a:solidFill>
            </a:endParaRPr>
          </a:p>
        </p:txBody>
      </p:sp>
    </p:spTree>
    <p:extLst>
      <p:ext uri="{BB962C8B-B14F-4D97-AF65-F5344CB8AC3E}">
        <p14:creationId xmlns:p14="http://schemas.microsoft.com/office/powerpoint/2010/main" val="2012667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442913" y="103188"/>
            <a:ext cx="8243887" cy="5953125"/>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3" name="Rectangle 47"/>
          <p:cNvSpPr>
            <a:spLocks noGrp="1" noChangeArrowheads="1"/>
          </p:cNvSpPr>
          <p:nvPr>
            <p:ph type="dt" sz="half" idx="10"/>
          </p:nvPr>
        </p:nvSpPr>
        <p:spPr/>
        <p:txBody>
          <a:bodyPr/>
          <a:lstStyle>
            <a:lvl1pPr>
              <a:defRPr/>
            </a:lvl1pPr>
          </a:lstStyle>
          <a:p>
            <a:pPr>
              <a:defRPr/>
            </a:pPr>
            <a:endParaRPr lang="en-US">
              <a:solidFill>
                <a:srgbClr val="04617B">
                  <a:shade val="90000"/>
                </a:srgbClr>
              </a:solidFill>
            </a:endParaRPr>
          </a:p>
        </p:txBody>
      </p:sp>
      <p:sp>
        <p:nvSpPr>
          <p:cNvPr id="4" name="Rectangle 48"/>
          <p:cNvSpPr>
            <a:spLocks noGrp="1" noChangeArrowheads="1"/>
          </p:cNvSpPr>
          <p:nvPr>
            <p:ph type="ftr" sz="quarter" idx="11"/>
          </p:nvPr>
        </p:nvSpPr>
        <p:spPr/>
        <p:txBody>
          <a:bodyPr/>
          <a:lstStyle>
            <a:lvl1pPr>
              <a:defRPr/>
            </a:lvl1pPr>
          </a:lstStyle>
          <a:p>
            <a:pPr>
              <a:defRPr/>
            </a:pPr>
            <a:endParaRPr lang="en-US">
              <a:solidFill>
                <a:srgbClr val="04617B">
                  <a:shade val="90000"/>
                </a:srgbClr>
              </a:solidFill>
            </a:endParaRPr>
          </a:p>
        </p:txBody>
      </p:sp>
      <p:sp>
        <p:nvSpPr>
          <p:cNvPr id="5" name="Rectangle 49"/>
          <p:cNvSpPr>
            <a:spLocks noGrp="1" noChangeArrowheads="1"/>
          </p:cNvSpPr>
          <p:nvPr>
            <p:ph type="sldNum" sz="quarter" idx="12"/>
          </p:nvPr>
        </p:nvSpPr>
        <p:spPr/>
        <p:txBody>
          <a:bodyPr/>
          <a:lstStyle>
            <a:lvl1pPr>
              <a:defRPr/>
            </a:lvl1pPr>
          </a:lstStyle>
          <a:p>
            <a:pPr>
              <a:defRPr/>
            </a:pPr>
            <a:fld id="{CE5B7E0A-E1B9-491A-8E98-FDC8848C78D9}" type="slidenum">
              <a:rPr lang="ar-SA">
                <a:solidFill>
                  <a:srgbClr val="04617B">
                    <a:shade val="90000"/>
                  </a:srgbClr>
                </a:solidFill>
              </a:rPr>
              <a:pPr>
                <a:defRPr/>
              </a:pPr>
              <a:t>‹#›</a:t>
            </a:fld>
            <a:endParaRPr lang="en-US">
              <a:solidFill>
                <a:srgbClr val="04617B">
                  <a:shade val="90000"/>
                </a:srgbClr>
              </a:solidFill>
            </a:endParaRPr>
          </a:p>
        </p:txBody>
      </p:sp>
    </p:spTree>
    <p:extLst>
      <p:ext uri="{BB962C8B-B14F-4D97-AF65-F5344CB8AC3E}">
        <p14:creationId xmlns:p14="http://schemas.microsoft.com/office/powerpoint/2010/main" val="29390959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نص 2"/>
          <p:cNvSpPr>
            <a:spLocks noGrp="1"/>
          </p:cNvSpPr>
          <p:nvPr>
            <p:ph type="body"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4ED89D8-6CEE-48FC-AEC4-7A8071B944F2}" type="datetimeFigureOut">
              <a:rPr lang="ar-SA" smtClean="0">
                <a:solidFill>
                  <a:srgbClr val="04617B">
                    <a:shade val="90000"/>
                  </a:srgbClr>
                </a:solidFill>
                <a:cs typeface="Times New Roman" pitchFamily="18" charset="0"/>
              </a:rPr>
              <a:pPr/>
              <a:t>11/02/1442</a:t>
            </a:fld>
            <a:endParaRPr lang="ar-SA">
              <a:solidFill>
                <a:srgbClr val="04617B">
                  <a:shade val="90000"/>
                </a:srgbClr>
              </a:solidFill>
              <a:cs typeface="Times New Roman" pitchFamily="18" charset="0"/>
            </a:endParaRPr>
          </a:p>
        </p:txBody>
      </p:sp>
      <p:sp>
        <p:nvSpPr>
          <p:cNvPr id="5" name="عنصر نائب للتذييل 4"/>
          <p:cNvSpPr>
            <a:spLocks noGrp="1"/>
          </p:cNvSpPr>
          <p:nvPr>
            <p:ph type="ftr" sz="quarter" idx="11"/>
          </p:nvPr>
        </p:nvSpPr>
        <p:spPr/>
        <p:txBody>
          <a:bodyPr/>
          <a:lstStyle/>
          <a:p>
            <a:endParaRPr lang="ar-SA">
              <a:solidFill>
                <a:srgbClr val="04617B">
                  <a:shade val="90000"/>
                </a:srgbClr>
              </a:solidFill>
              <a:cs typeface="Times New Roman" pitchFamily="18" charset="0"/>
            </a:endParaRPr>
          </a:p>
        </p:txBody>
      </p:sp>
      <p:sp>
        <p:nvSpPr>
          <p:cNvPr id="6" name="عنصر نائب لرقم الشريحة 5"/>
          <p:cNvSpPr>
            <a:spLocks noGrp="1"/>
          </p:cNvSpPr>
          <p:nvPr>
            <p:ph type="sldNum" sz="quarter" idx="12"/>
          </p:nvPr>
        </p:nvSpPr>
        <p:spPr/>
        <p:txBody>
          <a:bodyPr/>
          <a:lstStyle/>
          <a:p>
            <a:fld id="{AF03CA3C-475D-435C-ABE0-6243737E5AC4}" type="slidenum">
              <a:rPr lang="ar-SA" smtClean="0">
                <a:solidFill>
                  <a:srgbClr val="04617B">
                    <a:shade val="90000"/>
                  </a:srgbClr>
                </a:solidFill>
                <a:cs typeface="Times New Roman" pitchFamily="18" charset="0"/>
              </a:rPr>
              <a:pPr/>
              <a:t>‹#›</a:t>
            </a:fld>
            <a:endParaRPr lang="ar-SA">
              <a:solidFill>
                <a:srgbClr val="04617B">
                  <a:shade val="90000"/>
                </a:srgbClr>
              </a:solidFill>
              <a:cs typeface="Times New Roman" pitchFamily="18" charset="0"/>
            </a:endParaRPr>
          </a:p>
        </p:txBody>
      </p:sp>
    </p:spTree>
    <p:extLst>
      <p:ext uri="{BB962C8B-B14F-4D97-AF65-F5344CB8AC3E}">
        <p14:creationId xmlns:p14="http://schemas.microsoft.com/office/powerpoint/2010/main" val="3864447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6286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29150" y="1825625"/>
            <a:ext cx="38862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1146707912"/>
      </p:ext>
    </p:extLst>
  </p:cSld>
  <p:clrMapOvr>
    <a:masterClrMapping/>
  </p:clrMapOvr>
  <p:transition spd="med">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365126"/>
            <a:ext cx="78867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629842" y="2505075"/>
            <a:ext cx="3868340"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29150" y="2505075"/>
            <a:ext cx="3887391"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2042275680"/>
      </p:ext>
    </p:extLst>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1056045658"/>
      </p:ext>
    </p:extLst>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4159551385"/>
      </p:ext>
    </p:extLst>
  </p:cSld>
  <p:clrMapOvr>
    <a:masterClrMapping/>
  </p:clrMapOvr>
  <p:transition spd="med">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محتوى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1643597579"/>
      </p:ext>
    </p:extLst>
  </p:cSld>
  <p:clrMapOvr>
    <a:masterClrMapping/>
  </p:clrMapOvr>
  <p:transition spd="med">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629841" y="457200"/>
            <a:ext cx="2949178" cy="1600200"/>
          </a:xfrm>
        </p:spPr>
        <p:txBody>
          <a:bodyPr anchor="b"/>
          <a:lstStyle>
            <a:lvl1pPr>
              <a:defRPr sz="2400"/>
            </a:lvl1pPr>
          </a:lstStyle>
          <a:p>
            <a:r>
              <a:rPr lang="ar-SA"/>
              <a:t>انقر لتحرير نمط العنوان الرئيسي</a:t>
            </a:r>
          </a:p>
        </p:txBody>
      </p:sp>
      <p:sp>
        <p:nvSpPr>
          <p:cNvPr id="3" name="عنصر نائب للصورة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r-SA"/>
          </a:p>
        </p:txBody>
      </p:sp>
      <p:sp>
        <p:nvSpPr>
          <p:cNvPr id="4" name="عنصر نائب للنص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EEAF67C6-5BBD-4614-8F41-964A53F8B870}" type="datetimeFigureOut">
              <a:rPr lang="ar-SA" smtClean="0"/>
              <a:pPr/>
              <a:t>11/02/1442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4AAAA7E1-F4AF-4071-B9A5-4326ACB4CD0B}" type="slidenum">
              <a:rPr lang="ar-SA" smtClean="0"/>
              <a:pPr/>
              <a:t>‹#›</a:t>
            </a:fld>
            <a:endParaRPr lang="ar-SA"/>
          </a:p>
        </p:txBody>
      </p:sp>
    </p:spTree>
    <p:extLst>
      <p:ext uri="{BB962C8B-B14F-4D97-AF65-F5344CB8AC3E}">
        <p14:creationId xmlns:p14="http://schemas.microsoft.com/office/powerpoint/2010/main" val="3835544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 /><Relationship Id="rId13" Type="http://schemas.openxmlformats.org/officeDocument/2006/relationships/theme" Target="../theme/theme2.xml" /><Relationship Id="rId3" Type="http://schemas.openxmlformats.org/officeDocument/2006/relationships/slideLayout" Target="../slideLayouts/slideLayout15.xml" /><Relationship Id="rId7" Type="http://schemas.openxmlformats.org/officeDocument/2006/relationships/slideLayout" Target="../slideLayouts/slideLayout19.xml" /><Relationship Id="rId12" Type="http://schemas.openxmlformats.org/officeDocument/2006/relationships/slideLayout" Target="../slideLayouts/slideLayout24.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11" Type="http://schemas.openxmlformats.org/officeDocument/2006/relationships/slideLayout" Target="../slideLayouts/slideLayout23.xml" /><Relationship Id="rId5" Type="http://schemas.openxmlformats.org/officeDocument/2006/relationships/slideLayout" Target="../slideLayouts/slideLayout17.xml" /><Relationship Id="rId10" Type="http://schemas.openxmlformats.org/officeDocument/2006/relationships/slideLayout" Target="../slideLayouts/slideLayout22.xml" /><Relationship Id="rId4" Type="http://schemas.openxmlformats.org/officeDocument/2006/relationships/slideLayout" Target="../slideLayouts/slideLayout16.xml" /><Relationship Id="rId9" Type="http://schemas.openxmlformats.org/officeDocument/2006/relationships/slideLayout" Target="../slideLayouts/slideLayout21.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 /><Relationship Id="rId13" Type="http://schemas.openxmlformats.org/officeDocument/2006/relationships/slideLayout" Target="../slideLayouts/slideLayout37.xml" /><Relationship Id="rId3" Type="http://schemas.openxmlformats.org/officeDocument/2006/relationships/slideLayout" Target="../slideLayouts/slideLayout27.xml" /><Relationship Id="rId7" Type="http://schemas.openxmlformats.org/officeDocument/2006/relationships/slideLayout" Target="../slideLayouts/slideLayout31.xml" /><Relationship Id="rId12" Type="http://schemas.openxmlformats.org/officeDocument/2006/relationships/slideLayout" Target="../slideLayouts/slideLayout36.xml" /><Relationship Id="rId2" Type="http://schemas.openxmlformats.org/officeDocument/2006/relationships/slideLayout" Target="../slideLayouts/slideLayout26.xml" /><Relationship Id="rId1" Type="http://schemas.openxmlformats.org/officeDocument/2006/relationships/slideLayout" Target="../slideLayouts/slideLayout25.xml" /><Relationship Id="rId6" Type="http://schemas.openxmlformats.org/officeDocument/2006/relationships/slideLayout" Target="../slideLayouts/slideLayout30.xml" /><Relationship Id="rId11" Type="http://schemas.openxmlformats.org/officeDocument/2006/relationships/slideLayout" Target="../slideLayouts/slideLayout35.xml" /><Relationship Id="rId5" Type="http://schemas.openxmlformats.org/officeDocument/2006/relationships/slideLayout" Target="../slideLayouts/slideLayout29.xml" /><Relationship Id="rId10" Type="http://schemas.openxmlformats.org/officeDocument/2006/relationships/slideLayout" Target="../slideLayouts/slideLayout34.xml" /><Relationship Id="rId4" Type="http://schemas.openxmlformats.org/officeDocument/2006/relationships/slideLayout" Target="../slideLayouts/slideLayout28.xml" /><Relationship Id="rId9" Type="http://schemas.openxmlformats.org/officeDocument/2006/relationships/slideLayout" Target="../slideLayouts/slideLayout33.xml" /><Relationship Id="rId14" Type="http://schemas.openxmlformats.org/officeDocument/2006/relationships/theme" Target="../theme/theme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628650" y="365126"/>
            <a:ext cx="78867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628650" y="1825625"/>
            <a:ext cx="78867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457950" y="6356351"/>
            <a:ext cx="2057400" cy="365125"/>
          </a:xfrm>
          <a:prstGeom prst="rect">
            <a:avLst/>
          </a:prstGeom>
        </p:spPr>
        <p:txBody>
          <a:bodyPr vert="horz" lIns="91440" tIns="45720" rIns="91440" bIns="45720" rtlCol="1" anchor="ctr"/>
          <a:lstStyle>
            <a:lvl1pPr algn="r">
              <a:defRPr sz="900">
                <a:solidFill>
                  <a:schemeClr val="tx1">
                    <a:tint val="75000"/>
                  </a:schemeClr>
                </a:solidFill>
              </a:defRPr>
            </a:lvl1pPr>
          </a:lstStyle>
          <a:p>
            <a:fld id="{EEAF67C6-5BBD-4614-8F41-964A53F8B870}" type="datetimeFigureOut">
              <a:rPr lang="ar-SA" smtClean="0"/>
              <a:pPr/>
              <a:t>11/02/1442</a:t>
            </a:fld>
            <a:endParaRPr lang="ar-SA"/>
          </a:p>
        </p:txBody>
      </p:sp>
      <p:sp>
        <p:nvSpPr>
          <p:cNvPr id="5" name="عنصر نائب للتذييل 4"/>
          <p:cNvSpPr>
            <a:spLocks noGrp="1"/>
          </p:cNvSpPr>
          <p:nvPr>
            <p:ph type="ftr" sz="quarter" idx="3"/>
          </p:nvPr>
        </p:nvSpPr>
        <p:spPr>
          <a:xfrm>
            <a:off x="3028950" y="6356351"/>
            <a:ext cx="3086100" cy="365125"/>
          </a:xfrm>
          <a:prstGeom prst="rect">
            <a:avLst/>
          </a:prstGeom>
        </p:spPr>
        <p:txBody>
          <a:bodyPr vert="horz" lIns="91440" tIns="45720" rIns="91440" bIns="45720" rtlCol="1" anchor="ctr"/>
          <a:lstStyle>
            <a:lvl1pPr algn="ctr">
              <a:defRPr sz="9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628650" y="6356351"/>
            <a:ext cx="2057400" cy="365125"/>
          </a:xfrm>
          <a:prstGeom prst="rect">
            <a:avLst/>
          </a:prstGeom>
        </p:spPr>
        <p:txBody>
          <a:bodyPr vert="horz" lIns="91440" tIns="45720" rIns="91440" bIns="45720" rtlCol="1" anchor="ctr"/>
          <a:lstStyle>
            <a:lvl1pPr algn="l">
              <a:defRPr sz="900">
                <a:solidFill>
                  <a:schemeClr val="tx1">
                    <a:tint val="75000"/>
                  </a:schemeClr>
                </a:solidFill>
              </a:defRPr>
            </a:lvl1pPr>
          </a:lstStyle>
          <a:p>
            <a:fld id="{4AAAA7E1-F4AF-4071-B9A5-4326ACB4CD0B}" type="slidenum">
              <a:rPr lang="ar-SA" smtClean="0"/>
              <a:pPr/>
              <a:t>‹#›</a:t>
            </a:fld>
            <a:endParaRPr lang="ar-SA"/>
          </a:p>
        </p:txBody>
      </p:sp>
    </p:spTree>
    <p:extLst>
      <p:ext uri="{BB962C8B-B14F-4D97-AF65-F5344CB8AC3E}">
        <p14:creationId xmlns:p14="http://schemas.microsoft.com/office/powerpoint/2010/main" val="270593695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Lst>
  <p:transition spd="med">
    <p:diamond/>
  </p:transition>
  <p:txStyles>
    <p:titleStyle>
      <a:lvl1pPr algn="r" defTabSz="685800" rtl="1"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r" defTabSz="685800" rtl="1"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r" defTabSz="685800" rtl="1"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r-SA"/>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ar-SA"/>
              <a:t>انقر لتحرير نمط العنوان الرئيسي</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1028" name="Rectangle 4"/>
          <p:cNvSpPr>
            <a:spLocks noGrp="1" noChangeArrowheads="1"/>
          </p:cNvSpPr>
          <p:nvPr>
            <p:ph type="dt" sz="half" idx="2"/>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fld id="{8BCAB621-D78E-48EC-B37F-9AA048D47AC7}" type="slidenum">
              <a:rPr lang="ar-SA"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29985386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ctr" rtl="1" fontAlgn="base">
        <a:spcBef>
          <a:spcPct val="0"/>
        </a:spcBef>
        <a:spcAft>
          <a:spcPct val="0"/>
        </a:spcAft>
        <a:defRPr sz="4400">
          <a:solidFill>
            <a:schemeClr val="tx2"/>
          </a:solidFill>
          <a:latin typeface="+mj-lt"/>
          <a:ea typeface="+mj-ea"/>
          <a:cs typeface="+mj-cs"/>
        </a:defRPr>
      </a:lvl1pPr>
      <a:lvl2pPr algn="ctr" rtl="1" fontAlgn="base">
        <a:spcBef>
          <a:spcPct val="0"/>
        </a:spcBef>
        <a:spcAft>
          <a:spcPct val="0"/>
        </a:spcAft>
        <a:defRPr sz="4400">
          <a:solidFill>
            <a:schemeClr val="tx2"/>
          </a:solidFill>
          <a:latin typeface="Arial" pitchFamily="34" charset="0"/>
          <a:cs typeface="Arial" pitchFamily="34" charset="0"/>
        </a:defRPr>
      </a:lvl2pPr>
      <a:lvl3pPr algn="ctr" rtl="1" fontAlgn="base">
        <a:spcBef>
          <a:spcPct val="0"/>
        </a:spcBef>
        <a:spcAft>
          <a:spcPct val="0"/>
        </a:spcAft>
        <a:defRPr sz="4400">
          <a:solidFill>
            <a:schemeClr val="tx2"/>
          </a:solidFill>
          <a:latin typeface="Arial" pitchFamily="34" charset="0"/>
          <a:cs typeface="Arial" pitchFamily="34" charset="0"/>
        </a:defRPr>
      </a:lvl3pPr>
      <a:lvl4pPr algn="ctr" rtl="1" fontAlgn="base">
        <a:spcBef>
          <a:spcPct val="0"/>
        </a:spcBef>
        <a:spcAft>
          <a:spcPct val="0"/>
        </a:spcAft>
        <a:defRPr sz="4400">
          <a:solidFill>
            <a:schemeClr val="tx2"/>
          </a:solidFill>
          <a:latin typeface="Arial" pitchFamily="34" charset="0"/>
          <a:cs typeface="Arial" pitchFamily="34" charset="0"/>
        </a:defRPr>
      </a:lvl4pPr>
      <a:lvl5pPr algn="ctr" rtl="1" fontAlgn="base">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fontAlgn="base">
        <a:spcBef>
          <a:spcPct val="20000"/>
        </a:spcBef>
        <a:spcAft>
          <a:spcPct val="0"/>
        </a:spcAft>
        <a:buChar char="•"/>
        <a:defRPr sz="3200">
          <a:solidFill>
            <a:schemeClr val="tx1"/>
          </a:solidFill>
          <a:latin typeface="+mn-lt"/>
          <a:ea typeface="+mn-ea"/>
          <a:cs typeface="+mn-cs"/>
        </a:defRPr>
      </a:lvl1pPr>
      <a:lvl2pPr marL="742950" indent="-285750" algn="r" rtl="1" fontAlgn="base">
        <a:spcBef>
          <a:spcPct val="20000"/>
        </a:spcBef>
        <a:spcAft>
          <a:spcPct val="0"/>
        </a:spcAft>
        <a:buChar char="–"/>
        <a:defRPr sz="2800">
          <a:solidFill>
            <a:schemeClr val="tx1"/>
          </a:solidFill>
          <a:latin typeface="+mn-lt"/>
          <a:cs typeface="+mn-cs"/>
        </a:defRPr>
      </a:lvl2pPr>
      <a:lvl3pPr marL="1143000" indent="-228600" algn="r" rtl="1" fontAlgn="base">
        <a:spcBef>
          <a:spcPct val="20000"/>
        </a:spcBef>
        <a:spcAft>
          <a:spcPct val="0"/>
        </a:spcAft>
        <a:buChar char="•"/>
        <a:defRPr sz="2400">
          <a:solidFill>
            <a:schemeClr val="tx1"/>
          </a:solidFill>
          <a:latin typeface="+mn-lt"/>
          <a:cs typeface="+mn-cs"/>
        </a:defRPr>
      </a:lvl3pPr>
      <a:lvl4pPr marL="1600200" indent="-228600" algn="r" rtl="1" fontAlgn="base">
        <a:spcBef>
          <a:spcPct val="20000"/>
        </a:spcBef>
        <a:spcAft>
          <a:spcPct val="0"/>
        </a:spcAft>
        <a:buChar char="–"/>
        <a:defRPr sz="2000">
          <a:solidFill>
            <a:schemeClr val="tx1"/>
          </a:solidFill>
          <a:latin typeface="+mn-lt"/>
          <a:cs typeface="+mn-cs"/>
        </a:defRPr>
      </a:lvl4pPr>
      <a:lvl5pPr marL="2057400" indent="-228600" algn="r" rtl="1" fontAlgn="base">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شكل حر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cs typeface="Times New Roman" pitchFamily="18" charset="0"/>
            </a:endParaRPr>
          </a:p>
        </p:txBody>
      </p:sp>
      <p:sp>
        <p:nvSpPr>
          <p:cNvPr id="8" name="شكل حر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cs typeface="Times New Roman" pitchFamily="18" charset="0"/>
            </a:endParaRPr>
          </a:p>
        </p:txBody>
      </p:sp>
      <p:sp>
        <p:nvSpPr>
          <p:cNvPr id="9" name="عنصر نائب للعنوان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a:t>انقر لتحرير نمط العنوان الرئيسي</a:t>
            </a:r>
            <a:endParaRPr kumimoji="0" lang="en-US"/>
          </a:p>
        </p:txBody>
      </p:sp>
      <p:sp>
        <p:nvSpPr>
          <p:cNvPr id="30" name="عنصر نائب للنص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0" name="عنصر نائب للتاريخ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4ED89D8-6CEE-48FC-AEC4-7A8071B944F2}" type="datetimeFigureOut">
              <a:rPr lang="ar-SA" smtClean="0">
                <a:solidFill>
                  <a:srgbClr val="04617B">
                    <a:shade val="90000"/>
                  </a:srgbClr>
                </a:solidFill>
                <a:cs typeface="Times New Roman" pitchFamily="18" charset="0"/>
              </a:rPr>
              <a:pPr/>
              <a:t>11/02/1442</a:t>
            </a:fld>
            <a:endParaRPr lang="ar-SA">
              <a:solidFill>
                <a:srgbClr val="04617B">
                  <a:shade val="90000"/>
                </a:srgbClr>
              </a:solidFill>
              <a:cs typeface="Times New Roman" pitchFamily="18" charset="0"/>
            </a:endParaRPr>
          </a:p>
        </p:txBody>
      </p:sp>
      <p:sp>
        <p:nvSpPr>
          <p:cNvPr id="22" name="عنصر نائب للتذييل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solidFill>
                <a:srgbClr val="04617B">
                  <a:shade val="90000"/>
                </a:srgbClr>
              </a:solidFill>
              <a:cs typeface="Times New Roman" pitchFamily="18" charset="0"/>
            </a:endParaRPr>
          </a:p>
        </p:txBody>
      </p:sp>
      <p:sp>
        <p:nvSpPr>
          <p:cNvPr id="18" name="عنصر نائب لرقم الشريحة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F03CA3C-475D-435C-ABE0-6243737E5AC4}" type="slidenum">
              <a:rPr lang="ar-SA" smtClean="0">
                <a:solidFill>
                  <a:srgbClr val="04617B">
                    <a:shade val="90000"/>
                  </a:srgbClr>
                </a:solidFill>
                <a:cs typeface="Times New Roman" pitchFamily="18" charset="0"/>
              </a:rPr>
              <a:pPr/>
              <a:t>‹#›</a:t>
            </a:fld>
            <a:endParaRPr lang="ar-SA">
              <a:solidFill>
                <a:srgbClr val="04617B">
                  <a:shade val="90000"/>
                </a:srgbClr>
              </a:solidFill>
              <a:cs typeface="Times New Roman" pitchFamily="18" charset="0"/>
            </a:endParaRPr>
          </a:p>
        </p:txBody>
      </p:sp>
      <p:grpSp>
        <p:nvGrpSpPr>
          <p:cNvPr id="2" name="مجموعة 1"/>
          <p:cNvGrpSpPr/>
          <p:nvPr/>
        </p:nvGrpSpPr>
        <p:grpSpPr>
          <a:xfrm>
            <a:off x="-19017" y="202408"/>
            <a:ext cx="9180548" cy="649224"/>
            <a:chOff x="-19045" y="216550"/>
            <a:chExt cx="9180548" cy="649224"/>
          </a:xfrm>
        </p:grpSpPr>
        <p:sp>
          <p:nvSpPr>
            <p:cNvPr id="12" name="شكل حر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cs typeface="Times New Roman" pitchFamily="18" charset="0"/>
              </a:endParaRPr>
            </a:p>
          </p:txBody>
        </p:sp>
        <p:sp>
          <p:nvSpPr>
            <p:cNvPr id="13" name="شكل حر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cs typeface="Times New Roman" pitchFamily="18" charset="0"/>
              </a:endParaRPr>
            </a:p>
          </p:txBody>
        </p:sp>
      </p:grpSp>
    </p:spTree>
    <p:extLst>
      <p:ext uri="{BB962C8B-B14F-4D97-AF65-F5344CB8AC3E}">
        <p14:creationId xmlns:p14="http://schemas.microsoft.com/office/powerpoint/2010/main" val="249171110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4.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5.xml" /><Relationship Id="rId1" Type="http://schemas.openxmlformats.org/officeDocument/2006/relationships/slideLayout" Target="../slideLayouts/slideLayout2.xml" /><Relationship Id="rId6" Type="http://schemas.openxmlformats.org/officeDocument/2006/relationships/slide" Target="slide37.xml" /><Relationship Id="rId5" Type="http://schemas.openxmlformats.org/officeDocument/2006/relationships/image" Target="../media/image15.jpeg" /><Relationship Id="rId4" Type="http://schemas.openxmlformats.org/officeDocument/2006/relationships/audio" Target="../media/audio2.wav" /></Relationships>
</file>

<file path=ppt/slides/_rels/slide13.xml.rels><?xml version="1.0" encoding="UTF-8" standalone="yes"?>
<Relationships xmlns="http://schemas.openxmlformats.org/package/2006/relationships"><Relationship Id="rId3" Type="http://schemas.openxmlformats.org/officeDocument/2006/relationships/audio" Target="../media/audio1.wav" /><Relationship Id="rId2" Type="http://schemas.openxmlformats.org/officeDocument/2006/relationships/notesSlide" Target="../notesSlides/notesSlide6.xml" /><Relationship Id="rId1" Type="http://schemas.openxmlformats.org/officeDocument/2006/relationships/slideLayout" Target="../slideLayouts/slideLayout2.xml" /><Relationship Id="rId6" Type="http://schemas.openxmlformats.org/officeDocument/2006/relationships/slide" Target="slide37.xml" /><Relationship Id="rId5" Type="http://schemas.openxmlformats.org/officeDocument/2006/relationships/image" Target="../media/image15.jpeg" /><Relationship Id="rId4" Type="http://schemas.openxmlformats.org/officeDocument/2006/relationships/audio" Target="../media/audio2.wav" /></Relationships>
</file>

<file path=ppt/slides/_rels/slide14.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7.gif" /><Relationship Id="rId2" Type="http://schemas.openxmlformats.org/officeDocument/2006/relationships/notesSlide" Target="../notesSlides/notesSlide7.xml"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notesSlide" Target="../notesSlides/notesSlide9.xml" /><Relationship Id="rId1" Type="http://schemas.openxmlformats.org/officeDocument/2006/relationships/slideLayout" Target="../slideLayouts/slideLayout1.xml" /><Relationship Id="rId4" Type="http://schemas.openxmlformats.org/officeDocument/2006/relationships/image" Target="../media/image20.jpeg" /></Relationships>
</file>

<file path=ppt/slides/_rels/slide21.xml.rels><?xml version="1.0" encoding="UTF-8" standalone="yes"?>
<Relationships xmlns="http://schemas.openxmlformats.org/package/2006/relationships"><Relationship Id="rId3" Type="http://schemas.openxmlformats.org/officeDocument/2006/relationships/image" Target="../media/image23.jpeg" /><Relationship Id="rId2" Type="http://schemas.openxmlformats.org/officeDocument/2006/relationships/image" Target="../media/image22.jpeg" /><Relationship Id="rId1" Type="http://schemas.openxmlformats.org/officeDocument/2006/relationships/slideLayout" Target="../slideLayouts/slideLayout2.xml" /><Relationship Id="rId6" Type="http://schemas.openxmlformats.org/officeDocument/2006/relationships/image" Target="../media/image26.jpeg" /><Relationship Id="rId5" Type="http://schemas.openxmlformats.org/officeDocument/2006/relationships/image" Target="../media/image25.jpeg" /><Relationship Id="rId4" Type="http://schemas.openxmlformats.org/officeDocument/2006/relationships/image" Target="../media/image24.jpeg" /></Relationships>
</file>

<file path=ppt/slides/_rels/slide22.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10.xml" /><Relationship Id="rId1" Type="http://schemas.openxmlformats.org/officeDocument/2006/relationships/slideLayout" Target="../slideLayouts/slideLayout7.xml" /><Relationship Id="rId4" Type="http://schemas.openxmlformats.org/officeDocument/2006/relationships/image" Target="../media/image20.jpe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2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image" Target="../media/image24.jpeg" /><Relationship Id="rId1" Type="http://schemas.openxmlformats.org/officeDocument/2006/relationships/slideLayout" Target="../slideLayouts/slideLayout2.xml" /><Relationship Id="rId5" Type="http://schemas.openxmlformats.org/officeDocument/2006/relationships/image" Target="../media/image33.png" /><Relationship Id="rId4" Type="http://schemas.openxmlformats.org/officeDocument/2006/relationships/image" Target="../media/image32.png" /></Relationships>
</file>

<file path=ppt/slides/_rels/slide28.xml.rels><?xml version="1.0" encoding="UTF-8" standalone="yes"?>
<Relationships xmlns="http://schemas.openxmlformats.org/package/2006/relationships"><Relationship Id="rId2" Type="http://schemas.openxmlformats.org/officeDocument/2006/relationships/image" Target="../media/image34.jpeg" /><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Relationship Id="rId3" Type="http://schemas.openxmlformats.org/officeDocument/2006/relationships/image" Target="../media/image5.jpg" /><Relationship Id="rId2" Type="http://schemas.openxmlformats.org/officeDocument/2006/relationships/image" Target="../media/image4.jp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notesSlide" Target="../notesSlides/notesSlide11.xml"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Relationship Id="rId3" Type="http://schemas.openxmlformats.org/officeDocument/2006/relationships/audio" Target="../media/audio4.wav" /><Relationship Id="rId2" Type="http://schemas.openxmlformats.org/officeDocument/2006/relationships/audio" Target="../media/audio3.wav" /><Relationship Id="rId1" Type="http://schemas.openxmlformats.org/officeDocument/2006/relationships/slideLayout" Target="../slideLayouts/slideLayout7.xml" /><Relationship Id="rId4" Type="http://schemas.openxmlformats.org/officeDocument/2006/relationships/image" Target="../media/image36.png"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3" Type="http://schemas.openxmlformats.org/officeDocument/2006/relationships/image" Target="../media/image38.emf" /><Relationship Id="rId2" Type="http://schemas.openxmlformats.org/officeDocument/2006/relationships/image" Target="../media/image37.emf"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39.png"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5.wav" /><Relationship Id="rId1" Type="http://schemas.openxmlformats.org/officeDocument/2006/relationships/slideLayout" Target="../slideLayouts/slideLayout2.xml" /><Relationship Id="rId5" Type="http://schemas.openxmlformats.org/officeDocument/2006/relationships/image" Target="../media/image40.png" /><Relationship Id="rId4" Type="http://schemas.openxmlformats.org/officeDocument/2006/relationships/audio" Target="../media/audio6.wav" /></Relationships>
</file>

<file path=ppt/slides/_rels/slide36.xml.rels><?xml version="1.0" encoding="UTF-8" standalone="yes"?>
<Relationships xmlns="http://schemas.openxmlformats.org/package/2006/relationships"><Relationship Id="rId3" Type="http://schemas.openxmlformats.org/officeDocument/2006/relationships/audio" Target="../media/audio2.wav" /><Relationship Id="rId2" Type="http://schemas.openxmlformats.org/officeDocument/2006/relationships/audio" Target="../media/audio5.wav"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audio" Target="../media/audio7.wav" /><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audio" Target="../media/audio9.wav" /><Relationship Id="rId2" Type="http://schemas.openxmlformats.org/officeDocument/2006/relationships/audio" Target="../media/audio8.wav" /><Relationship Id="rId1" Type="http://schemas.openxmlformats.org/officeDocument/2006/relationships/slideLayout" Target="../slideLayouts/slideLayout2.xml" /><Relationship Id="rId5" Type="http://schemas.openxmlformats.org/officeDocument/2006/relationships/image" Target="../media/image43.png" /><Relationship Id="rId4" Type="http://schemas.openxmlformats.org/officeDocument/2006/relationships/audio" Target="../media/audio6.wav" /></Relationships>
</file>

<file path=ppt/slides/_rels/slide4.xml.rels><?xml version="1.0" encoding="UTF-8" standalone="yes"?>
<Relationships xmlns="http://schemas.openxmlformats.org/package/2006/relationships"><Relationship Id="rId2" Type="http://schemas.openxmlformats.org/officeDocument/2006/relationships/image" Target="../media/image6.jpg" /><Relationship Id="rId1" Type="http://schemas.openxmlformats.org/officeDocument/2006/relationships/slideLayout" Target="../slideLayouts/slideLayout7.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12.xml" /></Relationships>
</file>

<file path=ppt/slides/_rels/slide43.xml.rels><?xml version="1.0" encoding="UTF-8" standalone="yes"?>
<Relationships xmlns="http://schemas.openxmlformats.org/package/2006/relationships"><Relationship Id="rId2" Type="http://schemas.openxmlformats.org/officeDocument/2006/relationships/audio" Target="../media/audio2.wav" /><Relationship Id="rId1" Type="http://schemas.openxmlformats.org/officeDocument/2006/relationships/slideLayout" Target="../slideLayouts/slideLayout7.xml" /></Relationships>
</file>

<file path=ppt/slides/_rels/slide44.xml.rels><?xml version="1.0" encoding="UTF-8" standalone="yes"?>
<Relationships xmlns="http://schemas.openxmlformats.org/package/2006/relationships"><Relationship Id="rId2" Type="http://schemas.openxmlformats.org/officeDocument/2006/relationships/audio" Target="../media/audio10.wav"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audio" Target="../media/audio10.wav"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3" Type="http://schemas.openxmlformats.org/officeDocument/2006/relationships/audio" Target="../media/audio11.wav" /><Relationship Id="rId2" Type="http://schemas.openxmlformats.org/officeDocument/2006/relationships/audio" Target="../media/audio7.wav" /><Relationship Id="rId1" Type="http://schemas.openxmlformats.org/officeDocument/2006/relationships/slideLayout" Target="../slideLayouts/slideLayout2.xml" /><Relationship Id="rId4" Type="http://schemas.openxmlformats.org/officeDocument/2006/relationships/image" Target="../media/image45.png" /></Relationships>
</file>

<file path=ppt/slides/_rels/slide48.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19.xml" /></Relationships>
</file>

<file path=ppt/slides/_rels/slide5.xml.rels><?xml version="1.0" encoding="UTF-8" standalone="yes"?>
<Relationships xmlns="http://schemas.openxmlformats.org/package/2006/relationships"><Relationship Id="rId2" Type="http://schemas.openxmlformats.org/officeDocument/2006/relationships/image" Target="../media/image7.jpg" /><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19.xml" /></Relationships>
</file>

<file path=ppt/slides/_rels/slide51.xml.rels><?xml version="1.0" encoding="UTF-8" standalone="yes"?>
<Relationships xmlns="http://schemas.openxmlformats.org/package/2006/relationships"><Relationship Id="rId2" Type="http://schemas.openxmlformats.org/officeDocument/2006/relationships/image" Target="../media/image49.jpe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3" Type="http://schemas.openxmlformats.org/officeDocument/2006/relationships/image" Target="../media/image8.gif" /><Relationship Id="rId2" Type="http://schemas.openxmlformats.org/officeDocument/2006/relationships/notesSlide" Target="../notesSlides/notesSlide2.xml" /><Relationship Id="rId1" Type="http://schemas.openxmlformats.org/officeDocument/2006/relationships/slideLayout" Target="../slideLayouts/slideLayout4.xml" /><Relationship Id="rId6" Type="http://schemas.openxmlformats.org/officeDocument/2006/relationships/image" Target="../media/image11.jpeg" /><Relationship Id="rId5" Type="http://schemas.openxmlformats.org/officeDocument/2006/relationships/image" Target="../media/image10.jpeg" /><Relationship Id="rId4" Type="http://schemas.openxmlformats.org/officeDocument/2006/relationships/image" Target="../media/image9.jpeg" /></Relationships>
</file>

<file path=ppt/slides/_rels/slide7.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7.xml" /></Relationships>
</file>

<file path=ppt/slides/_rels/slide9.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p>
        </p:txBody>
      </p:sp>
      <p:pic>
        <p:nvPicPr>
          <p:cNvPr id="3075" name="Picture 3" descr="رحيل"/>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076" name="WordArt 4"/>
          <p:cNvSpPr>
            <a:spLocks noChangeArrowheads="1" noChangeShapeType="1" noTextEdit="1"/>
          </p:cNvSpPr>
          <p:nvPr/>
        </p:nvSpPr>
        <p:spPr bwMode="auto">
          <a:xfrm>
            <a:off x="1090613" y="2060575"/>
            <a:ext cx="7153275" cy="2420938"/>
          </a:xfrm>
          <a:prstGeom prst="rect">
            <a:avLst/>
          </a:prstGeom>
        </p:spPr>
        <p:txBody>
          <a:bodyPr wrap="none" fromWordArt="1">
            <a:prstTxWarp prst="textPlain">
              <a:avLst>
                <a:gd name="adj" fmla="val 50000"/>
              </a:avLst>
            </a:prstTxWarp>
          </a:bodyPr>
          <a:lstStyle/>
          <a:p>
            <a:pPr algn="ctr"/>
            <a:r>
              <a:rPr lang="ar-SA" sz="3600" kern="10" dirty="0">
                <a:ln w="9525">
                  <a:noFill/>
                  <a:round/>
                  <a:headEnd/>
                  <a:tailEnd/>
                </a:ln>
                <a:solidFill>
                  <a:srgbClr val="FFFFFF">
                    <a:alpha val="44000"/>
                  </a:srgbClr>
                </a:solidFill>
                <a:cs typeface="Diwani Bent"/>
              </a:rPr>
              <a:t>بسم الله الرحمن الرحيم</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 calcmode="lin" valueType="num">
                                      <p:cBhvr>
                                        <p:cTn id="9" dur="500" fill="hold"/>
                                        <p:tgtEl>
                                          <p:spTgt spid="3076"/>
                                        </p:tgtEl>
                                        <p:attrNameLst>
                                          <p:attrName>style.rotation</p:attrName>
                                        </p:attrNameLst>
                                      </p:cBhvr>
                                      <p:tavLst>
                                        <p:tav tm="0">
                                          <p:val>
                                            <p:fltVal val="360"/>
                                          </p:val>
                                        </p:tav>
                                        <p:tav tm="100000">
                                          <p:val>
                                            <p:fltVal val="0"/>
                                          </p:val>
                                        </p:tav>
                                      </p:tavLst>
                                    </p:anim>
                                    <p:animEffect transition="in" filter="fade">
                                      <p:cBhvr>
                                        <p:cTn id="10" dur="500"/>
                                        <p:tgtEl>
                                          <p:spTgt spid="3076"/>
                                        </p:tgtEl>
                                      </p:cBhvr>
                                    </p:animEffect>
                                  </p:childTnLst>
                                </p:cTn>
                              </p:par>
                              <p:par>
                                <p:cTn id="11" presetID="27" presetClass="emph" presetSubtype="0" repeatCount="indefinite" fill="hold" grpId="1" nodeType="withEffect">
                                  <p:stCondLst>
                                    <p:cond delay="0"/>
                                  </p:stCondLst>
                                  <p:childTnLst>
                                    <p:animClr clrSpc="rgb" dir="cw">
                                      <p:cBhvr override="childStyle">
                                        <p:cTn id="12" dur="250" autoRev="1" fill="hold"/>
                                        <p:tgtEl>
                                          <p:spTgt spid="3076"/>
                                        </p:tgtEl>
                                        <p:attrNameLst>
                                          <p:attrName>style.color</p:attrName>
                                        </p:attrNameLst>
                                      </p:cBhvr>
                                      <p:to>
                                        <a:srgbClr val="FF6699"/>
                                      </p:to>
                                    </p:animClr>
                                    <p:animClr clrSpc="rgb" dir="cw">
                                      <p:cBhvr>
                                        <p:cTn id="13" dur="250" autoRev="1" fill="hold"/>
                                        <p:tgtEl>
                                          <p:spTgt spid="3076"/>
                                        </p:tgtEl>
                                        <p:attrNameLst>
                                          <p:attrName>fillcolor</p:attrName>
                                        </p:attrNameLst>
                                      </p:cBhvr>
                                      <p:to>
                                        <a:srgbClr val="FF6699"/>
                                      </p:to>
                                    </p:animClr>
                                    <p:set>
                                      <p:cBhvr>
                                        <p:cTn id="14" dur="250" autoRev="1" fill="hold"/>
                                        <p:tgtEl>
                                          <p:spTgt spid="3076"/>
                                        </p:tgtEl>
                                        <p:attrNameLst>
                                          <p:attrName>fill.type</p:attrName>
                                        </p:attrNameLst>
                                      </p:cBhvr>
                                      <p:to>
                                        <p:strVal val="solid"/>
                                      </p:to>
                                    </p:set>
                                    <p:set>
                                      <p:cBhvr>
                                        <p:cTn id="15" dur="250" autoRev="1" fill="hold"/>
                                        <p:tgtEl>
                                          <p:spTgt spid="307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P spid="307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5" name="Freeform 203"/>
          <p:cNvSpPr>
            <a:spLocks/>
          </p:cNvSpPr>
          <p:nvPr/>
        </p:nvSpPr>
        <p:spPr bwMode="auto">
          <a:xfrm>
            <a:off x="-180975" y="4724400"/>
            <a:ext cx="9793288" cy="1176338"/>
          </a:xfrm>
          <a:custGeom>
            <a:avLst/>
            <a:gdLst/>
            <a:ahLst/>
            <a:cxnLst>
              <a:cxn ang="0">
                <a:pos x="0" y="363"/>
              </a:cxn>
              <a:cxn ang="0">
                <a:pos x="182" y="272"/>
              </a:cxn>
              <a:cxn ang="0">
                <a:pos x="635" y="680"/>
              </a:cxn>
              <a:cxn ang="0">
                <a:pos x="1089" y="589"/>
              </a:cxn>
              <a:cxn ang="0">
                <a:pos x="1406" y="227"/>
              </a:cxn>
              <a:cxn ang="0">
                <a:pos x="2404" y="635"/>
              </a:cxn>
              <a:cxn ang="0">
                <a:pos x="4037" y="635"/>
              </a:cxn>
              <a:cxn ang="0">
                <a:pos x="6078" y="0"/>
              </a:cxn>
            </a:cxnLst>
            <a:rect l="0" t="0" r="r" b="b"/>
            <a:pathLst>
              <a:path w="6078" h="741">
                <a:moveTo>
                  <a:pt x="0" y="363"/>
                </a:moveTo>
                <a:cubicBezTo>
                  <a:pt x="38" y="291"/>
                  <a:pt x="76" y="219"/>
                  <a:pt x="182" y="272"/>
                </a:cubicBezTo>
                <a:cubicBezTo>
                  <a:pt x="288" y="325"/>
                  <a:pt x="484" y="627"/>
                  <a:pt x="635" y="680"/>
                </a:cubicBezTo>
                <a:cubicBezTo>
                  <a:pt x="786" y="733"/>
                  <a:pt x="961" y="664"/>
                  <a:pt x="1089" y="589"/>
                </a:cubicBezTo>
                <a:cubicBezTo>
                  <a:pt x="1217" y="514"/>
                  <a:pt x="1187" y="219"/>
                  <a:pt x="1406" y="227"/>
                </a:cubicBezTo>
                <a:cubicBezTo>
                  <a:pt x="1625" y="235"/>
                  <a:pt x="1966" y="567"/>
                  <a:pt x="2404" y="635"/>
                </a:cubicBezTo>
                <a:cubicBezTo>
                  <a:pt x="2842" y="703"/>
                  <a:pt x="3425" y="741"/>
                  <a:pt x="4037" y="635"/>
                </a:cubicBezTo>
                <a:cubicBezTo>
                  <a:pt x="4649" y="529"/>
                  <a:pt x="5363" y="264"/>
                  <a:pt x="6078" y="0"/>
                </a:cubicBezTo>
              </a:path>
            </a:pathLst>
          </a:custGeom>
          <a:noFill/>
          <a:ln w="38100" cap="flat" cmpd="sng">
            <a:solidFill>
              <a:srgbClr val="993366"/>
            </a:solidFill>
            <a:prstDash val="solid"/>
            <a:round/>
            <a:headEnd type="none" w="med" len="med"/>
            <a:tailEnd type="none" w="med" len="med"/>
          </a:ln>
          <a:effectLst/>
        </p:spPr>
        <p:txBody>
          <a:bodyPr/>
          <a:lstStyle/>
          <a:p>
            <a:endParaRPr lang="ar-SA"/>
          </a:p>
        </p:txBody>
      </p:sp>
      <p:grpSp>
        <p:nvGrpSpPr>
          <p:cNvPr id="4" name="Group 204"/>
          <p:cNvGrpSpPr>
            <a:grpSpLocks/>
          </p:cNvGrpSpPr>
          <p:nvPr/>
        </p:nvGrpSpPr>
        <p:grpSpPr bwMode="auto">
          <a:xfrm>
            <a:off x="-2628900" y="-2835275"/>
            <a:ext cx="11592560" cy="7993063"/>
            <a:chOff x="1762" y="986"/>
            <a:chExt cx="2100" cy="1063"/>
          </a:xfrm>
        </p:grpSpPr>
        <p:sp>
          <p:nvSpPr>
            <p:cNvPr id="3277" name="Freeform 205"/>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CC00">
                <a:alpha val="8000"/>
              </a:srgbClr>
            </a:solidFill>
            <a:ln w="9525">
              <a:noFill/>
              <a:round/>
              <a:headEnd/>
              <a:tailEnd/>
            </a:ln>
          </p:spPr>
          <p:txBody>
            <a:bodyPr/>
            <a:lstStyle/>
            <a:p>
              <a:endParaRPr lang="ar-SA"/>
            </a:p>
          </p:txBody>
        </p:sp>
        <p:sp>
          <p:nvSpPr>
            <p:cNvPr id="3278" name="Freeform 206"/>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CC00">
                <a:alpha val="8000"/>
              </a:srgbClr>
            </a:solidFill>
            <a:ln w="9525">
              <a:noFill/>
              <a:round/>
              <a:headEnd/>
              <a:tailEnd/>
            </a:ln>
          </p:spPr>
          <p:txBody>
            <a:bodyPr/>
            <a:lstStyle/>
            <a:p>
              <a:endParaRPr lang="ar-SA"/>
            </a:p>
          </p:txBody>
        </p:sp>
        <p:sp>
          <p:nvSpPr>
            <p:cNvPr id="3279" name="Freeform 207"/>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CC00">
                <a:alpha val="8000"/>
              </a:srgbClr>
            </a:solidFill>
            <a:ln w="9525">
              <a:noFill/>
              <a:round/>
              <a:headEnd/>
              <a:tailEnd/>
            </a:ln>
          </p:spPr>
          <p:txBody>
            <a:bodyPr/>
            <a:lstStyle/>
            <a:p>
              <a:endParaRPr lang="ar-SA"/>
            </a:p>
          </p:txBody>
        </p:sp>
        <p:sp>
          <p:nvSpPr>
            <p:cNvPr id="3280" name="Freeform 208"/>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CC00">
                <a:alpha val="8000"/>
              </a:srgbClr>
            </a:solidFill>
            <a:ln w="9525">
              <a:noFill/>
              <a:round/>
              <a:headEnd/>
              <a:tailEnd/>
            </a:ln>
          </p:spPr>
          <p:txBody>
            <a:bodyPr/>
            <a:lstStyle/>
            <a:p>
              <a:endParaRPr lang="ar-SA"/>
            </a:p>
          </p:txBody>
        </p:sp>
        <p:sp>
          <p:nvSpPr>
            <p:cNvPr id="3281" name="Freeform 209"/>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CC00">
                <a:alpha val="8000"/>
              </a:srgbClr>
            </a:solidFill>
            <a:ln w="9525">
              <a:noFill/>
              <a:round/>
              <a:headEnd/>
              <a:tailEnd/>
            </a:ln>
          </p:spPr>
          <p:txBody>
            <a:bodyPr/>
            <a:lstStyle/>
            <a:p>
              <a:endParaRPr lang="ar-SA"/>
            </a:p>
          </p:txBody>
        </p:sp>
        <p:sp>
          <p:nvSpPr>
            <p:cNvPr id="3282" name="Freeform 210"/>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CC00">
                <a:alpha val="8000"/>
              </a:srgbClr>
            </a:solidFill>
            <a:ln w="9525">
              <a:noFill/>
              <a:round/>
              <a:headEnd/>
              <a:tailEnd/>
            </a:ln>
          </p:spPr>
          <p:txBody>
            <a:bodyPr/>
            <a:lstStyle/>
            <a:p>
              <a:endParaRPr lang="ar-SA"/>
            </a:p>
          </p:txBody>
        </p:sp>
        <p:sp>
          <p:nvSpPr>
            <p:cNvPr id="3283" name="Freeform 211"/>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CC00">
                <a:alpha val="8000"/>
              </a:srgbClr>
            </a:solidFill>
            <a:ln w="9525">
              <a:noFill/>
              <a:round/>
              <a:headEnd/>
              <a:tailEnd/>
            </a:ln>
          </p:spPr>
          <p:txBody>
            <a:bodyPr/>
            <a:lstStyle/>
            <a:p>
              <a:endParaRPr lang="ar-SA"/>
            </a:p>
          </p:txBody>
        </p:sp>
        <p:sp>
          <p:nvSpPr>
            <p:cNvPr id="3284" name="Freeform 212"/>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CC00">
                <a:alpha val="8000"/>
              </a:srgbClr>
            </a:solidFill>
            <a:ln w="9525">
              <a:noFill/>
              <a:round/>
              <a:headEnd/>
              <a:tailEnd/>
            </a:ln>
          </p:spPr>
          <p:txBody>
            <a:bodyPr/>
            <a:lstStyle/>
            <a:p>
              <a:endParaRPr lang="ar-SA"/>
            </a:p>
          </p:txBody>
        </p:sp>
        <p:sp>
          <p:nvSpPr>
            <p:cNvPr id="3285" name="Freeform 213"/>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CC00">
                <a:alpha val="8000"/>
              </a:srgbClr>
            </a:solidFill>
            <a:ln w="9525">
              <a:noFill/>
              <a:round/>
              <a:headEnd/>
              <a:tailEnd/>
            </a:ln>
          </p:spPr>
          <p:txBody>
            <a:bodyPr/>
            <a:lstStyle/>
            <a:p>
              <a:endParaRPr lang="ar-SA"/>
            </a:p>
          </p:txBody>
        </p:sp>
        <p:sp>
          <p:nvSpPr>
            <p:cNvPr id="3286" name="Freeform 214"/>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CC00">
                <a:alpha val="8000"/>
              </a:srgbClr>
            </a:solidFill>
            <a:ln w="9525">
              <a:noFill/>
              <a:round/>
              <a:headEnd/>
              <a:tailEnd/>
            </a:ln>
          </p:spPr>
          <p:txBody>
            <a:bodyPr/>
            <a:lstStyle/>
            <a:p>
              <a:endParaRPr lang="ar-SA"/>
            </a:p>
          </p:txBody>
        </p:sp>
        <p:sp>
          <p:nvSpPr>
            <p:cNvPr id="3287" name="Freeform 215"/>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CC00">
                <a:alpha val="8000"/>
              </a:srgbClr>
            </a:solidFill>
            <a:ln w="9525">
              <a:noFill/>
              <a:round/>
              <a:headEnd/>
              <a:tailEnd/>
            </a:ln>
          </p:spPr>
          <p:txBody>
            <a:bodyPr/>
            <a:lstStyle/>
            <a:p>
              <a:endParaRPr lang="ar-SA"/>
            </a:p>
          </p:txBody>
        </p:sp>
        <p:sp>
          <p:nvSpPr>
            <p:cNvPr id="3288" name="Freeform 216"/>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CC00">
                <a:alpha val="8000"/>
              </a:srgbClr>
            </a:solidFill>
            <a:ln w="9525">
              <a:noFill/>
              <a:round/>
              <a:headEnd/>
              <a:tailEnd/>
            </a:ln>
          </p:spPr>
          <p:txBody>
            <a:bodyPr/>
            <a:lstStyle/>
            <a:p>
              <a:endParaRPr lang="ar-SA"/>
            </a:p>
          </p:txBody>
        </p:sp>
        <p:sp>
          <p:nvSpPr>
            <p:cNvPr id="3289" name="Freeform 217"/>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CC00">
                <a:alpha val="8000"/>
              </a:srgbClr>
            </a:solidFill>
            <a:ln w="9525">
              <a:noFill/>
              <a:round/>
              <a:headEnd/>
              <a:tailEnd/>
            </a:ln>
          </p:spPr>
          <p:txBody>
            <a:bodyPr/>
            <a:lstStyle/>
            <a:p>
              <a:endParaRPr lang="ar-SA"/>
            </a:p>
          </p:txBody>
        </p:sp>
        <p:sp>
          <p:nvSpPr>
            <p:cNvPr id="3290" name="Freeform 218"/>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CC00">
                <a:alpha val="8000"/>
              </a:srgbClr>
            </a:solidFill>
            <a:ln w="9525">
              <a:noFill/>
              <a:round/>
              <a:headEnd/>
              <a:tailEnd/>
            </a:ln>
          </p:spPr>
          <p:txBody>
            <a:bodyPr/>
            <a:lstStyle/>
            <a:p>
              <a:endParaRPr lang="ar-SA"/>
            </a:p>
          </p:txBody>
        </p:sp>
        <p:sp>
          <p:nvSpPr>
            <p:cNvPr id="3291" name="Freeform 219"/>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CC00">
                <a:alpha val="8000"/>
              </a:srgbClr>
            </a:solidFill>
            <a:ln w="9525">
              <a:noFill/>
              <a:round/>
              <a:headEnd/>
              <a:tailEnd/>
            </a:ln>
          </p:spPr>
          <p:txBody>
            <a:bodyPr/>
            <a:lstStyle/>
            <a:p>
              <a:endParaRPr lang="ar-SA"/>
            </a:p>
          </p:txBody>
        </p:sp>
        <p:sp>
          <p:nvSpPr>
            <p:cNvPr id="3292" name="Freeform 220"/>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CC00">
                <a:alpha val="8000"/>
              </a:srgbClr>
            </a:solidFill>
            <a:ln w="9525">
              <a:noFill/>
              <a:round/>
              <a:headEnd/>
              <a:tailEnd/>
            </a:ln>
          </p:spPr>
          <p:txBody>
            <a:bodyPr/>
            <a:lstStyle/>
            <a:p>
              <a:endParaRPr lang="ar-SA"/>
            </a:p>
          </p:txBody>
        </p:sp>
        <p:sp>
          <p:nvSpPr>
            <p:cNvPr id="3293" name="Freeform 221"/>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CC00">
                <a:alpha val="8000"/>
              </a:srgbClr>
            </a:solidFill>
            <a:ln w="9525">
              <a:noFill/>
              <a:round/>
              <a:headEnd/>
              <a:tailEnd/>
            </a:ln>
          </p:spPr>
          <p:txBody>
            <a:bodyPr/>
            <a:lstStyle/>
            <a:p>
              <a:endParaRPr lang="ar-SA"/>
            </a:p>
          </p:txBody>
        </p:sp>
        <p:sp>
          <p:nvSpPr>
            <p:cNvPr id="3294" name="Freeform 222"/>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CC00">
                <a:alpha val="8000"/>
              </a:srgbClr>
            </a:solidFill>
            <a:ln w="9525">
              <a:noFill/>
              <a:round/>
              <a:headEnd/>
              <a:tailEnd/>
            </a:ln>
          </p:spPr>
          <p:txBody>
            <a:bodyPr/>
            <a:lstStyle/>
            <a:p>
              <a:endParaRPr lang="ar-SA"/>
            </a:p>
          </p:txBody>
        </p:sp>
        <p:sp>
          <p:nvSpPr>
            <p:cNvPr id="3295" name="Freeform 223"/>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CC00">
                <a:alpha val="8000"/>
              </a:srgbClr>
            </a:solidFill>
            <a:ln w="9525">
              <a:noFill/>
              <a:round/>
              <a:headEnd/>
              <a:tailEnd/>
            </a:ln>
          </p:spPr>
          <p:txBody>
            <a:bodyPr/>
            <a:lstStyle/>
            <a:p>
              <a:endParaRPr lang="ar-SA"/>
            </a:p>
          </p:txBody>
        </p:sp>
        <p:sp>
          <p:nvSpPr>
            <p:cNvPr id="3296" name="Freeform 224"/>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CC00">
                <a:alpha val="8000"/>
              </a:srgbClr>
            </a:solidFill>
            <a:ln w="9525">
              <a:noFill/>
              <a:round/>
              <a:headEnd/>
              <a:tailEnd/>
            </a:ln>
          </p:spPr>
          <p:txBody>
            <a:bodyPr/>
            <a:lstStyle/>
            <a:p>
              <a:endParaRPr lang="ar-SA"/>
            </a:p>
          </p:txBody>
        </p:sp>
        <p:sp>
          <p:nvSpPr>
            <p:cNvPr id="3297" name="Freeform 225"/>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CC00">
                <a:alpha val="8000"/>
              </a:srgbClr>
            </a:solidFill>
            <a:ln w="9525">
              <a:noFill/>
              <a:round/>
              <a:headEnd/>
              <a:tailEnd/>
            </a:ln>
          </p:spPr>
          <p:txBody>
            <a:bodyPr/>
            <a:lstStyle/>
            <a:p>
              <a:endParaRPr lang="ar-SA"/>
            </a:p>
          </p:txBody>
        </p:sp>
        <p:sp>
          <p:nvSpPr>
            <p:cNvPr id="3298" name="Freeform 226"/>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CC00">
                <a:alpha val="8000"/>
              </a:srgbClr>
            </a:solidFill>
            <a:ln w="9525">
              <a:noFill/>
              <a:round/>
              <a:headEnd/>
              <a:tailEnd/>
            </a:ln>
          </p:spPr>
          <p:txBody>
            <a:bodyPr/>
            <a:lstStyle/>
            <a:p>
              <a:endParaRPr lang="ar-SA"/>
            </a:p>
          </p:txBody>
        </p:sp>
        <p:sp>
          <p:nvSpPr>
            <p:cNvPr id="3299" name="Freeform 227"/>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CC00">
                <a:alpha val="8000"/>
              </a:srgbClr>
            </a:solidFill>
            <a:ln w="9525">
              <a:noFill/>
              <a:round/>
              <a:headEnd/>
              <a:tailEnd/>
            </a:ln>
          </p:spPr>
          <p:txBody>
            <a:bodyPr/>
            <a:lstStyle/>
            <a:p>
              <a:endParaRPr lang="ar-SA"/>
            </a:p>
          </p:txBody>
        </p:sp>
        <p:sp>
          <p:nvSpPr>
            <p:cNvPr id="3300" name="Freeform 228"/>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CC00">
                <a:alpha val="8000"/>
              </a:srgbClr>
            </a:solidFill>
            <a:ln w="9525">
              <a:noFill/>
              <a:round/>
              <a:headEnd/>
              <a:tailEnd/>
            </a:ln>
          </p:spPr>
          <p:txBody>
            <a:bodyPr/>
            <a:lstStyle/>
            <a:p>
              <a:endParaRPr lang="ar-SA"/>
            </a:p>
          </p:txBody>
        </p:sp>
        <p:sp>
          <p:nvSpPr>
            <p:cNvPr id="3301" name="Freeform 229"/>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CC00">
                <a:alpha val="8000"/>
              </a:srgbClr>
            </a:solidFill>
            <a:ln w="9525">
              <a:noFill/>
              <a:round/>
              <a:headEnd/>
              <a:tailEnd/>
            </a:ln>
          </p:spPr>
          <p:txBody>
            <a:bodyPr/>
            <a:lstStyle/>
            <a:p>
              <a:endParaRPr lang="ar-SA"/>
            </a:p>
          </p:txBody>
        </p:sp>
        <p:sp>
          <p:nvSpPr>
            <p:cNvPr id="3302" name="Freeform 230"/>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CC00">
                <a:alpha val="8000"/>
              </a:srgbClr>
            </a:solidFill>
            <a:ln w="9525">
              <a:noFill/>
              <a:round/>
              <a:headEnd/>
              <a:tailEnd/>
            </a:ln>
          </p:spPr>
          <p:txBody>
            <a:bodyPr/>
            <a:lstStyle/>
            <a:p>
              <a:endParaRPr lang="ar-SA"/>
            </a:p>
          </p:txBody>
        </p:sp>
        <p:sp>
          <p:nvSpPr>
            <p:cNvPr id="3303" name="Freeform 231"/>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CC00">
                <a:alpha val="8000"/>
              </a:srgbClr>
            </a:solidFill>
            <a:ln w="9525">
              <a:noFill/>
              <a:round/>
              <a:headEnd/>
              <a:tailEnd/>
            </a:ln>
          </p:spPr>
          <p:txBody>
            <a:bodyPr/>
            <a:lstStyle/>
            <a:p>
              <a:endParaRPr lang="ar-SA"/>
            </a:p>
          </p:txBody>
        </p:sp>
        <p:sp>
          <p:nvSpPr>
            <p:cNvPr id="3304" name="Freeform 232"/>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CC00">
                <a:alpha val="8000"/>
              </a:srgbClr>
            </a:solidFill>
            <a:ln w="9525">
              <a:noFill/>
              <a:round/>
              <a:headEnd/>
              <a:tailEnd/>
            </a:ln>
          </p:spPr>
          <p:txBody>
            <a:bodyPr/>
            <a:lstStyle/>
            <a:p>
              <a:endParaRPr lang="ar-SA"/>
            </a:p>
          </p:txBody>
        </p:sp>
        <p:sp>
          <p:nvSpPr>
            <p:cNvPr id="3305" name="Freeform 233"/>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CC00">
                <a:alpha val="8000"/>
              </a:srgbClr>
            </a:solidFill>
            <a:ln w="9525">
              <a:noFill/>
              <a:round/>
              <a:headEnd/>
              <a:tailEnd/>
            </a:ln>
          </p:spPr>
          <p:txBody>
            <a:bodyPr/>
            <a:lstStyle/>
            <a:p>
              <a:endParaRPr lang="ar-SA"/>
            </a:p>
          </p:txBody>
        </p:sp>
        <p:sp>
          <p:nvSpPr>
            <p:cNvPr id="3306" name="Freeform 234"/>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CC00">
                <a:alpha val="8000"/>
              </a:srgbClr>
            </a:solidFill>
            <a:ln w="9525">
              <a:noFill/>
              <a:round/>
              <a:headEnd/>
              <a:tailEnd/>
            </a:ln>
          </p:spPr>
          <p:txBody>
            <a:bodyPr/>
            <a:lstStyle/>
            <a:p>
              <a:endParaRPr lang="ar-SA"/>
            </a:p>
          </p:txBody>
        </p:sp>
        <p:sp>
          <p:nvSpPr>
            <p:cNvPr id="3307" name="Freeform 235"/>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CC00">
                <a:alpha val="8000"/>
              </a:srgbClr>
            </a:solidFill>
            <a:ln w="9525">
              <a:noFill/>
              <a:round/>
              <a:headEnd/>
              <a:tailEnd/>
            </a:ln>
          </p:spPr>
          <p:txBody>
            <a:bodyPr/>
            <a:lstStyle/>
            <a:p>
              <a:endParaRPr lang="ar-SA"/>
            </a:p>
          </p:txBody>
        </p:sp>
        <p:sp>
          <p:nvSpPr>
            <p:cNvPr id="3308" name="Freeform 236"/>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CC00">
                <a:alpha val="8000"/>
              </a:srgbClr>
            </a:solidFill>
            <a:ln w="9525">
              <a:noFill/>
              <a:round/>
              <a:headEnd/>
              <a:tailEnd/>
            </a:ln>
          </p:spPr>
          <p:txBody>
            <a:bodyPr/>
            <a:lstStyle/>
            <a:p>
              <a:endParaRPr lang="ar-SA"/>
            </a:p>
          </p:txBody>
        </p:sp>
        <p:sp>
          <p:nvSpPr>
            <p:cNvPr id="3309" name="Freeform 237"/>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CC00">
                <a:alpha val="8000"/>
              </a:srgbClr>
            </a:solidFill>
            <a:ln w="9525">
              <a:noFill/>
              <a:round/>
              <a:headEnd/>
              <a:tailEnd/>
            </a:ln>
          </p:spPr>
          <p:txBody>
            <a:bodyPr/>
            <a:lstStyle/>
            <a:p>
              <a:endParaRPr lang="ar-SA"/>
            </a:p>
          </p:txBody>
        </p:sp>
        <p:sp>
          <p:nvSpPr>
            <p:cNvPr id="3310" name="Freeform 238"/>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CC00">
                <a:alpha val="8000"/>
              </a:srgbClr>
            </a:solidFill>
            <a:ln w="9525">
              <a:noFill/>
              <a:round/>
              <a:headEnd/>
              <a:tailEnd/>
            </a:ln>
          </p:spPr>
          <p:txBody>
            <a:bodyPr/>
            <a:lstStyle/>
            <a:p>
              <a:endParaRPr lang="ar-SA"/>
            </a:p>
          </p:txBody>
        </p:sp>
        <p:sp>
          <p:nvSpPr>
            <p:cNvPr id="3311" name="Freeform 239"/>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CC00">
                <a:alpha val="8000"/>
              </a:srgbClr>
            </a:solidFill>
            <a:ln w="9525">
              <a:noFill/>
              <a:round/>
              <a:headEnd/>
              <a:tailEnd/>
            </a:ln>
          </p:spPr>
          <p:txBody>
            <a:bodyPr/>
            <a:lstStyle/>
            <a:p>
              <a:endParaRPr lang="ar-SA"/>
            </a:p>
          </p:txBody>
        </p:sp>
        <p:sp>
          <p:nvSpPr>
            <p:cNvPr id="3312" name="Freeform 240"/>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CC00">
                <a:alpha val="8000"/>
              </a:srgbClr>
            </a:solidFill>
            <a:ln w="9525">
              <a:noFill/>
              <a:round/>
              <a:headEnd/>
              <a:tailEnd/>
            </a:ln>
          </p:spPr>
          <p:txBody>
            <a:bodyPr/>
            <a:lstStyle/>
            <a:p>
              <a:endParaRPr lang="ar-SA"/>
            </a:p>
          </p:txBody>
        </p:sp>
        <p:sp>
          <p:nvSpPr>
            <p:cNvPr id="3313" name="Freeform 241"/>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CC00">
                <a:alpha val="8000"/>
              </a:srgbClr>
            </a:solidFill>
            <a:ln w="9525">
              <a:noFill/>
              <a:round/>
              <a:headEnd/>
              <a:tailEnd/>
            </a:ln>
          </p:spPr>
          <p:txBody>
            <a:bodyPr/>
            <a:lstStyle/>
            <a:p>
              <a:endParaRPr lang="ar-SA"/>
            </a:p>
          </p:txBody>
        </p:sp>
        <p:sp>
          <p:nvSpPr>
            <p:cNvPr id="3314" name="Freeform 242"/>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CC00">
                <a:alpha val="8000"/>
              </a:srgbClr>
            </a:solidFill>
            <a:ln w="9525">
              <a:noFill/>
              <a:round/>
              <a:headEnd/>
              <a:tailEnd/>
            </a:ln>
          </p:spPr>
          <p:txBody>
            <a:bodyPr/>
            <a:lstStyle/>
            <a:p>
              <a:endParaRPr lang="ar-SA"/>
            </a:p>
          </p:txBody>
        </p:sp>
        <p:sp>
          <p:nvSpPr>
            <p:cNvPr id="3315" name="Freeform 243"/>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CC00">
                <a:alpha val="8000"/>
              </a:srgbClr>
            </a:solidFill>
            <a:ln w="9525">
              <a:noFill/>
              <a:round/>
              <a:headEnd/>
              <a:tailEnd/>
            </a:ln>
          </p:spPr>
          <p:txBody>
            <a:bodyPr/>
            <a:lstStyle/>
            <a:p>
              <a:endParaRPr lang="ar-SA"/>
            </a:p>
          </p:txBody>
        </p:sp>
        <p:sp>
          <p:nvSpPr>
            <p:cNvPr id="3316" name="Freeform 244"/>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CC00">
                <a:alpha val="8000"/>
              </a:srgbClr>
            </a:solidFill>
            <a:ln w="9525">
              <a:noFill/>
              <a:round/>
              <a:headEnd/>
              <a:tailEnd/>
            </a:ln>
          </p:spPr>
          <p:txBody>
            <a:bodyPr/>
            <a:lstStyle/>
            <a:p>
              <a:endParaRPr lang="ar-SA"/>
            </a:p>
          </p:txBody>
        </p:sp>
        <p:sp>
          <p:nvSpPr>
            <p:cNvPr id="3317" name="Freeform 245"/>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CC00">
                <a:alpha val="8000"/>
              </a:srgbClr>
            </a:solidFill>
            <a:ln w="9525">
              <a:noFill/>
              <a:round/>
              <a:headEnd/>
              <a:tailEnd/>
            </a:ln>
          </p:spPr>
          <p:txBody>
            <a:bodyPr/>
            <a:lstStyle/>
            <a:p>
              <a:endParaRPr lang="ar-SA"/>
            </a:p>
          </p:txBody>
        </p:sp>
        <p:sp>
          <p:nvSpPr>
            <p:cNvPr id="3318" name="Freeform 246"/>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CC00">
                <a:alpha val="8000"/>
              </a:srgbClr>
            </a:solidFill>
            <a:ln w="9525">
              <a:noFill/>
              <a:round/>
              <a:headEnd/>
              <a:tailEnd/>
            </a:ln>
          </p:spPr>
          <p:txBody>
            <a:bodyPr/>
            <a:lstStyle/>
            <a:p>
              <a:endParaRPr lang="ar-SA"/>
            </a:p>
          </p:txBody>
        </p:sp>
        <p:sp>
          <p:nvSpPr>
            <p:cNvPr id="3319" name="Freeform 247"/>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CC00">
                <a:alpha val="8000"/>
              </a:srgbClr>
            </a:solidFill>
            <a:ln w="9525">
              <a:noFill/>
              <a:round/>
              <a:headEnd/>
              <a:tailEnd/>
            </a:ln>
          </p:spPr>
          <p:txBody>
            <a:bodyPr/>
            <a:lstStyle/>
            <a:p>
              <a:endParaRPr lang="ar-SA"/>
            </a:p>
          </p:txBody>
        </p:sp>
        <p:sp>
          <p:nvSpPr>
            <p:cNvPr id="3320" name="Freeform 248"/>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CC00">
                <a:alpha val="8000"/>
              </a:srgbClr>
            </a:solidFill>
            <a:ln w="9525">
              <a:noFill/>
              <a:round/>
              <a:headEnd/>
              <a:tailEnd/>
            </a:ln>
          </p:spPr>
          <p:txBody>
            <a:bodyPr/>
            <a:lstStyle/>
            <a:p>
              <a:endParaRPr lang="ar-SA"/>
            </a:p>
          </p:txBody>
        </p:sp>
        <p:sp>
          <p:nvSpPr>
            <p:cNvPr id="3321" name="Freeform 249"/>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CC00">
                <a:alpha val="8000"/>
              </a:srgbClr>
            </a:solidFill>
            <a:ln w="9525">
              <a:noFill/>
              <a:round/>
              <a:headEnd/>
              <a:tailEnd/>
            </a:ln>
          </p:spPr>
          <p:txBody>
            <a:bodyPr/>
            <a:lstStyle/>
            <a:p>
              <a:endParaRPr lang="ar-SA"/>
            </a:p>
          </p:txBody>
        </p:sp>
        <p:sp>
          <p:nvSpPr>
            <p:cNvPr id="3322" name="Freeform 250"/>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CC00">
                <a:alpha val="8000"/>
              </a:srgbClr>
            </a:solidFill>
            <a:ln w="9525">
              <a:noFill/>
              <a:round/>
              <a:headEnd/>
              <a:tailEnd/>
            </a:ln>
          </p:spPr>
          <p:txBody>
            <a:bodyPr/>
            <a:lstStyle/>
            <a:p>
              <a:endParaRPr lang="ar-SA"/>
            </a:p>
          </p:txBody>
        </p:sp>
        <p:sp>
          <p:nvSpPr>
            <p:cNvPr id="3323" name="Freeform 251"/>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CC00">
                <a:alpha val="8000"/>
              </a:srgbClr>
            </a:solidFill>
            <a:ln w="9525">
              <a:noFill/>
              <a:round/>
              <a:headEnd/>
              <a:tailEnd/>
            </a:ln>
          </p:spPr>
          <p:txBody>
            <a:bodyPr/>
            <a:lstStyle/>
            <a:p>
              <a:endParaRPr lang="ar-SA"/>
            </a:p>
          </p:txBody>
        </p:sp>
        <p:sp>
          <p:nvSpPr>
            <p:cNvPr id="3324" name="Freeform 252"/>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CC00">
                <a:alpha val="8000"/>
              </a:srgbClr>
            </a:solidFill>
            <a:ln w="9525">
              <a:noFill/>
              <a:round/>
              <a:headEnd/>
              <a:tailEnd/>
            </a:ln>
          </p:spPr>
          <p:txBody>
            <a:bodyPr/>
            <a:lstStyle/>
            <a:p>
              <a:endParaRPr lang="ar-SA"/>
            </a:p>
          </p:txBody>
        </p:sp>
        <p:sp>
          <p:nvSpPr>
            <p:cNvPr id="3325" name="Freeform 253"/>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CC00">
                <a:alpha val="8000"/>
              </a:srgbClr>
            </a:solidFill>
            <a:ln w="9525">
              <a:noFill/>
              <a:round/>
              <a:headEnd/>
              <a:tailEnd/>
            </a:ln>
          </p:spPr>
          <p:txBody>
            <a:bodyPr/>
            <a:lstStyle/>
            <a:p>
              <a:endParaRPr lang="ar-SA"/>
            </a:p>
          </p:txBody>
        </p:sp>
        <p:sp>
          <p:nvSpPr>
            <p:cNvPr id="3326" name="Freeform 254"/>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CC00">
                <a:alpha val="8000"/>
              </a:srgbClr>
            </a:solidFill>
            <a:ln w="9525">
              <a:noFill/>
              <a:round/>
              <a:headEnd/>
              <a:tailEnd/>
            </a:ln>
          </p:spPr>
          <p:txBody>
            <a:bodyPr/>
            <a:lstStyle/>
            <a:p>
              <a:endParaRPr lang="ar-SA"/>
            </a:p>
          </p:txBody>
        </p:sp>
        <p:sp>
          <p:nvSpPr>
            <p:cNvPr id="3327" name="Freeform 255"/>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CC00">
                <a:alpha val="8000"/>
              </a:srgbClr>
            </a:solidFill>
            <a:ln w="9525">
              <a:noFill/>
              <a:round/>
              <a:headEnd/>
              <a:tailEnd/>
            </a:ln>
          </p:spPr>
          <p:txBody>
            <a:bodyPr/>
            <a:lstStyle/>
            <a:p>
              <a:endParaRPr lang="ar-SA"/>
            </a:p>
          </p:txBody>
        </p:sp>
        <p:sp>
          <p:nvSpPr>
            <p:cNvPr id="3328" name="Freeform 256"/>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CC00">
                <a:alpha val="8000"/>
              </a:srgbClr>
            </a:solidFill>
            <a:ln w="9525">
              <a:noFill/>
              <a:round/>
              <a:headEnd/>
              <a:tailEnd/>
            </a:ln>
          </p:spPr>
          <p:txBody>
            <a:bodyPr/>
            <a:lstStyle/>
            <a:p>
              <a:endParaRPr lang="ar-SA"/>
            </a:p>
          </p:txBody>
        </p:sp>
        <p:sp>
          <p:nvSpPr>
            <p:cNvPr id="3329" name="Freeform 257"/>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CC00">
                <a:alpha val="8000"/>
              </a:srgbClr>
            </a:solidFill>
            <a:ln w="9525">
              <a:noFill/>
              <a:round/>
              <a:headEnd/>
              <a:tailEnd/>
            </a:ln>
          </p:spPr>
          <p:txBody>
            <a:bodyPr/>
            <a:lstStyle/>
            <a:p>
              <a:endParaRPr lang="ar-SA"/>
            </a:p>
          </p:txBody>
        </p:sp>
        <p:sp>
          <p:nvSpPr>
            <p:cNvPr id="3330" name="Freeform 258"/>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CC00">
                <a:alpha val="8000"/>
              </a:srgbClr>
            </a:solidFill>
            <a:ln w="9525">
              <a:noFill/>
              <a:round/>
              <a:headEnd/>
              <a:tailEnd/>
            </a:ln>
          </p:spPr>
          <p:txBody>
            <a:bodyPr/>
            <a:lstStyle/>
            <a:p>
              <a:endParaRPr lang="ar-SA"/>
            </a:p>
          </p:txBody>
        </p:sp>
        <p:sp>
          <p:nvSpPr>
            <p:cNvPr id="3331" name="Freeform 259"/>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CC00">
                <a:alpha val="8000"/>
              </a:srgbClr>
            </a:solidFill>
            <a:ln w="9525">
              <a:noFill/>
              <a:round/>
              <a:headEnd/>
              <a:tailEnd/>
            </a:ln>
          </p:spPr>
          <p:txBody>
            <a:bodyPr/>
            <a:lstStyle/>
            <a:p>
              <a:endParaRPr lang="ar-SA"/>
            </a:p>
          </p:txBody>
        </p:sp>
        <p:sp>
          <p:nvSpPr>
            <p:cNvPr id="3332" name="Freeform 260"/>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CC00">
                <a:alpha val="8000"/>
              </a:srgbClr>
            </a:solidFill>
            <a:ln w="9525">
              <a:noFill/>
              <a:round/>
              <a:headEnd/>
              <a:tailEnd/>
            </a:ln>
          </p:spPr>
          <p:txBody>
            <a:bodyPr/>
            <a:lstStyle/>
            <a:p>
              <a:endParaRPr lang="ar-SA"/>
            </a:p>
          </p:txBody>
        </p:sp>
        <p:sp>
          <p:nvSpPr>
            <p:cNvPr id="3333" name="Freeform 261"/>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CC00">
                <a:alpha val="8000"/>
              </a:srgbClr>
            </a:solidFill>
            <a:ln w="9525">
              <a:noFill/>
              <a:round/>
              <a:headEnd/>
              <a:tailEnd/>
            </a:ln>
          </p:spPr>
          <p:txBody>
            <a:bodyPr/>
            <a:lstStyle/>
            <a:p>
              <a:endParaRPr lang="ar-SA"/>
            </a:p>
          </p:txBody>
        </p:sp>
        <p:sp>
          <p:nvSpPr>
            <p:cNvPr id="3334" name="Freeform 262"/>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CC00">
                <a:alpha val="8000"/>
              </a:srgbClr>
            </a:solidFill>
            <a:ln w="9525">
              <a:noFill/>
              <a:round/>
              <a:headEnd/>
              <a:tailEnd/>
            </a:ln>
          </p:spPr>
          <p:txBody>
            <a:bodyPr/>
            <a:lstStyle/>
            <a:p>
              <a:endParaRPr lang="ar-SA"/>
            </a:p>
          </p:txBody>
        </p:sp>
        <p:sp>
          <p:nvSpPr>
            <p:cNvPr id="3335" name="Freeform 263"/>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CC00">
                <a:alpha val="8000"/>
              </a:srgbClr>
            </a:solidFill>
            <a:ln w="9525">
              <a:noFill/>
              <a:round/>
              <a:headEnd/>
              <a:tailEnd/>
            </a:ln>
          </p:spPr>
          <p:txBody>
            <a:bodyPr/>
            <a:lstStyle/>
            <a:p>
              <a:endParaRPr lang="ar-SA"/>
            </a:p>
          </p:txBody>
        </p:sp>
        <p:sp>
          <p:nvSpPr>
            <p:cNvPr id="3336" name="Freeform 264"/>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CC00">
                <a:alpha val="8000"/>
              </a:srgbClr>
            </a:solidFill>
            <a:ln w="9525">
              <a:noFill/>
              <a:round/>
              <a:headEnd/>
              <a:tailEnd/>
            </a:ln>
          </p:spPr>
          <p:txBody>
            <a:bodyPr/>
            <a:lstStyle/>
            <a:p>
              <a:endParaRPr lang="ar-SA"/>
            </a:p>
          </p:txBody>
        </p:sp>
        <p:sp>
          <p:nvSpPr>
            <p:cNvPr id="3337" name="Freeform 265"/>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CC00">
                <a:alpha val="8000"/>
              </a:srgbClr>
            </a:solidFill>
            <a:ln w="9525">
              <a:noFill/>
              <a:round/>
              <a:headEnd/>
              <a:tailEnd/>
            </a:ln>
          </p:spPr>
          <p:txBody>
            <a:bodyPr/>
            <a:lstStyle/>
            <a:p>
              <a:endParaRPr lang="ar-SA"/>
            </a:p>
          </p:txBody>
        </p:sp>
        <p:sp>
          <p:nvSpPr>
            <p:cNvPr id="3338" name="Freeform 266"/>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CC00">
                <a:alpha val="8000"/>
              </a:srgbClr>
            </a:solidFill>
            <a:ln w="9525">
              <a:noFill/>
              <a:round/>
              <a:headEnd/>
              <a:tailEnd/>
            </a:ln>
          </p:spPr>
          <p:txBody>
            <a:bodyPr/>
            <a:lstStyle/>
            <a:p>
              <a:endParaRPr lang="ar-SA"/>
            </a:p>
          </p:txBody>
        </p:sp>
        <p:sp>
          <p:nvSpPr>
            <p:cNvPr id="3339" name="Freeform 267"/>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CC00">
                <a:alpha val="8000"/>
              </a:srgbClr>
            </a:solidFill>
            <a:ln w="9525">
              <a:noFill/>
              <a:round/>
              <a:headEnd/>
              <a:tailEnd/>
            </a:ln>
          </p:spPr>
          <p:txBody>
            <a:bodyPr/>
            <a:lstStyle/>
            <a:p>
              <a:endParaRPr lang="ar-SA"/>
            </a:p>
          </p:txBody>
        </p:sp>
        <p:sp>
          <p:nvSpPr>
            <p:cNvPr id="3340" name="Freeform 268"/>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CC00">
                <a:alpha val="8000"/>
              </a:srgbClr>
            </a:solidFill>
            <a:ln w="9525">
              <a:noFill/>
              <a:round/>
              <a:headEnd/>
              <a:tailEnd/>
            </a:ln>
          </p:spPr>
          <p:txBody>
            <a:bodyPr/>
            <a:lstStyle/>
            <a:p>
              <a:endParaRPr lang="ar-SA"/>
            </a:p>
          </p:txBody>
        </p:sp>
        <p:sp>
          <p:nvSpPr>
            <p:cNvPr id="3341" name="Freeform 269"/>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CC00">
                <a:alpha val="8000"/>
              </a:srgbClr>
            </a:solidFill>
            <a:ln w="9525">
              <a:noFill/>
              <a:round/>
              <a:headEnd/>
              <a:tailEnd/>
            </a:ln>
          </p:spPr>
          <p:txBody>
            <a:bodyPr/>
            <a:lstStyle/>
            <a:p>
              <a:endParaRPr lang="ar-SA"/>
            </a:p>
          </p:txBody>
        </p:sp>
        <p:sp>
          <p:nvSpPr>
            <p:cNvPr id="3342" name="Freeform 270"/>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CC00">
                <a:alpha val="8000"/>
              </a:srgbClr>
            </a:solidFill>
            <a:ln w="9525">
              <a:noFill/>
              <a:round/>
              <a:headEnd/>
              <a:tailEnd/>
            </a:ln>
          </p:spPr>
          <p:txBody>
            <a:bodyPr/>
            <a:lstStyle/>
            <a:p>
              <a:endParaRPr lang="ar-SA"/>
            </a:p>
          </p:txBody>
        </p:sp>
        <p:sp>
          <p:nvSpPr>
            <p:cNvPr id="3343" name="Freeform 271"/>
            <p:cNvSpPr>
              <a:spLocks/>
            </p:cNvSpPr>
            <p:nvPr/>
          </p:nvSpPr>
          <p:spPr bwMode="auto">
            <a:xfrm>
              <a:off x="2789" y="1382"/>
              <a:ext cx="1073" cy="93"/>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CC00">
                <a:alpha val="8000"/>
              </a:srgbClr>
            </a:solidFill>
            <a:ln w="9525">
              <a:noFill/>
              <a:round/>
              <a:headEnd/>
              <a:tailEnd/>
            </a:ln>
          </p:spPr>
          <p:txBody>
            <a:bodyPr/>
            <a:lstStyle/>
            <a:p>
              <a:pPr algn="ctr"/>
              <a:r>
                <a:rPr lang="ar-SA" sz="4400" dirty="0"/>
                <a:t>هيا بنا </a:t>
              </a:r>
              <a:r>
                <a:rPr lang="ar-SA" sz="4400" dirty="0" err="1"/>
                <a:t>ياصغيراتي</a:t>
              </a:r>
              <a:r>
                <a:rPr lang="ar-SA" sz="4400" dirty="0"/>
                <a:t> إلى الدرس</a:t>
              </a:r>
            </a:p>
          </p:txBody>
        </p:sp>
        <p:sp>
          <p:nvSpPr>
            <p:cNvPr id="3344" name="Freeform 272"/>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CC00">
                <a:alpha val="8000"/>
              </a:srgbClr>
            </a:solidFill>
            <a:ln w="9525">
              <a:noFill/>
              <a:round/>
              <a:headEnd/>
              <a:tailEnd/>
            </a:ln>
          </p:spPr>
          <p:txBody>
            <a:bodyPr/>
            <a:lstStyle/>
            <a:p>
              <a:endParaRPr lang="ar-SA"/>
            </a:p>
          </p:txBody>
        </p:sp>
        <p:sp>
          <p:nvSpPr>
            <p:cNvPr id="3345" name="Freeform 273"/>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CC00">
                <a:alpha val="8000"/>
              </a:srgbClr>
            </a:solidFill>
            <a:ln w="9525">
              <a:noFill/>
              <a:round/>
              <a:headEnd/>
              <a:tailEnd/>
            </a:ln>
          </p:spPr>
          <p:txBody>
            <a:bodyPr/>
            <a:lstStyle/>
            <a:p>
              <a:endParaRPr lang="ar-SA"/>
            </a:p>
          </p:txBody>
        </p:sp>
        <p:sp>
          <p:nvSpPr>
            <p:cNvPr id="3346" name="Freeform 274"/>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CC00">
                <a:alpha val="8000"/>
              </a:srgbClr>
            </a:solidFill>
            <a:ln w="9525">
              <a:noFill/>
              <a:round/>
              <a:headEnd/>
              <a:tailEnd/>
            </a:ln>
          </p:spPr>
          <p:txBody>
            <a:bodyPr/>
            <a:lstStyle/>
            <a:p>
              <a:endParaRPr lang="ar-SA"/>
            </a:p>
          </p:txBody>
        </p:sp>
        <p:sp>
          <p:nvSpPr>
            <p:cNvPr id="3347" name="Freeform 275"/>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CC00">
                <a:alpha val="8000"/>
              </a:srgbClr>
            </a:solidFill>
            <a:ln w="9525">
              <a:noFill/>
              <a:round/>
              <a:headEnd/>
              <a:tailEnd/>
            </a:ln>
          </p:spPr>
          <p:txBody>
            <a:bodyPr/>
            <a:lstStyle/>
            <a:p>
              <a:endParaRPr lang="ar-SA"/>
            </a:p>
          </p:txBody>
        </p:sp>
        <p:sp>
          <p:nvSpPr>
            <p:cNvPr id="3348" name="Freeform 276"/>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CC00">
                <a:alpha val="8000"/>
              </a:srgbClr>
            </a:solidFill>
            <a:ln w="9525">
              <a:noFill/>
              <a:round/>
              <a:headEnd/>
              <a:tailEnd/>
            </a:ln>
          </p:spPr>
          <p:txBody>
            <a:bodyPr/>
            <a:lstStyle/>
            <a:p>
              <a:endParaRPr lang="ar-SA"/>
            </a:p>
          </p:txBody>
        </p:sp>
        <p:sp>
          <p:nvSpPr>
            <p:cNvPr id="3349" name="Freeform 277"/>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CC00">
                <a:alpha val="8000"/>
              </a:srgbClr>
            </a:solidFill>
            <a:ln w="9525">
              <a:noFill/>
              <a:round/>
              <a:headEnd/>
              <a:tailEnd/>
            </a:ln>
          </p:spPr>
          <p:txBody>
            <a:bodyPr/>
            <a:lstStyle/>
            <a:p>
              <a:endParaRPr lang="ar-SA"/>
            </a:p>
          </p:txBody>
        </p:sp>
        <p:sp>
          <p:nvSpPr>
            <p:cNvPr id="3350" name="Freeform 278"/>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CC00">
                <a:alpha val="8000"/>
              </a:srgbClr>
            </a:solidFill>
            <a:ln w="9525">
              <a:noFill/>
              <a:round/>
              <a:headEnd/>
              <a:tailEnd/>
            </a:ln>
          </p:spPr>
          <p:txBody>
            <a:bodyPr/>
            <a:lstStyle/>
            <a:p>
              <a:endParaRPr lang="ar-SA"/>
            </a:p>
          </p:txBody>
        </p:sp>
        <p:sp>
          <p:nvSpPr>
            <p:cNvPr id="3351" name="Freeform 279"/>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CC00">
                <a:alpha val="8000"/>
              </a:srgbClr>
            </a:solidFill>
            <a:ln w="9525">
              <a:noFill/>
              <a:round/>
              <a:headEnd/>
              <a:tailEnd/>
            </a:ln>
          </p:spPr>
          <p:txBody>
            <a:bodyPr/>
            <a:lstStyle/>
            <a:p>
              <a:endParaRPr lang="ar-SA"/>
            </a:p>
          </p:txBody>
        </p:sp>
        <p:sp>
          <p:nvSpPr>
            <p:cNvPr id="3352" name="Freeform 280"/>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CC00">
                <a:alpha val="8000"/>
              </a:srgbClr>
            </a:solidFill>
            <a:ln w="9525">
              <a:noFill/>
              <a:round/>
              <a:headEnd/>
              <a:tailEnd/>
            </a:ln>
          </p:spPr>
          <p:txBody>
            <a:bodyPr/>
            <a:lstStyle/>
            <a:p>
              <a:endParaRPr lang="ar-SA"/>
            </a:p>
          </p:txBody>
        </p:sp>
        <p:sp>
          <p:nvSpPr>
            <p:cNvPr id="3353" name="Freeform 281"/>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CC00">
                <a:alpha val="8000"/>
              </a:srgbClr>
            </a:solidFill>
            <a:ln w="9525">
              <a:noFill/>
              <a:round/>
              <a:headEnd/>
              <a:tailEnd/>
            </a:ln>
          </p:spPr>
          <p:txBody>
            <a:bodyPr/>
            <a:lstStyle/>
            <a:p>
              <a:endParaRPr lang="ar-SA"/>
            </a:p>
          </p:txBody>
        </p:sp>
        <p:sp>
          <p:nvSpPr>
            <p:cNvPr id="3354" name="Freeform 282"/>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CC00">
                <a:alpha val="8000"/>
              </a:srgbClr>
            </a:solidFill>
            <a:ln w="9525">
              <a:noFill/>
              <a:round/>
              <a:headEnd/>
              <a:tailEnd/>
            </a:ln>
          </p:spPr>
          <p:txBody>
            <a:bodyPr/>
            <a:lstStyle/>
            <a:p>
              <a:endParaRPr lang="ar-SA"/>
            </a:p>
          </p:txBody>
        </p:sp>
        <p:sp>
          <p:nvSpPr>
            <p:cNvPr id="3355" name="Freeform 283"/>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CC00">
                <a:alpha val="8000"/>
              </a:srgbClr>
            </a:solidFill>
            <a:ln w="9525">
              <a:noFill/>
              <a:round/>
              <a:headEnd/>
              <a:tailEnd/>
            </a:ln>
          </p:spPr>
          <p:txBody>
            <a:bodyPr/>
            <a:lstStyle/>
            <a:p>
              <a:endParaRPr lang="ar-SA"/>
            </a:p>
          </p:txBody>
        </p:sp>
        <p:sp>
          <p:nvSpPr>
            <p:cNvPr id="3356" name="Freeform 284"/>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CC00">
                <a:alpha val="8000"/>
              </a:srgbClr>
            </a:solidFill>
            <a:ln w="9525">
              <a:noFill/>
              <a:round/>
              <a:headEnd/>
              <a:tailEnd/>
            </a:ln>
          </p:spPr>
          <p:txBody>
            <a:bodyPr/>
            <a:lstStyle/>
            <a:p>
              <a:endParaRPr lang="ar-SA"/>
            </a:p>
          </p:txBody>
        </p:sp>
        <p:sp>
          <p:nvSpPr>
            <p:cNvPr id="3357" name="Freeform 285"/>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8" name="Freeform 286"/>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9" name="Freeform 287"/>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CC00">
                <a:alpha val="8000"/>
              </a:srgbClr>
            </a:solidFill>
            <a:ln w="9525">
              <a:noFill/>
              <a:round/>
              <a:headEnd/>
              <a:tailEnd/>
            </a:ln>
          </p:spPr>
          <p:txBody>
            <a:bodyPr/>
            <a:lstStyle/>
            <a:p>
              <a:endParaRPr lang="ar-SA"/>
            </a:p>
          </p:txBody>
        </p:sp>
        <p:sp>
          <p:nvSpPr>
            <p:cNvPr id="3360" name="Freeform 288"/>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CC00">
                <a:alpha val="8000"/>
              </a:srgbClr>
            </a:solidFill>
            <a:ln w="9525">
              <a:noFill/>
              <a:round/>
              <a:headEnd/>
              <a:tailEnd/>
            </a:ln>
          </p:spPr>
          <p:txBody>
            <a:bodyPr/>
            <a:lstStyle/>
            <a:p>
              <a:endParaRPr lang="ar-SA"/>
            </a:p>
          </p:txBody>
        </p:sp>
        <p:sp>
          <p:nvSpPr>
            <p:cNvPr id="3361" name="Freeform 289"/>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CC00">
                <a:alpha val="8000"/>
              </a:srgbClr>
            </a:solidFill>
            <a:ln w="9525">
              <a:noFill/>
              <a:round/>
              <a:headEnd/>
              <a:tailEnd/>
            </a:ln>
          </p:spPr>
          <p:txBody>
            <a:bodyPr/>
            <a:lstStyle/>
            <a:p>
              <a:endParaRPr lang="ar-SA"/>
            </a:p>
          </p:txBody>
        </p:sp>
        <p:sp>
          <p:nvSpPr>
            <p:cNvPr id="3362" name="Freeform 290"/>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CC00">
                <a:alpha val="8000"/>
              </a:srgbClr>
            </a:solidFill>
            <a:ln w="9525">
              <a:noFill/>
              <a:round/>
              <a:headEnd/>
              <a:tailEnd/>
            </a:ln>
          </p:spPr>
          <p:txBody>
            <a:bodyPr/>
            <a:lstStyle/>
            <a:p>
              <a:endParaRPr lang="ar-SA"/>
            </a:p>
          </p:txBody>
        </p:sp>
        <p:sp>
          <p:nvSpPr>
            <p:cNvPr id="3363" name="Freeform 291"/>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CC00">
                <a:alpha val="8000"/>
              </a:srgbClr>
            </a:solidFill>
            <a:ln w="9525">
              <a:noFill/>
              <a:round/>
              <a:headEnd/>
              <a:tailEnd/>
            </a:ln>
          </p:spPr>
          <p:txBody>
            <a:bodyPr/>
            <a:lstStyle/>
            <a:p>
              <a:endParaRPr lang="ar-SA"/>
            </a:p>
          </p:txBody>
        </p:sp>
        <p:sp>
          <p:nvSpPr>
            <p:cNvPr id="3364" name="Freeform 292"/>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5" name="Freeform 293"/>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6" name="Freeform 294"/>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CC00">
                <a:alpha val="8000"/>
              </a:srgbClr>
            </a:solidFill>
            <a:ln w="9525">
              <a:noFill/>
              <a:round/>
              <a:headEnd/>
              <a:tailEnd/>
            </a:ln>
          </p:spPr>
          <p:txBody>
            <a:bodyPr/>
            <a:lstStyle/>
            <a:p>
              <a:endParaRPr lang="ar-SA"/>
            </a:p>
          </p:txBody>
        </p:sp>
        <p:sp>
          <p:nvSpPr>
            <p:cNvPr id="3367" name="Freeform 295"/>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CC00">
                <a:alpha val="8000"/>
              </a:srgbClr>
            </a:solidFill>
            <a:ln w="9525">
              <a:noFill/>
              <a:round/>
              <a:headEnd/>
              <a:tailEnd/>
            </a:ln>
          </p:spPr>
          <p:txBody>
            <a:bodyPr/>
            <a:lstStyle/>
            <a:p>
              <a:endParaRPr lang="ar-SA"/>
            </a:p>
          </p:txBody>
        </p:sp>
        <p:sp>
          <p:nvSpPr>
            <p:cNvPr id="3368" name="Freeform 296"/>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CC00">
                <a:alpha val="8000"/>
              </a:srgbClr>
            </a:solidFill>
            <a:ln w="9525">
              <a:noFill/>
              <a:round/>
              <a:headEnd/>
              <a:tailEnd/>
            </a:ln>
          </p:spPr>
          <p:txBody>
            <a:bodyPr/>
            <a:lstStyle/>
            <a:p>
              <a:endParaRPr lang="ar-SA"/>
            </a:p>
          </p:txBody>
        </p:sp>
        <p:sp>
          <p:nvSpPr>
            <p:cNvPr id="3369" name="Freeform 297"/>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CC00">
                <a:alpha val="8000"/>
              </a:srgbClr>
            </a:solidFill>
            <a:ln w="9525">
              <a:noFill/>
              <a:round/>
              <a:headEnd/>
              <a:tailEnd/>
            </a:ln>
          </p:spPr>
          <p:txBody>
            <a:bodyPr/>
            <a:lstStyle/>
            <a:p>
              <a:endParaRPr lang="ar-SA"/>
            </a:p>
          </p:txBody>
        </p:sp>
        <p:sp>
          <p:nvSpPr>
            <p:cNvPr id="3370" name="Freeform 298"/>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CC00">
                <a:alpha val="8000"/>
              </a:srgbClr>
            </a:solidFill>
            <a:ln w="9525">
              <a:noFill/>
              <a:round/>
              <a:headEnd/>
              <a:tailEnd/>
            </a:ln>
          </p:spPr>
          <p:txBody>
            <a:bodyPr/>
            <a:lstStyle/>
            <a:p>
              <a:endParaRPr lang="ar-SA"/>
            </a:p>
          </p:txBody>
        </p:sp>
        <p:sp>
          <p:nvSpPr>
            <p:cNvPr id="3371" name="Freeform 299"/>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2" name="Freeform 300"/>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3" name="Freeform 301"/>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CC00">
                <a:alpha val="8000"/>
              </a:srgbClr>
            </a:solidFill>
            <a:ln w="9525">
              <a:noFill/>
              <a:round/>
              <a:headEnd/>
              <a:tailEnd/>
            </a:ln>
          </p:spPr>
          <p:txBody>
            <a:bodyPr/>
            <a:lstStyle/>
            <a:p>
              <a:endParaRPr lang="ar-SA"/>
            </a:p>
          </p:txBody>
        </p:sp>
        <p:sp>
          <p:nvSpPr>
            <p:cNvPr id="3374" name="Freeform 302"/>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CC00">
                <a:alpha val="8000"/>
              </a:srgbClr>
            </a:solidFill>
            <a:ln w="9525">
              <a:noFill/>
              <a:round/>
              <a:headEnd/>
              <a:tailEnd/>
            </a:ln>
          </p:spPr>
          <p:txBody>
            <a:bodyPr/>
            <a:lstStyle/>
            <a:p>
              <a:endParaRPr lang="ar-SA"/>
            </a:p>
          </p:txBody>
        </p:sp>
        <p:sp>
          <p:nvSpPr>
            <p:cNvPr id="3375" name="Freeform 303"/>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CC00">
                <a:alpha val="8000"/>
              </a:srgbClr>
            </a:solidFill>
            <a:ln w="9525">
              <a:noFill/>
              <a:round/>
              <a:headEnd/>
              <a:tailEnd/>
            </a:ln>
          </p:spPr>
          <p:txBody>
            <a:bodyPr/>
            <a:lstStyle/>
            <a:p>
              <a:endParaRPr lang="ar-SA"/>
            </a:p>
          </p:txBody>
        </p:sp>
        <p:sp>
          <p:nvSpPr>
            <p:cNvPr id="3376" name="Freeform 304"/>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CC00">
                <a:alpha val="8000"/>
              </a:srgbClr>
            </a:solidFill>
            <a:ln w="9525">
              <a:noFill/>
              <a:round/>
              <a:headEnd/>
              <a:tailEnd/>
            </a:ln>
          </p:spPr>
          <p:txBody>
            <a:bodyPr/>
            <a:lstStyle/>
            <a:p>
              <a:endParaRPr lang="ar-SA"/>
            </a:p>
          </p:txBody>
        </p:sp>
        <p:sp>
          <p:nvSpPr>
            <p:cNvPr id="3377" name="Freeform 305"/>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CC00">
                <a:alpha val="8000"/>
              </a:srgbClr>
            </a:solidFill>
            <a:ln w="9525">
              <a:noFill/>
              <a:round/>
              <a:headEnd/>
              <a:tailEnd/>
            </a:ln>
          </p:spPr>
          <p:txBody>
            <a:bodyPr/>
            <a:lstStyle/>
            <a:p>
              <a:endParaRPr lang="ar-SA"/>
            </a:p>
          </p:txBody>
        </p:sp>
        <p:sp>
          <p:nvSpPr>
            <p:cNvPr id="3378" name="Freeform 306"/>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CC00">
                <a:alpha val="8000"/>
              </a:srgbClr>
            </a:solidFill>
            <a:ln w="9525">
              <a:noFill/>
              <a:round/>
              <a:headEnd/>
              <a:tailEnd/>
            </a:ln>
          </p:spPr>
          <p:txBody>
            <a:bodyPr/>
            <a:lstStyle/>
            <a:p>
              <a:endParaRPr lang="ar-SA"/>
            </a:p>
          </p:txBody>
        </p:sp>
        <p:sp>
          <p:nvSpPr>
            <p:cNvPr id="3379" name="Freeform 307"/>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CC00">
                <a:alpha val="8000"/>
              </a:srgbClr>
            </a:solidFill>
            <a:ln w="9525">
              <a:noFill/>
              <a:round/>
              <a:headEnd/>
              <a:tailEnd/>
            </a:ln>
          </p:spPr>
          <p:txBody>
            <a:bodyPr/>
            <a:lstStyle/>
            <a:p>
              <a:endParaRPr lang="ar-SA"/>
            </a:p>
          </p:txBody>
        </p:sp>
        <p:sp>
          <p:nvSpPr>
            <p:cNvPr id="3380" name="Freeform 308"/>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CC00">
                <a:alpha val="8000"/>
              </a:srgbClr>
            </a:solidFill>
            <a:ln w="9525">
              <a:noFill/>
              <a:round/>
              <a:headEnd/>
              <a:tailEnd/>
            </a:ln>
          </p:spPr>
          <p:txBody>
            <a:bodyPr/>
            <a:lstStyle/>
            <a:p>
              <a:endParaRPr lang="ar-SA"/>
            </a:p>
          </p:txBody>
        </p:sp>
        <p:sp>
          <p:nvSpPr>
            <p:cNvPr id="3381" name="Freeform 309"/>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CC00">
                <a:alpha val="8000"/>
              </a:srgbClr>
            </a:solidFill>
            <a:ln w="9525">
              <a:noFill/>
              <a:round/>
              <a:headEnd/>
              <a:tailEnd/>
            </a:ln>
          </p:spPr>
          <p:txBody>
            <a:bodyPr/>
            <a:lstStyle/>
            <a:p>
              <a:endParaRPr lang="ar-SA"/>
            </a:p>
          </p:txBody>
        </p:sp>
        <p:sp>
          <p:nvSpPr>
            <p:cNvPr id="3382" name="Freeform 310"/>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CC00">
                <a:alpha val="8000"/>
              </a:srgbClr>
            </a:solidFill>
            <a:ln w="9525">
              <a:noFill/>
              <a:round/>
              <a:headEnd/>
              <a:tailEnd/>
            </a:ln>
          </p:spPr>
          <p:txBody>
            <a:bodyPr/>
            <a:lstStyle/>
            <a:p>
              <a:endParaRPr lang="ar-SA"/>
            </a:p>
          </p:txBody>
        </p:sp>
        <p:sp>
          <p:nvSpPr>
            <p:cNvPr id="3383" name="Freeform 311"/>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CC00">
                <a:alpha val="8000"/>
              </a:srgbClr>
            </a:solidFill>
            <a:ln w="9525">
              <a:noFill/>
              <a:round/>
              <a:headEnd/>
              <a:tailEnd/>
            </a:ln>
          </p:spPr>
          <p:txBody>
            <a:bodyPr/>
            <a:lstStyle/>
            <a:p>
              <a:endParaRPr lang="ar-SA"/>
            </a:p>
          </p:txBody>
        </p:sp>
        <p:sp>
          <p:nvSpPr>
            <p:cNvPr id="3384" name="Freeform 312"/>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CC00">
                <a:alpha val="8000"/>
              </a:srgbClr>
            </a:solidFill>
            <a:ln w="9525">
              <a:noFill/>
              <a:round/>
              <a:headEnd/>
              <a:tailEnd/>
            </a:ln>
          </p:spPr>
          <p:txBody>
            <a:bodyPr/>
            <a:lstStyle/>
            <a:p>
              <a:endParaRPr lang="ar-SA"/>
            </a:p>
          </p:txBody>
        </p:sp>
        <p:sp>
          <p:nvSpPr>
            <p:cNvPr id="3385" name="Freeform 313"/>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CC00">
                <a:alpha val="8000"/>
              </a:srgbClr>
            </a:solidFill>
            <a:ln w="9525">
              <a:noFill/>
              <a:round/>
              <a:headEnd/>
              <a:tailEnd/>
            </a:ln>
          </p:spPr>
          <p:txBody>
            <a:bodyPr/>
            <a:lstStyle/>
            <a:p>
              <a:endParaRPr lang="ar-SA"/>
            </a:p>
          </p:txBody>
        </p:sp>
        <p:sp>
          <p:nvSpPr>
            <p:cNvPr id="3386" name="Freeform 314"/>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CC00">
                <a:alpha val="8000"/>
              </a:srgbClr>
            </a:solidFill>
            <a:ln w="9525">
              <a:noFill/>
              <a:round/>
              <a:headEnd/>
              <a:tailEnd/>
            </a:ln>
          </p:spPr>
          <p:txBody>
            <a:bodyPr/>
            <a:lstStyle/>
            <a:p>
              <a:endParaRPr lang="ar-SA"/>
            </a:p>
          </p:txBody>
        </p:sp>
        <p:sp>
          <p:nvSpPr>
            <p:cNvPr id="3387" name="Freeform 315"/>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CC00">
                <a:alpha val="8000"/>
              </a:srgbClr>
            </a:solidFill>
            <a:ln w="9525">
              <a:noFill/>
              <a:round/>
              <a:headEnd/>
              <a:tailEnd/>
            </a:ln>
          </p:spPr>
          <p:txBody>
            <a:bodyPr/>
            <a:lstStyle/>
            <a:p>
              <a:endParaRPr lang="ar-SA"/>
            </a:p>
          </p:txBody>
        </p:sp>
        <p:sp>
          <p:nvSpPr>
            <p:cNvPr id="3388" name="Freeform 316"/>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CC00">
                <a:alpha val="8000"/>
              </a:srgbClr>
            </a:solidFill>
            <a:ln w="9525">
              <a:noFill/>
              <a:round/>
              <a:headEnd/>
              <a:tailEnd/>
            </a:ln>
          </p:spPr>
          <p:txBody>
            <a:bodyPr/>
            <a:lstStyle/>
            <a:p>
              <a:endParaRPr lang="ar-SA"/>
            </a:p>
          </p:txBody>
        </p:sp>
        <p:sp>
          <p:nvSpPr>
            <p:cNvPr id="3389" name="Freeform 317"/>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CC00">
                <a:alpha val="8000"/>
              </a:srgbClr>
            </a:solidFill>
            <a:ln w="9525">
              <a:noFill/>
              <a:round/>
              <a:headEnd/>
              <a:tailEnd/>
            </a:ln>
          </p:spPr>
          <p:txBody>
            <a:bodyPr/>
            <a:lstStyle/>
            <a:p>
              <a:endParaRPr lang="ar-SA"/>
            </a:p>
          </p:txBody>
        </p:sp>
        <p:sp>
          <p:nvSpPr>
            <p:cNvPr id="3390" name="Freeform 318"/>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CC00">
                <a:alpha val="8000"/>
              </a:srgbClr>
            </a:solidFill>
            <a:ln w="9525">
              <a:noFill/>
              <a:round/>
              <a:headEnd/>
              <a:tailEnd/>
            </a:ln>
          </p:spPr>
          <p:txBody>
            <a:bodyPr/>
            <a:lstStyle/>
            <a:p>
              <a:endParaRPr lang="ar-SA"/>
            </a:p>
          </p:txBody>
        </p:sp>
        <p:sp>
          <p:nvSpPr>
            <p:cNvPr id="3391" name="Freeform 319"/>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CC00">
                <a:alpha val="8000"/>
              </a:srgbClr>
            </a:solidFill>
            <a:ln w="9525">
              <a:noFill/>
              <a:round/>
              <a:headEnd/>
              <a:tailEnd/>
            </a:ln>
          </p:spPr>
          <p:txBody>
            <a:bodyPr/>
            <a:lstStyle/>
            <a:p>
              <a:endParaRPr lang="ar-SA"/>
            </a:p>
          </p:txBody>
        </p:sp>
        <p:sp>
          <p:nvSpPr>
            <p:cNvPr id="3392" name="Freeform 320"/>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CC00">
                <a:alpha val="8000"/>
              </a:srgbClr>
            </a:solidFill>
            <a:ln w="9525">
              <a:noFill/>
              <a:round/>
              <a:headEnd/>
              <a:tailEnd/>
            </a:ln>
          </p:spPr>
          <p:txBody>
            <a:bodyPr/>
            <a:lstStyle/>
            <a:p>
              <a:endParaRPr lang="ar-SA"/>
            </a:p>
          </p:txBody>
        </p:sp>
        <p:sp>
          <p:nvSpPr>
            <p:cNvPr id="3393" name="Freeform 321"/>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CC00">
                <a:alpha val="8000"/>
              </a:srgbClr>
            </a:solidFill>
            <a:ln w="9525">
              <a:noFill/>
              <a:round/>
              <a:headEnd/>
              <a:tailEnd/>
            </a:ln>
          </p:spPr>
          <p:txBody>
            <a:bodyPr/>
            <a:lstStyle/>
            <a:p>
              <a:endParaRPr lang="ar-SA"/>
            </a:p>
          </p:txBody>
        </p:sp>
        <p:sp>
          <p:nvSpPr>
            <p:cNvPr id="3394" name="Freeform 322"/>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CC00">
                <a:alpha val="8000"/>
              </a:srgbClr>
            </a:solidFill>
            <a:ln w="9525">
              <a:noFill/>
              <a:round/>
              <a:headEnd/>
              <a:tailEnd/>
            </a:ln>
          </p:spPr>
          <p:txBody>
            <a:bodyPr/>
            <a:lstStyle/>
            <a:p>
              <a:endParaRPr lang="ar-SA"/>
            </a:p>
          </p:txBody>
        </p:sp>
        <p:sp>
          <p:nvSpPr>
            <p:cNvPr id="3395" name="Freeform 323"/>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CC00">
                <a:alpha val="8000"/>
              </a:srgbClr>
            </a:solidFill>
            <a:ln w="9525">
              <a:noFill/>
              <a:round/>
              <a:headEnd/>
              <a:tailEnd/>
            </a:ln>
          </p:spPr>
          <p:txBody>
            <a:bodyPr/>
            <a:lstStyle/>
            <a:p>
              <a:endParaRPr lang="ar-SA"/>
            </a:p>
          </p:txBody>
        </p:sp>
        <p:sp>
          <p:nvSpPr>
            <p:cNvPr id="3396" name="Freeform 324"/>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CC00">
                <a:alpha val="8000"/>
              </a:srgbClr>
            </a:solidFill>
            <a:ln w="9525">
              <a:noFill/>
              <a:round/>
              <a:headEnd/>
              <a:tailEnd/>
            </a:ln>
          </p:spPr>
          <p:txBody>
            <a:bodyPr/>
            <a:lstStyle/>
            <a:p>
              <a:endParaRPr lang="ar-SA"/>
            </a:p>
          </p:txBody>
        </p:sp>
        <p:sp>
          <p:nvSpPr>
            <p:cNvPr id="3397" name="Freeform 325"/>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CC00">
                <a:alpha val="8000"/>
              </a:srgbClr>
            </a:solidFill>
            <a:ln w="9525">
              <a:noFill/>
              <a:round/>
              <a:headEnd/>
              <a:tailEnd/>
            </a:ln>
          </p:spPr>
          <p:txBody>
            <a:bodyPr/>
            <a:lstStyle/>
            <a:p>
              <a:endParaRPr lang="ar-SA"/>
            </a:p>
          </p:txBody>
        </p:sp>
        <p:sp>
          <p:nvSpPr>
            <p:cNvPr id="3398" name="Freeform 326"/>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CC00">
                <a:alpha val="8000"/>
              </a:srgbClr>
            </a:solidFill>
            <a:ln w="9525">
              <a:noFill/>
              <a:round/>
              <a:headEnd/>
              <a:tailEnd/>
            </a:ln>
          </p:spPr>
          <p:txBody>
            <a:bodyPr/>
            <a:lstStyle/>
            <a:p>
              <a:endParaRPr lang="ar-SA"/>
            </a:p>
          </p:txBody>
        </p:sp>
        <p:sp>
          <p:nvSpPr>
            <p:cNvPr id="3399" name="Freeform 327"/>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CC00">
                <a:alpha val="8000"/>
              </a:srgbClr>
            </a:solidFill>
            <a:ln w="9525">
              <a:noFill/>
              <a:round/>
              <a:headEnd/>
              <a:tailEnd/>
            </a:ln>
          </p:spPr>
          <p:txBody>
            <a:bodyPr/>
            <a:lstStyle/>
            <a:p>
              <a:endParaRPr lang="ar-SA"/>
            </a:p>
          </p:txBody>
        </p:sp>
        <p:sp>
          <p:nvSpPr>
            <p:cNvPr id="3400" name="Freeform 328"/>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CC00">
                <a:alpha val="8000"/>
              </a:srgbClr>
            </a:solidFill>
            <a:ln w="9525">
              <a:noFill/>
              <a:round/>
              <a:headEnd/>
              <a:tailEnd/>
            </a:ln>
          </p:spPr>
          <p:txBody>
            <a:bodyPr/>
            <a:lstStyle/>
            <a:p>
              <a:endParaRPr lang="ar-SA"/>
            </a:p>
          </p:txBody>
        </p:sp>
        <p:sp>
          <p:nvSpPr>
            <p:cNvPr id="3401" name="Freeform 329"/>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CC00">
                <a:alpha val="8000"/>
              </a:srgbClr>
            </a:solidFill>
            <a:ln w="9525">
              <a:noFill/>
              <a:round/>
              <a:headEnd/>
              <a:tailEnd/>
            </a:ln>
          </p:spPr>
          <p:txBody>
            <a:bodyPr/>
            <a:lstStyle/>
            <a:p>
              <a:endParaRPr lang="ar-SA"/>
            </a:p>
          </p:txBody>
        </p:sp>
        <p:sp>
          <p:nvSpPr>
            <p:cNvPr id="3402" name="Freeform 330"/>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CC00">
                <a:alpha val="8000"/>
              </a:srgbClr>
            </a:solidFill>
            <a:ln w="9525">
              <a:noFill/>
              <a:round/>
              <a:headEnd/>
              <a:tailEnd/>
            </a:ln>
          </p:spPr>
          <p:txBody>
            <a:bodyPr/>
            <a:lstStyle/>
            <a:p>
              <a:endParaRPr lang="ar-SA"/>
            </a:p>
          </p:txBody>
        </p:sp>
        <p:sp>
          <p:nvSpPr>
            <p:cNvPr id="3403" name="Freeform 331"/>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CC00">
                <a:alpha val="8000"/>
              </a:srgbClr>
            </a:solidFill>
            <a:ln w="9525">
              <a:noFill/>
              <a:round/>
              <a:headEnd/>
              <a:tailEnd/>
            </a:ln>
          </p:spPr>
          <p:txBody>
            <a:bodyPr/>
            <a:lstStyle/>
            <a:p>
              <a:endParaRPr lang="ar-SA"/>
            </a:p>
          </p:txBody>
        </p:sp>
        <p:sp>
          <p:nvSpPr>
            <p:cNvPr id="3404" name="Freeform 332"/>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CC00">
                <a:alpha val="8000"/>
              </a:srgbClr>
            </a:solidFill>
            <a:ln w="9525">
              <a:noFill/>
              <a:round/>
              <a:headEnd/>
              <a:tailEnd/>
            </a:ln>
          </p:spPr>
          <p:txBody>
            <a:bodyPr/>
            <a:lstStyle/>
            <a:p>
              <a:endParaRPr lang="ar-SA"/>
            </a:p>
          </p:txBody>
        </p:sp>
        <p:sp>
          <p:nvSpPr>
            <p:cNvPr id="3405" name="Freeform 333"/>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CC00">
                <a:alpha val="8000"/>
              </a:srgbClr>
            </a:solidFill>
            <a:ln w="9525">
              <a:noFill/>
              <a:round/>
              <a:headEnd/>
              <a:tailEnd/>
            </a:ln>
          </p:spPr>
          <p:txBody>
            <a:bodyPr/>
            <a:lstStyle/>
            <a:p>
              <a:endParaRPr lang="ar-SA"/>
            </a:p>
          </p:txBody>
        </p:sp>
        <p:sp>
          <p:nvSpPr>
            <p:cNvPr id="3406" name="Freeform 334"/>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CC00">
                <a:alpha val="8000"/>
              </a:srgbClr>
            </a:solidFill>
            <a:ln w="9525">
              <a:noFill/>
              <a:round/>
              <a:headEnd/>
              <a:tailEnd/>
            </a:ln>
          </p:spPr>
          <p:txBody>
            <a:bodyPr/>
            <a:lstStyle/>
            <a:p>
              <a:endParaRPr lang="ar-SA"/>
            </a:p>
          </p:txBody>
        </p:sp>
        <p:sp>
          <p:nvSpPr>
            <p:cNvPr id="3407" name="Freeform 335"/>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CC00">
                <a:alpha val="8000"/>
              </a:srgbClr>
            </a:solidFill>
            <a:ln w="9525">
              <a:noFill/>
              <a:round/>
              <a:headEnd/>
              <a:tailEnd/>
            </a:ln>
          </p:spPr>
          <p:txBody>
            <a:bodyPr/>
            <a:lstStyle/>
            <a:p>
              <a:endParaRPr lang="ar-SA"/>
            </a:p>
          </p:txBody>
        </p:sp>
        <p:sp>
          <p:nvSpPr>
            <p:cNvPr id="3408" name="Freeform 336"/>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CC00">
                <a:alpha val="8000"/>
              </a:srgbClr>
            </a:solidFill>
            <a:ln w="9525">
              <a:noFill/>
              <a:round/>
              <a:headEnd/>
              <a:tailEnd/>
            </a:ln>
          </p:spPr>
          <p:txBody>
            <a:bodyPr/>
            <a:lstStyle/>
            <a:p>
              <a:endParaRPr lang="ar-SA"/>
            </a:p>
          </p:txBody>
        </p:sp>
        <p:sp>
          <p:nvSpPr>
            <p:cNvPr id="3409" name="Freeform 337"/>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CC00">
                <a:alpha val="8000"/>
              </a:srgbClr>
            </a:solidFill>
            <a:ln w="9525">
              <a:noFill/>
              <a:round/>
              <a:headEnd/>
              <a:tailEnd/>
            </a:ln>
          </p:spPr>
          <p:txBody>
            <a:bodyPr/>
            <a:lstStyle/>
            <a:p>
              <a:endParaRPr lang="ar-SA"/>
            </a:p>
          </p:txBody>
        </p:sp>
        <p:sp>
          <p:nvSpPr>
            <p:cNvPr id="3410" name="Freeform 338"/>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CC00">
                <a:alpha val="8000"/>
              </a:srgbClr>
            </a:solidFill>
            <a:ln w="9525">
              <a:noFill/>
              <a:round/>
              <a:headEnd/>
              <a:tailEnd/>
            </a:ln>
          </p:spPr>
          <p:txBody>
            <a:bodyPr/>
            <a:lstStyle/>
            <a:p>
              <a:endParaRPr lang="ar-SA"/>
            </a:p>
          </p:txBody>
        </p:sp>
        <p:sp>
          <p:nvSpPr>
            <p:cNvPr id="3411" name="Freeform 339"/>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CC00">
                <a:alpha val="8000"/>
              </a:srgbClr>
            </a:solidFill>
            <a:ln w="9525">
              <a:noFill/>
              <a:round/>
              <a:headEnd/>
              <a:tailEnd/>
            </a:ln>
          </p:spPr>
          <p:txBody>
            <a:bodyPr/>
            <a:lstStyle/>
            <a:p>
              <a:endParaRPr lang="ar-SA"/>
            </a:p>
          </p:txBody>
        </p:sp>
        <p:sp>
          <p:nvSpPr>
            <p:cNvPr id="3412" name="Freeform 340"/>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CC00">
                <a:alpha val="8000"/>
              </a:srgbClr>
            </a:solidFill>
            <a:ln w="9525">
              <a:noFill/>
              <a:round/>
              <a:headEnd/>
              <a:tailEnd/>
            </a:ln>
          </p:spPr>
          <p:txBody>
            <a:bodyPr/>
            <a:lstStyle/>
            <a:p>
              <a:endParaRPr lang="ar-SA"/>
            </a:p>
          </p:txBody>
        </p:sp>
        <p:sp>
          <p:nvSpPr>
            <p:cNvPr id="3413" name="Freeform 341"/>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8000"/>
              </a:srgbClr>
            </a:solidFill>
            <a:ln w="9525">
              <a:noFill/>
              <a:round/>
              <a:headEnd/>
              <a:tailEnd/>
            </a:ln>
          </p:spPr>
          <p:txBody>
            <a:bodyPr/>
            <a:lstStyle/>
            <a:p>
              <a:endParaRPr lang="ar-SA"/>
            </a:p>
          </p:txBody>
        </p:sp>
        <p:sp>
          <p:nvSpPr>
            <p:cNvPr id="3414" name="Freeform 342"/>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CC00">
                <a:alpha val="8000"/>
              </a:srgbClr>
            </a:solidFill>
            <a:ln w="9525">
              <a:noFill/>
              <a:round/>
              <a:headEnd/>
              <a:tailEnd/>
            </a:ln>
          </p:spPr>
          <p:txBody>
            <a:bodyPr/>
            <a:lstStyle/>
            <a:p>
              <a:endParaRPr lang="ar-SA"/>
            </a:p>
          </p:txBody>
        </p:sp>
        <p:sp>
          <p:nvSpPr>
            <p:cNvPr id="3415" name="Freeform 343"/>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CC00">
                <a:alpha val="8000"/>
              </a:srgbClr>
            </a:solidFill>
            <a:ln w="9525">
              <a:noFill/>
              <a:round/>
              <a:headEnd/>
              <a:tailEnd/>
            </a:ln>
          </p:spPr>
          <p:txBody>
            <a:bodyPr/>
            <a:lstStyle/>
            <a:p>
              <a:endParaRPr lang="ar-SA"/>
            </a:p>
          </p:txBody>
        </p:sp>
        <p:sp>
          <p:nvSpPr>
            <p:cNvPr id="3416" name="Freeform 344"/>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8000"/>
              </a:srgbClr>
            </a:solidFill>
            <a:ln w="9525">
              <a:noFill/>
              <a:round/>
              <a:headEnd/>
              <a:tailEnd/>
            </a:ln>
          </p:spPr>
          <p:txBody>
            <a:bodyPr/>
            <a:lstStyle/>
            <a:p>
              <a:endParaRPr lang="ar-SA"/>
            </a:p>
          </p:txBody>
        </p:sp>
        <p:sp>
          <p:nvSpPr>
            <p:cNvPr id="3417" name="Freeform 345"/>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CC00">
                <a:alpha val="8000"/>
              </a:srgbClr>
            </a:solidFill>
            <a:ln w="9525">
              <a:noFill/>
              <a:round/>
              <a:headEnd/>
              <a:tailEnd/>
            </a:ln>
          </p:spPr>
          <p:txBody>
            <a:bodyPr/>
            <a:lstStyle/>
            <a:p>
              <a:endParaRPr lang="ar-SA"/>
            </a:p>
          </p:txBody>
        </p:sp>
        <p:sp>
          <p:nvSpPr>
            <p:cNvPr id="3418" name="Freeform 346"/>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CC00">
                <a:alpha val="8000"/>
              </a:srgbClr>
            </a:solidFill>
            <a:ln w="9525">
              <a:noFill/>
              <a:round/>
              <a:headEnd/>
              <a:tailEnd/>
            </a:ln>
          </p:spPr>
          <p:txBody>
            <a:bodyPr/>
            <a:lstStyle/>
            <a:p>
              <a:endParaRPr lang="ar-SA"/>
            </a:p>
          </p:txBody>
        </p:sp>
        <p:sp>
          <p:nvSpPr>
            <p:cNvPr id="3419" name="Freeform 347"/>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8000"/>
              </a:srgbClr>
            </a:solidFill>
            <a:ln w="9525">
              <a:noFill/>
              <a:round/>
              <a:headEnd/>
              <a:tailEnd/>
            </a:ln>
          </p:spPr>
          <p:txBody>
            <a:bodyPr/>
            <a:lstStyle/>
            <a:p>
              <a:endParaRPr lang="ar-SA"/>
            </a:p>
          </p:txBody>
        </p:sp>
        <p:sp>
          <p:nvSpPr>
            <p:cNvPr id="3420" name="Freeform 348"/>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CC00">
                <a:alpha val="8000"/>
              </a:srgbClr>
            </a:solidFill>
            <a:ln w="9525">
              <a:noFill/>
              <a:round/>
              <a:headEnd/>
              <a:tailEnd/>
            </a:ln>
          </p:spPr>
          <p:txBody>
            <a:bodyPr/>
            <a:lstStyle/>
            <a:p>
              <a:endParaRPr lang="ar-SA"/>
            </a:p>
          </p:txBody>
        </p:sp>
        <p:sp>
          <p:nvSpPr>
            <p:cNvPr id="3421" name="Freeform 349"/>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CC00">
                <a:alpha val="8000"/>
              </a:srgbClr>
            </a:solidFill>
            <a:ln w="9525">
              <a:noFill/>
              <a:round/>
              <a:headEnd/>
              <a:tailEnd/>
            </a:ln>
          </p:spPr>
          <p:txBody>
            <a:bodyPr/>
            <a:lstStyle/>
            <a:p>
              <a:endParaRPr lang="ar-SA"/>
            </a:p>
          </p:txBody>
        </p:sp>
        <p:sp>
          <p:nvSpPr>
            <p:cNvPr id="3422" name="Freeform 350"/>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8000"/>
              </a:srgbClr>
            </a:solidFill>
            <a:ln w="9525">
              <a:noFill/>
              <a:round/>
              <a:headEnd/>
              <a:tailEnd/>
            </a:ln>
          </p:spPr>
          <p:txBody>
            <a:bodyPr/>
            <a:lstStyle/>
            <a:p>
              <a:endParaRPr lang="ar-SA"/>
            </a:p>
          </p:txBody>
        </p:sp>
        <p:sp>
          <p:nvSpPr>
            <p:cNvPr id="3423" name="Freeform 351"/>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8000"/>
              </a:srgbClr>
            </a:solidFill>
            <a:ln w="9525">
              <a:noFill/>
              <a:round/>
              <a:headEnd/>
              <a:tailEnd/>
            </a:ln>
          </p:spPr>
          <p:txBody>
            <a:bodyPr/>
            <a:lstStyle/>
            <a:p>
              <a:endParaRPr lang="ar-SA"/>
            </a:p>
          </p:txBody>
        </p:sp>
      </p:grpSp>
      <p:sp>
        <p:nvSpPr>
          <p:cNvPr id="3572" name="Freeform 500"/>
          <p:cNvSpPr>
            <a:spLocks/>
          </p:cNvSpPr>
          <p:nvPr/>
        </p:nvSpPr>
        <p:spPr bwMode="auto">
          <a:xfrm rot="1091343">
            <a:off x="4516438" y="5162550"/>
            <a:ext cx="1150937" cy="1079500"/>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CCFF"/>
          </a:solidFill>
          <a:ln w="9525">
            <a:solidFill>
              <a:srgbClr val="3366CC">
                <a:alpha val="39999"/>
              </a:srgbClr>
            </a:solidFill>
            <a:round/>
            <a:headEnd/>
            <a:tailEnd/>
          </a:ln>
        </p:spPr>
        <p:txBody>
          <a:bodyPr/>
          <a:lstStyle/>
          <a:p>
            <a:endParaRPr lang="ar-SA"/>
          </a:p>
        </p:txBody>
      </p:sp>
      <p:sp>
        <p:nvSpPr>
          <p:cNvPr id="3573" name="Freeform 501"/>
          <p:cNvSpPr>
            <a:spLocks/>
          </p:cNvSpPr>
          <p:nvPr/>
        </p:nvSpPr>
        <p:spPr bwMode="auto">
          <a:xfrm rot="1498487">
            <a:off x="2743200" y="4994275"/>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3399"/>
          </a:solidFill>
          <a:ln w="9525">
            <a:solidFill>
              <a:srgbClr val="D60093">
                <a:alpha val="39999"/>
              </a:srgbClr>
            </a:solidFill>
            <a:round/>
            <a:headEnd/>
            <a:tailEnd/>
          </a:ln>
        </p:spPr>
        <p:txBody>
          <a:bodyPr/>
          <a:lstStyle/>
          <a:p>
            <a:endParaRPr lang="ar-SA"/>
          </a:p>
        </p:txBody>
      </p:sp>
      <p:sp>
        <p:nvSpPr>
          <p:cNvPr id="3574" name="Freeform 502"/>
          <p:cNvSpPr>
            <a:spLocks/>
          </p:cNvSpPr>
          <p:nvPr/>
        </p:nvSpPr>
        <p:spPr bwMode="auto">
          <a:xfrm rot="304471">
            <a:off x="6227763" y="5157788"/>
            <a:ext cx="863600" cy="906462"/>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9900"/>
          </a:solidFill>
          <a:ln w="9525">
            <a:solidFill>
              <a:srgbClr val="AC6600">
                <a:alpha val="39999"/>
              </a:srgbClr>
            </a:solidFill>
            <a:round/>
            <a:headEnd/>
            <a:tailEnd/>
          </a:ln>
        </p:spPr>
        <p:txBody>
          <a:bodyPr/>
          <a:lstStyle/>
          <a:p>
            <a:endParaRPr lang="ar-SA"/>
          </a:p>
        </p:txBody>
      </p:sp>
      <p:sp>
        <p:nvSpPr>
          <p:cNvPr id="3575" name="Freeform 503"/>
          <p:cNvSpPr>
            <a:spLocks/>
          </p:cNvSpPr>
          <p:nvPr/>
        </p:nvSpPr>
        <p:spPr bwMode="auto">
          <a:xfrm rot="304471">
            <a:off x="682625" y="5232400"/>
            <a:ext cx="801688" cy="898525"/>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FF00"/>
          </a:solidFill>
          <a:ln w="9525">
            <a:solidFill>
              <a:srgbClr val="FFFF00">
                <a:alpha val="39999"/>
              </a:srgbClr>
            </a:solidFill>
            <a:round/>
            <a:headEnd/>
            <a:tailEnd/>
          </a:ln>
        </p:spPr>
        <p:txBody>
          <a:bodyPr/>
          <a:lstStyle/>
          <a:p>
            <a:endParaRPr lang="ar-SA"/>
          </a:p>
        </p:txBody>
      </p:sp>
      <p:sp>
        <p:nvSpPr>
          <p:cNvPr id="3576" name="Freeform 504"/>
          <p:cNvSpPr>
            <a:spLocks/>
          </p:cNvSpPr>
          <p:nvPr/>
        </p:nvSpPr>
        <p:spPr bwMode="auto">
          <a:xfrm>
            <a:off x="7667625" y="4724400"/>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FF99"/>
          </a:solidFill>
          <a:ln w="9525">
            <a:solidFill>
              <a:srgbClr val="009999">
                <a:alpha val="39999"/>
              </a:srgbClr>
            </a:solidFill>
            <a:round/>
            <a:headEnd/>
            <a:tailEnd/>
          </a:ln>
        </p:spPr>
        <p:txBody>
          <a:bodyPr/>
          <a:lstStyle/>
          <a:p>
            <a:endParaRPr lang="ar-SA"/>
          </a:p>
        </p:txBody>
      </p:sp>
      <p:sp>
        <p:nvSpPr>
          <p:cNvPr id="3577" name="Text Box 505"/>
          <p:cNvSpPr txBox="1">
            <a:spLocks noChangeArrowheads="1"/>
          </p:cNvSpPr>
          <p:nvPr/>
        </p:nvSpPr>
        <p:spPr bwMode="auto">
          <a:xfrm>
            <a:off x="1042988" y="1120775"/>
            <a:ext cx="7558087" cy="579438"/>
          </a:xfrm>
          <a:prstGeom prst="rect">
            <a:avLst/>
          </a:prstGeom>
          <a:noFill/>
          <a:ln w="9525" algn="ctr">
            <a:noFill/>
            <a:miter lim="800000"/>
            <a:headEnd/>
            <a:tailEnd/>
          </a:ln>
          <a:effectLst>
            <a:outerShdw dist="35921" dir="2700000" algn="ctr" rotWithShape="0">
              <a:srgbClr val="740050"/>
            </a:outerShdw>
          </a:effectLst>
        </p:spPr>
        <p:txBody>
          <a:bodyPr>
            <a:spAutoFit/>
          </a:bodyPr>
          <a:lstStyle/>
          <a:p>
            <a:pPr algn="ctr">
              <a:spcBef>
                <a:spcPct val="50000"/>
              </a:spcBef>
            </a:pPr>
            <a:r>
              <a:rPr lang="en-US" sz="3200" dirty="0">
                <a:solidFill>
                  <a:srgbClr val="0099FF"/>
                </a:solidFill>
                <a:cs typeface="Monotype Koufi" pitchFamily="2" charset="-78"/>
              </a:rPr>
              <a:t> </a:t>
            </a:r>
          </a:p>
        </p:txBody>
      </p:sp>
      <p:grpSp>
        <p:nvGrpSpPr>
          <p:cNvPr id="6" name="Group 506"/>
          <p:cNvGrpSpPr>
            <a:grpSpLocks/>
          </p:cNvGrpSpPr>
          <p:nvPr/>
        </p:nvGrpSpPr>
        <p:grpSpPr bwMode="auto">
          <a:xfrm>
            <a:off x="1835150" y="5734050"/>
            <a:ext cx="792163" cy="720725"/>
            <a:chOff x="3084" y="1039"/>
            <a:chExt cx="1251" cy="1220"/>
          </a:xfrm>
        </p:grpSpPr>
        <p:sp>
          <p:nvSpPr>
            <p:cNvPr id="3579" name="Freeform 50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580" name="Freeform 50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581" name="Freeform 50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582" name="Freeform 51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583" name="Freeform 51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584" name="Freeform 51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585" name="Freeform 51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586" name="Freeform 51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587" name="Freeform 51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588" name="Freeform 51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589" name="Freeform 51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590" name="Freeform 51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591" name="Freeform 51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592" name="Freeform 52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593" name="Freeform 52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594" name="Freeform 52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595" name="Freeform 52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596" name="Freeform 52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597" name="Freeform 52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598" name="Freeform 52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599" name="Freeform 52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00" name="Freeform 52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01" name="Freeform 52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02" name="Freeform 53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03" name="Freeform 53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04" name="Freeform 53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05" name="Freeform 53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06" name="Freeform 53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07" name="Freeform 53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08" name="Freeform 53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09" name="Freeform 53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10" name="Freeform 53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11" name="Freeform 53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12" name="Freeform 54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13" name="Freeform 54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14" name="Freeform 54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15" name="Freeform 54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16" name="Freeform 54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17" name="Freeform 54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18" name="Freeform 54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19" name="Freeform 54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620" name="Freeform 54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621" name="Freeform 54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622" name="Freeform 55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623" name="Freeform 55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624" name="Freeform 55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625" name="Freeform 55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626" name="Freeform 55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627" name="Freeform 55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628" name="Freeform 55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629" name="Freeform 55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630" name="Freeform 55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631" name="Freeform 55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632" name="Freeform 56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633" name="Freeform 56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634" name="Freeform 56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635" name="Freeform 56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636" name="Freeform 56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637" name="Freeform 56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638" name="Freeform 56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639" name="Freeform 56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640" name="Freeform 56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641" name="Freeform 56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642" name="Freeform 57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643" name="Freeform 57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644" name="Freeform 57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645" name="Freeform 57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646" name="Freeform 57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647" name="Freeform 57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648" name="Freeform 57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649" name="Freeform 57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650" name="Freeform 57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651" name="Freeform 57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652" name="Freeform 58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653" name="Freeform 58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654" name="Freeform 58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655" name="Freeform 58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656" name="Freeform 58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657" name="Freeform 58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pic>
        <p:nvPicPr>
          <p:cNvPr id="3074" name="Picture 2" descr="C:\Users\TOSHIBA\Pictures\imagesR0PAQ7JT.jpg"/>
          <p:cNvPicPr>
            <a:picLocks noChangeAspect="1" noChangeArrowheads="1"/>
          </p:cNvPicPr>
          <p:nvPr/>
        </p:nvPicPr>
        <p:blipFill>
          <a:blip r:embed="rId3"/>
          <a:srcRect/>
          <a:stretch>
            <a:fillRect/>
          </a:stretch>
        </p:blipFill>
        <p:spPr bwMode="auto">
          <a:xfrm>
            <a:off x="1511300" y="1255380"/>
            <a:ext cx="6301060" cy="3418659"/>
          </a:xfrm>
          <a:prstGeom prst="rect">
            <a:avLst/>
          </a:prstGeom>
          <a:noFill/>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3575"/>
                                        </p:tgtEl>
                                        <p:attrNameLst>
                                          <p:attrName>style.color</p:attrName>
                                        </p:attrNameLst>
                                      </p:cBhvr>
                                      <p:to>
                                        <a:schemeClr val="bg1"/>
                                      </p:to>
                                    </p:animClr>
                                    <p:animClr clrSpc="rgb" dir="cw">
                                      <p:cBhvr>
                                        <p:cTn id="7" dur="250" autoRev="1" fill="hold"/>
                                        <p:tgtEl>
                                          <p:spTgt spid="3575"/>
                                        </p:tgtEl>
                                        <p:attrNameLst>
                                          <p:attrName>fillcolor</p:attrName>
                                        </p:attrNameLst>
                                      </p:cBhvr>
                                      <p:to>
                                        <a:schemeClr val="bg1"/>
                                      </p:to>
                                    </p:animClr>
                                    <p:set>
                                      <p:cBhvr>
                                        <p:cTn id="8" dur="250" autoRev="1" fill="hold"/>
                                        <p:tgtEl>
                                          <p:spTgt spid="3575"/>
                                        </p:tgtEl>
                                        <p:attrNameLst>
                                          <p:attrName>fill.type</p:attrName>
                                        </p:attrNameLst>
                                      </p:cBhvr>
                                      <p:to>
                                        <p:strVal val="solid"/>
                                      </p:to>
                                    </p:set>
                                    <p:set>
                                      <p:cBhvr>
                                        <p:cTn id="9" dur="250" autoRev="1" fill="hold"/>
                                        <p:tgtEl>
                                          <p:spTgt spid="357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3573"/>
                                        </p:tgtEl>
                                        <p:attrNameLst>
                                          <p:attrName>style.color</p:attrName>
                                        </p:attrNameLst>
                                      </p:cBhvr>
                                      <p:to>
                                        <a:schemeClr val="bg1"/>
                                      </p:to>
                                    </p:animClr>
                                    <p:animClr clrSpc="rgb" dir="cw">
                                      <p:cBhvr>
                                        <p:cTn id="12" dur="250" autoRev="1" fill="hold"/>
                                        <p:tgtEl>
                                          <p:spTgt spid="3573"/>
                                        </p:tgtEl>
                                        <p:attrNameLst>
                                          <p:attrName>fillcolor</p:attrName>
                                        </p:attrNameLst>
                                      </p:cBhvr>
                                      <p:to>
                                        <a:schemeClr val="bg1"/>
                                      </p:to>
                                    </p:animClr>
                                    <p:set>
                                      <p:cBhvr>
                                        <p:cTn id="13" dur="250" autoRev="1" fill="hold"/>
                                        <p:tgtEl>
                                          <p:spTgt spid="3573"/>
                                        </p:tgtEl>
                                        <p:attrNameLst>
                                          <p:attrName>fill.type</p:attrName>
                                        </p:attrNameLst>
                                      </p:cBhvr>
                                      <p:to>
                                        <p:strVal val="solid"/>
                                      </p:to>
                                    </p:set>
                                    <p:set>
                                      <p:cBhvr>
                                        <p:cTn id="14" dur="250" autoRev="1" fill="hold"/>
                                        <p:tgtEl>
                                          <p:spTgt spid="3573"/>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3572"/>
                                        </p:tgtEl>
                                        <p:attrNameLst>
                                          <p:attrName>style.color</p:attrName>
                                        </p:attrNameLst>
                                      </p:cBhvr>
                                      <p:to>
                                        <a:schemeClr val="bg1"/>
                                      </p:to>
                                    </p:animClr>
                                    <p:animClr clrSpc="rgb" dir="cw">
                                      <p:cBhvr>
                                        <p:cTn id="17" dur="250" autoRev="1" fill="hold"/>
                                        <p:tgtEl>
                                          <p:spTgt spid="3572"/>
                                        </p:tgtEl>
                                        <p:attrNameLst>
                                          <p:attrName>fillcolor</p:attrName>
                                        </p:attrNameLst>
                                      </p:cBhvr>
                                      <p:to>
                                        <a:schemeClr val="bg1"/>
                                      </p:to>
                                    </p:animClr>
                                    <p:set>
                                      <p:cBhvr>
                                        <p:cTn id="18" dur="250" autoRev="1" fill="hold"/>
                                        <p:tgtEl>
                                          <p:spTgt spid="3572"/>
                                        </p:tgtEl>
                                        <p:attrNameLst>
                                          <p:attrName>fill.type</p:attrName>
                                        </p:attrNameLst>
                                      </p:cBhvr>
                                      <p:to>
                                        <p:strVal val="solid"/>
                                      </p:to>
                                    </p:set>
                                    <p:set>
                                      <p:cBhvr>
                                        <p:cTn id="19" dur="250" autoRev="1" fill="hold"/>
                                        <p:tgtEl>
                                          <p:spTgt spid="3572"/>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3574"/>
                                        </p:tgtEl>
                                        <p:attrNameLst>
                                          <p:attrName>style.color</p:attrName>
                                        </p:attrNameLst>
                                      </p:cBhvr>
                                      <p:to>
                                        <a:schemeClr val="bg1"/>
                                      </p:to>
                                    </p:animClr>
                                    <p:animClr clrSpc="rgb" dir="cw">
                                      <p:cBhvr>
                                        <p:cTn id="22" dur="250" autoRev="1" fill="hold"/>
                                        <p:tgtEl>
                                          <p:spTgt spid="3574"/>
                                        </p:tgtEl>
                                        <p:attrNameLst>
                                          <p:attrName>fillcolor</p:attrName>
                                        </p:attrNameLst>
                                      </p:cBhvr>
                                      <p:to>
                                        <a:schemeClr val="bg1"/>
                                      </p:to>
                                    </p:animClr>
                                    <p:set>
                                      <p:cBhvr>
                                        <p:cTn id="23" dur="250" autoRev="1" fill="hold"/>
                                        <p:tgtEl>
                                          <p:spTgt spid="3574"/>
                                        </p:tgtEl>
                                        <p:attrNameLst>
                                          <p:attrName>fill.type</p:attrName>
                                        </p:attrNameLst>
                                      </p:cBhvr>
                                      <p:to>
                                        <p:strVal val="solid"/>
                                      </p:to>
                                    </p:set>
                                    <p:set>
                                      <p:cBhvr>
                                        <p:cTn id="24" dur="250" autoRev="1" fill="hold"/>
                                        <p:tgtEl>
                                          <p:spTgt spid="3574"/>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250" autoRev="1" fill="hold"/>
                                        <p:tgtEl>
                                          <p:spTgt spid="3576"/>
                                        </p:tgtEl>
                                        <p:attrNameLst>
                                          <p:attrName>style.color</p:attrName>
                                        </p:attrNameLst>
                                      </p:cBhvr>
                                      <p:to>
                                        <a:schemeClr val="bg1"/>
                                      </p:to>
                                    </p:animClr>
                                    <p:animClr clrSpc="rgb" dir="cw">
                                      <p:cBhvr>
                                        <p:cTn id="27" dur="250" autoRev="1" fill="hold"/>
                                        <p:tgtEl>
                                          <p:spTgt spid="3576"/>
                                        </p:tgtEl>
                                        <p:attrNameLst>
                                          <p:attrName>fillcolor</p:attrName>
                                        </p:attrNameLst>
                                      </p:cBhvr>
                                      <p:to>
                                        <a:schemeClr val="bg1"/>
                                      </p:to>
                                    </p:animClr>
                                    <p:set>
                                      <p:cBhvr>
                                        <p:cTn id="28" dur="250" autoRev="1" fill="hold"/>
                                        <p:tgtEl>
                                          <p:spTgt spid="3576"/>
                                        </p:tgtEl>
                                        <p:attrNameLst>
                                          <p:attrName>fill.type</p:attrName>
                                        </p:attrNameLst>
                                      </p:cBhvr>
                                      <p:to>
                                        <p:strVal val="solid"/>
                                      </p:to>
                                    </p:set>
                                    <p:set>
                                      <p:cBhvr>
                                        <p:cTn id="29" dur="250" autoRev="1" fill="hold"/>
                                        <p:tgtEl>
                                          <p:spTgt spid="357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77"/>
                                        </p:tgtEl>
                                        <p:attrNameLst>
                                          <p:attrName>style.visibility</p:attrName>
                                        </p:attrNameLst>
                                      </p:cBhvr>
                                      <p:to>
                                        <p:strVal val="visible"/>
                                      </p:to>
                                    </p:set>
                                    <p:animEffect transition="in" filter="fade">
                                      <p:cBhvr>
                                        <p:cTn id="34" dur="2000"/>
                                        <p:tgtEl>
                                          <p:spTgt spid="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2" grpId="0" animBg="1"/>
      <p:bldP spid="3573" grpId="0" animBg="1"/>
      <p:bldP spid="3574" grpId="0" animBg="1"/>
      <p:bldP spid="3575" grpId="0" animBg="1"/>
      <p:bldP spid="3576" grpId="0" animBg="1"/>
      <p:bldP spid="35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179512" y="-34390"/>
            <a:ext cx="8712968" cy="6703749"/>
          </a:xfrm>
          <a:prstGeom prst="flowChartMultidocumen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lgn="ctr"/>
            <a:r>
              <a:rPr lang="ar-SA" sz="6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تنفيذ الدرس الافتراضي في </a:t>
            </a:r>
            <a:r>
              <a:rPr lang="ar-SA" sz="6600" b="1" dirty="0" err="1">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التيمز</a:t>
            </a:r>
            <a:endParaRPr lang="ar-SA" sz="6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endParaRPr>
          </a:p>
          <a:p>
            <a:pPr algn="ctr"/>
            <a:r>
              <a:rPr lang="ar-SA" sz="6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المادة : علوم          اليوم : الأثنين </a:t>
            </a:r>
          </a:p>
          <a:p>
            <a:pPr algn="ctr"/>
            <a:r>
              <a:rPr lang="ar-SA" sz="6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   التاريخ : 11/ 2 / 1442هـ</a:t>
            </a:r>
          </a:p>
          <a:p>
            <a:pPr algn="ctr"/>
            <a:r>
              <a:rPr lang="ar-SA" sz="66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 الصف الخامس        الحصة : السادسة </a:t>
            </a:r>
            <a:r>
              <a:rPr lang="ar-SA" sz="6000" b="1"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Arabic Typesetting" panose="03020402040406030203" pitchFamily="66" charset="-78"/>
                <a:cs typeface="Arabic Typesetting" panose="03020402040406030203" pitchFamily="66" charset="-78"/>
              </a:rPr>
              <a:t> </a:t>
            </a:r>
          </a:p>
        </p:txBody>
      </p:sp>
    </p:spTree>
    <p:extLst>
      <p:ext uri="{BB962C8B-B14F-4D97-AF65-F5344CB8AC3E}">
        <p14:creationId xmlns:p14="http://schemas.microsoft.com/office/powerpoint/2010/main" val="3283525340"/>
      </p:ext>
    </p:extLst>
  </p:cSld>
  <p:clrMapOvr>
    <a:masterClrMapping/>
  </p:clrMapOvr>
  <p:transition spd="med">
    <p:diamon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3_A_JuiceDrop"/>
          <p:cNvPicPr>
            <a:picLocks noChangeAspect="1" noChangeArrowheads="1"/>
          </p:cNvPicPr>
          <p:nvPr/>
        </p:nvPicPr>
        <p:blipFill>
          <a:blip r:embed="rId5"/>
          <a:srcRect/>
          <a:stretch>
            <a:fillRect/>
          </a:stretch>
        </p:blipFill>
        <p:spPr bwMode="auto">
          <a:xfrm>
            <a:off x="0" y="-27384"/>
            <a:ext cx="9144000" cy="6858000"/>
          </a:xfrm>
          <a:prstGeom prst="rect">
            <a:avLst/>
          </a:prstGeom>
          <a:noFill/>
          <a:ln w="9525">
            <a:noFill/>
            <a:miter lim="800000"/>
            <a:headEnd/>
            <a:tailEnd/>
          </a:ln>
        </p:spPr>
      </p:pic>
      <p:sp>
        <p:nvSpPr>
          <p:cNvPr id="13315" name="AutoShape 3">
            <a:hlinkClick r:id="" action="ppaction://hlinkshowjump?jump=nextslide" highlightClick="1"/>
          </p:cNvPr>
          <p:cNvSpPr>
            <a:spLocks noChangeArrowheads="1"/>
          </p:cNvSpPr>
          <p:nvPr/>
        </p:nvSpPr>
        <p:spPr bwMode="auto">
          <a:xfrm>
            <a:off x="1116013" y="5589588"/>
            <a:ext cx="647700" cy="503237"/>
          </a:xfrm>
          <a:prstGeom prst="actionButtonForwardNext">
            <a:avLst/>
          </a:prstGeom>
          <a:solidFill>
            <a:schemeClr val="accent1"/>
          </a:solidFill>
          <a:ln w="9525">
            <a:noFill/>
            <a:miter lim="800000"/>
            <a:headEnd/>
            <a:tailEnd/>
          </a:ln>
        </p:spPr>
        <p:txBody>
          <a:bodyPr wrap="none" anchor="ctr"/>
          <a:lstStyle/>
          <a:p>
            <a:endParaRPr lang="ar-EG"/>
          </a:p>
        </p:txBody>
      </p:sp>
      <p:sp>
        <p:nvSpPr>
          <p:cNvPr id="13316" name="AutoShape 4">
            <a:hlinkClick r:id="" action="ppaction://hlinkshowjump?jump=previousslide" highlightClick="1"/>
          </p:cNvPr>
          <p:cNvSpPr>
            <a:spLocks noChangeArrowheads="1"/>
          </p:cNvSpPr>
          <p:nvPr/>
        </p:nvSpPr>
        <p:spPr bwMode="auto">
          <a:xfrm>
            <a:off x="323850" y="5589588"/>
            <a:ext cx="647700" cy="504825"/>
          </a:xfrm>
          <a:prstGeom prst="actionButtonBackPrevious">
            <a:avLst/>
          </a:prstGeom>
          <a:solidFill>
            <a:schemeClr val="accent1"/>
          </a:solidFill>
          <a:ln w="9525">
            <a:noFill/>
            <a:miter lim="800000"/>
            <a:headEnd/>
            <a:tailEnd/>
          </a:ln>
        </p:spPr>
        <p:txBody>
          <a:bodyPr wrap="none" anchor="ctr"/>
          <a:lstStyle/>
          <a:p>
            <a:endParaRPr lang="ar-EG"/>
          </a:p>
        </p:txBody>
      </p:sp>
      <p:sp>
        <p:nvSpPr>
          <p:cNvPr id="13317" name="Text Box 5">
            <a:hlinkClick r:id="rId6" action="ppaction://hlinksldjump" tooltip="القائمة الرئيسية"/>
          </p:cNvPr>
          <p:cNvSpPr txBox="1">
            <a:spLocks noChangeArrowheads="1"/>
          </p:cNvSpPr>
          <p:nvPr/>
        </p:nvSpPr>
        <p:spPr bwMode="auto">
          <a:xfrm>
            <a:off x="3813175" y="6286500"/>
            <a:ext cx="2401888" cy="369332"/>
          </a:xfrm>
          <a:prstGeom prst="rect">
            <a:avLst/>
          </a:prstGeom>
          <a:solidFill>
            <a:schemeClr val="accent1"/>
          </a:solidFill>
          <a:ln w="57150">
            <a:solidFill>
              <a:srgbClr val="009999"/>
            </a:solidFill>
            <a:miter lim="800000"/>
            <a:headEnd/>
            <a:tailEnd/>
          </a:ln>
        </p:spPr>
        <p:txBody>
          <a:bodyPr>
            <a:spAutoFit/>
          </a:bodyPr>
          <a:lstStyle/>
          <a:p>
            <a:pPr>
              <a:spcBef>
                <a:spcPct val="50000"/>
              </a:spcBef>
            </a:pPr>
            <a:endParaRPr lang="en-US" dirty="0">
              <a:solidFill>
                <a:srgbClr val="000066"/>
              </a:solidFill>
            </a:endParaRPr>
          </a:p>
        </p:txBody>
      </p:sp>
      <p:sp>
        <p:nvSpPr>
          <p:cNvPr id="39945" name="Text Box 9"/>
          <p:cNvSpPr txBox="1">
            <a:spLocks noChangeArrowheads="1"/>
          </p:cNvSpPr>
          <p:nvPr/>
        </p:nvSpPr>
        <p:spPr bwMode="auto">
          <a:xfrm>
            <a:off x="323850" y="3354382"/>
            <a:ext cx="8358188" cy="1408112"/>
          </a:xfrm>
          <a:prstGeom prst="ellipseRibbon2">
            <a:avLst/>
          </a:prstGeom>
          <a:solidFill>
            <a:schemeClr val="accent2"/>
          </a:solidFill>
          <a:ln w="9525">
            <a:solidFill>
              <a:schemeClr val="tx1"/>
            </a:solidFill>
            <a:miter lim="800000"/>
            <a:headEnd/>
            <a:tailEnd/>
          </a:ln>
        </p:spPr>
        <p:txBody>
          <a:bodyPr>
            <a:spAutoFit/>
          </a:bodyPr>
          <a:lstStyle/>
          <a:p>
            <a:pPr algn="ctr">
              <a:spcBef>
                <a:spcPct val="50000"/>
              </a:spcBef>
              <a:defRPr/>
            </a:pPr>
            <a:r>
              <a:rPr lang="ar-SA" sz="6000" dirty="0">
                <a:effectLst>
                  <a:outerShdw blurRad="38100" dist="38100" dir="2700000" algn="tl">
                    <a:srgbClr val="000000">
                      <a:alpha val="43137"/>
                    </a:srgbClr>
                  </a:outerShdw>
                </a:effectLst>
                <a:cs typeface="Arabic Transparent" pitchFamily="2" charset="-78"/>
              </a:rPr>
              <a:t>تنوع الحياة </a:t>
            </a:r>
            <a:endParaRPr lang="en-US" sz="6000" dirty="0">
              <a:effectLst>
                <a:outerShdw blurRad="38100" dist="38100" dir="2700000" algn="tl">
                  <a:srgbClr val="000000">
                    <a:alpha val="43137"/>
                  </a:srgbClr>
                </a:outerShdw>
              </a:effectLst>
              <a:cs typeface="Arabic Transparent" pitchFamily="2" charset="-78"/>
            </a:endParaRPr>
          </a:p>
        </p:txBody>
      </p:sp>
      <p:sp>
        <p:nvSpPr>
          <p:cNvPr id="9" name="نجمة ذات 32 نقطة 8"/>
          <p:cNvSpPr/>
          <p:nvPr/>
        </p:nvSpPr>
        <p:spPr>
          <a:xfrm>
            <a:off x="461962" y="809614"/>
            <a:ext cx="8682038" cy="1857375"/>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6000" dirty="0">
                <a:solidFill>
                  <a:srgbClr val="FF0000"/>
                </a:solidFill>
                <a:effectLst>
                  <a:outerShdw blurRad="38100" dist="38100" dir="2700000" algn="tl">
                    <a:srgbClr val="000000">
                      <a:alpha val="43137"/>
                    </a:srgbClr>
                  </a:outerShdw>
                </a:effectLst>
              </a:rPr>
              <a:t>الوحدة الأولى </a:t>
            </a:r>
            <a:endParaRPr lang="ar-EG" sz="6000"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 to="" calcmode="lin" valueType="num">
                                      <p:cBhvr>
                                        <p:cTn id="12" dur="1" fill="hold"/>
                                        <p:tgtEl>
                                          <p:spTgt spid="39945"/>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83_A_JuiceDrop"/>
          <p:cNvPicPr>
            <a:picLocks noChangeAspect="1" noChangeArrowheads="1"/>
          </p:cNvPicPr>
          <p:nvPr/>
        </p:nvPicPr>
        <p:blipFill>
          <a:blip r:embed="rId5"/>
          <a:srcRect/>
          <a:stretch>
            <a:fillRect/>
          </a:stretch>
        </p:blipFill>
        <p:spPr bwMode="auto">
          <a:xfrm>
            <a:off x="0" y="0"/>
            <a:ext cx="9144000" cy="6858000"/>
          </a:xfrm>
          <a:prstGeom prst="rect">
            <a:avLst/>
          </a:prstGeom>
          <a:noFill/>
          <a:ln w="9525">
            <a:noFill/>
            <a:miter lim="800000"/>
            <a:headEnd/>
            <a:tailEnd/>
          </a:ln>
        </p:spPr>
      </p:pic>
      <p:sp>
        <p:nvSpPr>
          <p:cNvPr id="14339" name="AutoShape 3">
            <a:hlinkClick r:id="" action="ppaction://hlinkshowjump?jump=nextslide" highlightClick="1"/>
          </p:cNvPr>
          <p:cNvSpPr>
            <a:spLocks noChangeArrowheads="1"/>
          </p:cNvSpPr>
          <p:nvPr/>
        </p:nvSpPr>
        <p:spPr bwMode="auto">
          <a:xfrm>
            <a:off x="1116013" y="5589588"/>
            <a:ext cx="647700" cy="503237"/>
          </a:xfrm>
          <a:prstGeom prst="actionButtonForwardNext">
            <a:avLst/>
          </a:prstGeom>
          <a:solidFill>
            <a:schemeClr val="accent1"/>
          </a:solidFill>
          <a:ln w="9525">
            <a:noFill/>
            <a:miter lim="800000"/>
            <a:headEnd/>
            <a:tailEnd/>
          </a:ln>
        </p:spPr>
        <p:txBody>
          <a:bodyPr wrap="none" anchor="ctr"/>
          <a:lstStyle/>
          <a:p>
            <a:endParaRPr lang="ar-EG"/>
          </a:p>
        </p:txBody>
      </p:sp>
      <p:sp>
        <p:nvSpPr>
          <p:cNvPr id="14340" name="AutoShape 4">
            <a:hlinkClick r:id="" action="ppaction://hlinkshowjump?jump=previousslide" highlightClick="1"/>
          </p:cNvPr>
          <p:cNvSpPr>
            <a:spLocks noChangeArrowheads="1"/>
          </p:cNvSpPr>
          <p:nvPr/>
        </p:nvSpPr>
        <p:spPr bwMode="auto">
          <a:xfrm>
            <a:off x="323850" y="5589588"/>
            <a:ext cx="647700" cy="504825"/>
          </a:xfrm>
          <a:prstGeom prst="actionButtonBackPrevious">
            <a:avLst/>
          </a:prstGeom>
          <a:solidFill>
            <a:schemeClr val="accent1"/>
          </a:solidFill>
          <a:ln w="9525">
            <a:noFill/>
            <a:miter lim="800000"/>
            <a:headEnd/>
            <a:tailEnd/>
          </a:ln>
        </p:spPr>
        <p:txBody>
          <a:bodyPr wrap="none" anchor="ctr"/>
          <a:lstStyle/>
          <a:p>
            <a:endParaRPr lang="ar-EG"/>
          </a:p>
        </p:txBody>
      </p:sp>
      <p:sp>
        <p:nvSpPr>
          <p:cNvPr id="14341" name="Text Box 5">
            <a:hlinkClick r:id="rId6" action="ppaction://hlinksldjump" tooltip="القائمة الرئيسية"/>
          </p:cNvPr>
          <p:cNvSpPr txBox="1">
            <a:spLocks noChangeArrowheads="1"/>
          </p:cNvSpPr>
          <p:nvPr/>
        </p:nvSpPr>
        <p:spPr bwMode="auto">
          <a:xfrm>
            <a:off x="3813175" y="6286500"/>
            <a:ext cx="2401888" cy="369332"/>
          </a:xfrm>
          <a:prstGeom prst="rect">
            <a:avLst/>
          </a:prstGeom>
          <a:solidFill>
            <a:schemeClr val="accent1"/>
          </a:solidFill>
          <a:ln w="57150">
            <a:solidFill>
              <a:srgbClr val="009999"/>
            </a:solidFill>
            <a:miter lim="800000"/>
            <a:headEnd/>
            <a:tailEnd/>
          </a:ln>
        </p:spPr>
        <p:txBody>
          <a:bodyPr>
            <a:spAutoFit/>
          </a:bodyPr>
          <a:lstStyle/>
          <a:p>
            <a:pPr>
              <a:spcBef>
                <a:spcPct val="50000"/>
              </a:spcBef>
            </a:pPr>
            <a:endParaRPr lang="en-US" dirty="0">
              <a:solidFill>
                <a:srgbClr val="000066"/>
              </a:solidFill>
            </a:endParaRPr>
          </a:p>
        </p:txBody>
      </p:sp>
      <p:sp>
        <p:nvSpPr>
          <p:cNvPr id="39945" name="Text Box 9"/>
          <p:cNvSpPr txBox="1">
            <a:spLocks noChangeArrowheads="1"/>
          </p:cNvSpPr>
          <p:nvPr/>
        </p:nvSpPr>
        <p:spPr bwMode="auto">
          <a:xfrm>
            <a:off x="0" y="3071813"/>
            <a:ext cx="9143999" cy="2689086"/>
          </a:xfrm>
          <a:prstGeom prst="ellipseRibbon2">
            <a:avLst>
              <a:gd name="adj1" fmla="val 45926"/>
              <a:gd name="adj2" fmla="val 55385"/>
              <a:gd name="adj3" fmla="val 12500"/>
            </a:avLst>
          </a:prstGeom>
          <a:solidFill>
            <a:schemeClr val="accent2"/>
          </a:solidFill>
          <a:ln w="9525">
            <a:solidFill>
              <a:schemeClr val="tx1"/>
            </a:solidFill>
            <a:miter lim="800000"/>
            <a:headEnd/>
            <a:tailEnd/>
          </a:ln>
        </p:spPr>
        <p:txBody>
          <a:bodyPr wrap="square">
            <a:spAutoFit/>
          </a:bodyPr>
          <a:lstStyle/>
          <a:p>
            <a:pPr algn="ctr">
              <a:spcBef>
                <a:spcPct val="50000"/>
              </a:spcBef>
              <a:defRPr/>
            </a:pPr>
            <a:r>
              <a:rPr lang="ar-SA" sz="6000" dirty="0">
                <a:effectLst>
                  <a:outerShdw blurRad="38100" dist="38100" dir="2700000" algn="tl">
                    <a:srgbClr val="000000">
                      <a:alpha val="43137"/>
                    </a:srgbClr>
                  </a:outerShdw>
                </a:effectLst>
                <a:cs typeface="Arabic Transparent" pitchFamily="2" charset="-78"/>
              </a:rPr>
              <a:t>التكاثر(</a:t>
            </a:r>
            <a:r>
              <a:rPr lang="ar-SA" sz="6000" dirty="0" err="1">
                <a:effectLst>
                  <a:outerShdw blurRad="38100" dist="38100" dir="2700000" algn="tl">
                    <a:srgbClr val="000000">
                      <a:alpha val="43137"/>
                    </a:srgbClr>
                  </a:outerShdw>
                </a:effectLst>
                <a:cs typeface="Arabic Transparent" pitchFamily="2" charset="-78"/>
              </a:rPr>
              <a:t>اللاجنسي</a:t>
            </a:r>
            <a:r>
              <a:rPr lang="ar-SA" sz="6000" dirty="0">
                <a:effectLst>
                  <a:outerShdw blurRad="38100" dist="38100" dir="2700000" algn="tl">
                    <a:srgbClr val="000000">
                      <a:alpha val="43137"/>
                    </a:srgbClr>
                  </a:outerShdw>
                </a:effectLst>
                <a:cs typeface="Arabic Transparent" pitchFamily="2" charset="-78"/>
              </a:rPr>
              <a:t> )</a:t>
            </a:r>
            <a:endParaRPr lang="en-US" sz="6000" dirty="0">
              <a:effectLst>
                <a:outerShdw blurRad="38100" dist="38100" dir="2700000" algn="tl">
                  <a:srgbClr val="000000">
                    <a:alpha val="43137"/>
                  </a:srgbClr>
                </a:outerShdw>
              </a:effectLst>
              <a:cs typeface="Arabic Transparent" pitchFamily="2" charset="-78"/>
            </a:endParaRPr>
          </a:p>
        </p:txBody>
      </p:sp>
      <p:sp>
        <p:nvSpPr>
          <p:cNvPr id="9" name="نجمة ذات 32 نقطة 8"/>
          <p:cNvSpPr/>
          <p:nvPr/>
        </p:nvSpPr>
        <p:spPr>
          <a:xfrm>
            <a:off x="647700" y="937419"/>
            <a:ext cx="7962900" cy="1857375"/>
          </a:xfrm>
          <a:prstGeom prst="star3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r>
              <a:rPr lang="ar-SA" sz="6000" dirty="0">
                <a:solidFill>
                  <a:srgbClr val="FF0000"/>
                </a:solidFill>
                <a:effectLst>
                  <a:outerShdw blurRad="38100" dist="38100" dir="2700000" algn="tl">
                    <a:srgbClr val="000000">
                      <a:alpha val="43137"/>
                    </a:srgbClr>
                  </a:outerShdw>
                </a:effectLst>
              </a:rPr>
              <a:t>الدرس الأول</a:t>
            </a:r>
            <a:endParaRPr lang="ar-EG" sz="6000" dirty="0">
              <a:solidFill>
                <a:srgbClr val="FF0000"/>
              </a:solidFill>
              <a:effectLst>
                <a:outerShdw blurRad="38100" dist="38100" dir="2700000" algn="tl">
                  <a:srgbClr val="000000">
                    <a:alpha val="43137"/>
                  </a:srgbClr>
                </a:outerShdw>
              </a:effectLst>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to="" calcmode="lin" valueType="num">
                                      <p:cBhvr>
                                        <p:cTn id="7" dur="1" fill="hold"/>
                                        <p:tgtEl>
                                          <p:spTgt spid="9"/>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 to="" calcmode="lin" valueType="num">
                                      <p:cBhvr>
                                        <p:cTn id="12" dur="1" fill="hold"/>
                                        <p:tgtEl>
                                          <p:spTgt spid="39945"/>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ony\Desktop\التكاثر\278528_57326.jpg"/>
          <p:cNvPicPr>
            <a:picLocks noChangeAspect="1" noChangeArrowheads="1"/>
          </p:cNvPicPr>
          <p:nvPr/>
        </p:nvPicPr>
        <p:blipFill>
          <a:blip r:embed="rId2" cstate="print"/>
          <a:srcRect/>
          <a:stretch>
            <a:fillRect/>
          </a:stretch>
        </p:blipFill>
        <p:spPr bwMode="auto">
          <a:xfrm>
            <a:off x="285720" y="332656"/>
            <a:ext cx="8572560" cy="6239616"/>
          </a:xfrm>
          <a:prstGeom prst="rect">
            <a:avLst/>
          </a:prstGeom>
          <a:noFill/>
          <a:ln>
            <a:solidFill>
              <a:schemeClr val="tx1">
                <a:alpha val="99000"/>
              </a:schemeClr>
            </a:solidFill>
          </a:ln>
        </p:spPr>
      </p:pic>
      <p:sp>
        <p:nvSpPr>
          <p:cNvPr id="3" name="وسيلة شرح بيضاوية 2"/>
          <p:cNvSpPr/>
          <p:nvPr/>
        </p:nvSpPr>
        <p:spPr>
          <a:xfrm>
            <a:off x="1403648" y="836712"/>
            <a:ext cx="6743102" cy="2428892"/>
          </a:xfrm>
          <a:prstGeom prst="wedgeEllipseCallou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3600" dirty="0">
                <a:solidFill>
                  <a:srgbClr val="FFFF00"/>
                </a:solidFill>
              </a:rPr>
              <a:t>قال تعالى: (ومن كل شيء خلقنا زوجين لعلكم تذكرون)</a:t>
            </a:r>
          </a:p>
          <a:p>
            <a:pPr algn="ctr"/>
            <a:r>
              <a:rPr lang="ar-SA" sz="3600" dirty="0">
                <a:solidFill>
                  <a:srgbClr val="FFFF00"/>
                </a:solidFill>
              </a:rPr>
              <a:t>وقولة تعالى ( ألهاكم التكاثر )</a:t>
            </a:r>
            <a:r>
              <a:rPr lang="ar-SA" dirty="0">
                <a:solidFill>
                  <a:srgbClr val="FFFF00"/>
                </a:solidFill>
              </a:rPr>
              <a:t>.</a:t>
            </a:r>
          </a:p>
        </p:txBody>
      </p:sp>
      <p:sp>
        <p:nvSpPr>
          <p:cNvPr id="4" name="مستطيل 3"/>
          <p:cNvSpPr/>
          <p:nvPr/>
        </p:nvSpPr>
        <p:spPr>
          <a:xfrm>
            <a:off x="2786050" y="5572140"/>
            <a:ext cx="5857916" cy="7477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r>
              <a:rPr lang="ar-SA" sz="2800" dirty="0">
                <a:solidFill>
                  <a:srgbClr val="FFFF00"/>
                </a:solidFill>
              </a:rPr>
              <a:t>الفكرة العامة / كيف تتكاثر المخلوقات الحية ؟</a:t>
            </a:r>
          </a:p>
        </p:txBody>
      </p:sp>
    </p:spTree>
  </p:cSld>
  <p:clrMapOvr>
    <a:masterClrMapping/>
  </p:clrMapOvr>
  <p:transition spd="med">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ChangeArrowheads="1"/>
          </p:cNvSpPr>
          <p:nvPr/>
        </p:nvSpPr>
        <p:spPr bwMode="auto">
          <a:xfrm>
            <a:off x="1500917" y="2152763"/>
            <a:ext cx="7632848"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a:ln>
                <a:noFill/>
              </a:ln>
              <a:solidFill>
                <a:schemeClr val="tx1"/>
              </a:solidFill>
              <a:effectLst/>
              <a:latin typeface="Calibri" pitchFamily="34" charset="0"/>
              <a:ea typeface="Calibri" pitchFamily="34" charset="0"/>
              <a:cs typeface="Arial"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pPr>
            <a:endParaRPr lang="ar-SA" sz="1600" dirty="0">
              <a:latin typeface="Calibri" pitchFamily="34" charset="0"/>
              <a:ea typeface="Calibri" pitchFamily="34" charset="0"/>
              <a:cs typeface="Arial" pitchFamily="34" charset="0"/>
            </a:endParaRPr>
          </a:p>
          <a:p>
            <a:pPr marL="0" marR="0" lvl="0" indent="0" algn="l"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a:ln>
                <a:noFill/>
              </a:ln>
              <a:solidFill>
                <a:schemeClr val="tx1"/>
              </a:solidFill>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4400" b="0" i="0" u="none" strike="noStrike" cap="none" normalizeH="0" baseline="0" dirty="0">
                <a:ln>
                  <a:noFill/>
                </a:ln>
                <a:solidFill>
                  <a:schemeClr val="bg1">
                    <a:lumMod val="95000"/>
                  </a:schemeClr>
                </a:solidFill>
                <a:effectLst/>
                <a:latin typeface="Calibri" pitchFamily="34" charset="0"/>
                <a:ea typeface="Calibri" pitchFamily="34" charset="0"/>
                <a:cs typeface="Arial" pitchFamily="34" charset="0"/>
              </a:rPr>
              <a:t>الأهداف :                                  </a:t>
            </a:r>
            <a:endParaRPr kumimoji="0" lang="en-US" sz="4400" b="0" i="0" u="none" strike="noStrike" cap="none" normalizeH="0" baseline="0" dirty="0">
              <a:ln>
                <a:noFill/>
              </a:ln>
              <a:solidFill>
                <a:schemeClr val="bg1">
                  <a:lumMod val="95000"/>
                </a:schemeClr>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4000" b="1" i="0" u="none" strike="noStrike" cap="none" normalizeH="0" baseline="0" dirty="0">
                <a:ln>
                  <a:noFill/>
                </a:ln>
                <a:solidFill>
                  <a:srgbClr val="C00000"/>
                </a:solidFill>
                <a:effectLst/>
                <a:latin typeface="Calibri" pitchFamily="34" charset="0"/>
                <a:ea typeface="Calibri" pitchFamily="34" charset="0"/>
                <a:cs typeface="Arial" pitchFamily="34" charset="0"/>
              </a:rPr>
              <a:t> </a:t>
            </a:r>
            <a:endParaRPr lang="ar-SA" sz="1600" b="1" dirty="0">
              <a:solidFill>
                <a:srgbClr val="C00000"/>
              </a:solidFill>
              <a:latin typeface="Calibri" pitchFamily="34" charset="0"/>
              <a:ea typeface="Calibri"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3600" b="0" i="0" u="none" strike="noStrike" cap="none" normalizeH="0" baseline="0" dirty="0" err="1">
                <a:ln>
                  <a:noFill/>
                </a:ln>
                <a:solidFill>
                  <a:schemeClr val="bg1"/>
                </a:solidFill>
                <a:effectLst/>
                <a:latin typeface="Calibri" pitchFamily="34" charset="0"/>
                <a:ea typeface="Calibri" pitchFamily="34" charset="0"/>
                <a:cs typeface="Arial" pitchFamily="34" charset="0"/>
              </a:rPr>
              <a:t>اللاجنسي</a:t>
            </a:r>
            <a:r>
              <a:rPr kumimoji="0" lang="en-US" sz="2000" b="0" i="0" u="none" strike="noStrike" cap="none" normalizeH="0" baseline="0" dirty="0">
                <a:ln>
                  <a:noFill/>
                </a:ln>
                <a:solidFill>
                  <a:schemeClr val="tx1"/>
                </a:solidFill>
                <a:effectLst/>
                <a:latin typeface="Arial" pitchFamily="34" charset="0"/>
                <a:cs typeface="Arial" pitchFamily="34" charset="0"/>
              </a:rPr>
              <a:t>                                                </a:t>
            </a:r>
          </a:p>
        </p:txBody>
      </p:sp>
      <p:pic>
        <p:nvPicPr>
          <p:cNvPr id="4" name="عنصر نائب للمحتوى 5" descr="هند3.gif"/>
          <p:cNvPicPr>
            <a:picLocks noChangeAspect="1"/>
          </p:cNvPicPr>
          <p:nvPr/>
        </p:nvPicPr>
        <p:blipFill>
          <a:blip r:embed="rId3"/>
          <a:stretch>
            <a:fillRect/>
          </a:stretch>
        </p:blipFill>
        <p:spPr>
          <a:xfrm>
            <a:off x="0" y="27384"/>
            <a:ext cx="9144000" cy="6858000"/>
          </a:xfrm>
          <a:prstGeom prst="rect">
            <a:avLst/>
          </a:prstGeom>
        </p:spPr>
      </p:pic>
      <p:sp>
        <p:nvSpPr>
          <p:cNvPr id="2" name="تمرير عمودي 1"/>
          <p:cNvSpPr/>
          <p:nvPr/>
        </p:nvSpPr>
        <p:spPr>
          <a:xfrm>
            <a:off x="2915816" y="1844824"/>
            <a:ext cx="6480720" cy="4032448"/>
          </a:xfrm>
          <a:prstGeom prst="verticalScroll">
            <a:avLst/>
          </a:prstGeom>
        </p:spPr>
        <p:style>
          <a:lnRef idx="1">
            <a:schemeClr val="accent6"/>
          </a:lnRef>
          <a:fillRef idx="2">
            <a:schemeClr val="accent6"/>
          </a:fillRef>
          <a:effectRef idx="1">
            <a:schemeClr val="accent6"/>
          </a:effectRef>
          <a:fontRef idx="minor">
            <a:schemeClr val="dk1"/>
          </a:fontRef>
        </p:style>
        <p:txBody>
          <a:bodyPr rtlCol="1" anchor="ctr"/>
          <a:lstStyle/>
          <a:p>
            <a:pPr lvl="0" algn="ctr" eaLnBrk="0" fontAlgn="base" hangingPunct="0">
              <a:spcBef>
                <a:spcPct val="0"/>
              </a:spcBef>
              <a:spcAft>
                <a:spcPct val="0"/>
              </a:spcAft>
            </a:pPr>
            <a:r>
              <a:rPr lang="ar-SA" b="1" dirty="0">
                <a:solidFill>
                  <a:srgbClr val="C00000"/>
                </a:solidFill>
                <a:latin typeface="Calibri" pitchFamily="34" charset="0"/>
                <a:ea typeface="Calibri" pitchFamily="34" charset="0"/>
              </a:rPr>
              <a:t> </a:t>
            </a:r>
            <a:r>
              <a:rPr lang="ar-SA" sz="4000" dirty="0">
                <a:solidFill>
                  <a:srgbClr val="C00000"/>
                </a:solidFill>
                <a:latin typeface="Calibri" pitchFamily="34" charset="0"/>
                <a:ea typeface="Calibri" pitchFamily="34" charset="0"/>
              </a:rPr>
              <a:t>1- يشرح </a:t>
            </a:r>
            <a:r>
              <a:rPr lang="ar-SA" sz="4000" dirty="0" err="1">
                <a:solidFill>
                  <a:srgbClr val="C00000"/>
                </a:solidFill>
                <a:latin typeface="Calibri" pitchFamily="34" charset="0"/>
                <a:ea typeface="Calibri" pitchFamily="34" charset="0"/>
              </a:rPr>
              <a:t>التكاثراللاجنسي</a:t>
            </a:r>
            <a:endParaRPr lang="ar-SA" sz="4000" dirty="0">
              <a:solidFill>
                <a:srgbClr val="C00000"/>
              </a:solidFill>
              <a:latin typeface="Calibri" pitchFamily="34" charset="0"/>
              <a:ea typeface="Calibri" pitchFamily="34" charset="0"/>
            </a:endParaRPr>
          </a:p>
          <a:p>
            <a:pPr lvl="0" algn="ctr" eaLnBrk="0" fontAlgn="base" hangingPunct="0">
              <a:spcBef>
                <a:spcPct val="0"/>
              </a:spcBef>
              <a:spcAft>
                <a:spcPct val="0"/>
              </a:spcAft>
            </a:pPr>
            <a:endParaRPr lang="ar-SA" sz="4000" dirty="0">
              <a:solidFill>
                <a:srgbClr val="C00000"/>
              </a:solidFill>
              <a:latin typeface="Calibri" pitchFamily="34" charset="0"/>
              <a:ea typeface="Calibri" pitchFamily="34" charset="0"/>
            </a:endParaRPr>
          </a:p>
          <a:p>
            <a:pPr lvl="0" algn="ctr" eaLnBrk="0" fontAlgn="base" hangingPunct="0">
              <a:spcBef>
                <a:spcPct val="0"/>
              </a:spcBef>
              <a:spcAft>
                <a:spcPct val="0"/>
              </a:spcAft>
            </a:pPr>
            <a:r>
              <a:rPr lang="ar-SA" sz="4000" dirty="0">
                <a:solidFill>
                  <a:srgbClr val="C00000"/>
                </a:solidFill>
                <a:latin typeface="Calibri" pitchFamily="34" charset="0"/>
                <a:ea typeface="Calibri" pitchFamily="34" charset="0"/>
              </a:rPr>
              <a:t> </a:t>
            </a:r>
          </a:p>
          <a:p>
            <a:pPr lvl="0" algn="ctr" rtl="0" eaLnBrk="0" fontAlgn="base" hangingPunct="0">
              <a:spcBef>
                <a:spcPct val="0"/>
              </a:spcBef>
              <a:spcAft>
                <a:spcPct val="0"/>
              </a:spcAft>
            </a:pPr>
            <a:r>
              <a:rPr lang="ar-SA" sz="4000" dirty="0">
                <a:solidFill>
                  <a:srgbClr val="C00000"/>
                </a:solidFill>
                <a:latin typeface="Calibri" pitchFamily="34" charset="0"/>
                <a:ea typeface="Calibri" pitchFamily="34" charset="0"/>
              </a:rPr>
              <a:t>  2- يقارن بين التكاثر الجنسي والتكاثر </a:t>
            </a:r>
            <a:endParaRPr lang="ar-SA" sz="4000" dirty="0">
              <a:solidFill>
                <a:srgbClr val="C00000"/>
              </a:solidFill>
            </a:endParaRPr>
          </a:p>
        </p:txBody>
      </p:sp>
    </p:spTree>
  </p:cSld>
  <p:clrMapOvr>
    <a:masterClrMapping/>
  </p:clrMapOvr>
  <p:transition spd="med">
    <p:diamon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763067368"/>
              </p:ext>
            </p:extLst>
          </p:nvPr>
        </p:nvGraphicFramePr>
        <p:xfrm>
          <a:off x="0" y="0"/>
          <a:ext cx="9001156"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500166" y="928670"/>
            <a:ext cx="6143668" cy="5715040"/>
          </a:xfrm>
          <a:prstGeom prst="rect">
            <a:avLst/>
          </a:prstGeom>
          <a:noFill/>
          <a:ln w="9525">
            <a:solidFill>
              <a:schemeClr val="tx1"/>
            </a:solidFill>
            <a:miter lim="800000"/>
            <a:headEnd/>
            <a:tailEnd/>
          </a:ln>
          <a:effectLst/>
        </p:spPr>
      </p:pic>
      <p:sp>
        <p:nvSpPr>
          <p:cNvPr id="3" name="مستطيل 2"/>
          <p:cNvSpPr/>
          <p:nvPr/>
        </p:nvSpPr>
        <p:spPr>
          <a:xfrm>
            <a:off x="928662" y="428604"/>
            <a:ext cx="6286544" cy="584775"/>
          </a:xfrm>
          <a:prstGeom prst="rect">
            <a:avLst/>
          </a:prstGeom>
        </p:spPr>
        <p:txBody>
          <a:bodyPr wrap="square">
            <a:spAutoFit/>
          </a:bodyPr>
          <a:lstStyle/>
          <a:p>
            <a:pPr lvl="0" algn="ctr">
              <a:spcBef>
                <a:spcPct val="0"/>
              </a:spcBef>
              <a:defRPr/>
            </a:pPr>
            <a:r>
              <a:rPr lang="ar-SA" sz="3200" b="1" dirty="0">
                <a:solidFill>
                  <a:srgbClr val="C00000"/>
                </a:solidFill>
              </a:rPr>
              <a:t> تكــــاثر الكائنات الحية    </a:t>
            </a:r>
          </a:p>
        </p:txBody>
      </p:sp>
      <p:sp>
        <p:nvSpPr>
          <p:cNvPr id="4" name="نجمة مكونة من 6 نقاط 3"/>
          <p:cNvSpPr/>
          <p:nvPr/>
        </p:nvSpPr>
        <p:spPr>
          <a:xfrm>
            <a:off x="5966719" y="720991"/>
            <a:ext cx="3071833" cy="2071702"/>
          </a:xfrm>
          <a:prstGeom prst="star6">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a:solidFill>
                  <a:srgbClr val="00B050"/>
                </a:solidFill>
              </a:rPr>
              <a:t>الفكرة الرئيسية</a:t>
            </a:r>
          </a:p>
          <a:p>
            <a:pPr algn="ctr"/>
            <a:r>
              <a:rPr lang="ar-SA" sz="2000" b="1" dirty="0">
                <a:solidFill>
                  <a:srgbClr val="00B050"/>
                </a:solidFill>
              </a:rPr>
              <a:t>تنتج المخلوقات الحية من مخلوقات حية أخرى</a:t>
            </a:r>
          </a:p>
        </p:txBody>
      </p:sp>
      <p:sp>
        <p:nvSpPr>
          <p:cNvPr id="5" name="تمرير عمودي 4"/>
          <p:cNvSpPr/>
          <p:nvPr/>
        </p:nvSpPr>
        <p:spPr>
          <a:xfrm>
            <a:off x="5861272" y="3444697"/>
            <a:ext cx="3282728" cy="3214710"/>
          </a:xfrm>
          <a:prstGeom prst="verticalScroll">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solidFill>
                  <a:srgbClr val="C00000"/>
                </a:solidFill>
              </a:rPr>
              <a:t>المفردات</a:t>
            </a:r>
          </a:p>
          <a:p>
            <a:pPr algn="ctr"/>
            <a:r>
              <a:rPr lang="ar-SA" sz="2800" b="1" dirty="0" err="1"/>
              <a:t>التكاثراللاجنسي</a:t>
            </a:r>
            <a:r>
              <a:rPr lang="ar-SA" sz="2800" b="1" dirty="0"/>
              <a:t> التكاثر الخضري</a:t>
            </a:r>
          </a:p>
          <a:p>
            <a:pPr algn="ctr"/>
            <a:r>
              <a:rPr lang="ar-SA" sz="2800" b="1" dirty="0"/>
              <a:t>الساق الجارية</a:t>
            </a:r>
          </a:p>
        </p:txBody>
      </p:sp>
    </p:spTree>
  </p:cSld>
  <p:clrMapOvr>
    <a:masterClrMapping/>
  </p:clrMapOvr>
  <p:transition spd="med">
    <p:diamon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TOSHIBA\Pictures\بدون عنوان.png"/>
          <p:cNvPicPr>
            <a:picLocks noChangeAspect="1" noChangeArrowheads="1"/>
          </p:cNvPicPr>
          <p:nvPr/>
        </p:nvPicPr>
        <p:blipFill>
          <a:blip r:embed="rId3"/>
          <a:srcRect/>
          <a:stretch>
            <a:fillRect/>
          </a:stretch>
        </p:blipFill>
        <p:spPr bwMode="auto">
          <a:xfrm>
            <a:off x="4010" y="692696"/>
            <a:ext cx="5360078" cy="4214842"/>
          </a:xfrm>
          <a:prstGeom prst="rect">
            <a:avLst/>
          </a:prstGeom>
          <a:noFill/>
        </p:spPr>
      </p:pic>
      <p:sp>
        <p:nvSpPr>
          <p:cNvPr id="3" name="مربع نص 2"/>
          <p:cNvSpPr txBox="1"/>
          <p:nvPr/>
        </p:nvSpPr>
        <p:spPr>
          <a:xfrm>
            <a:off x="5148064" y="706942"/>
            <a:ext cx="3707904" cy="4339650"/>
          </a:xfrm>
          <a:prstGeom prst="rect">
            <a:avLst/>
          </a:prstGeom>
          <a:noFill/>
        </p:spPr>
        <p:txBody>
          <a:bodyPr wrap="square" rtlCol="1">
            <a:spAutoFit/>
          </a:bodyPr>
          <a:lstStyle/>
          <a:p>
            <a:pPr algn="ctr"/>
            <a:r>
              <a:rPr lang="ar-SA" sz="3600" b="1" dirty="0">
                <a:solidFill>
                  <a:srgbClr val="C00000"/>
                </a:solidFill>
                <a:latin typeface="Segoe UI" pitchFamily="34" charset="0"/>
                <a:ea typeface="Segoe UI" pitchFamily="34" charset="0"/>
                <a:cs typeface="Segoe UI" pitchFamily="34" charset="0"/>
              </a:rPr>
              <a:t>تقويم المعرفة السابقة</a:t>
            </a:r>
          </a:p>
          <a:p>
            <a:pPr algn="ctr"/>
            <a:r>
              <a:rPr lang="ar-SA" sz="3600" b="1" dirty="0">
                <a:solidFill>
                  <a:srgbClr val="B13F9A">
                    <a:lumMod val="50000"/>
                  </a:srgbClr>
                </a:solidFill>
                <a:latin typeface="Segoe UI" pitchFamily="34" charset="0"/>
                <a:ea typeface="Segoe UI" pitchFamily="34" charset="0"/>
                <a:cs typeface="Segoe UI" pitchFamily="34" charset="0"/>
              </a:rPr>
              <a:t>هيا </a:t>
            </a:r>
          </a:p>
          <a:p>
            <a:pPr algn="ctr"/>
            <a:r>
              <a:rPr lang="ar-SA" sz="3600" b="1" dirty="0">
                <a:solidFill>
                  <a:srgbClr val="B13F9A">
                    <a:lumMod val="50000"/>
                  </a:srgbClr>
                </a:solidFill>
                <a:latin typeface="Segoe UI" pitchFamily="34" charset="0"/>
                <a:ea typeface="Segoe UI" pitchFamily="34" charset="0"/>
                <a:cs typeface="Segoe UI" pitchFamily="34" charset="0"/>
              </a:rPr>
              <a:t>يا صغيراتي </a:t>
            </a:r>
          </a:p>
          <a:p>
            <a:pPr algn="ctr"/>
            <a:r>
              <a:rPr lang="ar-SA" sz="3600" b="1" dirty="0">
                <a:solidFill>
                  <a:srgbClr val="002060"/>
                </a:solidFill>
                <a:latin typeface="Segoe UI" pitchFamily="34" charset="0"/>
                <a:ea typeface="Segoe UI" pitchFamily="34" charset="0"/>
                <a:cs typeface="Segoe UI" pitchFamily="34" charset="0"/>
              </a:rPr>
              <a:t>نراجع ما تعرفنا عليه في دروسنا  السابقة</a:t>
            </a:r>
          </a:p>
          <a:p>
            <a:pPr algn="ctr"/>
            <a:endParaRPr lang="ar-SA" sz="2400" b="1" dirty="0">
              <a:solidFill>
                <a:srgbClr val="002060"/>
              </a:solidFill>
              <a:latin typeface="Segoe UI" pitchFamily="34" charset="0"/>
              <a:ea typeface="Segoe UI" pitchFamily="34" charset="0"/>
              <a:cs typeface="Segoe UI" pitchFamily="34" charset="0"/>
            </a:endParaRPr>
          </a:p>
        </p:txBody>
      </p:sp>
    </p:spTree>
  </p:cSld>
  <p:clrMapOvr>
    <a:masterClrMapping/>
  </p:clrMapOvr>
  <p:transition spd="med">
    <p:diamon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جدول 1"/>
          <p:cNvGraphicFramePr>
            <a:graphicFrameLocks noGrp="1"/>
          </p:cNvGraphicFramePr>
          <p:nvPr>
            <p:extLst>
              <p:ext uri="{D42A27DB-BD31-4B8C-83A1-F6EECF244321}">
                <p14:modId xmlns:p14="http://schemas.microsoft.com/office/powerpoint/2010/main" val="4192809037"/>
              </p:ext>
            </p:extLst>
          </p:nvPr>
        </p:nvGraphicFramePr>
        <p:xfrm>
          <a:off x="539553" y="1428735"/>
          <a:ext cx="8064895" cy="4736569"/>
        </p:xfrm>
        <a:graphic>
          <a:graphicData uri="http://schemas.openxmlformats.org/drawingml/2006/table">
            <a:tbl>
              <a:tblPr rtl="1"/>
              <a:tblGrid>
                <a:gridCol w="2687667">
                  <a:extLst>
                    <a:ext uri="{9D8B030D-6E8A-4147-A177-3AD203B41FA5}">
                      <a16:colId xmlns:a16="http://schemas.microsoft.com/office/drawing/2014/main" val="20000"/>
                    </a:ext>
                  </a:extLst>
                </a:gridCol>
                <a:gridCol w="3030204">
                  <a:extLst>
                    <a:ext uri="{9D8B030D-6E8A-4147-A177-3AD203B41FA5}">
                      <a16:colId xmlns:a16="http://schemas.microsoft.com/office/drawing/2014/main" val="20001"/>
                    </a:ext>
                  </a:extLst>
                </a:gridCol>
                <a:gridCol w="2347024">
                  <a:extLst>
                    <a:ext uri="{9D8B030D-6E8A-4147-A177-3AD203B41FA5}">
                      <a16:colId xmlns:a16="http://schemas.microsoft.com/office/drawing/2014/main" val="20002"/>
                    </a:ext>
                  </a:extLst>
                </a:gridCol>
              </a:tblGrid>
              <a:tr h="869981">
                <a:tc gridSpan="3">
                  <a:txBody>
                    <a:bodyPr/>
                    <a:lstStyle/>
                    <a:p>
                      <a:pPr algn="ctr" rtl="1">
                        <a:lnSpc>
                          <a:spcPct val="115000"/>
                        </a:lnSpc>
                        <a:spcAft>
                          <a:spcPts val="0"/>
                        </a:spcAft>
                      </a:pPr>
                      <a:r>
                        <a:rPr lang="ar-SA" sz="4800" dirty="0" err="1">
                          <a:latin typeface="Calibri"/>
                          <a:ea typeface="Calibri"/>
                          <a:cs typeface="Arial"/>
                        </a:rPr>
                        <a:t>الاباء</a:t>
                      </a:r>
                      <a:r>
                        <a:rPr lang="ar-SA" sz="4800" dirty="0">
                          <a:latin typeface="Calibri"/>
                          <a:ea typeface="Calibri"/>
                          <a:cs typeface="Arial"/>
                        </a:rPr>
                        <a:t> والأبناء</a:t>
                      </a:r>
                      <a:endParaRPr lang="en-US" sz="4800"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hMerge="1">
                  <a:txBody>
                    <a:bodyPr/>
                    <a:lstStyle/>
                    <a:p>
                      <a:pPr rtl="1"/>
                      <a:endParaRPr lang="ar-SA"/>
                    </a:p>
                  </a:txBody>
                  <a:tcPr/>
                </a:tc>
                <a:tc hMerge="1">
                  <a:txBody>
                    <a:bodyPr/>
                    <a:lstStyle/>
                    <a:p>
                      <a:pPr rtl="1"/>
                      <a:endParaRPr lang="ar-SA"/>
                    </a:p>
                  </a:txBody>
                  <a:tcPr/>
                </a:tc>
                <a:extLst>
                  <a:ext uri="{0D108BD9-81ED-4DB2-BD59-A6C34878D82A}">
                    <a16:rowId xmlns:a16="http://schemas.microsoft.com/office/drawing/2014/main" val="10000"/>
                  </a:ext>
                </a:extLst>
              </a:tr>
              <a:tr h="773318">
                <a:tc>
                  <a:txBody>
                    <a:bodyPr/>
                    <a:lstStyle/>
                    <a:p>
                      <a:pPr algn="ctr" rtl="1">
                        <a:lnSpc>
                          <a:spcPct val="115000"/>
                        </a:lnSpc>
                        <a:spcAft>
                          <a:spcPts val="0"/>
                        </a:spcAft>
                      </a:pPr>
                      <a:r>
                        <a:rPr lang="ar-SA" sz="2800" b="1" dirty="0">
                          <a:solidFill>
                            <a:srgbClr val="0070C0"/>
                          </a:solidFill>
                          <a:latin typeface="Calibri"/>
                          <a:ea typeface="Calibri"/>
                          <a:cs typeface="Arial"/>
                        </a:rPr>
                        <a:t>ماذا نعرف؟</a:t>
                      </a:r>
                      <a:endParaRPr lang="en-US" sz="2800" b="1" dirty="0">
                        <a:solidFill>
                          <a:srgbClr val="0070C0"/>
                        </a:solidFill>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r>
                        <a:rPr lang="ar-SA" sz="2800" b="1" dirty="0">
                          <a:solidFill>
                            <a:srgbClr val="0070C0"/>
                          </a:solidFill>
                          <a:latin typeface="Calibri"/>
                          <a:ea typeface="Calibri"/>
                          <a:cs typeface="Arial"/>
                        </a:rPr>
                        <a:t>ماذا نريد ان نعرف؟</a:t>
                      </a:r>
                      <a:endParaRPr lang="en-US" sz="2800" b="1" dirty="0">
                        <a:solidFill>
                          <a:srgbClr val="0070C0"/>
                        </a:solidFill>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r>
                        <a:rPr lang="ar-SA" sz="2800" b="1" dirty="0">
                          <a:solidFill>
                            <a:srgbClr val="0070C0"/>
                          </a:solidFill>
                          <a:latin typeface="Calibri"/>
                          <a:ea typeface="Calibri"/>
                          <a:cs typeface="Arial"/>
                        </a:rPr>
                        <a:t>ماذا تعلمنا ؟</a:t>
                      </a:r>
                      <a:endParaRPr lang="en-US" sz="2800" b="1" dirty="0">
                        <a:solidFill>
                          <a:srgbClr val="0070C0"/>
                        </a:solidFill>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1546635">
                <a:tc>
                  <a:txBody>
                    <a:bodyPr/>
                    <a:lstStyle/>
                    <a:p>
                      <a:pPr algn="ctr" rtl="1">
                        <a:lnSpc>
                          <a:spcPct val="115000"/>
                        </a:lnSpc>
                        <a:spcAft>
                          <a:spcPts val="0"/>
                        </a:spcAft>
                      </a:pPr>
                      <a:endParaRPr lang="ar-SA" sz="2400" b="1" baseline="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endParaRPr lang="en-US" sz="2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endParaRPr lang="ar-SA" sz="2400" b="1">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2"/>
                  </a:ext>
                </a:extLst>
              </a:tr>
              <a:tr h="1546635">
                <a:tc>
                  <a:txBody>
                    <a:bodyPr/>
                    <a:lstStyle/>
                    <a:p>
                      <a:pPr algn="ctr" rtl="1">
                        <a:lnSpc>
                          <a:spcPct val="115000"/>
                        </a:lnSpc>
                        <a:spcAft>
                          <a:spcPts val="0"/>
                        </a:spcAft>
                      </a:pPr>
                      <a:endParaRPr lang="en-US" sz="2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endParaRPr lang="ar-SA" sz="2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algn="ctr" rtl="1">
                        <a:lnSpc>
                          <a:spcPct val="115000"/>
                        </a:lnSpc>
                        <a:spcAft>
                          <a:spcPts val="0"/>
                        </a:spcAft>
                      </a:pPr>
                      <a:endParaRPr lang="ar-SA" sz="2400" b="1" dirty="0">
                        <a:latin typeface="Calibri"/>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3"/>
                  </a:ext>
                </a:extLst>
              </a:tr>
            </a:tbl>
          </a:graphicData>
        </a:graphic>
      </p:graphicFrame>
      <p:pic>
        <p:nvPicPr>
          <p:cNvPr id="3" name="Picture 2" descr="C:\Users\TOSHIBA\Pictures\images2663MNG1.jpg"/>
          <p:cNvPicPr>
            <a:picLocks noChangeAspect="1" noChangeArrowheads="1"/>
          </p:cNvPicPr>
          <p:nvPr/>
        </p:nvPicPr>
        <p:blipFill>
          <a:blip r:embed="rId2"/>
          <a:srcRect/>
          <a:stretch>
            <a:fillRect/>
          </a:stretch>
        </p:blipFill>
        <p:spPr bwMode="auto">
          <a:xfrm>
            <a:off x="6460" y="1"/>
            <a:ext cx="1469196" cy="1340768"/>
          </a:xfrm>
          <a:prstGeom prst="rect">
            <a:avLst/>
          </a:prstGeom>
          <a:noFill/>
        </p:spPr>
      </p:pic>
    </p:spTree>
  </p:cSld>
  <p:clrMapOvr>
    <a:masterClrMapping/>
  </p:clrMapOvr>
  <p:transition spd="med">
    <p:diamon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TOSHIBA\Pictures\images724S2S94.jpg"/>
          <p:cNvPicPr>
            <a:picLocks noChangeAspect="1" noChangeArrowheads="1"/>
          </p:cNvPicPr>
          <p:nvPr/>
        </p:nvPicPr>
        <p:blipFill>
          <a:blip r:embed="rId2"/>
          <a:srcRect/>
          <a:stretch>
            <a:fillRect/>
          </a:stretch>
        </p:blipFill>
        <p:spPr bwMode="auto">
          <a:xfrm>
            <a:off x="857224" y="214290"/>
            <a:ext cx="7358114" cy="6072230"/>
          </a:xfrm>
          <a:prstGeom prst="rect">
            <a:avLst/>
          </a:prstGeom>
          <a:noFill/>
        </p:spPr>
      </p:pic>
    </p:spTree>
  </p:cSld>
  <p:clrMapOvr>
    <a:masterClrMapping/>
  </p:clrMapOvr>
  <p:transition spd="med">
    <p:diamon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214547" y="214291"/>
            <a:ext cx="4572032"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تكــــاثر الكائنات الحية</a:t>
            </a:r>
          </a:p>
        </p:txBody>
      </p:sp>
      <p:pic>
        <p:nvPicPr>
          <p:cNvPr id="2050" name="Picture 2"/>
          <p:cNvPicPr>
            <a:picLocks noChangeAspect="1" noChangeArrowheads="1"/>
          </p:cNvPicPr>
          <p:nvPr/>
        </p:nvPicPr>
        <p:blipFill>
          <a:blip r:embed="rId3" cstate="print"/>
          <a:srcRect/>
          <a:stretch>
            <a:fillRect/>
          </a:stretch>
        </p:blipFill>
        <p:spPr bwMode="auto">
          <a:xfrm>
            <a:off x="323528" y="980729"/>
            <a:ext cx="8496944" cy="5697091"/>
          </a:xfrm>
          <a:prstGeom prst="rect">
            <a:avLst/>
          </a:prstGeom>
          <a:noFill/>
          <a:ln w="9525">
            <a:solidFill>
              <a:schemeClr val="accent1"/>
            </a:solidFill>
            <a:miter lim="800000"/>
            <a:headEnd/>
            <a:tailEnd/>
          </a:ln>
        </p:spPr>
      </p:pic>
      <p:sp>
        <p:nvSpPr>
          <p:cNvPr id="5" name="مستطيل 4"/>
          <p:cNvSpPr/>
          <p:nvPr/>
        </p:nvSpPr>
        <p:spPr>
          <a:xfrm>
            <a:off x="323528" y="1196753"/>
            <a:ext cx="4320480" cy="2088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مناقشة الفكرة الرئيسية</a:t>
            </a:r>
          </a:p>
          <a:p>
            <a:pPr algn="ctr"/>
            <a:r>
              <a:rPr lang="ar-SA"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مانوع</a:t>
            </a:r>
            <a:r>
              <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التكاثر الذي يتطلب حدوث عملية </a:t>
            </a:r>
            <a:r>
              <a:rPr lang="ar-SA" sz="2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اخصاب</a:t>
            </a:r>
            <a:r>
              <a:rPr lang="ar-SA"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p:txBody>
      </p:sp>
      <p:pic>
        <p:nvPicPr>
          <p:cNvPr id="4098" name="Picture 2" descr="C:\Users\TOSHIBA\Pictures\images2663MNG1.jpg"/>
          <p:cNvPicPr>
            <a:picLocks noChangeAspect="1" noChangeArrowheads="1"/>
          </p:cNvPicPr>
          <p:nvPr/>
        </p:nvPicPr>
        <p:blipFill>
          <a:blip r:embed="rId4"/>
          <a:srcRect/>
          <a:stretch>
            <a:fillRect/>
          </a:stretch>
        </p:blipFill>
        <p:spPr bwMode="auto">
          <a:xfrm>
            <a:off x="6643702" y="785795"/>
            <a:ext cx="2286016" cy="1857387"/>
          </a:xfrm>
          <a:prstGeom prst="rect">
            <a:avLst/>
          </a:prstGeom>
          <a:noFill/>
        </p:spPr>
      </p:pic>
      <p:pic>
        <p:nvPicPr>
          <p:cNvPr id="6" name="Picture 2" descr="C:\Users\TOSHIBA\Pictures\images2663MNG1.jpg"/>
          <p:cNvPicPr>
            <a:picLocks noChangeAspect="1" noChangeArrowheads="1"/>
          </p:cNvPicPr>
          <p:nvPr/>
        </p:nvPicPr>
        <p:blipFill>
          <a:blip r:embed="rId4"/>
          <a:srcRect/>
          <a:stretch>
            <a:fillRect/>
          </a:stretch>
        </p:blipFill>
        <p:spPr bwMode="auto">
          <a:xfrm>
            <a:off x="6643702" y="785794"/>
            <a:ext cx="2286016" cy="1857387"/>
          </a:xfrm>
          <a:prstGeom prst="rect">
            <a:avLst/>
          </a:prstGeom>
          <a:noFill/>
        </p:spPr>
      </p:pic>
    </p:spTree>
  </p:cSld>
  <p:clrMapOvr>
    <a:masterClrMapping/>
  </p:clrMapOvr>
  <p:transition spd="med">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dirty="0"/>
              <a:t>ما هو </a:t>
            </a:r>
            <a:r>
              <a:rPr lang="ar-SA" dirty="0" err="1"/>
              <a:t>التكاثرالجنسي</a:t>
            </a:r>
            <a:r>
              <a:rPr lang="ar-SA" dirty="0"/>
              <a:t> ؟</a:t>
            </a:r>
          </a:p>
        </p:txBody>
      </p:sp>
      <p:sp>
        <p:nvSpPr>
          <p:cNvPr id="4" name="مربع نص 3"/>
          <p:cNvSpPr txBox="1"/>
          <p:nvPr/>
        </p:nvSpPr>
        <p:spPr>
          <a:xfrm>
            <a:off x="1619672" y="1412777"/>
            <a:ext cx="4752528" cy="769441"/>
          </a:xfrm>
          <a:prstGeom prst="rect">
            <a:avLst/>
          </a:prstGeom>
          <a:noFill/>
        </p:spPr>
        <p:txBody>
          <a:bodyPr wrap="square" rtlCol="1">
            <a:spAutoFit/>
          </a:bodyPr>
          <a:lstStyle/>
          <a:p>
            <a:r>
              <a:rPr lang="ar-SA" sz="4400" dirty="0">
                <a:solidFill>
                  <a:schemeClr val="accent5">
                    <a:lumMod val="50000"/>
                  </a:schemeClr>
                </a:solidFill>
              </a:rPr>
              <a:t>انتاج أفراد جديدة .</a:t>
            </a:r>
          </a:p>
        </p:txBody>
      </p:sp>
      <p:pic>
        <p:nvPicPr>
          <p:cNvPr id="7" name="صورة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967" y="2190601"/>
            <a:ext cx="2552700" cy="1790700"/>
          </a:xfrm>
          <a:prstGeom prst="rect">
            <a:avLst/>
          </a:prstGeom>
        </p:spPr>
      </p:pic>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129" y="2237085"/>
            <a:ext cx="2581275" cy="1771650"/>
          </a:xfrm>
          <a:prstGeom prst="rect">
            <a:avLst/>
          </a:prstGeom>
        </p:spPr>
      </p:pic>
      <p:pic>
        <p:nvPicPr>
          <p:cNvPr id="11" name="صورة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08" y="2182217"/>
            <a:ext cx="2676525" cy="1704975"/>
          </a:xfrm>
          <a:prstGeom prst="rect">
            <a:avLst/>
          </a:prstGeom>
        </p:spPr>
      </p:pic>
      <p:pic>
        <p:nvPicPr>
          <p:cNvPr id="13" name="صورة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410" y="4477762"/>
            <a:ext cx="2571751" cy="1771650"/>
          </a:xfrm>
          <a:prstGeom prst="rect">
            <a:avLst/>
          </a:prstGeom>
        </p:spPr>
      </p:pic>
      <p:sp>
        <p:nvSpPr>
          <p:cNvPr id="8" name="وسيلة شرح بيضاوية 7"/>
          <p:cNvSpPr/>
          <p:nvPr/>
        </p:nvSpPr>
        <p:spPr>
          <a:xfrm>
            <a:off x="0" y="4143381"/>
            <a:ext cx="3057508" cy="2286016"/>
          </a:xfrm>
          <a:prstGeom prst="wedgeEllipse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cap="all" dirty="0" err="1">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استرتيجية</a:t>
            </a:r>
            <a:r>
              <a:rPr lang="ar-SA" sz="4000" b="1" cap="all"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 فكر . زاوج . شارك</a:t>
            </a:r>
          </a:p>
        </p:txBody>
      </p:sp>
      <p:pic>
        <p:nvPicPr>
          <p:cNvPr id="14" name="صورة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075" y="4143381"/>
            <a:ext cx="2714644" cy="2500330"/>
          </a:xfrm>
          <a:prstGeom prst="rect">
            <a:avLst/>
          </a:prstGeom>
        </p:spPr>
      </p:pic>
    </p:spTree>
    <p:extLst>
      <p:ext uri="{BB962C8B-B14F-4D97-AF65-F5344CB8AC3E}">
        <p14:creationId xmlns:p14="http://schemas.microsoft.com/office/powerpoint/2010/main" val="3013246246"/>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899592" y="285728"/>
            <a:ext cx="6458490"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spcBef>
                <a:spcPct val="0"/>
              </a:spcBef>
              <a:defRPr/>
            </a:pPr>
            <a:r>
              <a:rPr lang="ar-SA"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كيف تكــــاثر الكائنات الحية لا جنسيا </a:t>
            </a:r>
          </a:p>
        </p:txBody>
      </p:sp>
      <p:sp>
        <p:nvSpPr>
          <p:cNvPr id="6" name="مستطيل 5"/>
          <p:cNvSpPr/>
          <p:nvPr/>
        </p:nvSpPr>
        <p:spPr>
          <a:xfrm>
            <a:off x="2699792" y="2276872"/>
            <a:ext cx="3500462" cy="2736304"/>
          </a:xfrm>
          <a:prstGeom prst="rect">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ln w="18415" cmpd="sng">
                  <a:solidFill>
                    <a:srgbClr val="FFFFFF"/>
                  </a:solidFill>
                  <a:prstDash val="solid"/>
                </a:ln>
                <a:solidFill>
                  <a:schemeClr val="bg1"/>
                </a:solidFill>
                <a:effectLst>
                  <a:outerShdw blurRad="63500" dir="3600000" algn="tl" rotWithShape="0">
                    <a:srgbClr val="000000">
                      <a:alpha val="70000"/>
                    </a:srgbClr>
                  </a:outerShdw>
                </a:effectLst>
              </a:rPr>
              <a:t>انظري الى الفيديو ثم </a:t>
            </a:r>
            <a:r>
              <a:rPr lang="ar-SA" sz="2800" dirty="0" err="1">
                <a:ln w="18415" cmpd="sng">
                  <a:solidFill>
                    <a:srgbClr val="FFFFFF"/>
                  </a:solidFill>
                  <a:prstDash val="solid"/>
                </a:ln>
                <a:solidFill>
                  <a:schemeClr val="bg1"/>
                </a:solidFill>
                <a:effectLst>
                  <a:outerShdw blurRad="63500" dir="3600000" algn="tl" rotWithShape="0">
                    <a:srgbClr val="000000">
                      <a:alpha val="70000"/>
                    </a:srgbClr>
                  </a:outerShdw>
                </a:effectLst>
              </a:rPr>
              <a:t>أجيبي</a:t>
            </a:r>
            <a:r>
              <a:rPr lang="ar-SA" sz="2800" dirty="0">
                <a:ln w="18415" cmpd="sng">
                  <a:solidFill>
                    <a:srgbClr val="FFFFFF"/>
                  </a:solidFill>
                  <a:prstDash val="solid"/>
                </a:ln>
                <a:solidFill>
                  <a:schemeClr val="bg1"/>
                </a:solidFill>
                <a:effectLst>
                  <a:outerShdw blurRad="63500" dir="3600000" algn="tl" rotWithShape="0">
                    <a:srgbClr val="000000">
                      <a:alpha val="70000"/>
                    </a:srgbClr>
                  </a:outerShdw>
                </a:effectLst>
              </a:rPr>
              <a:t> </a:t>
            </a:r>
          </a:p>
        </p:txBody>
      </p:sp>
      <p:pic>
        <p:nvPicPr>
          <p:cNvPr id="5" name="Picture 2" descr="C:\Users\TOSHIBA\Pictures\images2663MNG1.jpg"/>
          <p:cNvPicPr>
            <a:picLocks noChangeAspect="1" noChangeArrowheads="1"/>
          </p:cNvPicPr>
          <p:nvPr/>
        </p:nvPicPr>
        <p:blipFill>
          <a:blip r:embed="rId4"/>
          <a:srcRect/>
          <a:stretch>
            <a:fillRect/>
          </a:stretch>
        </p:blipFill>
        <p:spPr bwMode="auto">
          <a:xfrm>
            <a:off x="251520" y="4725144"/>
            <a:ext cx="2286016" cy="1857387"/>
          </a:xfrm>
          <a:prstGeom prst="rect">
            <a:avLst/>
          </a:prstGeom>
          <a:noFill/>
        </p:spPr>
      </p:pic>
    </p:spTree>
  </p:cSld>
  <p:clrMapOvr>
    <a:masterClrMapping/>
  </p:clrMapOvr>
  <p:transition spd="med">
    <p:diamon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24638" y="-1466850"/>
            <a:ext cx="15768638" cy="14403388"/>
            <a:chOff x="-3107" y="-289"/>
            <a:chExt cx="8017" cy="8438"/>
          </a:xfrm>
        </p:grpSpPr>
        <p:grpSp>
          <p:nvGrpSpPr>
            <p:cNvPr id="3" name="Group 3"/>
            <p:cNvGrpSpPr>
              <a:grpSpLocks/>
            </p:cNvGrpSpPr>
            <p:nvPr/>
          </p:nvGrpSpPr>
          <p:grpSpPr bwMode="auto">
            <a:xfrm>
              <a:off x="-3107" y="-289"/>
              <a:ext cx="8017" cy="8245"/>
              <a:chOff x="-3107" y="-289"/>
              <a:chExt cx="8017" cy="8245"/>
            </a:xfrm>
          </p:grpSpPr>
          <p:sp>
            <p:nvSpPr>
              <p:cNvPr id="3076" name="Freeform 4"/>
              <p:cNvSpPr>
                <a:spLocks/>
              </p:cNvSpPr>
              <p:nvPr/>
            </p:nvSpPr>
            <p:spPr bwMode="auto">
              <a:xfrm>
                <a:off x="3401" y="327"/>
                <a:ext cx="1468" cy="6455"/>
              </a:xfrm>
              <a:custGeom>
                <a:avLst/>
                <a:gdLst/>
                <a:ahLst/>
                <a:cxnLst>
                  <a:cxn ang="0">
                    <a:pos x="843" y="380"/>
                  </a:cxn>
                  <a:cxn ang="0">
                    <a:pos x="797" y="176"/>
                  </a:cxn>
                  <a:cxn ang="0">
                    <a:pos x="704" y="190"/>
                  </a:cxn>
                  <a:cxn ang="0">
                    <a:pos x="553" y="353"/>
                  </a:cxn>
                  <a:cxn ang="0">
                    <a:pos x="396" y="606"/>
                  </a:cxn>
                  <a:cxn ang="0">
                    <a:pos x="378" y="855"/>
                  </a:cxn>
                  <a:cxn ang="0">
                    <a:pos x="326" y="1115"/>
                  </a:cxn>
                  <a:cxn ang="0">
                    <a:pos x="550" y="1146"/>
                  </a:cxn>
                  <a:cxn ang="0">
                    <a:pos x="765" y="1110"/>
                  </a:cxn>
                  <a:cxn ang="0">
                    <a:pos x="1140" y="1018"/>
                  </a:cxn>
                  <a:cxn ang="0">
                    <a:pos x="1137" y="1174"/>
                  </a:cxn>
                  <a:cxn ang="0">
                    <a:pos x="759" y="1372"/>
                  </a:cxn>
                  <a:cxn ang="0">
                    <a:pos x="596" y="1442"/>
                  </a:cxn>
                  <a:cxn ang="0">
                    <a:pos x="422" y="1406"/>
                  </a:cxn>
                  <a:cxn ang="0">
                    <a:pos x="245" y="1556"/>
                  </a:cxn>
                  <a:cxn ang="0">
                    <a:pos x="184" y="1853"/>
                  </a:cxn>
                  <a:cxn ang="0">
                    <a:pos x="311" y="2176"/>
                  </a:cxn>
                  <a:cxn ang="0">
                    <a:pos x="358" y="2425"/>
                  </a:cxn>
                  <a:cxn ang="0">
                    <a:pos x="323" y="2670"/>
                  </a:cxn>
                  <a:cxn ang="0">
                    <a:pos x="128" y="2773"/>
                  </a:cxn>
                  <a:cxn ang="0">
                    <a:pos x="250" y="3611"/>
                  </a:cxn>
                  <a:cxn ang="0">
                    <a:pos x="242" y="3797"/>
                  </a:cxn>
                  <a:cxn ang="0">
                    <a:pos x="245" y="3989"/>
                  </a:cxn>
                  <a:cxn ang="0">
                    <a:pos x="268" y="4179"/>
                  </a:cxn>
                  <a:cxn ang="0">
                    <a:pos x="300" y="4388"/>
                  </a:cxn>
                  <a:cxn ang="0">
                    <a:pos x="117" y="4641"/>
                  </a:cxn>
                  <a:cxn ang="0">
                    <a:pos x="56" y="4829"/>
                  </a:cxn>
                  <a:cxn ang="0">
                    <a:pos x="15" y="5031"/>
                  </a:cxn>
                  <a:cxn ang="0">
                    <a:pos x="111" y="5265"/>
                  </a:cxn>
                  <a:cxn ang="0">
                    <a:pos x="352" y="5373"/>
                  </a:cxn>
                  <a:cxn ang="0">
                    <a:pos x="288" y="5571"/>
                  </a:cxn>
                  <a:cxn ang="0">
                    <a:pos x="221" y="5808"/>
                  </a:cxn>
                  <a:cxn ang="0">
                    <a:pos x="140" y="6048"/>
                  </a:cxn>
                  <a:cxn ang="0">
                    <a:pos x="259" y="6139"/>
                  </a:cxn>
                  <a:cxn ang="0">
                    <a:pos x="297" y="6358"/>
                  </a:cxn>
                  <a:cxn ang="0">
                    <a:pos x="413" y="6337"/>
                  </a:cxn>
                  <a:cxn ang="0">
                    <a:pos x="442" y="6154"/>
                  </a:cxn>
                  <a:cxn ang="0">
                    <a:pos x="483" y="5998"/>
                  </a:cxn>
                  <a:cxn ang="0">
                    <a:pos x="867" y="5791"/>
                  </a:cxn>
                  <a:cxn ang="0">
                    <a:pos x="919" y="5624"/>
                  </a:cxn>
                  <a:cxn ang="0">
                    <a:pos x="1213" y="5426"/>
                  </a:cxn>
                  <a:cxn ang="0">
                    <a:pos x="1195" y="5398"/>
                  </a:cxn>
                  <a:cxn ang="0">
                    <a:pos x="1227" y="5221"/>
                  </a:cxn>
                  <a:cxn ang="0">
                    <a:pos x="1239" y="5016"/>
                  </a:cxn>
                  <a:cxn ang="0">
                    <a:pos x="1387" y="4782"/>
                  </a:cxn>
                  <a:cxn ang="0">
                    <a:pos x="1311" y="4653"/>
                  </a:cxn>
                  <a:cxn ang="0">
                    <a:pos x="1335" y="4086"/>
                  </a:cxn>
                  <a:cxn ang="0">
                    <a:pos x="1329" y="3809"/>
                  </a:cxn>
                  <a:cxn ang="0">
                    <a:pos x="1378" y="3533"/>
                  </a:cxn>
                  <a:cxn ang="0">
                    <a:pos x="1393" y="3269"/>
                  </a:cxn>
                  <a:cxn ang="0">
                    <a:pos x="1407" y="3014"/>
                  </a:cxn>
                  <a:cxn ang="0">
                    <a:pos x="1428" y="2701"/>
                  </a:cxn>
                  <a:cxn ang="0">
                    <a:pos x="1431" y="2410"/>
                  </a:cxn>
                  <a:cxn ang="0">
                    <a:pos x="1431" y="2165"/>
                  </a:cxn>
                  <a:cxn ang="0">
                    <a:pos x="1425" y="1921"/>
                  </a:cxn>
                  <a:cxn ang="0">
                    <a:pos x="1433" y="1676"/>
                  </a:cxn>
                  <a:cxn ang="0">
                    <a:pos x="1436" y="1421"/>
                  </a:cxn>
                  <a:cxn ang="0">
                    <a:pos x="1445" y="946"/>
                  </a:cxn>
                  <a:cxn ang="0">
                    <a:pos x="1152" y="452"/>
                  </a:cxn>
                  <a:cxn ang="0">
                    <a:pos x="1233" y="194"/>
                  </a:cxn>
                </a:cxnLst>
                <a:rect l="0" t="0" r="r" b="b"/>
                <a:pathLst>
                  <a:path w="1468" h="6455">
                    <a:moveTo>
                      <a:pt x="1291" y="0"/>
                    </a:moveTo>
                    <a:lnTo>
                      <a:pt x="1186" y="173"/>
                    </a:lnTo>
                    <a:lnTo>
                      <a:pt x="1172" y="173"/>
                    </a:lnTo>
                    <a:lnTo>
                      <a:pt x="1160" y="175"/>
                    </a:lnTo>
                    <a:lnTo>
                      <a:pt x="1157" y="99"/>
                    </a:lnTo>
                    <a:lnTo>
                      <a:pt x="1079" y="133"/>
                    </a:lnTo>
                    <a:lnTo>
                      <a:pt x="1053" y="129"/>
                    </a:lnTo>
                    <a:lnTo>
                      <a:pt x="1047" y="121"/>
                    </a:lnTo>
                    <a:lnTo>
                      <a:pt x="913" y="425"/>
                    </a:lnTo>
                    <a:lnTo>
                      <a:pt x="899" y="425"/>
                    </a:lnTo>
                    <a:lnTo>
                      <a:pt x="884" y="427"/>
                    </a:lnTo>
                    <a:lnTo>
                      <a:pt x="867" y="418"/>
                    </a:lnTo>
                    <a:lnTo>
                      <a:pt x="858" y="408"/>
                    </a:lnTo>
                    <a:lnTo>
                      <a:pt x="849" y="399"/>
                    </a:lnTo>
                    <a:lnTo>
                      <a:pt x="846" y="391"/>
                    </a:lnTo>
                    <a:lnTo>
                      <a:pt x="843" y="380"/>
                    </a:lnTo>
                    <a:lnTo>
                      <a:pt x="843" y="370"/>
                    </a:lnTo>
                    <a:lnTo>
                      <a:pt x="843" y="359"/>
                    </a:lnTo>
                    <a:lnTo>
                      <a:pt x="846" y="349"/>
                    </a:lnTo>
                    <a:lnTo>
                      <a:pt x="846" y="338"/>
                    </a:lnTo>
                    <a:lnTo>
                      <a:pt x="846" y="329"/>
                    </a:lnTo>
                    <a:lnTo>
                      <a:pt x="846" y="317"/>
                    </a:lnTo>
                    <a:lnTo>
                      <a:pt x="846" y="308"/>
                    </a:lnTo>
                    <a:lnTo>
                      <a:pt x="838" y="289"/>
                    </a:lnTo>
                    <a:lnTo>
                      <a:pt x="820" y="273"/>
                    </a:lnTo>
                    <a:lnTo>
                      <a:pt x="811" y="262"/>
                    </a:lnTo>
                    <a:lnTo>
                      <a:pt x="809" y="251"/>
                    </a:lnTo>
                    <a:lnTo>
                      <a:pt x="803" y="239"/>
                    </a:lnTo>
                    <a:lnTo>
                      <a:pt x="800" y="228"/>
                    </a:lnTo>
                    <a:lnTo>
                      <a:pt x="797" y="207"/>
                    </a:lnTo>
                    <a:lnTo>
                      <a:pt x="797" y="188"/>
                    </a:lnTo>
                    <a:lnTo>
                      <a:pt x="797" y="176"/>
                    </a:lnTo>
                    <a:lnTo>
                      <a:pt x="797" y="165"/>
                    </a:lnTo>
                    <a:lnTo>
                      <a:pt x="797" y="156"/>
                    </a:lnTo>
                    <a:lnTo>
                      <a:pt x="800" y="146"/>
                    </a:lnTo>
                    <a:lnTo>
                      <a:pt x="800" y="125"/>
                    </a:lnTo>
                    <a:lnTo>
                      <a:pt x="803" y="106"/>
                    </a:lnTo>
                    <a:lnTo>
                      <a:pt x="797" y="99"/>
                    </a:lnTo>
                    <a:lnTo>
                      <a:pt x="785" y="99"/>
                    </a:lnTo>
                    <a:lnTo>
                      <a:pt x="774" y="102"/>
                    </a:lnTo>
                    <a:lnTo>
                      <a:pt x="774" y="106"/>
                    </a:lnTo>
                    <a:lnTo>
                      <a:pt x="762" y="118"/>
                    </a:lnTo>
                    <a:lnTo>
                      <a:pt x="750" y="129"/>
                    </a:lnTo>
                    <a:lnTo>
                      <a:pt x="739" y="140"/>
                    </a:lnTo>
                    <a:lnTo>
                      <a:pt x="730" y="154"/>
                    </a:lnTo>
                    <a:lnTo>
                      <a:pt x="721" y="165"/>
                    </a:lnTo>
                    <a:lnTo>
                      <a:pt x="713" y="178"/>
                    </a:lnTo>
                    <a:lnTo>
                      <a:pt x="704" y="190"/>
                    </a:lnTo>
                    <a:lnTo>
                      <a:pt x="695" y="203"/>
                    </a:lnTo>
                    <a:lnTo>
                      <a:pt x="686" y="214"/>
                    </a:lnTo>
                    <a:lnTo>
                      <a:pt x="678" y="226"/>
                    </a:lnTo>
                    <a:lnTo>
                      <a:pt x="672" y="237"/>
                    </a:lnTo>
                    <a:lnTo>
                      <a:pt x="666" y="251"/>
                    </a:lnTo>
                    <a:lnTo>
                      <a:pt x="657" y="262"/>
                    </a:lnTo>
                    <a:lnTo>
                      <a:pt x="652" y="275"/>
                    </a:lnTo>
                    <a:lnTo>
                      <a:pt x="646" y="287"/>
                    </a:lnTo>
                    <a:lnTo>
                      <a:pt x="643" y="300"/>
                    </a:lnTo>
                    <a:lnTo>
                      <a:pt x="634" y="300"/>
                    </a:lnTo>
                    <a:lnTo>
                      <a:pt x="625" y="300"/>
                    </a:lnTo>
                    <a:lnTo>
                      <a:pt x="617" y="273"/>
                    </a:lnTo>
                    <a:lnTo>
                      <a:pt x="608" y="268"/>
                    </a:lnTo>
                    <a:lnTo>
                      <a:pt x="591" y="270"/>
                    </a:lnTo>
                    <a:lnTo>
                      <a:pt x="561" y="348"/>
                    </a:lnTo>
                    <a:lnTo>
                      <a:pt x="553" y="353"/>
                    </a:lnTo>
                    <a:lnTo>
                      <a:pt x="532" y="353"/>
                    </a:lnTo>
                    <a:lnTo>
                      <a:pt x="553" y="216"/>
                    </a:lnTo>
                    <a:lnTo>
                      <a:pt x="457" y="456"/>
                    </a:lnTo>
                    <a:lnTo>
                      <a:pt x="442" y="456"/>
                    </a:lnTo>
                    <a:lnTo>
                      <a:pt x="425" y="456"/>
                    </a:lnTo>
                    <a:lnTo>
                      <a:pt x="390" y="441"/>
                    </a:lnTo>
                    <a:lnTo>
                      <a:pt x="378" y="456"/>
                    </a:lnTo>
                    <a:lnTo>
                      <a:pt x="375" y="471"/>
                    </a:lnTo>
                    <a:lnTo>
                      <a:pt x="373" y="486"/>
                    </a:lnTo>
                    <a:lnTo>
                      <a:pt x="373" y="503"/>
                    </a:lnTo>
                    <a:lnTo>
                      <a:pt x="373" y="521"/>
                    </a:lnTo>
                    <a:lnTo>
                      <a:pt x="375" y="538"/>
                    </a:lnTo>
                    <a:lnTo>
                      <a:pt x="378" y="555"/>
                    </a:lnTo>
                    <a:lnTo>
                      <a:pt x="387" y="572"/>
                    </a:lnTo>
                    <a:lnTo>
                      <a:pt x="390" y="589"/>
                    </a:lnTo>
                    <a:lnTo>
                      <a:pt x="396" y="606"/>
                    </a:lnTo>
                    <a:lnTo>
                      <a:pt x="399" y="623"/>
                    </a:lnTo>
                    <a:lnTo>
                      <a:pt x="404" y="640"/>
                    </a:lnTo>
                    <a:lnTo>
                      <a:pt x="404" y="657"/>
                    </a:lnTo>
                    <a:lnTo>
                      <a:pt x="404" y="676"/>
                    </a:lnTo>
                    <a:lnTo>
                      <a:pt x="402" y="693"/>
                    </a:lnTo>
                    <a:lnTo>
                      <a:pt x="402" y="712"/>
                    </a:lnTo>
                    <a:lnTo>
                      <a:pt x="422" y="728"/>
                    </a:lnTo>
                    <a:lnTo>
                      <a:pt x="434" y="743"/>
                    </a:lnTo>
                    <a:lnTo>
                      <a:pt x="434" y="758"/>
                    </a:lnTo>
                    <a:lnTo>
                      <a:pt x="416" y="775"/>
                    </a:lnTo>
                    <a:lnTo>
                      <a:pt x="390" y="785"/>
                    </a:lnTo>
                    <a:lnTo>
                      <a:pt x="375" y="798"/>
                    </a:lnTo>
                    <a:lnTo>
                      <a:pt x="370" y="811"/>
                    </a:lnTo>
                    <a:lnTo>
                      <a:pt x="373" y="827"/>
                    </a:lnTo>
                    <a:lnTo>
                      <a:pt x="373" y="840"/>
                    </a:lnTo>
                    <a:lnTo>
                      <a:pt x="378" y="855"/>
                    </a:lnTo>
                    <a:lnTo>
                      <a:pt x="375" y="870"/>
                    </a:lnTo>
                    <a:lnTo>
                      <a:pt x="375" y="885"/>
                    </a:lnTo>
                    <a:lnTo>
                      <a:pt x="367" y="891"/>
                    </a:lnTo>
                    <a:lnTo>
                      <a:pt x="352" y="891"/>
                    </a:lnTo>
                    <a:lnTo>
                      <a:pt x="329" y="827"/>
                    </a:lnTo>
                    <a:lnTo>
                      <a:pt x="282" y="811"/>
                    </a:lnTo>
                    <a:lnTo>
                      <a:pt x="262" y="828"/>
                    </a:lnTo>
                    <a:lnTo>
                      <a:pt x="250" y="846"/>
                    </a:lnTo>
                    <a:lnTo>
                      <a:pt x="248" y="865"/>
                    </a:lnTo>
                    <a:lnTo>
                      <a:pt x="253" y="884"/>
                    </a:lnTo>
                    <a:lnTo>
                      <a:pt x="256" y="901"/>
                    </a:lnTo>
                    <a:lnTo>
                      <a:pt x="262" y="922"/>
                    </a:lnTo>
                    <a:lnTo>
                      <a:pt x="262" y="939"/>
                    </a:lnTo>
                    <a:lnTo>
                      <a:pt x="259" y="960"/>
                    </a:lnTo>
                    <a:lnTo>
                      <a:pt x="320" y="1115"/>
                    </a:lnTo>
                    <a:lnTo>
                      <a:pt x="326" y="1115"/>
                    </a:lnTo>
                    <a:lnTo>
                      <a:pt x="341" y="1117"/>
                    </a:lnTo>
                    <a:lnTo>
                      <a:pt x="355" y="1117"/>
                    </a:lnTo>
                    <a:lnTo>
                      <a:pt x="373" y="1115"/>
                    </a:lnTo>
                    <a:lnTo>
                      <a:pt x="434" y="1068"/>
                    </a:lnTo>
                    <a:lnTo>
                      <a:pt x="451" y="1068"/>
                    </a:lnTo>
                    <a:lnTo>
                      <a:pt x="477" y="1070"/>
                    </a:lnTo>
                    <a:lnTo>
                      <a:pt x="486" y="1062"/>
                    </a:lnTo>
                    <a:lnTo>
                      <a:pt x="489" y="1057"/>
                    </a:lnTo>
                    <a:lnTo>
                      <a:pt x="486" y="1049"/>
                    </a:lnTo>
                    <a:lnTo>
                      <a:pt x="492" y="1043"/>
                    </a:lnTo>
                    <a:lnTo>
                      <a:pt x="495" y="1038"/>
                    </a:lnTo>
                    <a:lnTo>
                      <a:pt x="498" y="1038"/>
                    </a:lnTo>
                    <a:lnTo>
                      <a:pt x="506" y="1036"/>
                    </a:lnTo>
                    <a:lnTo>
                      <a:pt x="524" y="1038"/>
                    </a:lnTo>
                    <a:lnTo>
                      <a:pt x="541" y="1142"/>
                    </a:lnTo>
                    <a:lnTo>
                      <a:pt x="550" y="1146"/>
                    </a:lnTo>
                    <a:lnTo>
                      <a:pt x="573" y="1150"/>
                    </a:lnTo>
                    <a:lnTo>
                      <a:pt x="637" y="1102"/>
                    </a:lnTo>
                    <a:lnTo>
                      <a:pt x="646" y="1100"/>
                    </a:lnTo>
                    <a:lnTo>
                      <a:pt x="649" y="1098"/>
                    </a:lnTo>
                    <a:lnTo>
                      <a:pt x="663" y="1102"/>
                    </a:lnTo>
                    <a:lnTo>
                      <a:pt x="678" y="1106"/>
                    </a:lnTo>
                    <a:lnTo>
                      <a:pt x="686" y="1114"/>
                    </a:lnTo>
                    <a:lnTo>
                      <a:pt x="689" y="1123"/>
                    </a:lnTo>
                    <a:lnTo>
                      <a:pt x="695" y="1134"/>
                    </a:lnTo>
                    <a:lnTo>
                      <a:pt x="701" y="1138"/>
                    </a:lnTo>
                    <a:lnTo>
                      <a:pt x="721" y="1142"/>
                    </a:lnTo>
                    <a:lnTo>
                      <a:pt x="733" y="1136"/>
                    </a:lnTo>
                    <a:lnTo>
                      <a:pt x="745" y="1133"/>
                    </a:lnTo>
                    <a:lnTo>
                      <a:pt x="750" y="1127"/>
                    </a:lnTo>
                    <a:lnTo>
                      <a:pt x="759" y="1123"/>
                    </a:lnTo>
                    <a:lnTo>
                      <a:pt x="765" y="1110"/>
                    </a:lnTo>
                    <a:lnTo>
                      <a:pt x="774" y="1098"/>
                    </a:lnTo>
                    <a:lnTo>
                      <a:pt x="841" y="1083"/>
                    </a:lnTo>
                    <a:lnTo>
                      <a:pt x="916" y="1032"/>
                    </a:lnTo>
                    <a:lnTo>
                      <a:pt x="928" y="1030"/>
                    </a:lnTo>
                    <a:lnTo>
                      <a:pt x="948" y="1032"/>
                    </a:lnTo>
                    <a:lnTo>
                      <a:pt x="980" y="1062"/>
                    </a:lnTo>
                    <a:lnTo>
                      <a:pt x="980" y="1026"/>
                    </a:lnTo>
                    <a:lnTo>
                      <a:pt x="989" y="1018"/>
                    </a:lnTo>
                    <a:lnTo>
                      <a:pt x="1003" y="1020"/>
                    </a:lnTo>
                    <a:lnTo>
                      <a:pt x="1021" y="1024"/>
                    </a:lnTo>
                    <a:lnTo>
                      <a:pt x="1038" y="1028"/>
                    </a:lnTo>
                    <a:lnTo>
                      <a:pt x="1061" y="1024"/>
                    </a:lnTo>
                    <a:lnTo>
                      <a:pt x="1085" y="1026"/>
                    </a:lnTo>
                    <a:lnTo>
                      <a:pt x="1105" y="1026"/>
                    </a:lnTo>
                    <a:lnTo>
                      <a:pt x="1131" y="1026"/>
                    </a:lnTo>
                    <a:lnTo>
                      <a:pt x="1140" y="1018"/>
                    </a:lnTo>
                    <a:lnTo>
                      <a:pt x="1157" y="1013"/>
                    </a:lnTo>
                    <a:lnTo>
                      <a:pt x="1175" y="1007"/>
                    </a:lnTo>
                    <a:lnTo>
                      <a:pt x="1198" y="1003"/>
                    </a:lnTo>
                    <a:lnTo>
                      <a:pt x="1204" y="996"/>
                    </a:lnTo>
                    <a:lnTo>
                      <a:pt x="1210" y="990"/>
                    </a:lnTo>
                    <a:lnTo>
                      <a:pt x="1215" y="988"/>
                    </a:lnTo>
                    <a:lnTo>
                      <a:pt x="1230" y="988"/>
                    </a:lnTo>
                    <a:lnTo>
                      <a:pt x="1215" y="1079"/>
                    </a:lnTo>
                    <a:lnTo>
                      <a:pt x="1242" y="1038"/>
                    </a:lnTo>
                    <a:lnTo>
                      <a:pt x="1250" y="1038"/>
                    </a:lnTo>
                    <a:lnTo>
                      <a:pt x="1265" y="1038"/>
                    </a:lnTo>
                    <a:lnTo>
                      <a:pt x="1239" y="1161"/>
                    </a:lnTo>
                    <a:lnTo>
                      <a:pt x="1183" y="1178"/>
                    </a:lnTo>
                    <a:lnTo>
                      <a:pt x="1169" y="1176"/>
                    </a:lnTo>
                    <a:lnTo>
                      <a:pt x="1154" y="1174"/>
                    </a:lnTo>
                    <a:lnTo>
                      <a:pt x="1137" y="1174"/>
                    </a:lnTo>
                    <a:lnTo>
                      <a:pt x="1122" y="1178"/>
                    </a:lnTo>
                    <a:lnTo>
                      <a:pt x="1064" y="1212"/>
                    </a:lnTo>
                    <a:lnTo>
                      <a:pt x="1044" y="1209"/>
                    </a:lnTo>
                    <a:lnTo>
                      <a:pt x="1024" y="1205"/>
                    </a:lnTo>
                    <a:lnTo>
                      <a:pt x="963" y="1286"/>
                    </a:lnTo>
                    <a:lnTo>
                      <a:pt x="954" y="1292"/>
                    </a:lnTo>
                    <a:lnTo>
                      <a:pt x="939" y="1292"/>
                    </a:lnTo>
                    <a:lnTo>
                      <a:pt x="928" y="1260"/>
                    </a:lnTo>
                    <a:lnTo>
                      <a:pt x="916" y="1256"/>
                    </a:lnTo>
                    <a:lnTo>
                      <a:pt x="902" y="1258"/>
                    </a:lnTo>
                    <a:lnTo>
                      <a:pt x="829" y="1353"/>
                    </a:lnTo>
                    <a:lnTo>
                      <a:pt x="809" y="1355"/>
                    </a:lnTo>
                    <a:lnTo>
                      <a:pt x="800" y="1361"/>
                    </a:lnTo>
                    <a:lnTo>
                      <a:pt x="791" y="1366"/>
                    </a:lnTo>
                    <a:lnTo>
                      <a:pt x="785" y="1372"/>
                    </a:lnTo>
                    <a:lnTo>
                      <a:pt x="759" y="1372"/>
                    </a:lnTo>
                    <a:lnTo>
                      <a:pt x="739" y="1376"/>
                    </a:lnTo>
                    <a:lnTo>
                      <a:pt x="718" y="1382"/>
                    </a:lnTo>
                    <a:lnTo>
                      <a:pt x="701" y="1387"/>
                    </a:lnTo>
                    <a:lnTo>
                      <a:pt x="698" y="1389"/>
                    </a:lnTo>
                    <a:lnTo>
                      <a:pt x="698" y="1393"/>
                    </a:lnTo>
                    <a:lnTo>
                      <a:pt x="689" y="1395"/>
                    </a:lnTo>
                    <a:lnTo>
                      <a:pt x="678" y="1401"/>
                    </a:lnTo>
                    <a:lnTo>
                      <a:pt x="663" y="1395"/>
                    </a:lnTo>
                    <a:lnTo>
                      <a:pt x="660" y="1391"/>
                    </a:lnTo>
                    <a:lnTo>
                      <a:pt x="663" y="1385"/>
                    </a:lnTo>
                    <a:lnTo>
                      <a:pt x="663" y="1382"/>
                    </a:lnTo>
                    <a:lnTo>
                      <a:pt x="652" y="1376"/>
                    </a:lnTo>
                    <a:lnTo>
                      <a:pt x="637" y="1382"/>
                    </a:lnTo>
                    <a:lnTo>
                      <a:pt x="620" y="1437"/>
                    </a:lnTo>
                    <a:lnTo>
                      <a:pt x="611" y="1442"/>
                    </a:lnTo>
                    <a:lnTo>
                      <a:pt x="596" y="1442"/>
                    </a:lnTo>
                    <a:lnTo>
                      <a:pt x="573" y="1383"/>
                    </a:lnTo>
                    <a:lnTo>
                      <a:pt x="559" y="1376"/>
                    </a:lnTo>
                    <a:lnTo>
                      <a:pt x="541" y="1380"/>
                    </a:lnTo>
                    <a:lnTo>
                      <a:pt x="544" y="1401"/>
                    </a:lnTo>
                    <a:lnTo>
                      <a:pt x="529" y="1404"/>
                    </a:lnTo>
                    <a:lnTo>
                      <a:pt x="521" y="1406"/>
                    </a:lnTo>
                    <a:lnTo>
                      <a:pt x="506" y="1402"/>
                    </a:lnTo>
                    <a:lnTo>
                      <a:pt x="495" y="1401"/>
                    </a:lnTo>
                    <a:lnTo>
                      <a:pt x="474" y="1408"/>
                    </a:lnTo>
                    <a:lnTo>
                      <a:pt x="466" y="1418"/>
                    </a:lnTo>
                    <a:lnTo>
                      <a:pt x="463" y="1429"/>
                    </a:lnTo>
                    <a:lnTo>
                      <a:pt x="466" y="1440"/>
                    </a:lnTo>
                    <a:lnTo>
                      <a:pt x="457" y="1446"/>
                    </a:lnTo>
                    <a:lnTo>
                      <a:pt x="442" y="1446"/>
                    </a:lnTo>
                    <a:lnTo>
                      <a:pt x="436" y="1408"/>
                    </a:lnTo>
                    <a:lnTo>
                      <a:pt x="422" y="1406"/>
                    </a:lnTo>
                    <a:lnTo>
                      <a:pt x="410" y="1408"/>
                    </a:lnTo>
                    <a:lnTo>
                      <a:pt x="404" y="1427"/>
                    </a:lnTo>
                    <a:lnTo>
                      <a:pt x="399" y="1431"/>
                    </a:lnTo>
                    <a:lnTo>
                      <a:pt x="384" y="1433"/>
                    </a:lnTo>
                    <a:lnTo>
                      <a:pt x="367" y="1431"/>
                    </a:lnTo>
                    <a:lnTo>
                      <a:pt x="349" y="1435"/>
                    </a:lnTo>
                    <a:lnTo>
                      <a:pt x="346" y="1452"/>
                    </a:lnTo>
                    <a:lnTo>
                      <a:pt x="338" y="1456"/>
                    </a:lnTo>
                    <a:lnTo>
                      <a:pt x="329" y="1459"/>
                    </a:lnTo>
                    <a:lnTo>
                      <a:pt x="317" y="1461"/>
                    </a:lnTo>
                    <a:lnTo>
                      <a:pt x="303" y="1465"/>
                    </a:lnTo>
                    <a:lnTo>
                      <a:pt x="288" y="1482"/>
                    </a:lnTo>
                    <a:lnTo>
                      <a:pt x="277" y="1501"/>
                    </a:lnTo>
                    <a:lnTo>
                      <a:pt x="262" y="1520"/>
                    </a:lnTo>
                    <a:lnTo>
                      <a:pt x="253" y="1539"/>
                    </a:lnTo>
                    <a:lnTo>
                      <a:pt x="245" y="1556"/>
                    </a:lnTo>
                    <a:lnTo>
                      <a:pt x="236" y="1575"/>
                    </a:lnTo>
                    <a:lnTo>
                      <a:pt x="227" y="1594"/>
                    </a:lnTo>
                    <a:lnTo>
                      <a:pt x="221" y="1613"/>
                    </a:lnTo>
                    <a:lnTo>
                      <a:pt x="213" y="1631"/>
                    </a:lnTo>
                    <a:lnTo>
                      <a:pt x="204" y="1650"/>
                    </a:lnTo>
                    <a:lnTo>
                      <a:pt x="198" y="1669"/>
                    </a:lnTo>
                    <a:lnTo>
                      <a:pt x="195" y="1688"/>
                    </a:lnTo>
                    <a:lnTo>
                      <a:pt x="189" y="1705"/>
                    </a:lnTo>
                    <a:lnTo>
                      <a:pt x="186" y="1724"/>
                    </a:lnTo>
                    <a:lnTo>
                      <a:pt x="186" y="1743"/>
                    </a:lnTo>
                    <a:lnTo>
                      <a:pt x="186" y="1762"/>
                    </a:lnTo>
                    <a:lnTo>
                      <a:pt x="184" y="1779"/>
                    </a:lnTo>
                    <a:lnTo>
                      <a:pt x="181" y="1798"/>
                    </a:lnTo>
                    <a:lnTo>
                      <a:pt x="181" y="1817"/>
                    </a:lnTo>
                    <a:lnTo>
                      <a:pt x="184" y="1836"/>
                    </a:lnTo>
                    <a:lnTo>
                      <a:pt x="184" y="1853"/>
                    </a:lnTo>
                    <a:lnTo>
                      <a:pt x="184" y="1872"/>
                    </a:lnTo>
                    <a:lnTo>
                      <a:pt x="186" y="1891"/>
                    </a:lnTo>
                    <a:lnTo>
                      <a:pt x="192" y="1910"/>
                    </a:lnTo>
                    <a:lnTo>
                      <a:pt x="192" y="1927"/>
                    </a:lnTo>
                    <a:lnTo>
                      <a:pt x="198" y="1946"/>
                    </a:lnTo>
                    <a:lnTo>
                      <a:pt x="201" y="1965"/>
                    </a:lnTo>
                    <a:lnTo>
                      <a:pt x="210" y="1984"/>
                    </a:lnTo>
                    <a:lnTo>
                      <a:pt x="213" y="2003"/>
                    </a:lnTo>
                    <a:lnTo>
                      <a:pt x="221" y="2022"/>
                    </a:lnTo>
                    <a:lnTo>
                      <a:pt x="230" y="2041"/>
                    </a:lnTo>
                    <a:lnTo>
                      <a:pt x="239" y="2060"/>
                    </a:lnTo>
                    <a:lnTo>
                      <a:pt x="256" y="2174"/>
                    </a:lnTo>
                    <a:lnTo>
                      <a:pt x="262" y="2174"/>
                    </a:lnTo>
                    <a:lnTo>
                      <a:pt x="282" y="2176"/>
                    </a:lnTo>
                    <a:lnTo>
                      <a:pt x="311" y="2163"/>
                    </a:lnTo>
                    <a:lnTo>
                      <a:pt x="311" y="2176"/>
                    </a:lnTo>
                    <a:lnTo>
                      <a:pt x="317" y="2191"/>
                    </a:lnTo>
                    <a:lnTo>
                      <a:pt x="317" y="2206"/>
                    </a:lnTo>
                    <a:lnTo>
                      <a:pt x="323" y="2222"/>
                    </a:lnTo>
                    <a:lnTo>
                      <a:pt x="326" y="2237"/>
                    </a:lnTo>
                    <a:lnTo>
                      <a:pt x="329" y="2252"/>
                    </a:lnTo>
                    <a:lnTo>
                      <a:pt x="332" y="2267"/>
                    </a:lnTo>
                    <a:lnTo>
                      <a:pt x="338" y="2284"/>
                    </a:lnTo>
                    <a:lnTo>
                      <a:pt x="338" y="2300"/>
                    </a:lnTo>
                    <a:lnTo>
                      <a:pt x="343" y="2315"/>
                    </a:lnTo>
                    <a:lnTo>
                      <a:pt x="343" y="2330"/>
                    </a:lnTo>
                    <a:lnTo>
                      <a:pt x="349" y="2347"/>
                    </a:lnTo>
                    <a:lnTo>
                      <a:pt x="349" y="2362"/>
                    </a:lnTo>
                    <a:lnTo>
                      <a:pt x="352" y="2378"/>
                    </a:lnTo>
                    <a:lnTo>
                      <a:pt x="355" y="2393"/>
                    </a:lnTo>
                    <a:lnTo>
                      <a:pt x="358" y="2410"/>
                    </a:lnTo>
                    <a:lnTo>
                      <a:pt x="358" y="2425"/>
                    </a:lnTo>
                    <a:lnTo>
                      <a:pt x="358" y="2440"/>
                    </a:lnTo>
                    <a:lnTo>
                      <a:pt x="358" y="2455"/>
                    </a:lnTo>
                    <a:lnTo>
                      <a:pt x="358" y="2473"/>
                    </a:lnTo>
                    <a:lnTo>
                      <a:pt x="358" y="2488"/>
                    </a:lnTo>
                    <a:lnTo>
                      <a:pt x="358" y="2503"/>
                    </a:lnTo>
                    <a:lnTo>
                      <a:pt x="358" y="2518"/>
                    </a:lnTo>
                    <a:lnTo>
                      <a:pt x="358" y="2535"/>
                    </a:lnTo>
                    <a:lnTo>
                      <a:pt x="355" y="2550"/>
                    </a:lnTo>
                    <a:lnTo>
                      <a:pt x="352" y="2566"/>
                    </a:lnTo>
                    <a:lnTo>
                      <a:pt x="349" y="2581"/>
                    </a:lnTo>
                    <a:lnTo>
                      <a:pt x="349" y="2598"/>
                    </a:lnTo>
                    <a:lnTo>
                      <a:pt x="343" y="2613"/>
                    </a:lnTo>
                    <a:lnTo>
                      <a:pt x="341" y="2630"/>
                    </a:lnTo>
                    <a:lnTo>
                      <a:pt x="338" y="2646"/>
                    </a:lnTo>
                    <a:lnTo>
                      <a:pt x="335" y="2663"/>
                    </a:lnTo>
                    <a:lnTo>
                      <a:pt x="323" y="2670"/>
                    </a:lnTo>
                    <a:lnTo>
                      <a:pt x="320" y="2674"/>
                    </a:lnTo>
                    <a:lnTo>
                      <a:pt x="309" y="2674"/>
                    </a:lnTo>
                    <a:lnTo>
                      <a:pt x="309" y="2676"/>
                    </a:lnTo>
                    <a:lnTo>
                      <a:pt x="303" y="2674"/>
                    </a:lnTo>
                    <a:lnTo>
                      <a:pt x="291" y="2674"/>
                    </a:lnTo>
                    <a:lnTo>
                      <a:pt x="248" y="2621"/>
                    </a:lnTo>
                    <a:lnTo>
                      <a:pt x="233" y="2619"/>
                    </a:lnTo>
                    <a:lnTo>
                      <a:pt x="216" y="2619"/>
                    </a:lnTo>
                    <a:lnTo>
                      <a:pt x="201" y="2636"/>
                    </a:lnTo>
                    <a:lnTo>
                      <a:pt x="189" y="2655"/>
                    </a:lnTo>
                    <a:lnTo>
                      <a:pt x="175" y="2674"/>
                    </a:lnTo>
                    <a:lnTo>
                      <a:pt x="163" y="2695"/>
                    </a:lnTo>
                    <a:lnTo>
                      <a:pt x="152" y="2712"/>
                    </a:lnTo>
                    <a:lnTo>
                      <a:pt x="143" y="2733"/>
                    </a:lnTo>
                    <a:lnTo>
                      <a:pt x="134" y="2752"/>
                    </a:lnTo>
                    <a:lnTo>
                      <a:pt x="128" y="2773"/>
                    </a:lnTo>
                    <a:lnTo>
                      <a:pt x="120" y="2792"/>
                    </a:lnTo>
                    <a:lnTo>
                      <a:pt x="117" y="2811"/>
                    </a:lnTo>
                    <a:lnTo>
                      <a:pt x="114" y="2830"/>
                    </a:lnTo>
                    <a:lnTo>
                      <a:pt x="117" y="2851"/>
                    </a:lnTo>
                    <a:lnTo>
                      <a:pt x="117" y="2868"/>
                    </a:lnTo>
                    <a:lnTo>
                      <a:pt x="125" y="2887"/>
                    </a:lnTo>
                    <a:lnTo>
                      <a:pt x="134" y="2906"/>
                    </a:lnTo>
                    <a:lnTo>
                      <a:pt x="149" y="2925"/>
                    </a:lnTo>
                    <a:lnTo>
                      <a:pt x="201" y="3560"/>
                    </a:lnTo>
                    <a:lnTo>
                      <a:pt x="210" y="3564"/>
                    </a:lnTo>
                    <a:lnTo>
                      <a:pt x="218" y="3569"/>
                    </a:lnTo>
                    <a:lnTo>
                      <a:pt x="230" y="3573"/>
                    </a:lnTo>
                    <a:lnTo>
                      <a:pt x="253" y="3577"/>
                    </a:lnTo>
                    <a:lnTo>
                      <a:pt x="250" y="3588"/>
                    </a:lnTo>
                    <a:lnTo>
                      <a:pt x="250" y="3600"/>
                    </a:lnTo>
                    <a:lnTo>
                      <a:pt x="250" y="3611"/>
                    </a:lnTo>
                    <a:lnTo>
                      <a:pt x="250" y="3622"/>
                    </a:lnTo>
                    <a:lnTo>
                      <a:pt x="248" y="3634"/>
                    </a:lnTo>
                    <a:lnTo>
                      <a:pt x="248" y="3645"/>
                    </a:lnTo>
                    <a:lnTo>
                      <a:pt x="248" y="3657"/>
                    </a:lnTo>
                    <a:lnTo>
                      <a:pt x="248" y="3668"/>
                    </a:lnTo>
                    <a:lnTo>
                      <a:pt x="245" y="3680"/>
                    </a:lnTo>
                    <a:lnTo>
                      <a:pt x="245" y="3691"/>
                    </a:lnTo>
                    <a:lnTo>
                      <a:pt x="245" y="3702"/>
                    </a:lnTo>
                    <a:lnTo>
                      <a:pt x="245" y="3716"/>
                    </a:lnTo>
                    <a:lnTo>
                      <a:pt x="245" y="3727"/>
                    </a:lnTo>
                    <a:lnTo>
                      <a:pt x="245" y="3738"/>
                    </a:lnTo>
                    <a:lnTo>
                      <a:pt x="245" y="3750"/>
                    </a:lnTo>
                    <a:lnTo>
                      <a:pt x="245" y="3763"/>
                    </a:lnTo>
                    <a:lnTo>
                      <a:pt x="242" y="3775"/>
                    </a:lnTo>
                    <a:lnTo>
                      <a:pt x="242" y="3786"/>
                    </a:lnTo>
                    <a:lnTo>
                      <a:pt x="242" y="3797"/>
                    </a:lnTo>
                    <a:lnTo>
                      <a:pt x="242" y="3811"/>
                    </a:lnTo>
                    <a:lnTo>
                      <a:pt x="242" y="3822"/>
                    </a:lnTo>
                    <a:lnTo>
                      <a:pt x="242" y="3833"/>
                    </a:lnTo>
                    <a:lnTo>
                      <a:pt x="242" y="3845"/>
                    </a:lnTo>
                    <a:lnTo>
                      <a:pt x="242" y="3858"/>
                    </a:lnTo>
                    <a:lnTo>
                      <a:pt x="242" y="3870"/>
                    </a:lnTo>
                    <a:lnTo>
                      <a:pt x="242" y="3881"/>
                    </a:lnTo>
                    <a:lnTo>
                      <a:pt x="242" y="3892"/>
                    </a:lnTo>
                    <a:lnTo>
                      <a:pt x="242" y="3906"/>
                    </a:lnTo>
                    <a:lnTo>
                      <a:pt x="242" y="3917"/>
                    </a:lnTo>
                    <a:lnTo>
                      <a:pt x="242" y="3930"/>
                    </a:lnTo>
                    <a:lnTo>
                      <a:pt x="242" y="3942"/>
                    </a:lnTo>
                    <a:lnTo>
                      <a:pt x="245" y="3955"/>
                    </a:lnTo>
                    <a:lnTo>
                      <a:pt x="245" y="3967"/>
                    </a:lnTo>
                    <a:lnTo>
                      <a:pt x="245" y="3978"/>
                    </a:lnTo>
                    <a:lnTo>
                      <a:pt x="245" y="3989"/>
                    </a:lnTo>
                    <a:lnTo>
                      <a:pt x="245" y="4001"/>
                    </a:lnTo>
                    <a:lnTo>
                      <a:pt x="245" y="4012"/>
                    </a:lnTo>
                    <a:lnTo>
                      <a:pt x="248" y="4025"/>
                    </a:lnTo>
                    <a:lnTo>
                      <a:pt x="248" y="4037"/>
                    </a:lnTo>
                    <a:lnTo>
                      <a:pt x="250" y="4050"/>
                    </a:lnTo>
                    <a:lnTo>
                      <a:pt x="250" y="4062"/>
                    </a:lnTo>
                    <a:lnTo>
                      <a:pt x="250" y="4073"/>
                    </a:lnTo>
                    <a:lnTo>
                      <a:pt x="250" y="4084"/>
                    </a:lnTo>
                    <a:lnTo>
                      <a:pt x="253" y="4096"/>
                    </a:lnTo>
                    <a:lnTo>
                      <a:pt x="253" y="4107"/>
                    </a:lnTo>
                    <a:lnTo>
                      <a:pt x="256" y="4120"/>
                    </a:lnTo>
                    <a:lnTo>
                      <a:pt x="259" y="4132"/>
                    </a:lnTo>
                    <a:lnTo>
                      <a:pt x="262" y="4145"/>
                    </a:lnTo>
                    <a:lnTo>
                      <a:pt x="262" y="4157"/>
                    </a:lnTo>
                    <a:lnTo>
                      <a:pt x="265" y="4168"/>
                    </a:lnTo>
                    <a:lnTo>
                      <a:pt x="268" y="4179"/>
                    </a:lnTo>
                    <a:lnTo>
                      <a:pt x="271" y="4193"/>
                    </a:lnTo>
                    <a:lnTo>
                      <a:pt x="271" y="4204"/>
                    </a:lnTo>
                    <a:lnTo>
                      <a:pt x="274" y="4216"/>
                    </a:lnTo>
                    <a:lnTo>
                      <a:pt x="277" y="4227"/>
                    </a:lnTo>
                    <a:lnTo>
                      <a:pt x="279" y="4240"/>
                    </a:lnTo>
                    <a:lnTo>
                      <a:pt x="279" y="4252"/>
                    </a:lnTo>
                    <a:lnTo>
                      <a:pt x="285" y="4263"/>
                    </a:lnTo>
                    <a:lnTo>
                      <a:pt x="285" y="4274"/>
                    </a:lnTo>
                    <a:lnTo>
                      <a:pt x="291" y="4288"/>
                    </a:lnTo>
                    <a:lnTo>
                      <a:pt x="294" y="4299"/>
                    </a:lnTo>
                    <a:lnTo>
                      <a:pt x="300" y="4312"/>
                    </a:lnTo>
                    <a:lnTo>
                      <a:pt x="303" y="4324"/>
                    </a:lnTo>
                    <a:lnTo>
                      <a:pt x="309" y="4337"/>
                    </a:lnTo>
                    <a:lnTo>
                      <a:pt x="306" y="4354"/>
                    </a:lnTo>
                    <a:lnTo>
                      <a:pt x="303" y="4371"/>
                    </a:lnTo>
                    <a:lnTo>
                      <a:pt x="300" y="4388"/>
                    </a:lnTo>
                    <a:lnTo>
                      <a:pt x="300" y="4407"/>
                    </a:lnTo>
                    <a:lnTo>
                      <a:pt x="294" y="4425"/>
                    </a:lnTo>
                    <a:lnTo>
                      <a:pt x="291" y="4442"/>
                    </a:lnTo>
                    <a:lnTo>
                      <a:pt x="285" y="4459"/>
                    </a:lnTo>
                    <a:lnTo>
                      <a:pt x="282" y="4478"/>
                    </a:lnTo>
                    <a:lnTo>
                      <a:pt x="271" y="4493"/>
                    </a:lnTo>
                    <a:lnTo>
                      <a:pt x="262" y="4510"/>
                    </a:lnTo>
                    <a:lnTo>
                      <a:pt x="248" y="4525"/>
                    </a:lnTo>
                    <a:lnTo>
                      <a:pt x="236" y="4542"/>
                    </a:lnTo>
                    <a:lnTo>
                      <a:pt x="216" y="4558"/>
                    </a:lnTo>
                    <a:lnTo>
                      <a:pt x="195" y="4575"/>
                    </a:lnTo>
                    <a:lnTo>
                      <a:pt x="172" y="4590"/>
                    </a:lnTo>
                    <a:lnTo>
                      <a:pt x="149" y="4607"/>
                    </a:lnTo>
                    <a:lnTo>
                      <a:pt x="134" y="4618"/>
                    </a:lnTo>
                    <a:lnTo>
                      <a:pt x="125" y="4630"/>
                    </a:lnTo>
                    <a:lnTo>
                      <a:pt x="117" y="4641"/>
                    </a:lnTo>
                    <a:lnTo>
                      <a:pt x="108" y="4653"/>
                    </a:lnTo>
                    <a:lnTo>
                      <a:pt x="99" y="4664"/>
                    </a:lnTo>
                    <a:lnTo>
                      <a:pt x="93" y="4676"/>
                    </a:lnTo>
                    <a:lnTo>
                      <a:pt x="88" y="4687"/>
                    </a:lnTo>
                    <a:lnTo>
                      <a:pt x="85" y="4700"/>
                    </a:lnTo>
                    <a:lnTo>
                      <a:pt x="79" y="4712"/>
                    </a:lnTo>
                    <a:lnTo>
                      <a:pt x="76" y="4723"/>
                    </a:lnTo>
                    <a:lnTo>
                      <a:pt x="70" y="4734"/>
                    </a:lnTo>
                    <a:lnTo>
                      <a:pt x="70" y="4748"/>
                    </a:lnTo>
                    <a:lnTo>
                      <a:pt x="67" y="4759"/>
                    </a:lnTo>
                    <a:lnTo>
                      <a:pt x="64" y="4771"/>
                    </a:lnTo>
                    <a:lnTo>
                      <a:pt x="64" y="4782"/>
                    </a:lnTo>
                    <a:lnTo>
                      <a:pt x="64" y="4795"/>
                    </a:lnTo>
                    <a:lnTo>
                      <a:pt x="61" y="4807"/>
                    </a:lnTo>
                    <a:lnTo>
                      <a:pt x="59" y="4818"/>
                    </a:lnTo>
                    <a:lnTo>
                      <a:pt x="56" y="4829"/>
                    </a:lnTo>
                    <a:lnTo>
                      <a:pt x="53" y="4841"/>
                    </a:lnTo>
                    <a:lnTo>
                      <a:pt x="50" y="4852"/>
                    </a:lnTo>
                    <a:lnTo>
                      <a:pt x="47" y="4864"/>
                    </a:lnTo>
                    <a:lnTo>
                      <a:pt x="44" y="4875"/>
                    </a:lnTo>
                    <a:lnTo>
                      <a:pt x="44" y="4888"/>
                    </a:lnTo>
                    <a:lnTo>
                      <a:pt x="38" y="4900"/>
                    </a:lnTo>
                    <a:lnTo>
                      <a:pt x="35" y="4911"/>
                    </a:lnTo>
                    <a:lnTo>
                      <a:pt x="30" y="4923"/>
                    </a:lnTo>
                    <a:lnTo>
                      <a:pt x="27" y="4936"/>
                    </a:lnTo>
                    <a:lnTo>
                      <a:pt x="21" y="4947"/>
                    </a:lnTo>
                    <a:lnTo>
                      <a:pt x="15" y="4959"/>
                    </a:lnTo>
                    <a:lnTo>
                      <a:pt x="6" y="4970"/>
                    </a:lnTo>
                    <a:lnTo>
                      <a:pt x="0" y="4983"/>
                    </a:lnTo>
                    <a:lnTo>
                      <a:pt x="12" y="5002"/>
                    </a:lnTo>
                    <a:lnTo>
                      <a:pt x="15" y="5023"/>
                    </a:lnTo>
                    <a:lnTo>
                      <a:pt x="15" y="5031"/>
                    </a:lnTo>
                    <a:lnTo>
                      <a:pt x="24" y="5040"/>
                    </a:lnTo>
                    <a:lnTo>
                      <a:pt x="38" y="5050"/>
                    </a:lnTo>
                    <a:lnTo>
                      <a:pt x="61" y="5059"/>
                    </a:lnTo>
                    <a:lnTo>
                      <a:pt x="70" y="5073"/>
                    </a:lnTo>
                    <a:lnTo>
                      <a:pt x="79" y="5088"/>
                    </a:lnTo>
                    <a:lnTo>
                      <a:pt x="82" y="5105"/>
                    </a:lnTo>
                    <a:lnTo>
                      <a:pt x="88" y="5122"/>
                    </a:lnTo>
                    <a:lnTo>
                      <a:pt x="88" y="5137"/>
                    </a:lnTo>
                    <a:lnTo>
                      <a:pt x="88" y="5154"/>
                    </a:lnTo>
                    <a:lnTo>
                      <a:pt x="88" y="5172"/>
                    </a:lnTo>
                    <a:lnTo>
                      <a:pt x="91" y="5189"/>
                    </a:lnTo>
                    <a:lnTo>
                      <a:pt x="91" y="5204"/>
                    </a:lnTo>
                    <a:lnTo>
                      <a:pt x="91" y="5219"/>
                    </a:lnTo>
                    <a:lnTo>
                      <a:pt x="93" y="5234"/>
                    </a:lnTo>
                    <a:lnTo>
                      <a:pt x="102" y="5251"/>
                    </a:lnTo>
                    <a:lnTo>
                      <a:pt x="111" y="5265"/>
                    </a:lnTo>
                    <a:lnTo>
                      <a:pt x="125" y="5280"/>
                    </a:lnTo>
                    <a:lnTo>
                      <a:pt x="140" y="5293"/>
                    </a:lnTo>
                    <a:lnTo>
                      <a:pt x="166" y="5308"/>
                    </a:lnTo>
                    <a:lnTo>
                      <a:pt x="221" y="5185"/>
                    </a:lnTo>
                    <a:lnTo>
                      <a:pt x="236" y="5185"/>
                    </a:lnTo>
                    <a:lnTo>
                      <a:pt x="250" y="5187"/>
                    </a:lnTo>
                    <a:lnTo>
                      <a:pt x="239" y="5255"/>
                    </a:lnTo>
                    <a:lnTo>
                      <a:pt x="248" y="5261"/>
                    </a:lnTo>
                    <a:lnTo>
                      <a:pt x="271" y="5263"/>
                    </a:lnTo>
                    <a:lnTo>
                      <a:pt x="291" y="5263"/>
                    </a:lnTo>
                    <a:lnTo>
                      <a:pt x="311" y="5269"/>
                    </a:lnTo>
                    <a:lnTo>
                      <a:pt x="230" y="5565"/>
                    </a:lnTo>
                    <a:lnTo>
                      <a:pt x="236" y="5569"/>
                    </a:lnTo>
                    <a:lnTo>
                      <a:pt x="256" y="5569"/>
                    </a:lnTo>
                    <a:lnTo>
                      <a:pt x="338" y="5373"/>
                    </a:lnTo>
                    <a:lnTo>
                      <a:pt x="352" y="5373"/>
                    </a:lnTo>
                    <a:lnTo>
                      <a:pt x="361" y="5375"/>
                    </a:lnTo>
                    <a:lnTo>
                      <a:pt x="355" y="5386"/>
                    </a:lnTo>
                    <a:lnTo>
                      <a:pt x="352" y="5400"/>
                    </a:lnTo>
                    <a:lnTo>
                      <a:pt x="346" y="5413"/>
                    </a:lnTo>
                    <a:lnTo>
                      <a:pt x="343" y="5426"/>
                    </a:lnTo>
                    <a:lnTo>
                      <a:pt x="338" y="5438"/>
                    </a:lnTo>
                    <a:lnTo>
                      <a:pt x="335" y="5451"/>
                    </a:lnTo>
                    <a:lnTo>
                      <a:pt x="332" y="5464"/>
                    </a:lnTo>
                    <a:lnTo>
                      <a:pt x="329" y="5480"/>
                    </a:lnTo>
                    <a:lnTo>
                      <a:pt x="323" y="5491"/>
                    </a:lnTo>
                    <a:lnTo>
                      <a:pt x="317" y="5504"/>
                    </a:lnTo>
                    <a:lnTo>
                      <a:pt x="311" y="5518"/>
                    </a:lnTo>
                    <a:lnTo>
                      <a:pt x="309" y="5531"/>
                    </a:lnTo>
                    <a:lnTo>
                      <a:pt x="300" y="5544"/>
                    </a:lnTo>
                    <a:lnTo>
                      <a:pt x="294" y="5557"/>
                    </a:lnTo>
                    <a:lnTo>
                      <a:pt x="288" y="5571"/>
                    </a:lnTo>
                    <a:lnTo>
                      <a:pt x="282" y="5586"/>
                    </a:lnTo>
                    <a:lnTo>
                      <a:pt x="271" y="5599"/>
                    </a:lnTo>
                    <a:lnTo>
                      <a:pt x="262" y="5614"/>
                    </a:lnTo>
                    <a:lnTo>
                      <a:pt x="253" y="5630"/>
                    </a:lnTo>
                    <a:lnTo>
                      <a:pt x="248" y="5645"/>
                    </a:lnTo>
                    <a:lnTo>
                      <a:pt x="239" y="5658"/>
                    </a:lnTo>
                    <a:lnTo>
                      <a:pt x="236" y="5675"/>
                    </a:lnTo>
                    <a:lnTo>
                      <a:pt x="233" y="5689"/>
                    </a:lnTo>
                    <a:lnTo>
                      <a:pt x="233" y="5706"/>
                    </a:lnTo>
                    <a:lnTo>
                      <a:pt x="227" y="5719"/>
                    </a:lnTo>
                    <a:lnTo>
                      <a:pt x="224" y="5734"/>
                    </a:lnTo>
                    <a:lnTo>
                      <a:pt x="224" y="5749"/>
                    </a:lnTo>
                    <a:lnTo>
                      <a:pt x="224" y="5765"/>
                    </a:lnTo>
                    <a:lnTo>
                      <a:pt x="221" y="5778"/>
                    </a:lnTo>
                    <a:lnTo>
                      <a:pt x="221" y="5795"/>
                    </a:lnTo>
                    <a:lnTo>
                      <a:pt x="221" y="5808"/>
                    </a:lnTo>
                    <a:lnTo>
                      <a:pt x="221" y="5825"/>
                    </a:lnTo>
                    <a:lnTo>
                      <a:pt x="218" y="5839"/>
                    </a:lnTo>
                    <a:lnTo>
                      <a:pt x="216" y="5854"/>
                    </a:lnTo>
                    <a:lnTo>
                      <a:pt x="213" y="5867"/>
                    </a:lnTo>
                    <a:lnTo>
                      <a:pt x="213" y="5884"/>
                    </a:lnTo>
                    <a:lnTo>
                      <a:pt x="210" y="5898"/>
                    </a:lnTo>
                    <a:lnTo>
                      <a:pt x="207" y="5913"/>
                    </a:lnTo>
                    <a:lnTo>
                      <a:pt x="204" y="5926"/>
                    </a:lnTo>
                    <a:lnTo>
                      <a:pt x="201" y="5943"/>
                    </a:lnTo>
                    <a:lnTo>
                      <a:pt x="192" y="5957"/>
                    </a:lnTo>
                    <a:lnTo>
                      <a:pt x="186" y="5972"/>
                    </a:lnTo>
                    <a:lnTo>
                      <a:pt x="178" y="5987"/>
                    </a:lnTo>
                    <a:lnTo>
                      <a:pt x="172" y="6002"/>
                    </a:lnTo>
                    <a:lnTo>
                      <a:pt x="160" y="6017"/>
                    </a:lnTo>
                    <a:lnTo>
                      <a:pt x="152" y="6033"/>
                    </a:lnTo>
                    <a:lnTo>
                      <a:pt x="140" y="6048"/>
                    </a:lnTo>
                    <a:lnTo>
                      <a:pt x="128" y="6065"/>
                    </a:lnTo>
                    <a:lnTo>
                      <a:pt x="67" y="6217"/>
                    </a:lnTo>
                    <a:lnTo>
                      <a:pt x="123" y="6234"/>
                    </a:lnTo>
                    <a:lnTo>
                      <a:pt x="120" y="6238"/>
                    </a:lnTo>
                    <a:lnTo>
                      <a:pt x="128" y="6246"/>
                    </a:lnTo>
                    <a:lnTo>
                      <a:pt x="143" y="6244"/>
                    </a:lnTo>
                    <a:lnTo>
                      <a:pt x="169" y="6246"/>
                    </a:lnTo>
                    <a:lnTo>
                      <a:pt x="216" y="6415"/>
                    </a:lnTo>
                    <a:lnTo>
                      <a:pt x="221" y="6417"/>
                    </a:lnTo>
                    <a:lnTo>
                      <a:pt x="230" y="6417"/>
                    </a:lnTo>
                    <a:lnTo>
                      <a:pt x="248" y="6418"/>
                    </a:lnTo>
                    <a:lnTo>
                      <a:pt x="250" y="6417"/>
                    </a:lnTo>
                    <a:lnTo>
                      <a:pt x="262" y="6413"/>
                    </a:lnTo>
                    <a:lnTo>
                      <a:pt x="204" y="6268"/>
                    </a:lnTo>
                    <a:lnTo>
                      <a:pt x="250" y="6139"/>
                    </a:lnTo>
                    <a:lnTo>
                      <a:pt x="259" y="6139"/>
                    </a:lnTo>
                    <a:lnTo>
                      <a:pt x="271" y="6139"/>
                    </a:lnTo>
                    <a:lnTo>
                      <a:pt x="279" y="6156"/>
                    </a:lnTo>
                    <a:lnTo>
                      <a:pt x="288" y="6175"/>
                    </a:lnTo>
                    <a:lnTo>
                      <a:pt x="291" y="6194"/>
                    </a:lnTo>
                    <a:lnTo>
                      <a:pt x="297" y="6215"/>
                    </a:lnTo>
                    <a:lnTo>
                      <a:pt x="297" y="6225"/>
                    </a:lnTo>
                    <a:lnTo>
                      <a:pt x="297" y="6234"/>
                    </a:lnTo>
                    <a:lnTo>
                      <a:pt x="297" y="6246"/>
                    </a:lnTo>
                    <a:lnTo>
                      <a:pt x="300" y="6257"/>
                    </a:lnTo>
                    <a:lnTo>
                      <a:pt x="300" y="6266"/>
                    </a:lnTo>
                    <a:lnTo>
                      <a:pt x="300" y="6276"/>
                    </a:lnTo>
                    <a:lnTo>
                      <a:pt x="300" y="6287"/>
                    </a:lnTo>
                    <a:lnTo>
                      <a:pt x="300" y="6299"/>
                    </a:lnTo>
                    <a:lnTo>
                      <a:pt x="297" y="6318"/>
                    </a:lnTo>
                    <a:lnTo>
                      <a:pt x="297" y="6339"/>
                    </a:lnTo>
                    <a:lnTo>
                      <a:pt x="297" y="6358"/>
                    </a:lnTo>
                    <a:lnTo>
                      <a:pt x="303" y="6379"/>
                    </a:lnTo>
                    <a:lnTo>
                      <a:pt x="303" y="6398"/>
                    </a:lnTo>
                    <a:lnTo>
                      <a:pt x="311" y="6417"/>
                    </a:lnTo>
                    <a:lnTo>
                      <a:pt x="320" y="6436"/>
                    </a:lnTo>
                    <a:lnTo>
                      <a:pt x="338" y="6455"/>
                    </a:lnTo>
                    <a:lnTo>
                      <a:pt x="361" y="6447"/>
                    </a:lnTo>
                    <a:lnTo>
                      <a:pt x="375" y="6437"/>
                    </a:lnTo>
                    <a:lnTo>
                      <a:pt x="378" y="6426"/>
                    </a:lnTo>
                    <a:lnTo>
                      <a:pt x="381" y="6417"/>
                    </a:lnTo>
                    <a:lnTo>
                      <a:pt x="375" y="6403"/>
                    </a:lnTo>
                    <a:lnTo>
                      <a:pt x="378" y="6392"/>
                    </a:lnTo>
                    <a:lnTo>
                      <a:pt x="387" y="6380"/>
                    </a:lnTo>
                    <a:lnTo>
                      <a:pt x="407" y="6373"/>
                    </a:lnTo>
                    <a:lnTo>
                      <a:pt x="407" y="6360"/>
                    </a:lnTo>
                    <a:lnTo>
                      <a:pt x="413" y="6348"/>
                    </a:lnTo>
                    <a:lnTo>
                      <a:pt x="413" y="6337"/>
                    </a:lnTo>
                    <a:lnTo>
                      <a:pt x="419" y="6325"/>
                    </a:lnTo>
                    <a:lnTo>
                      <a:pt x="419" y="6314"/>
                    </a:lnTo>
                    <a:lnTo>
                      <a:pt x="422" y="6303"/>
                    </a:lnTo>
                    <a:lnTo>
                      <a:pt x="425" y="6291"/>
                    </a:lnTo>
                    <a:lnTo>
                      <a:pt x="428" y="6280"/>
                    </a:lnTo>
                    <a:lnTo>
                      <a:pt x="428" y="6268"/>
                    </a:lnTo>
                    <a:lnTo>
                      <a:pt x="431" y="6257"/>
                    </a:lnTo>
                    <a:lnTo>
                      <a:pt x="431" y="6246"/>
                    </a:lnTo>
                    <a:lnTo>
                      <a:pt x="434" y="6234"/>
                    </a:lnTo>
                    <a:lnTo>
                      <a:pt x="434" y="6223"/>
                    </a:lnTo>
                    <a:lnTo>
                      <a:pt x="436" y="6211"/>
                    </a:lnTo>
                    <a:lnTo>
                      <a:pt x="439" y="6200"/>
                    </a:lnTo>
                    <a:lnTo>
                      <a:pt x="442" y="6188"/>
                    </a:lnTo>
                    <a:lnTo>
                      <a:pt x="442" y="6177"/>
                    </a:lnTo>
                    <a:lnTo>
                      <a:pt x="442" y="6166"/>
                    </a:lnTo>
                    <a:lnTo>
                      <a:pt x="442" y="6154"/>
                    </a:lnTo>
                    <a:lnTo>
                      <a:pt x="442" y="6143"/>
                    </a:lnTo>
                    <a:lnTo>
                      <a:pt x="442" y="6131"/>
                    </a:lnTo>
                    <a:lnTo>
                      <a:pt x="442" y="6120"/>
                    </a:lnTo>
                    <a:lnTo>
                      <a:pt x="442" y="6109"/>
                    </a:lnTo>
                    <a:lnTo>
                      <a:pt x="445" y="6099"/>
                    </a:lnTo>
                    <a:lnTo>
                      <a:pt x="445" y="6088"/>
                    </a:lnTo>
                    <a:lnTo>
                      <a:pt x="445" y="6076"/>
                    </a:lnTo>
                    <a:lnTo>
                      <a:pt x="445" y="6065"/>
                    </a:lnTo>
                    <a:lnTo>
                      <a:pt x="448" y="6055"/>
                    </a:lnTo>
                    <a:lnTo>
                      <a:pt x="448" y="6044"/>
                    </a:lnTo>
                    <a:lnTo>
                      <a:pt x="448" y="6033"/>
                    </a:lnTo>
                    <a:lnTo>
                      <a:pt x="448" y="6021"/>
                    </a:lnTo>
                    <a:lnTo>
                      <a:pt x="451" y="6012"/>
                    </a:lnTo>
                    <a:lnTo>
                      <a:pt x="454" y="6004"/>
                    </a:lnTo>
                    <a:lnTo>
                      <a:pt x="468" y="6000"/>
                    </a:lnTo>
                    <a:lnTo>
                      <a:pt x="483" y="5998"/>
                    </a:lnTo>
                    <a:lnTo>
                      <a:pt x="509" y="5998"/>
                    </a:lnTo>
                    <a:lnTo>
                      <a:pt x="527" y="6073"/>
                    </a:lnTo>
                    <a:lnTo>
                      <a:pt x="617" y="6084"/>
                    </a:lnTo>
                    <a:lnTo>
                      <a:pt x="663" y="6188"/>
                    </a:lnTo>
                    <a:lnTo>
                      <a:pt x="678" y="5987"/>
                    </a:lnTo>
                    <a:lnTo>
                      <a:pt x="652" y="5970"/>
                    </a:lnTo>
                    <a:lnTo>
                      <a:pt x="681" y="5920"/>
                    </a:lnTo>
                    <a:lnTo>
                      <a:pt x="669" y="5913"/>
                    </a:lnTo>
                    <a:lnTo>
                      <a:pt x="657" y="5907"/>
                    </a:lnTo>
                    <a:lnTo>
                      <a:pt x="707" y="5730"/>
                    </a:lnTo>
                    <a:lnTo>
                      <a:pt x="814" y="5710"/>
                    </a:lnTo>
                    <a:lnTo>
                      <a:pt x="835" y="5787"/>
                    </a:lnTo>
                    <a:lnTo>
                      <a:pt x="835" y="5789"/>
                    </a:lnTo>
                    <a:lnTo>
                      <a:pt x="841" y="5791"/>
                    </a:lnTo>
                    <a:lnTo>
                      <a:pt x="849" y="5791"/>
                    </a:lnTo>
                    <a:lnTo>
                      <a:pt x="867" y="5791"/>
                    </a:lnTo>
                    <a:lnTo>
                      <a:pt x="887" y="5772"/>
                    </a:lnTo>
                    <a:lnTo>
                      <a:pt x="904" y="5753"/>
                    </a:lnTo>
                    <a:lnTo>
                      <a:pt x="913" y="5734"/>
                    </a:lnTo>
                    <a:lnTo>
                      <a:pt x="925" y="5717"/>
                    </a:lnTo>
                    <a:lnTo>
                      <a:pt x="925" y="5698"/>
                    </a:lnTo>
                    <a:lnTo>
                      <a:pt x="928" y="5681"/>
                    </a:lnTo>
                    <a:lnTo>
                      <a:pt x="928" y="5662"/>
                    </a:lnTo>
                    <a:lnTo>
                      <a:pt x="931" y="5645"/>
                    </a:lnTo>
                    <a:lnTo>
                      <a:pt x="922" y="5641"/>
                    </a:lnTo>
                    <a:lnTo>
                      <a:pt x="910" y="5639"/>
                    </a:lnTo>
                    <a:lnTo>
                      <a:pt x="899" y="5637"/>
                    </a:lnTo>
                    <a:lnTo>
                      <a:pt x="890" y="5635"/>
                    </a:lnTo>
                    <a:lnTo>
                      <a:pt x="890" y="5632"/>
                    </a:lnTo>
                    <a:lnTo>
                      <a:pt x="899" y="5628"/>
                    </a:lnTo>
                    <a:lnTo>
                      <a:pt x="907" y="5626"/>
                    </a:lnTo>
                    <a:lnTo>
                      <a:pt x="919" y="5624"/>
                    </a:lnTo>
                    <a:lnTo>
                      <a:pt x="931" y="5624"/>
                    </a:lnTo>
                    <a:lnTo>
                      <a:pt x="948" y="5626"/>
                    </a:lnTo>
                    <a:lnTo>
                      <a:pt x="960" y="5622"/>
                    </a:lnTo>
                    <a:lnTo>
                      <a:pt x="971" y="5620"/>
                    </a:lnTo>
                    <a:lnTo>
                      <a:pt x="1032" y="5478"/>
                    </a:lnTo>
                    <a:lnTo>
                      <a:pt x="1050" y="5476"/>
                    </a:lnTo>
                    <a:lnTo>
                      <a:pt x="1076" y="5478"/>
                    </a:lnTo>
                    <a:lnTo>
                      <a:pt x="1088" y="5474"/>
                    </a:lnTo>
                    <a:lnTo>
                      <a:pt x="1099" y="5472"/>
                    </a:lnTo>
                    <a:lnTo>
                      <a:pt x="1099" y="5464"/>
                    </a:lnTo>
                    <a:lnTo>
                      <a:pt x="1102" y="5459"/>
                    </a:lnTo>
                    <a:lnTo>
                      <a:pt x="1114" y="5449"/>
                    </a:lnTo>
                    <a:lnTo>
                      <a:pt x="1134" y="5443"/>
                    </a:lnTo>
                    <a:lnTo>
                      <a:pt x="1154" y="5441"/>
                    </a:lnTo>
                    <a:lnTo>
                      <a:pt x="1181" y="5440"/>
                    </a:lnTo>
                    <a:lnTo>
                      <a:pt x="1213" y="5426"/>
                    </a:lnTo>
                    <a:lnTo>
                      <a:pt x="1221" y="5428"/>
                    </a:lnTo>
                    <a:lnTo>
                      <a:pt x="1230" y="5438"/>
                    </a:lnTo>
                    <a:lnTo>
                      <a:pt x="1245" y="5438"/>
                    </a:lnTo>
                    <a:lnTo>
                      <a:pt x="1268" y="5438"/>
                    </a:lnTo>
                    <a:lnTo>
                      <a:pt x="1419" y="5090"/>
                    </a:lnTo>
                    <a:lnTo>
                      <a:pt x="1407" y="5084"/>
                    </a:lnTo>
                    <a:lnTo>
                      <a:pt x="1387" y="5082"/>
                    </a:lnTo>
                    <a:lnTo>
                      <a:pt x="1372" y="5082"/>
                    </a:lnTo>
                    <a:lnTo>
                      <a:pt x="1364" y="5088"/>
                    </a:lnTo>
                    <a:lnTo>
                      <a:pt x="1236" y="5419"/>
                    </a:lnTo>
                    <a:lnTo>
                      <a:pt x="1224" y="5419"/>
                    </a:lnTo>
                    <a:lnTo>
                      <a:pt x="1221" y="5421"/>
                    </a:lnTo>
                    <a:lnTo>
                      <a:pt x="1218" y="5421"/>
                    </a:lnTo>
                    <a:lnTo>
                      <a:pt x="1210" y="5421"/>
                    </a:lnTo>
                    <a:lnTo>
                      <a:pt x="1201" y="5409"/>
                    </a:lnTo>
                    <a:lnTo>
                      <a:pt x="1195" y="5398"/>
                    </a:lnTo>
                    <a:lnTo>
                      <a:pt x="1189" y="5386"/>
                    </a:lnTo>
                    <a:lnTo>
                      <a:pt x="1189" y="5377"/>
                    </a:lnTo>
                    <a:lnTo>
                      <a:pt x="1186" y="5365"/>
                    </a:lnTo>
                    <a:lnTo>
                      <a:pt x="1186" y="5354"/>
                    </a:lnTo>
                    <a:lnTo>
                      <a:pt x="1189" y="5343"/>
                    </a:lnTo>
                    <a:lnTo>
                      <a:pt x="1192" y="5333"/>
                    </a:lnTo>
                    <a:lnTo>
                      <a:pt x="1192" y="5322"/>
                    </a:lnTo>
                    <a:lnTo>
                      <a:pt x="1195" y="5310"/>
                    </a:lnTo>
                    <a:lnTo>
                      <a:pt x="1195" y="5299"/>
                    </a:lnTo>
                    <a:lnTo>
                      <a:pt x="1201" y="5288"/>
                    </a:lnTo>
                    <a:lnTo>
                      <a:pt x="1204" y="5276"/>
                    </a:lnTo>
                    <a:lnTo>
                      <a:pt x="1210" y="5265"/>
                    </a:lnTo>
                    <a:lnTo>
                      <a:pt x="1215" y="5253"/>
                    </a:lnTo>
                    <a:lnTo>
                      <a:pt x="1221" y="5244"/>
                    </a:lnTo>
                    <a:lnTo>
                      <a:pt x="1224" y="5232"/>
                    </a:lnTo>
                    <a:lnTo>
                      <a:pt x="1227" y="5221"/>
                    </a:lnTo>
                    <a:lnTo>
                      <a:pt x="1230" y="5210"/>
                    </a:lnTo>
                    <a:lnTo>
                      <a:pt x="1236" y="5198"/>
                    </a:lnTo>
                    <a:lnTo>
                      <a:pt x="1236" y="5187"/>
                    </a:lnTo>
                    <a:lnTo>
                      <a:pt x="1239" y="5175"/>
                    </a:lnTo>
                    <a:lnTo>
                      <a:pt x="1242" y="5164"/>
                    </a:lnTo>
                    <a:lnTo>
                      <a:pt x="1245" y="5154"/>
                    </a:lnTo>
                    <a:lnTo>
                      <a:pt x="1242" y="5143"/>
                    </a:lnTo>
                    <a:lnTo>
                      <a:pt x="1242" y="5132"/>
                    </a:lnTo>
                    <a:lnTo>
                      <a:pt x="1239" y="5122"/>
                    </a:lnTo>
                    <a:lnTo>
                      <a:pt x="1239" y="5113"/>
                    </a:lnTo>
                    <a:lnTo>
                      <a:pt x="1227" y="5092"/>
                    </a:lnTo>
                    <a:lnTo>
                      <a:pt x="1215" y="5073"/>
                    </a:lnTo>
                    <a:lnTo>
                      <a:pt x="1213" y="5058"/>
                    </a:lnTo>
                    <a:lnTo>
                      <a:pt x="1218" y="5044"/>
                    </a:lnTo>
                    <a:lnTo>
                      <a:pt x="1227" y="5029"/>
                    </a:lnTo>
                    <a:lnTo>
                      <a:pt x="1239" y="5016"/>
                    </a:lnTo>
                    <a:lnTo>
                      <a:pt x="1247" y="5001"/>
                    </a:lnTo>
                    <a:lnTo>
                      <a:pt x="1262" y="4987"/>
                    </a:lnTo>
                    <a:lnTo>
                      <a:pt x="1274" y="4974"/>
                    </a:lnTo>
                    <a:lnTo>
                      <a:pt x="1285" y="4961"/>
                    </a:lnTo>
                    <a:lnTo>
                      <a:pt x="1291" y="4955"/>
                    </a:lnTo>
                    <a:lnTo>
                      <a:pt x="1297" y="4949"/>
                    </a:lnTo>
                    <a:lnTo>
                      <a:pt x="1303" y="4945"/>
                    </a:lnTo>
                    <a:lnTo>
                      <a:pt x="1317" y="4945"/>
                    </a:lnTo>
                    <a:lnTo>
                      <a:pt x="1308" y="5061"/>
                    </a:lnTo>
                    <a:lnTo>
                      <a:pt x="1311" y="5063"/>
                    </a:lnTo>
                    <a:lnTo>
                      <a:pt x="1323" y="5063"/>
                    </a:lnTo>
                    <a:lnTo>
                      <a:pt x="1338" y="5061"/>
                    </a:lnTo>
                    <a:lnTo>
                      <a:pt x="1349" y="5059"/>
                    </a:lnTo>
                    <a:lnTo>
                      <a:pt x="1419" y="4790"/>
                    </a:lnTo>
                    <a:lnTo>
                      <a:pt x="1404" y="4784"/>
                    </a:lnTo>
                    <a:lnTo>
                      <a:pt x="1387" y="4782"/>
                    </a:lnTo>
                    <a:lnTo>
                      <a:pt x="1364" y="4782"/>
                    </a:lnTo>
                    <a:lnTo>
                      <a:pt x="1340" y="4784"/>
                    </a:lnTo>
                    <a:lnTo>
                      <a:pt x="1308" y="4788"/>
                    </a:lnTo>
                    <a:lnTo>
                      <a:pt x="1282" y="4791"/>
                    </a:lnTo>
                    <a:lnTo>
                      <a:pt x="1259" y="4788"/>
                    </a:lnTo>
                    <a:lnTo>
                      <a:pt x="1256" y="4780"/>
                    </a:lnTo>
                    <a:lnTo>
                      <a:pt x="1265" y="4776"/>
                    </a:lnTo>
                    <a:lnTo>
                      <a:pt x="1291" y="4774"/>
                    </a:lnTo>
                    <a:lnTo>
                      <a:pt x="1294" y="4763"/>
                    </a:lnTo>
                    <a:lnTo>
                      <a:pt x="1300" y="4753"/>
                    </a:lnTo>
                    <a:lnTo>
                      <a:pt x="1300" y="4742"/>
                    </a:lnTo>
                    <a:lnTo>
                      <a:pt x="1303" y="4733"/>
                    </a:lnTo>
                    <a:lnTo>
                      <a:pt x="1303" y="4712"/>
                    </a:lnTo>
                    <a:lnTo>
                      <a:pt x="1303" y="4693"/>
                    </a:lnTo>
                    <a:lnTo>
                      <a:pt x="1303" y="4672"/>
                    </a:lnTo>
                    <a:lnTo>
                      <a:pt x="1311" y="4653"/>
                    </a:lnTo>
                    <a:lnTo>
                      <a:pt x="1317" y="4641"/>
                    </a:lnTo>
                    <a:lnTo>
                      <a:pt x="1329" y="4632"/>
                    </a:lnTo>
                    <a:lnTo>
                      <a:pt x="1343" y="4622"/>
                    </a:lnTo>
                    <a:lnTo>
                      <a:pt x="1364" y="4613"/>
                    </a:lnTo>
                    <a:lnTo>
                      <a:pt x="1279" y="4255"/>
                    </a:lnTo>
                    <a:lnTo>
                      <a:pt x="1300" y="4227"/>
                    </a:lnTo>
                    <a:lnTo>
                      <a:pt x="1317" y="4225"/>
                    </a:lnTo>
                    <a:lnTo>
                      <a:pt x="1340" y="4225"/>
                    </a:lnTo>
                    <a:lnTo>
                      <a:pt x="1338" y="4206"/>
                    </a:lnTo>
                    <a:lnTo>
                      <a:pt x="1338" y="4189"/>
                    </a:lnTo>
                    <a:lnTo>
                      <a:pt x="1338" y="4172"/>
                    </a:lnTo>
                    <a:lnTo>
                      <a:pt x="1338" y="4155"/>
                    </a:lnTo>
                    <a:lnTo>
                      <a:pt x="1335" y="4138"/>
                    </a:lnTo>
                    <a:lnTo>
                      <a:pt x="1335" y="4120"/>
                    </a:lnTo>
                    <a:lnTo>
                      <a:pt x="1335" y="4103"/>
                    </a:lnTo>
                    <a:lnTo>
                      <a:pt x="1335" y="4086"/>
                    </a:lnTo>
                    <a:lnTo>
                      <a:pt x="1332" y="4067"/>
                    </a:lnTo>
                    <a:lnTo>
                      <a:pt x="1332" y="4050"/>
                    </a:lnTo>
                    <a:lnTo>
                      <a:pt x="1329" y="4033"/>
                    </a:lnTo>
                    <a:lnTo>
                      <a:pt x="1329" y="4016"/>
                    </a:lnTo>
                    <a:lnTo>
                      <a:pt x="1329" y="3999"/>
                    </a:lnTo>
                    <a:lnTo>
                      <a:pt x="1329" y="3982"/>
                    </a:lnTo>
                    <a:lnTo>
                      <a:pt x="1329" y="3965"/>
                    </a:lnTo>
                    <a:lnTo>
                      <a:pt x="1329" y="3948"/>
                    </a:lnTo>
                    <a:lnTo>
                      <a:pt x="1326" y="3929"/>
                    </a:lnTo>
                    <a:lnTo>
                      <a:pt x="1326" y="3911"/>
                    </a:lnTo>
                    <a:lnTo>
                      <a:pt x="1326" y="3894"/>
                    </a:lnTo>
                    <a:lnTo>
                      <a:pt x="1326" y="3877"/>
                    </a:lnTo>
                    <a:lnTo>
                      <a:pt x="1326" y="3860"/>
                    </a:lnTo>
                    <a:lnTo>
                      <a:pt x="1326" y="3843"/>
                    </a:lnTo>
                    <a:lnTo>
                      <a:pt x="1326" y="3826"/>
                    </a:lnTo>
                    <a:lnTo>
                      <a:pt x="1329" y="3809"/>
                    </a:lnTo>
                    <a:lnTo>
                      <a:pt x="1329" y="3790"/>
                    </a:lnTo>
                    <a:lnTo>
                      <a:pt x="1332" y="3773"/>
                    </a:lnTo>
                    <a:lnTo>
                      <a:pt x="1335" y="3756"/>
                    </a:lnTo>
                    <a:lnTo>
                      <a:pt x="1338" y="3738"/>
                    </a:lnTo>
                    <a:lnTo>
                      <a:pt x="1340" y="3721"/>
                    </a:lnTo>
                    <a:lnTo>
                      <a:pt x="1346" y="3704"/>
                    </a:lnTo>
                    <a:lnTo>
                      <a:pt x="1349" y="3687"/>
                    </a:lnTo>
                    <a:lnTo>
                      <a:pt x="1358" y="3670"/>
                    </a:lnTo>
                    <a:lnTo>
                      <a:pt x="1361" y="3653"/>
                    </a:lnTo>
                    <a:lnTo>
                      <a:pt x="1364" y="3636"/>
                    </a:lnTo>
                    <a:lnTo>
                      <a:pt x="1367" y="3619"/>
                    </a:lnTo>
                    <a:lnTo>
                      <a:pt x="1370" y="3602"/>
                    </a:lnTo>
                    <a:lnTo>
                      <a:pt x="1370" y="3584"/>
                    </a:lnTo>
                    <a:lnTo>
                      <a:pt x="1372" y="3567"/>
                    </a:lnTo>
                    <a:lnTo>
                      <a:pt x="1375" y="3550"/>
                    </a:lnTo>
                    <a:lnTo>
                      <a:pt x="1378" y="3533"/>
                    </a:lnTo>
                    <a:lnTo>
                      <a:pt x="1378" y="3516"/>
                    </a:lnTo>
                    <a:lnTo>
                      <a:pt x="1378" y="3499"/>
                    </a:lnTo>
                    <a:lnTo>
                      <a:pt x="1378" y="3482"/>
                    </a:lnTo>
                    <a:lnTo>
                      <a:pt x="1378" y="3467"/>
                    </a:lnTo>
                    <a:lnTo>
                      <a:pt x="1378" y="3450"/>
                    </a:lnTo>
                    <a:lnTo>
                      <a:pt x="1378" y="3432"/>
                    </a:lnTo>
                    <a:lnTo>
                      <a:pt x="1378" y="3415"/>
                    </a:lnTo>
                    <a:lnTo>
                      <a:pt x="1381" y="3400"/>
                    </a:lnTo>
                    <a:lnTo>
                      <a:pt x="1381" y="3383"/>
                    </a:lnTo>
                    <a:lnTo>
                      <a:pt x="1381" y="3366"/>
                    </a:lnTo>
                    <a:lnTo>
                      <a:pt x="1381" y="3349"/>
                    </a:lnTo>
                    <a:lnTo>
                      <a:pt x="1381" y="3334"/>
                    </a:lnTo>
                    <a:lnTo>
                      <a:pt x="1381" y="3316"/>
                    </a:lnTo>
                    <a:lnTo>
                      <a:pt x="1384" y="3301"/>
                    </a:lnTo>
                    <a:lnTo>
                      <a:pt x="1387" y="3284"/>
                    </a:lnTo>
                    <a:lnTo>
                      <a:pt x="1393" y="3269"/>
                    </a:lnTo>
                    <a:lnTo>
                      <a:pt x="1393" y="3252"/>
                    </a:lnTo>
                    <a:lnTo>
                      <a:pt x="1396" y="3235"/>
                    </a:lnTo>
                    <a:lnTo>
                      <a:pt x="1399" y="3218"/>
                    </a:lnTo>
                    <a:lnTo>
                      <a:pt x="1407" y="3202"/>
                    </a:lnTo>
                    <a:lnTo>
                      <a:pt x="1413" y="3185"/>
                    </a:lnTo>
                    <a:lnTo>
                      <a:pt x="1419" y="3170"/>
                    </a:lnTo>
                    <a:lnTo>
                      <a:pt x="1428" y="3153"/>
                    </a:lnTo>
                    <a:lnTo>
                      <a:pt x="1439" y="3138"/>
                    </a:lnTo>
                    <a:lnTo>
                      <a:pt x="1445" y="3134"/>
                    </a:lnTo>
                    <a:lnTo>
                      <a:pt x="1463" y="3130"/>
                    </a:lnTo>
                    <a:lnTo>
                      <a:pt x="1445" y="3109"/>
                    </a:lnTo>
                    <a:lnTo>
                      <a:pt x="1436" y="3090"/>
                    </a:lnTo>
                    <a:lnTo>
                      <a:pt x="1425" y="3071"/>
                    </a:lnTo>
                    <a:lnTo>
                      <a:pt x="1419" y="3052"/>
                    </a:lnTo>
                    <a:lnTo>
                      <a:pt x="1410" y="3031"/>
                    </a:lnTo>
                    <a:lnTo>
                      <a:pt x="1407" y="3014"/>
                    </a:lnTo>
                    <a:lnTo>
                      <a:pt x="1402" y="2993"/>
                    </a:lnTo>
                    <a:lnTo>
                      <a:pt x="1402" y="2976"/>
                    </a:lnTo>
                    <a:lnTo>
                      <a:pt x="1399" y="2955"/>
                    </a:lnTo>
                    <a:lnTo>
                      <a:pt x="1399" y="2936"/>
                    </a:lnTo>
                    <a:lnTo>
                      <a:pt x="1399" y="2915"/>
                    </a:lnTo>
                    <a:lnTo>
                      <a:pt x="1399" y="2898"/>
                    </a:lnTo>
                    <a:lnTo>
                      <a:pt x="1399" y="2877"/>
                    </a:lnTo>
                    <a:lnTo>
                      <a:pt x="1402" y="2858"/>
                    </a:lnTo>
                    <a:lnTo>
                      <a:pt x="1404" y="2837"/>
                    </a:lnTo>
                    <a:lnTo>
                      <a:pt x="1410" y="2820"/>
                    </a:lnTo>
                    <a:lnTo>
                      <a:pt x="1410" y="2799"/>
                    </a:lnTo>
                    <a:lnTo>
                      <a:pt x="1413" y="2780"/>
                    </a:lnTo>
                    <a:lnTo>
                      <a:pt x="1416" y="2760"/>
                    </a:lnTo>
                    <a:lnTo>
                      <a:pt x="1422" y="2741"/>
                    </a:lnTo>
                    <a:lnTo>
                      <a:pt x="1422" y="2720"/>
                    </a:lnTo>
                    <a:lnTo>
                      <a:pt x="1428" y="2701"/>
                    </a:lnTo>
                    <a:lnTo>
                      <a:pt x="1428" y="2680"/>
                    </a:lnTo>
                    <a:lnTo>
                      <a:pt x="1433" y="2663"/>
                    </a:lnTo>
                    <a:lnTo>
                      <a:pt x="1433" y="2642"/>
                    </a:lnTo>
                    <a:lnTo>
                      <a:pt x="1433" y="2623"/>
                    </a:lnTo>
                    <a:lnTo>
                      <a:pt x="1433" y="2602"/>
                    </a:lnTo>
                    <a:lnTo>
                      <a:pt x="1436" y="2583"/>
                    </a:lnTo>
                    <a:lnTo>
                      <a:pt x="1433" y="2562"/>
                    </a:lnTo>
                    <a:lnTo>
                      <a:pt x="1433" y="2543"/>
                    </a:lnTo>
                    <a:lnTo>
                      <a:pt x="1431" y="2522"/>
                    </a:lnTo>
                    <a:lnTo>
                      <a:pt x="1431" y="2505"/>
                    </a:lnTo>
                    <a:lnTo>
                      <a:pt x="1431" y="2488"/>
                    </a:lnTo>
                    <a:lnTo>
                      <a:pt x="1431" y="2473"/>
                    </a:lnTo>
                    <a:lnTo>
                      <a:pt x="1431" y="2457"/>
                    </a:lnTo>
                    <a:lnTo>
                      <a:pt x="1431" y="2442"/>
                    </a:lnTo>
                    <a:lnTo>
                      <a:pt x="1431" y="2425"/>
                    </a:lnTo>
                    <a:lnTo>
                      <a:pt x="1431" y="2410"/>
                    </a:lnTo>
                    <a:lnTo>
                      <a:pt x="1431" y="2395"/>
                    </a:lnTo>
                    <a:lnTo>
                      <a:pt x="1433" y="2379"/>
                    </a:lnTo>
                    <a:lnTo>
                      <a:pt x="1433" y="2362"/>
                    </a:lnTo>
                    <a:lnTo>
                      <a:pt x="1433" y="2347"/>
                    </a:lnTo>
                    <a:lnTo>
                      <a:pt x="1433" y="2332"/>
                    </a:lnTo>
                    <a:lnTo>
                      <a:pt x="1433" y="2319"/>
                    </a:lnTo>
                    <a:lnTo>
                      <a:pt x="1433" y="2301"/>
                    </a:lnTo>
                    <a:lnTo>
                      <a:pt x="1433" y="2286"/>
                    </a:lnTo>
                    <a:lnTo>
                      <a:pt x="1433" y="2271"/>
                    </a:lnTo>
                    <a:lnTo>
                      <a:pt x="1436" y="2258"/>
                    </a:lnTo>
                    <a:lnTo>
                      <a:pt x="1433" y="2241"/>
                    </a:lnTo>
                    <a:lnTo>
                      <a:pt x="1433" y="2225"/>
                    </a:lnTo>
                    <a:lnTo>
                      <a:pt x="1433" y="2210"/>
                    </a:lnTo>
                    <a:lnTo>
                      <a:pt x="1433" y="2195"/>
                    </a:lnTo>
                    <a:lnTo>
                      <a:pt x="1431" y="2178"/>
                    </a:lnTo>
                    <a:lnTo>
                      <a:pt x="1431" y="2165"/>
                    </a:lnTo>
                    <a:lnTo>
                      <a:pt x="1431" y="2148"/>
                    </a:lnTo>
                    <a:lnTo>
                      <a:pt x="1431" y="2134"/>
                    </a:lnTo>
                    <a:lnTo>
                      <a:pt x="1431" y="2117"/>
                    </a:lnTo>
                    <a:lnTo>
                      <a:pt x="1431" y="2104"/>
                    </a:lnTo>
                    <a:lnTo>
                      <a:pt x="1431" y="2087"/>
                    </a:lnTo>
                    <a:lnTo>
                      <a:pt x="1431" y="2073"/>
                    </a:lnTo>
                    <a:lnTo>
                      <a:pt x="1431" y="2058"/>
                    </a:lnTo>
                    <a:lnTo>
                      <a:pt x="1431" y="2043"/>
                    </a:lnTo>
                    <a:lnTo>
                      <a:pt x="1431" y="2028"/>
                    </a:lnTo>
                    <a:lnTo>
                      <a:pt x="1431" y="2014"/>
                    </a:lnTo>
                    <a:lnTo>
                      <a:pt x="1428" y="1997"/>
                    </a:lnTo>
                    <a:lnTo>
                      <a:pt x="1428" y="1982"/>
                    </a:lnTo>
                    <a:lnTo>
                      <a:pt x="1428" y="1967"/>
                    </a:lnTo>
                    <a:lnTo>
                      <a:pt x="1428" y="1952"/>
                    </a:lnTo>
                    <a:lnTo>
                      <a:pt x="1425" y="1935"/>
                    </a:lnTo>
                    <a:lnTo>
                      <a:pt x="1425" y="1921"/>
                    </a:lnTo>
                    <a:lnTo>
                      <a:pt x="1425" y="1904"/>
                    </a:lnTo>
                    <a:lnTo>
                      <a:pt x="1425" y="1891"/>
                    </a:lnTo>
                    <a:lnTo>
                      <a:pt x="1425" y="1874"/>
                    </a:lnTo>
                    <a:lnTo>
                      <a:pt x="1425" y="1859"/>
                    </a:lnTo>
                    <a:lnTo>
                      <a:pt x="1425" y="1843"/>
                    </a:lnTo>
                    <a:lnTo>
                      <a:pt x="1425" y="1830"/>
                    </a:lnTo>
                    <a:lnTo>
                      <a:pt x="1425" y="1813"/>
                    </a:lnTo>
                    <a:lnTo>
                      <a:pt x="1428" y="1798"/>
                    </a:lnTo>
                    <a:lnTo>
                      <a:pt x="1428" y="1783"/>
                    </a:lnTo>
                    <a:lnTo>
                      <a:pt x="1431" y="1769"/>
                    </a:lnTo>
                    <a:lnTo>
                      <a:pt x="1431" y="1752"/>
                    </a:lnTo>
                    <a:lnTo>
                      <a:pt x="1431" y="1737"/>
                    </a:lnTo>
                    <a:lnTo>
                      <a:pt x="1431" y="1722"/>
                    </a:lnTo>
                    <a:lnTo>
                      <a:pt x="1431" y="1707"/>
                    </a:lnTo>
                    <a:lnTo>
                      <a:pt x="1431" y="1691"/>
                    </a:lnTo>
                    <a:lnTo>
                      <a:pt x="1433" y="1676"/>
                    </a:lnTo>
                    <a:lnTo>
                      <a:pt x="1436" y="1661"/>
                    </a:lnTo>
                    <a:lnTo>
                      <a:pt x="1439" y="1648"/>
                    </a:lnTo>
                    <a:lnTo>
                      <a:pt x="1439" y="1631"/>
                    </a:lnTo>
                    <a:lnTo>
                      <a:pt x="1442" y="1615"/>
                    </a:lnTo>
                    <a:lnTo>
                      <a:pt x="1445" y="1600"/>
                    </a:lnTo>
                    <a:lnTo>
                      <a:pt x="1448" y="1585"/>
                    </a:lnTo>
                    <a:lnTo>
                      <a:pt x="1451" y="1570"/>
                    </a:lnTo>
                    <a:lnTo>
                      <a:pt x="1454" y="1554"/>
                    </a:lnTo>
                    <a:lnTo>
                      <a:pt x="1457" y="1539"/>
                    </a:lnTo>
                    <a:lnTo>
                      <a:pt x="1463" y="1526"/>
                    </a:lnTo>
                    <a:lnTo>
                      <a:pt x="1448" y="1507"/>
                    </a:lnTo>
                    <a:lnTo>
                      <a:pt x="1442" y="1490"/>
                    </a:lnTo>
                    <a:lnTo>
                      <a:pt x="1436" y="1473"/>
                    </a:lnTo>
                    <a:lnTo>
                      <a:pt x="1436" y="1456"/>
                    </a:lnTo>
                    <a:lnTo>
                      <a:pt x="1433" y="1439"/>
                    </a:lnTo>
                    <a:lnTo>
                      <a:pt x="1436" y="1421"/>
                    </a:lnTo>
                    <a:lnTo>
                      <a:pt x="1436" y="1404"/>
                    </a:lnTo>
                    <a:lnTo>
                      <a:pt x="1442" y="1387"/>
                    </a:lnTo>
                    <a:lnTo>
                      <a:pt x="1442" y="1370"/>
                    </a:lnTo>
                    <a:lnTo>
                      <a:pt x="1445" y="1353"/>
                    </a:lnTo>
                    <a:lnTo>
                      <a:pt x="1445" y="1336"/>
                    </a:lnTo>
                    <a:lnTo>
                      <a:pt x="1445" y="1319"/>
                    </a:lnTo>
                    <a:lnTo>
                      <a:pt x="1439" y="1302"/>
                    </a:lnTo>
                    <a:lnTo>
                      <a:pt x="1433" y="1286"/>
                    </a:lnTo>
                    <a:lnTo>
                      <a:pt x="1425" y="1271"/>
                    </a:lnTo>
                    <a:lnTo>
                      <a:pt x="1416" y="1258"/>
                    </a:lnTo>
                    <a:lnTo>
                      <a:pt x="1468" y="1106"/>
                    </a:lnTo>
                    <a:lnTo>
                      <a:pt x="1454" y="1102"/>
                    </a:lnTo>
                    <a:lnTo>
                      <a:pt x="1442" y="1110"/>
                    </a:lnTo>
                    <a:lnTo>
                      <a:pt x="1425" y="1108"/>
                    </a:lnTo>
                    <a:lnTo>
                      <a:pt x="1416" y="1106"/>
                    </a:lnTo>
                    <a:lnTo>
                      <a:pt x="1445" y="946"/>
                    </a:lnTo>
                    <a:lnTo>
                      <a:pt x="1436" y="941"/>
                    </a:lnTo>
                    <a:lnTo>
                      <a:pt x="1419" y="937"/>
                    </a:lnTo>
                    <a:lnTo>
                      <a:pt x="1390" y="498"/>
                    </a:lnTo>
                    <a:lnTo>
                      <a:pt x="1245" y="515"/>
                    </a:lnTo>
                    <a:lnTo>
                      <a:pt x="1239" y="511"/>
                    </a:lnTo>
                    <a:lnTo>
                      <a:pt x="1236" y="509"/>
                    </a:lnTo>
                    <a:lnTo>
                      <a:pt x="1233" y="505"/>
                    </a:lnTo>
                    <a:lnTo>
                      <a:pt x="1221" y="505"/>
                    </a:lnTo>
                    <a:lnTo>
                      <a:pt x="1210" y="505"/>
                    </a:lnTo>
                    <a:lnTo>
                      <a:pt x="1210" y="509"/>
                    </a:lnTo>
                    <a:lnTo>
                      <a:pt x="1204" y="513"/>
                    </a:lnTo>
                    <a:lnTo>
                      <a:pt x="1192" y="517"/>
                    </a:lnTo>
                    <a:lnTo>
                      <a:pt x="1175" y="500"/>
                    </a:lnTo>
                    <a:lnTo>
                      <a:pt x="1166" y="484"/>
                    </a:lnTo>
                    <a:lnTo>
                      <a:pt x="1157" y="467"/>
                    </a:lnTo>
                    <a:lnTo>
                      <a:pt x="1152" y="452"/>
                    </a:lnTo>
                    <a:lnTo>
                      <a:pt x="1146" y="435"/>
                    </a:lnTo>
                    <a:lnTo>
                      <a:pt x="1143" y="420"/>
                    </a:lnTo>
                    <a:lnTo>
                      <a:pt x="1143" y="405"/>
                    </a:lnTo>
                    <a:lnTo>
                      <a:pt x="1146" y="389"/>
                    </a:lnTo>
                    <a:lnTo>
                      <a:pt x="1146" y="372"/>
                    </a:lnTo>
                    <a:lnTo>
                      <a:pt x="1152" y="355"/>
                    </a:lnTo>
                    <a:lnTo>
                      <a:pt x="1154" y="340"/>
                    </a:lnTo>
                    <a:lnTo>
                      <a:pt x="1163" y="325"/>
                    </a:lnTo>
                    <a:lnTo>
                      <a:pt x="1169" y="308"/>
                    </a:lnTo>
                    <a:lnTo>
                      <a:pt x="1178" y="291"/>
                    </a:lnTo>
                    <a:lnTo>
                      <a:pt x="1186" y="275"/>
                    </a:lnTo>
                    <a:lnTo>
                      <a:pt x="1198" y="260"/>
                    </a:lnTo>
                    <a:lnTo>
                      <a:pt x="1207" y="243"/>
                    </a:lnTo>
                    <a:lnTo>
                      <a:pt x="1215" y="226"/>
                    </a:lnTo>
                    <a:lnTo>
                      <a:pt x="1224" y="209"/>
                    </a:lnTo>
                    <a:lnTo>
                      <a:pt x="1233" y="194"/>
                    </a:lnTo>
                    <a:lnTo>
                      <a:pt x="1242" y="176"/>
                    </a:lnTo>
                    <a:lnTo>
                      <a:pt x="1250" y="161"/>
                    </a:lnTo>
                    <a:lnTo>
                      <a:pt x="1259" y="144"/>
                    </a:lnTo>
                    <a:lnTo>
                      <a:pt x="1271" y="129"/>
                    </a:lnTo>
                    <a:lnTo>
                      <a:pt x="1277" y="112"/>
                    </a:lnTo>
                    <a:lnTo>
                      <a:pt x="1282" y="95"/>
                    </a:lnTo>
                    <a:lnTo>
                      <a:pt x="1288" y="78"/>
                    </a:lnTo>
                    <a:lnTo>
                      <a:pt x="1294" y="62"/>
                    </a:lnTo>
                    <a:lnTo>
                      <a:pt x="1297" y="45"/>
                    </a:lnTo>
                    <a:lnTo>
                      <a:pt x="1300" y="30"/>
                    </a:lnTo>
                    <a:lnTo>
                      <a:pt x="1300" y="15"/>
                    </a:lnTo>
                    <a:lnTo>
                      <a:pt x="1300" y="0"/>
                    </a:lnTo>
                    <a:lnTo>
                      <a:pt x="1294" y="0"/>
                    </a:lnTo>
                    <a:lnTo>
                      <a:pt x="1291" y="0"/>
                    </a:lnTo>
                    <a:close/>
                  </a:path>
                </a:pathLst>
              </a:custGeom>
              <a:solidFill>
                <a:srgbClr val="00FFFF">
                  <a:alpha val="10001"/>
                </a:srgbClr>
              </a:solidFill>
              <a:ln w="9525">
                <a:noFill/>
                <a:round/>
                <a:headEnd/>
                <a:tailEnd/>
              </a:ln>
            </p:spPr>
            <p:txBody>
              <a:bodyPr/>
              <a:lstStyle/>
              <a:p>
                <a:endParaRPr lang="ar-SA"/>
              </a:p>
            </p:txBody>
          </p:sp>
          <p:sp>
            <p:nvSpPr>
              <p:cNvPr id="3077" name="Freeform 5"/>
              <p:cNvSpPr>
                <a:spLocks/>
              </p:cNvSpPr>
              <p:nvPr/>
            </p:nvSpPr>
            <p:spPr bwMode="auto">
              <a:xfrm>
                <a:off x="4099" y="676"/>
                <a:ext cx="20" cy="84"/>
              </a:xfrm>
              <a:custGeom>
                <a:avLst/>
                <a:gdLst/>
                <a:ahLst/>
                <a:cxnLst>
                  <a:cxn ang="0">
                    <a:pos x="3" y="4"/>
                  </a:cxn>
                  <a:cxn ang="0">
                    <a:pos x="0" y="84"/>
                  </a:cxn>
                  <a:cxn ang="0">
                    <a:pos x="20" y="0"/>
                  </a:cxn>
                  <a:cxn ang="0">
                    <a:pos x="12" y="2"/>
                  </a:cxn>
                  <a:cxn ang="0">
                    <a:pos x="3" y="4"/>
                  </a:cxn>
                </a:cxnLst>
                <a:rect l="0" t="0" r="r" b="b"/>
                <a:pathLst>
                  <a:path w="20" h="84">
                    <a:moveTo>
                      <a:pt x="3" y="4"/>
                    </a:moveTo>
                    <a:lnTo>
                      <a:pt x="0" y="84"/>
                    </a:lnTo>
                    <a:lnTo>
                      <a:pt x="20" y="0"/>
                    </a:lnTo>
                    <a:lnTo>
                      <a:pt x="12" y="2"/>
                    </a:lnTo>
                    <a:lnTo>
                      <a:pt x="3" y="4"/>
                    </a:lnTo>
                    <a:close/>
                  </a:path>
                </a:pathLst>
              </a:custGeom>
              <a:solidFill>
                <a:srgbClr val="00FFFF">
                  <a:alpha val="10001"/>
                </a:srgbClr>
              </a:solidFill>
              <a:ln w="9525">
                <a:noFill/>
                <a:round/>
                <a:headEnd/>
                <a:tailEnd/>
              </a:ln>
            </p:spPr>
            <p:txBody>
              <a:bodyPr/>
              <a:lstStyle/>
              <a:p>
                <a:endParaRPr lang="ar-SA"/>
              </a:p>
            </p:txBody>
          </p:sp>
          <p:sp>
            <p:nvSpPr>
              <p:cNvPr id="3078" name="Freeform 6"/>
              <p:cNvSpPr>
                <a:spLocks/>
              </p:cNvSpPr>
              <p:nvPr/>
            </p:nvSpPr>
            <p:spPr bwMode="auto">
              <a:xfrm>
                <a:off x="3945" y="821"/>
                <a:ext cx="70" cy="42"/>
              </a:xfrm>
              <a:custGeom>
                <a:avLst/>
                <a:gdLst/>
                <a:ahLst/>
                <a:cxnLst>
                  <a:cxn ang="0">
                    <a:pos x="38" y="0"/>
                  </a:cxn>
                  <a:cxn ang="0">
                    <a:pos x="0" y="19"/>
                  </a:cxn>
                  <a:cxn ang="0">
                    <a:pos x="6" y="21"/>
                  </a:cxn>
                  <a:cxn ang="0">
                    <a:pos x="26" y="23"/>
                  </a:cxn>
                  <a:cxn ang="0">
                    <a:pos x="38" y="30"/>
                  </a:cxn>
                  <a:cxn ang="0">
                    <a:pos x="41" y="42"/>
                  </a:cxn>
                  <a:cxn ang="0">
                    <a:pos x="70" y="17"/>
                  </a:cxn>
                  <a:cxn ang="0">
                    <a:pos x="38" y="0"/>
                  </a:cxn>
                </a:cxnLst>
                <a:rect l="0" t="0" r="r" b="b"/>
                <a:pathLst>
                  <a:path w="70" h="42">
                    <a:moveTo>
                      <a:pt x="38" y="0"/>
                    </a:moveTo>
                    <a:lnTo>
                      <a:pt x="0" y="19"/>
                    </a:lnTo>
                    <a:lnTo>
                      <a:pt x="6" y="21"/>
                    </a:lnTo>
                    <a:lnTo>
                      <a:pt x="26" y="23"/>
                    </a:lnTo>
                    <a:lnTo>
                      <a:pt x="38" y="30"/>
                    </a:lnTo>
                    <a:lnTo>
                      <a:pt x="41" y="42"/>
                    </a:lnTo>
                    <a:lnTo>
                      <a:pt x="70" y="17"/>
                    </a:lnTo>
                    <a:lnTo>
                      <a:pt x="38" y="0"/>
                    </a:lnTo>
                    <a:close/>
                  </a:path>
                </a:pathLst>
              </a:custGeom>
              <a:solidFill>
                <a:srgbClr val="00FFFF">
                  <a:alpha val="10001"/>
                </a:srgbClr>
              </a:solidFill>
              <a:ln w="9525">
                <a:noFill/>
                <a:round/>
                <a:headEnd/>
                <a:tailEnd/>
              </a:ln>
            </p:spPr>
            <p:txBody>
              <a:bodyPr/>
              <a:lstStyle/>
              <a:p>
                <a:endParaRPr lang="ar-SA"/>
              </a:p>
            </p:txBody>
          </p:sp>
          <p:sp>
            <p:nvSpPr>
              <p:cNvPr id="3079" name="Freeform 7"/>
              <p:cNvSpPr>
                <a:spLocks/>
              </p:cNvSpPr>
              <p:nvPr/>
            </p:nvSpPr>
            <p:spPr bwMode="auto">
              <a:xfrm>
                <a:off x="4215" y="827"/>
                <a:ext cx="27" cy="19"/>
              </a:xfrm>
              <a:custGeom>
                <a:avLst/>
                <a:gdLst/>
                <a:ahLst/>
                <a:cxnLst>
                  <a:cxn ang="0">
                    <a:pos x="12" y="0"/>
                  </a:cxn>
                  <a:cxn ang="0">
                    <a:pos x="0" y="3"/>
                  </a:cxn>
                  <a:cxn ang="0">
                    <a:pos x="6" y="9"/>
                  </a:cxn>
                  <a:cxn ang="0">
                    <a:pos x="15" y="13"/>
                  </a:cxn>
                  <a:cxn ang="0">
                    <a:pos x="24" y="19"/>
                  </a:cxn>
                  <a:cxn ang="0">
                    <a:pos x="27" y="3"/>
                  </a:cxn>
                  <a:cxn ang="0">
                    <a:pos x="18" y="1"/>
                  </a:cxn>
                  <a:cxn ang="0">
                    <a:pos x="12" y="0"/>
                  </a:cxn>
                </a:cxnLst>
                <a:rect l="0" t="0" r="r" b="b"/>
                <a:pathLst>
                  <a:path w="27" h="19">
                    <a:moveTo>
                      <a:pt x="12" y="0"/>
                    </a:moveTo>
                    <a:lnTo>
                      <a:pt x="0" y="3"/>
                    </a:lnTo>
                    <a:lnTo>
                      <a:pt x="6" y="9"/>
                    </a:lnTo>
                    <a:lnTo>
                      <a:pt x="15" y="13"/>
                    </a:lnTo>
                    <a:lnTo>
                      <a:pt x="24" y="19"/>
                    </a:lnTo>
                    <a:lnTo>
                      <a:pt x="27" y="3"/>
                    </a:lnTo>
                    <a:lnTo>
                      <a:pt x="18" y="1"/>
                    </a:lnTo>
                    <a:lnTo>
                      <a:pt x="12" y="0"/>
                    </a:lnTo>
                    <a:close/>
                  </a:path>
                </a:pathLst>
              </a:custGeom>
              <a:solidFill>
                <a:srgbClr val="00FFFF">
                  <a:alpha val="10001"/>
                </a:srgbClr>
              </a:solidFill>
              <a:ln w="9525">
                <a:noFill/>
                <a:round/>
                <a:headEnd/>
                <a:tailEnd/>
              </a:ln>
            </p:spPr>
            <p:txBody>
              <a:bodyPr/>
              <a:lstStyle/>
              <a:p>
                <a:endParaRPr lang="ar-SA"/>
              </a:p>
            </p:txBody>
          </p:sp>
          <p:sp>
            <p:nvSpPr>
              <p:cNvPr id="3080" name="Freeform 8"/>
              <p:cNvSpPr>
                <a:spLocks/>
              </p:cNvSpPr>
              <p:nvPr/>
            </p:nvSpPr>
            <p:spPr bwMode="auto">
              <a:xfrm>
                <a:off x="3837" y="992"/>
                <a:ext cx="15" cy="42"/>
              </a:xfrm>
              <a:custGeom>
                <a:avLst/>
                <a:gdLst/>
                <a:ahLst/>
                <a:cxnLst>
                  <a:cxn ang="0">
                    <a:pos x="0" y="0"/>
                  </a:cxn>
                  <a:cxn ang="0">
                    <a:pos x="3" y="42"/>
                  </a:cxn>
                  <a:cxn ang="0">
                    <a:pos x="12" y="30"/>
                  </a:cxn>
                  <a:cxn ang="0">
                    <a:pos x="15" y="17"/>
                  </a:cxn>
                  <a:cxn ang="0">
                    <a:pos x="9" y="4"/>
                  </a:cxn>
                  <a:cxn ang="0">
                    <a:pos x="0" y="0"/>
                  </a:cxn>
                </a:cxnLst>
                <a:rect l="0" t="0" r="r" b="b"/>
                <a:pathLst>
                  <a:path w="15" h="42">
                    <a:moveTo>
                      <a:pt x="0" y="0"/>
                    </a:moveTo>
                    <a:lnTo>
                      <a:pt x="3" y="42"/>
                    </a:lnTo>
                    <a:lnTo>
                      <a:pt x="12" y="30"/>
                    </a:lnTo>
                    <a:lnTo>
                      <a:pt x="15" y="17"/>
                    </a:lnTo>
                    <a:lnTo>
                      <a:pt x="9" y="4"/>
                    </a:lnTo>
                    <a:lnTo>
                      <a:pt x="0" y="0"/>
                    </a:lnTo>
                    <a:close/>
                  </a:path>
                </a:pathLst>
              </a:custGeom>
              <a:solidFill>
                <a:srgbClr val="00FFFF">
                  <a:alpha val="10001"/>
                </a:srgbClr>
              </a:solidFill>
              <a:ln w="9525">
                <a:noFill/>
                <a:round/>
                <a:headEnd/>
                <a:tailEnd/>
              </a:ln>
            </p:spPr>
            <p:txBody>
              <a:bodyPr/>
              <a:lstStyle/>
              <a:p>
                <a:endParaRPr lang="ar-SA"/>
              </a:p>
            </p:txBody>
          </p:sp>
          <p:sp>
            <p:nvSpPr>
              <p:cNvPr id="3081" name="Freeform 9"/>
              <p:cNvSpPr>
                <a:spLocks/>
              </p:cNvSpPr>
              <p:nvPr/>
            </p:nvSpPr>
            <p:spPr bwMode="auto">
              <a:xfrm>
                <a:off x="3727" y="1382"/>
                <a:ext cx="67" cy="51"/>
              </a:xfrm>
              <a:custGeom>
                <a:avLst/>
                <a:gdLst/>
                <a:ahLst/>
                <a:cxnLst>
                  <a:cxn ang="0">
                    <a:pos x="58" y="0"/>
                  </a:cxn>
                  <a:cxn ang="0">
                    <a:pos x="3" y="5"/>
                  </a:cxn>
                  <a:cxn ang="0">
                    <a:pos x="0" y="15"/>
                  </a:cxn>
                  <a:cxn ang="0">
                    <a:pos x="0" y="28"/>
                  </a:cxn>
                  <a:cxn ang="0">
                    <a:pos x="6" y="40"/>
                  </a:cxn>
                  <a:cxn ang="0">
                    <a:pos x="20" y="51"/>
                  </a:cxn>
                  <a:cxn ang="0">
                    <a:pos x="67" y="0"/>
                  </a:cxn>
                  <a:cxn ang="0">
                    <a:pos x="61" y="0"/>
                  </a:cxn>
                  <a:cxn ang="0">
                    <a:pos x="58" y="0"/>
                  </a:cxn>
                </a:cxnLst>
                <a:rect l="0" t="0" r="r" b="b"/>
                <a:pathLst>
                  <a:path w="67" h="51">
                    <a:moveTo>
                      <a:pt x="58" y="0"/>
                    </a:moveTo>
                    <a:lnTo>
                      <a:pt x="3" y="5"/>
                    </a:lnTo>
                    <a:lnTo>
                      <a:pt x="0" y="15"/>
                    </a:lnTo>
                    <a:lnTo>
                      <a:pt x="0" y="28"/>
                    </a:lnTo>
                    <a:lnTo>
                      <a:pt x="6" y="40"/>
                    </a:lnTo>
                    <a:lnTo>
                      <a:pt x="20" y="51"/>
                    </a:lnTo>
                    <a:lnTo>
                      <a:pt x="67" y="0"/>
                    </a:lnTo>
                    <a:lnTo>
                      <a:pt x="61" y="0"/>
                    </a:lnTo>
                    <a:lnTo>
                      <a:pt x="58" y="0"/>
                    </a:lnTo>
                    <a:close/>
                  </a:path>
                </a:pathLst>
              </a:custGeom>
              <a:solidFill>
                <a:srgbClr val="00FFFF">
                  <a:alpha val="10001"/>
                </a:srgbClr>
              </a:solidFill>
              <a:ln w="9525">
                <a:noFill/>
                <a:round/>
                <a:headEnd/>
                <a:tailEnd/>
              </a:ln>
            </p:spPr>
            <p:txBody>
              <a:bodyPr/>
              <a:lstStyle/>
              <a:p>
                <a:endParaRPr lang="ar-SA"/>
              </a:p>
            </p:txBody>
          </p:sp>
          <p:sp>
            <p:nvSpPr>
              <p:cNvPr id="3082" name="Freeform 10"/>
              <p:cNvSpPr>
                <a:spLocks/>
              </p:cNvSpPr>
              <p:nvPr/>
            </p:nvSpPr>
            <p:spPr bwMode="auto">
              <a:xfrm>
                <a:off x="4122" y="1399"/>
                <a:ext cx="12" cy="57"/>
              </a:xfrm>
              <a:custGeom>
                <a:avLst/>
                <a:gdLst/>
                <a:ahLst/>
                <a:cxnLst>
                  <a:cxn ang="0">
                    <a:pos x="12" y="0"/>
                  </a:cxn>
                  <a:cxn ang="0">
                    <a:pos x="0" y="57"/>
                  </a:cxn>
                  <a:cxn ang="0">
                    <a:pos x="12" y="0"/>
                  </a:cxn>
                </a:cxnLst>
                <a:rect l="0" t="0" r="r" b="b"/>
                <a:pathLst>
                  <a:path w="12" h="57">
                    <a:moveTo>
                      <a:pt x="12" y="0"/>
                    </a:moveTo>
                    <a:lnTo>
                      <a:pt x="0" y="57"/>
                    </a:lnTo>
                    <a:lnTo>
                      <a:pt x="12" y="0"/>
                    </a:lnTo>
                    <a:close/>
                  </a:path>
                </a:pathLst>
              </a:custGeom>
              <a:solidFill>
                <a:srgbClr val="00FFFF">
                  <a:alpha val="10001"/>
                </a:srgbClr>
              </a:solidFill>
              <a:ln w="9525">
                <a:noFill/>
                <a:round/>
                <a:headEnd/>
                <a:tailEnd/>
              </a:ln>
            </p:spPr>
            <p:txBody>
              <a:bodyPr/>
              <a:lstStyle/>
              <a:p>
                <a:endParaRPr lang="ar-SA"/>
              </a:p>
            </p:txBody>
          </p:sp>
          <p:sp>
            <p:nvSpPr>
              <p:cNvPr id="3083" name="Freeform 11"/>
              <p:cNvSpPr>
                <a:spLocks/>
              </p:cNvSpPr>
              <p:nvPr/>
            </p:nvSpPr>
            <p:spPr bwMode="auto">
              <a:xfrm>
                <a:off x="3971" y="1414"/>
                <a:ext cx="32" cy="49"/>
              </a:xfrm>
              <a:custGeom>
                <a:avLst/>
                <a:gdLst/>
                <a:ahLst/>
                <a:cxnLst>
                  <a:cxn ang="0">
                    <a:pos x="0" y="4"/>
                  </a:cxn>
                  <a:cxn ang="0">
                    <a:pos x="3" y="49"/>
                  </a:cxn>
                  <a:cxn ang="0">
                    <a:pos x="32" y="6"/>
                  </a:cxn>
                  <a:cxn ang="0">
                    <a:pos x="21" y="2"/>
                  </a:cxn>
                  <a:cxn ang="0">
                    <a:pos x="6" y="0"/>
                  </a:cxn>
                  <a:cxn ang="0">
                    <a:pos x="3" y="2"/>
                  </a:cxn>
                  <a:cxn ang="0">
                    <a:pos x="0" y="4"/>
                  </a:cxn>
                </a:cxnLst>
                <a:rect l="0" t="0" r="r" b="b"/>
                <a:pathLst>
                  <a:path w="32" h="49">
                    <a:moveTo>
                      <a:pt x="0" y="4"/>
                    </a:moveTo>
                    <a:lnTo>
                      <a:pt x="3" y="49"/>
                    </a:lnTo>
                    <a:lnTo>
                      <a:pt x="32" y="6"/>
                    </a:lnTo>
                    <a:lnTo>
                      <a:pt x="21" y="2"/>
                    </a:lnTo>
                    <a:lnTo>
                      <a:pt x="6" y="0"/>
                    </a:lnTo>
                    <a:lnTo>
                      <a:pt x="3" y="2"/>
                    </a:lnTo>
                    <a:lnTo>
                      <a:pt x="0" y="4"/>
                    </a:lnTo>
                    <a:close/>
                  </a:path>
                </a:pathLst>
              </a:custGeom>
              <a:solidFill>
                <a:srgbClr val="00FFFF">
                  <a:alpha val="10001"/>
                </a:srgbClr>
              </a:solidFill>
              <a:ln w="9525">
                <a:noFill/>
                <a:round/>
                <a:headEnd/>
                <a:tailEnd/>
              </a:ln>
            </p:spPr>
            <p:txBody>
              <a:bodyPr/>
              <a:lstStyle/>
              <a:p>
                <a:endParaRPr lang="ar-SA"/>
              </a:p>
            </p:txBody>
          </p:sp>
          <p:sp>
            <p:nvSpPr>
              <p:cNvPr id="3084" name="Freeform 12"/>
              <p:cNvSpPr>
                <a:spLocks/>
              </p:cNvSpPr>
              <p:nvPr/>
            </p:nvSpPr>
            <p:spPr bwMode="auto">
              <a:xfrm>
                <a:off x="4474" y="1566"/>
                <a:ext cx="20" cy="110"/>
              </a:xfrm>
              <a:custGeom>
                <a:avLst/>
                <a:gdLst/>
                <a:ahLst/>
                <a:cxnLst>
                  <a:cxn ang="0">
                    <a:pos x="20" y="0"/>
                  </a:cxn>
                  <a:cxn ang="0">
                    <a:pos x="0" y="110"/>
                  </a:cxn>
                  <a:cxn ang="0">
                    <a:pos x="20" y="0"/>
                  </a:cxn>
                </a:cxnLst>
                <a:rect l="0" t="0" r="r" b="b"/>
                <a:pathLst>
                  <a:path w="20" h="110">
                    <a:moveTo>
                      <a:pt x="20" y="0"/>
                    </a:moveTo>
                    <a:lnTo>
                      <a:pt x="0" y="110"/>
                    </a:lnTo>
                    <a:lnTo>
                      <a:pt x="20" y="0"/>
                    </a:lnTo>
                    <a:close/>
                  </a:path>
                </a:pathLst>
              </a:custGeom>
              <a:solidFill>
                <a:srgbClr val="00FFFF">
                  <a:alpha val="10001"/>
                </a:srgbClr>
              </a:solidFill>
              <a:ln w="9525">
                <a:noFill/>
                <a:round/>
                <a:headEnd/>
                <a:tailEnd/>
              </a:ln>
            </p:spPr>
            <p:txBody>
              <a:bodyPr/>
              <a:lstStyle/>
              <a:p>
                <a:endParaRPr lang="ar-SA"/>
              </a:p>
            </p:txBody>
          </p:sp>
          <p:sp>
            <p:nvSpPr>
              <p:cNvPr id="3085" name="Freeform 13"/>
              <p:cNvSpPr>
                <a:spLocks/>
              </p:cNvSpPr>
              <p:nvPr/>
            </p:nvSpPr>
            <p:spPr bwMode="auto">
              <a:xfrm>
                <a:off x="4332" y="1623"/>
                <a:ext cx="49" cy="57"/>
              </a:xfrm>
              <a:custGeom>
                <a:avLst/>
                <a:gdLst/>
                <a:ahLst/>
                <a:cxnLst>
                  <a:cxn ang="0">
                    <a:pos x="49" y="0"/>
                  </a:cxn>
                  <a:cxn ang="0">
                    <a:pos x="32" y="21"/>
                  </a:cxn>
                  <a:cxn ang="0">
                    <a:pos x="20" y="23"/>
                  </a:cxn>
                  <a:cxn ang="0">
                    <a:pos x="8" y="23"/>
                  </a:cxn>
                  <a:cxn ang="0">
                    <a:pos x="3" y="15"/>
                  </a:cxn>
                  <a:cxn ang="0">
                    <a:pos x="0" y="10"/>
                  </a:cxn>
                  <a:cxn ang="0">
                    <a:pos x="5" y="51"/>
                  </a:cxn>
                  <a:cxn ang="0">
                    <a:pos x="8" y="53"/>
                  </a:cxn>
                  <a:cxn ang="0">
                    <a:pos x="14" y="55"/>
                  </a:cxn>
                  <a:cxn ang="0">
                    <a:pos x="20" y="55"/>
                  </a:cxn>
                  <a:cxn ang="0">
                    <a:pos x="37" y="57"/>
                  </a:cxn>
                  <a:cxn ang="0">
                    <a:pos x="49" y="0"/>
                  </a:cxn>
                </a:cxnLst>
                <a:rect l="0" t="0" r="r" b="b"/>
                <a:pathLst>
                  <a:path w="49" h="57">
                    <a:moveTo>
                      <a:pt x="49" y="0"/>
                    </a:moveTo>
                    <a:lnTo>
                      <a:pt x="32" y="21"/>
                    </a:lnTo>
                    <a:lnTo>
                      <a:pt x="20" y="23"/>
                    </a:lnTo>
                    <a:lnTo>
                      <a:pt x="8" y="23"/>
                    </a:lnTo>
                    <a:lnTo>
                      <a:pt x="3" y="15"/>
                    </a:lnTo>
                    <a:lnTo>
                      <a:pt x="0" y="10"/>
                    </a:lnTo>
                    <a:lnTo>
                      <a:pt x="5" y="51"/>
                    </a:lnTo>
                    <a:lnTo>
                      <a:pt x="8" y="53"/>
                    </a:lnTo>
                    <a:lnTo>
                      <a:pt x="14" y="55"/>
                    </a:lnTo>
                    <a:lnTo>
                      <a:pt x="20" y="55"/>
                    </a:lnTo>
                    <a:lnTo>
                      <a:pt x="37" y="57"/>
                    </a:lnTo>
                    <a:lnTo>
                      <a:pt x="49" y="0"/>
                    </a:lnTo>
                    <a:close/>
                  </a:path>
                </a:pathLst>
              </a:custGeom>
              <a:solidFill>
                <a:srgbClr val="00FFFF">
                  <a:alpha val="10001"/>
                </a:srgbClr>
              </a:solidFill>
              <a:ln w="9525">
                <a:noFill/>
                <a:round/>
                <a:headEnd/>
                <a:tailEnd/>
              </a:ln>
            </p:spPr>
            <p:txBody>
              <a:bodyPr/>
              <a:lstStyle/>
              <a:p>
                <a:endParaRPr lang="ar-SA"/>
              </a:p>
            </p:txBody>
          </p:sp>
          <p:sp>
            <p:nvSpPr>
              <p:cNvPr id="3086" name="Freeform 14"/>
              <p:cNvSpPr>
                <a:spLocks/>
              </p:cNvSpPr>
              <p:nvPr/>
            </p:nvSpPr>
            <p:spPr bwMode="auto">
              <a:xfrm>
                <a:off x="3875" y="2340"/>
                <a:ext cx="55" cy="15"/>
              </a:xfrm>
              <a:custGeom>
                <a:avLst/>
                <a:gdLst/>
                <a:ahLst/>
                <a:cxnLst>
                  <a:cxn ang="0">
                    <a:pos x="38" y="0"/>
                  </a:cxn>
                  <a:cxn ang="0">
                    <a:pos x="21" y="0"/>
                  </a:cxn>
                  <a:cxn ang="0">
                    <a:pos x="0" y="1"/>
                  </a:cxn>
                  <a:cxn ang="0">
                    <a:pos x="0" y="9"/>
                  </a:cxn>
                  <a:cxn ang="0">
                    <a:pos x="24" y="15"/>
                  </a:cxn>
                  <a:cxn ang="0">
                    <a:pos x="44" y="11"/>
                  </a:cxn>
                  <a:cxn ang="0">
                    <a:pos x="55" y="3"/>
                  </a:cxn>
                  <a:cxn ang="0">
                    <a:pos x="53" y="1"/>
                  </a:cxn>
                  <a:cxn ang="0">
                    <a:pos x="38" y="0"/>
                  </a:cxn>
                </a:cxnLst>
                <a:rect l="0" t="0" r="r" b="b"/>
                <a:pathLst>
                  <a:path w="55" h="15">
                    <a:moveTo>
                      <a:pt x="38" y="0"/>
                    </a:moveTo>
                    <a:lnTo>
                      <a:pt x="21" y="0"/>
                    </a:lnTo>
                    <a:lnTo>
                      <a:pt x="0" y="1"/>
                    </a:lnTo>
                    <a:lnTo>
                      <a:pt x="0" y="9"/>
                    </a:lnTo>
                    <a:lnTo>
                      <a:pt x="24" y="15"/>
                    </a:lnTo>
                    <a:lnTo>
                      <a:pt x="44" y="11"/>
                    </a:lnTo>
                    <a:lnTo>
                      <a:pt x="55" y="3"/>
                    </a:lnTo>
                    <a:lnTo>
                      <a:pt x="53" y="1"/>
                    </a:lnTo>
                    <a:lnTo>
                      <a:pt x="38" y="0"/>
                    </a:lnTo>
                    <a:close/>
                  </a:path>
                </a:pathLst>
              </a:custGeom>
              <a:solidFill>
                <a:srgbClr val="00FFFF">
                  <a:alpha val="10001"/>
                </a:srgbClr>
              </a:solidFill>
              <a:ln w="9525">
                <a:noFill/>
                <a:round/>
                <a:headEnd/>
                <a:tailEnd/>
              </a:ln>
            </p:spPr>
            <p:txBody>
              <a:bodyPr/>
              <a:lstStyle/>
              <a:p>
                <a:endParaRPr lang="ar-SA"/>
              </a:p>
            </p:txBody>
          </p:sp>
          <p:sp>
            <p:nvSpPr>
              <p:cNvPr id="3087" name="Freeform 15"/>
              <p:cNvSpPr>
                <a:spLocks/>
              </p:cNvSpPr>
              <p:nvPr/>
            </p:nvSpPr>
            <p:spPr bwMode="auto">
              <a:xfrm>
                <a:off x="3768" y="2376"/>
                <a:ext cx="14" cy="40"/>
              </a:xfrm>
              <a:custGeom>
                <a:avLst/>
                <a:gdLst/>
                <a:ahLst/>
                <a:cxnLst>
                  <a:cxn ang="0">
                    <a:pos x="6" y="3"/>
                  </a:cxn>
                  <a:cxn ang="0">
                    <a:pos x="0" y="40"/>
                  </a:cxn>
                  <a:cxn ang="0">
                    <a:pos x="14" y="0"/>
                  </a:cxn>
                  <a:cxn ang="0">
                    <a:pos x="8" y="2"/>
                  </a:cxn>
                  <a:cxn ang="0">
                    <a:pos x="6" y="3"/>
                  </a:cxn>
                </a:cxnLst>
                <a:rect l="0" t="0" r="r" b="b"/>
                <a:pathLst>
                  <a:path w="14" h="40">
                    <a:moveTo>
                      <a:pt x="6" y="3"/>
                    </a:moveTo>
                    <a:lnTo>
                      <a:pt x="0" y="40"/>
                    </a:lnTo>
                    <a:lnTo>
                      <a:pt x="14" y="0"/>
                    </a:lnTo>
                    <a:lnTo>
                      <a:pt x="8" y="2"/>
                    </a:lnTo>
                    <a:lnTo>
                      <a:pt x="6" y="3"/>
                    </a:lnTo>
                    <a:close/>
                  </a:path>
                </a:pathLst>
              </a:custGeom>
              <a:solidFill>
                <a:srgbClr val="00FFFF">
                  <a:alpha val="10001"/>
                </a:srgbClr>
              </a:solidFill>
              <a:ln w="9525">
                <a:noFill/>
                <a:round/>
                <a:headEnd/>
                <a:tailEnd/>
              </a:ln>
            </p:spPr>
            <p:txBody>
              <a:bodyPr/>
              <a:lstStyle/>
              <a:p>
                <a:endParaRPr lang="ar-SA"/>
              </a:p>
            </p:txBody>
          </p:sp>
          <p:sp>
            <p:nvSpPr>
              <p:cNvPr id="3088" name="Freeform 16"/>
              <p:cNvSpPr>
                <a:spLocks/>
              </p:cNvSpPr>
              <p:nvPr/>
            </p:nvSpPr>
            <p:spPr bwMode="auto">
              <a:xfrm>
                <a:off x="3692" y="2423"/>
                <a:ext cx="15" cy="50"/>
              </a:xfrm>
              <a:custGeom>
                <a:avLst/>
                <a:gdLst/>
                <a:ahLst/>
                <a:cxnLst>
                  <a:cxn ang="0">
                    <a:pos x="0" y="0"/>
                  </a:cxn>
                  <a:cxn ang="0">
                    <a:pos x="15" y="50"/>
                  </a:cxn>
                  <a:cxn ang="0">
                    <a:pos x="0" y="0"/>
                  </a:cxn>
                </a:cxnLst>
                <a:rect l="0" t="0" r="r" b="b"/>
                <a:pathLst>
                  <a:path w="15" h="50">
                    <a:moveTo>
                      <a:pt x="0" y="0"/>
                    </a:moveTo>
                    <a:lnTo>
                      <a:pt x="15" y="50"/>
                    </a:lnTo>
                    <a:lnTo>
                      <a:pt x="0" y="0"/>
                    </a:lnTo>
                    <a:close/>
                  </a:path>
                </a:pathLst>
              </a:custGeom>
              <a:solidFill>
                <a:srgbClr val="00FFFF">
                  <a:alpha val="10001"/>
                </a:srgbClr>
              </a:solidFill>
              <a:ln w="9525">
                <a:noFill/>
                <a:round/>
                <a:headEnd/>
                <a:tailEnd/>
              </a:ln>
            </p:spPr>
            <p:txBody>
              <a:bodyPr/>
              <a:lstStyle/>
              <a:p>
                <a:endParaRPr lang="ar-SA"/>
              </a:p>
            </p:txBody>
          </p:sp>
          <p:sp>
            <p:nvSpPr>
              <p:cNvPr id="3089" name="Freeform 17"/>
              <p:cNvSpPr>
                <a:spLocks/>
              </p:cNvSpPr>
              <p:nvPr/>
            </p:nvSpPr>
            <p:spPr bwMode="auto">
              <a:xfrm>
                <a:off x="3919" y="2463"/>
                <a:ext cx="6" cy="72"/>
              </a:xfrm>
              <a:custGeom>
                <a:avLst/>
                <a:gdLst/>
                <a:ahLst/>
                <a:cxnLst>
                  <a:cxn ang="0">
                    <a:pos x="0" y="0"/>
                  </a:cxn>
                  <a:cxn ang="0">
                    <a:pos x="6" y="72"/>
                  </a:cxn>
                  <a:cxn ang="0">
                    <a:pos x="0" y="0"/>
                  </a:cxn>
                </a:cxnLst>
                <a:rect l="0" t="0" r="r" b="b"/>
                <a:pathLst>
                  <a:path w="6" h="72">
                    <a:moveTo>
                      <a:pt x="0" y="0"/>
                    </a:moveTo>
                    <a:lnTo>
                      <a:pt x="6" y="72"/>
                    </a:lnTo>
                    <a:lnTo>
                      <a:pt x="0" y="0"/>
                    </a:lnTo>
                    <a:close/>
                  </a:path>
                </a:pathLst>
              </a:custGeom>
              <a:solidFill>
                <a:srgbClr val="00FFFF">
                  <a:alpha val="10001"/>
                </a:srgbClr>
              </a:solidFill>
              <a:ln w="9525">
                <a:noFill/>
                <a:round/>
                <a:headEnd/>
                <a:tailEnd/>
              </a:ln>
            </p:spPr>
            <p:txBody>
              <a:bodyPr/>
              <a:lstStyle/>
              <a:p>
                <a:endParaRPr lang="ar-SA"/>
              </a:p>
            </p:txBody>
          </p:sp>
          <p:sp>
            <p:nvSpPr>
              <p:cNvPr id="3090" name="Freeform 18"/>
              <p:cNvSpPr>
                <a:spLocks/>
              </p:cNvSpPr>
              <p:nvPr/>
            </p:nvSpPr>
            <p:spPr bwMode="auto">
              <a:xfrm>
                <a:off x="4756" y="2520"/>
                <a:ext cx="41" cy="219"/>
              </a:xfrm>
              <a:custGeom>
                <a:avLst/>
                <a:gdLst/>
                <a:ahLst/>
                <a:cxnLst>
                  <a:cxn ang="0">
                    <a:pos x="26" y="0"/>
                  </a:cxn>
                  <a:cxn ang="0">
                    <a:pos x="12" y="0"/>
                  </a:cxn>
                  <a:cxn ang="0">
                    <a:pos x="0" y="2"/>
                  </a:cxn>
                  <a:cxn ang="0">
                    <a:pos x="35" y="219"/>
                  </a:cxn>
                  <a:cxn ang="0">
                    <a:pos x="41" y="2"/>
                  </a:cxn>
                  <a:cxn ang="0">
                    <a:pos x="32" y="0"/>
                  </a:cxn>
                  <a:cxn ang="0">
                    <a:pos x="26" y="0"/>
                  </a:cxn>
                </a:cxnLst>
                <a:rect l="0" t="0" r="r" b="b"/>
                <a:pathLst>
                  <a:path w="41" h="219">
                    <a:moveTo>
                      <a:pt x="26" y="0"/>
                    </a:moveTo>
                    <a:lnTo>
                      <a:pt x="12" y="0"/>
                    </a:lnTo>
                    <a:lnTo>
                      <a:pt x="0" y="2"/>
                    </a:lnTo>
                    <a:lnTo>
                      <a:pt x="35" y="219"/>
                    </a:lnTo>
                    <a:lnTo>
                      <a:pt x="41" y="2"/>
                    </a:lnTo>
                    <a:lnTo>
                      <a:pt x="32" y="0"/>
                    </a:lnTo>
                    <a:lnTo>
                      <a:pt x="26" y="0"/>
                    </a:lnTo>
                    <a:close/>
                  </a:path>
                </a:pathLst>
              </a:custGeom>
              <a:solidFill>
                <a:srgbClr val="00FFFF">
                  <a:alpha val="10001"/>
                </a:srgbClr>
              </a:solidFill>
              <a:ln w="9525">
                <a:noFill/>
                <a:round/>
                <a:headEnd/>
                <a:tailEnd/>
              </a:ln>
            </p:spPr>
            <p:txBody>
              <a:bodyPr/>
              <a:lstStyle/>
              <a:p>
                <a:endParaRPr lang="ar-SA"/>
              </a:p>
            </p:txBody>
          </p:sp>
          <p:sp>
            <p:nvSpPr>
              <p:cNvPr id="3091" name="Freeform 19"/>
              <p:cNvSpPr>
                <a:spLocks/>
              </p:cNvSpPr>
              <p:nvPr/>
            </p:nvSpPr>
            <p:spPr bwMode="auto">
              <a:xfrm>
                <a:off x="3916" y="2564"/>
                <a:ext cx="26" cy="30"/>
              </a:xfrm>
              <a:custGeom>
                <a:avLst/>
                <a:gdLst/>
                <a:ahLst/>
                <a:cxnLst>
                  <a:cxn ang="0">
                    <a:pos x="0" y="4"/>
                  </a:cxn>
                  <a:cxn ang="0">
                    <a:pos x="0" y="17"/>
                  </a:cxn>
                  <a:cxn ang="0">
                    <a:pos x="12" y="30"/>
                  </a:cxn>
                  <a:cxn ang="0">
                    <a:pos x="23" y="23"/>
                  </a:cxn>
                  <a:cxn ang="0">
                    <a:pos x="26" y="15"/>
                  </a:cxn>
                  <a:cxn ang="0">
                    <a:pos x="23" y="6"/>
                  </a:cxn>
                  <a:cxn ang="0">
                    <a:pos x="17" y="0"/>
                  </a:cxn>
                  <a:cxn ang="0">
                    <a:pos x="9" y="2"/>
                  </a:cxn>
                  <a:cxn ang="0">
                    <a:pos x="0" y="4"/>
                  </a:cxn>
                </a:cxnLst>
                <a:rect l="0" t="0" r="r" b="b"/>
                <a:pathLst>
                  <a:path w="26" h="30">
                    <a:moveTo>
                      <a:pt x="0" y="4"/>
                    </a:moveTo>
                    <a:lnTo>
                      <a:pt x="0" y="17"/>
                    </a:lnTo>
                    <a:lnTo>
                      <a:pt x="12" y="30"/>
                    </a:lnTo>
                    <a:lnTo>
                      <a:pt x="23" y="23"/>
                    </a:lnTo>
                    <a:lnTo>
                      <a:pt x="26" y="15"/>
                    </a:lnTo>
                    <a:lnTo>
                      <a:pt x="23" y="6"/>
                    </a:lnTo>
                    <a:lnTo>
                      <a:pt x="17" y="0"/>
                    </a:lnTo>
                    <a:lnTo>
                      <a:pt x="9" y="2"/>
                    </a:lnTo>
                    <a:lnTo>
                      <a:pt x="0" y="4"/>
                    </a:lnTo>
                    <a:close/>
                  </a:path>
                </a:pathLst>
              </a:custGeom>
              <a:solidFill>
                <a:srgbClr val="00FFFF">
                  <a:alpha val="10001"/>
                </a:srgbClr>
              </a:solidFill>
              <a:ln w="9525">
                <a:noFill/>
                <a:round/>
                <a:headEnd/>
                <a:tailEnd/>
              </a:ln>
            </p:spPr>
            <p:txBody>
              <a:bodyPr/>
              <a:lstStyle/>
              <a:p>
                <a:endParaRPr lang="ar-SA"/>
              </a:p>
            </p:txBody>
          </p:sp>
          <p:sp>
            <p:nvSpPr>
              <p:cNvPr id="3092" name="Freeform 20"/>
              <p:cNvSpPr>
                <a:spLocks/>
              </p:cNvSpPr>
              <p:nvPr/>
            </p:nvSpPr>
            <p:spPr bwMode="auto">
              <a:xfrm>
                <a:off x="3800" y="2577"/>
                <a:ext cx="101" cy="331"/>
              </a:xfrm>
              <a:custGeom>
                <a:avLst/>
                <a:gdLst/>
                <a:ahLst/>
                <a:cxnLst>
                  <a:cxn ang="0">
                    <a:pos x="23" y="2"/>
                  </a:cxn>
                  <a:cxn ang="0">
                    <a:pos x="11" y="21"/>
                  </a:cxn>
                  <a:cxn ang="0">
                    <a:pos x="3" y="42"/>
                  </a:cxn>
                  <a:cxn ang="0">
                    <a:pos x="0" y="61"/>
                  </a:cxn>
                  <a:cxn ang="0">
                    <a:pos x="0" y="82"/>
                  </a:cxn>
                  <a:cxn ang="0">
                    <a:pos x="0" y="91"/>
                  </a:cxn>
                  <a:cxn ang="0">
                    <a:pos x="0" y="101"/>
                  </a:cxn>
                  <a:cxn ang="0">
                    <a:pos x="0" y="112"/>
                  </a:cxn>
                  <a:cxn ang="0">
                    <a:pos x="3" y="124"/>
                  </a:cxn>
                  <a:cxn ang="0">
                    <a:pos x="3" y="133"/>
                  </a:cxn>
                  <a:cxn ang="0">
                    <a:pos x="5" y="143"/>
                  </a:cxn>
                  <a:cxn ang="0">
                    <a:pos x="8" y="154"/>
                  </a:cxn>
                  <a:cxn ang="0">
                    <a:pos x="14" y="166"/>
                  </a:cxn>
                  <a:cxn ang="0">
                    <a:pos x="17" y="185"/>
                  </a:cxn>
                  <a:cxn ang="0">
                    <a:pos x="23" y="205"/>
                  </a:cxn>
                  <a:cxn ang="0">
                    <a:pos x="23" y="215"/>
                  </a:cxn>
                  <a:cxn ang="0">
                    <a:pos x="26" y="226"/>
                  </a:cxn>
                  <a:cxn ang="0">
                    <a:pos x="29" y="236"/>
                  </a:cxn>
                  <a:cxn ang="0">
                    <a:pos x="32" y="247"/>
                  </a:cxn>
                  <a:cxn ang="0">
                    <a:pos x="32" y="257"/>
                  </a:cxn>
                  <a:cxn ang="0">
                    <a:pos x="32" y="266"/>
                  </a:cxn>
                  <a:cxn ang="0">
                    <a:pos x="32" y="278"/>
                  </a:cxn>
                  <a:cxn ang="0">
                    <a:pos x="35" y="289"/>
                  </a:cxn>
                  <a:cxn ang="0">
                    <a:pos x="32" y="299"/>
                  </a:cxn>
                  <a:cxn ang="0">
                    <a:pos x="32" y="308"/>
                  </a:cxn>
                  <a:cxn ang="0">
                    <a:pos x="29" y="319"/>
                  </a:cxn>
                  <a:cxn ang="0">
                    <a:pos x="29" y="331"/>
                  </a:cxn>
                  <a:cxn ang="0">
                    <a:pos x="29" y="314"/>
                  </a:cxn>
                  <a:cxn ang="0">
                    <a:pos x="37" y="299"/>
                  </a:cxn>
                  <a:cxn ang="0">
                    <a:pos x="46" y="283"/>
                  </a:cxn>
                  <a:cxn ang="0">
                    <a:pos x="55" y="270"/>
                  </a:cxn>
                  <a:cxn ang="0">
                    <a:pos x="64" y="253"/>
                  </a:cxn>
                  <a:cxn ang="0">
                    <a:pos x="72" y="238"/>
                  </a:cxn>
                  <a:cxn ang="0">
                    <a:pos x="81" y="223"/>
                  </a:cxn>
                  <a:cxn ang="0">
                    <a:pos x="90" y="209"/>
                  </a:cxn>
                  <a:cxn ang="0">
                    <a:pos x="93" y="192"/>
                  </a:cxn>
                  <a:cxn ang="0">
                    <a:pos x="99" y="177"/>
                  </a:cxn>
                  <a:cxn ang="0">
                    <a:pos x="99" y="162"/>
                  </a:cxn>
                  <a:cxn ang="0">
                    <a:pos x="101" y="147"/>
                  </a:cxn>
                  <a:cxn ang="0">
                    <a:pos x="96" y="131"/>
                  </a:cxn>
                  <a:cxn ang="0">
                    <a:pos x="90" y="118"/>
                  </a:cxn>
                  <a:cxn ang="0">
                    <a:pos x="78" y="103"/>
                  </a:cxn>
                  <a:cxn ang="0">
                    <a:pos x="64" y="91"/>
                  </a:cxn>
                  <a:cxn ang="0">
                    <a:pos x="37" y="0"/>
                  </a:cxn>
                  <a:cxn ang="0">
                    <a:pos x="29" y="0"/>
                  </a:cxn>
                  <a:cxn ang="0">
                    <a:pos x="23" y="2"/>
                  </a:cxn>
                </a:cxnLst>
                <a:rect l="0" t="0" r="r" b="b"/>
                <a:pathLst>
                  <a:path w="101" h="331">
                    <a:moveTo>
                      <a:pt x="23" y="2"/>
                    </a:moveTo>
                    <a:lnTo>
                      <a:pt x="11" y="21"/>
                    </a:lnTo>
                    <a:lnTo>
                      <a:pt x="3" y="42"/>
                    </a:lnTo>
                    <a:lnTo>
                      <a:pt x="0" y="61"/>
                    </a:lnTo>
                    <a:lnTo>
                      <a:pt x="0" y="82"/>
                    </a:lnTo>
                    <a:lnTo>
                      <a:pt x="0" y="91"/>
                    </a:lnTo>
                    <a:lnTo>
                      <a:pt x="0" y="101"/>
                    </a:lnTo>
                    <a:lnTo>
                      <a:pt x="0" y="112"/>
                    </a:lnTo>
                    <a:lnTo>
                      <a:pt x="3" y="124"/>
                    </a:lnTo>
                    <a:lnTo>
                      <a:pt x="3" y="133"/>
                    </a:lnTo>
                    <a:lnTo>
                      <a:pt x="5" y="143"/>
                    </a:lnTo>
                    <a:lnTo>
                      <a:pt x="8" y="154"/>
                    </a:lnTo>
                    <a:lnTo>
                      <a:pt x="14" y="166"/>
                    </a:lnTo>
                    <a:lnTo>
                      <a:pt x="17" y="185"/>
                    </a:lnTo>
                    <a:lnTo>
                      <a:pt x="23" y="205"/>
                    </a:lnTo>
                    <a:lnTo>
                      <a:pt x="23" y="215"/>
                    </a:lnTo>
                    <a:lnTo>
                      <a:pt x="26" y="226"/>
                    </a:lnTo>
                    <a:lnTo>
                      <a:pt x="29" y="236"/>
                    </a:lnTo>
                    <a:lnTo>
                      <a:pt x="32" y="247"/>
                    </a:lnTo>
                    <a:lnTo>
                      <a:pt x="32" y="257"/>
                    </a:lnTo>
                    <a:lnTo>
                      <a:pt x="32" y="266"/>
                    </a:lnTo>
                    <a:lnTo>
                      <a:pt x="32" y="278"/>
                    </a:lnTo>
                    <a:lnTo>
                      <a:pt x="35" y="289"/>
                    </a:lnTo>
                    <a:lnTo>
                      <a:pt x="32" y="299"/>
                    </a:lnTo>
                    <a:lnTo>
                      <a:pt x="32" y="308"/>
                    </a:lnTo>
                    <a:lnTo>
                      <a:pt x="29" y="319"/>
                    </a:lnTo>
                    <a:lnTo>
                      <a:pt x="29" y="331"/>
                    </a:lnTo>
                    <a:lnTo>
                      <a:pt x="29" y="314"/>
                    </a:lnTo>
                    <a:lnTo>
                      <a:pt x="37" y="299"/>
                    </a:lnTo>
                    <a:lnTo>
                      <a:pt x="46" y="283"/>
                    </a:lnTo>
                    <a:lnTo>
                      <a:pt x="55" y="270"/>
                    </a:lnTo>
                    <a:lnTo>
                      <a:pt x="64" y="253"/>
                    </a:lnTo>
                    <a:lnTo>
                      <a:pt x="72" y="238"/>
                    </a:lnTo>
                    <a:lnTo>
                      <a:pt x="81" y="223"/>
                    </a:lnTo>
                    <a:lnTo>
                      <a:pt x="90" y="209"/>
                    </a:lnTo>
                    <a:lnTo>
                      <a:pt x="93" y="192"/>
                    </a:lnTo>
                    <a:lnTo>
                      <a:pt x="99" y="177"/>
                    </a:lnTo>
                    <a:lnTo>
                      <a:pt x="99" y="162"/>
                    </a:lnTo>
                    <a:lnTo>
                      <a:pt x="101" y="147"/>
                    </a:lnTo>
                    <a:lnTo>
                      <a:pt x="96" y="131"/>
                    </a:lnTo>
                    <a:lnTo>
                      <a:pt x="90" y="118"/>
                    </a:lnTo>
                    <a:lnTo>
                      <a:pt x="78" y="103"/>
                    </a:lnTo>
                    <a:lnTo>
                      <a:pt x="64" y="91"/>
                    </a:lnTo>
                    <a:lnTo>
                      <a:pt x="37" y="0"/>
                    </a:lnTo>
                    <a:lnTo>
                      <a:pt x="29" y="0"/>
                    </a:lnTo>
                    <a:lnTo>
                      <a:pt x="23" y="2"/>
                    </a:lnTo>
                    <a:close/>
                  </a:path>
                </a:pathLst>
              </a:custGeom>
              <a:solidFill>
                <a:srgbClr val="00FFFF">
                  <a:alpha val="10001"/>
                </a:srgbClr>
              </a:solidFill>
              <a:ln w="9525">
                <a:noFill/>
                <a:round/>
                <a:headEnd/>
                <a:tailEnd/>
              </a:ln>
            </p:spPr>
            <p:txBody>
              <a:bodyPr/>
              <a:lstStyle/>
              <a:p>
                <a:endParaRPr lang="ar-SA"/>
              </a:p>
            </p:txBody>
          </p:sp>
          <p:sp>
            <p:nvSpPr>
              <p:cNvPr id="3093" name="Freeform 21"/>
              <p:cNvSpPr>
                <a:spLocks/>
              </p:cNvSpPr>
              <p:nvPr/>
            </p:nvSpPr>
            <p:spPr bwMode="auto">
              <a:xfrm>
                <a:off x="3814" y="2872"/>
                <a:ext cx="114" cy="332"/>
              </a:xfrm>
              <a:custGeom>
                <a:avLst/>
                <a:gdLst/>
                <a:ahLst/>
                <a:cxnLst>
                  <a:cxn ang="0">
                    <a:pos x="114" y="0"/>
                  </a:cxn>
                  <a:cxn ang="0">
                    <a:pos x="93" y="19"/>
                  </a:cxn>
                  <a:cxn ang="0">
                    <a:pos x="79" y="40"/>
                  </a:cxn>
                  <a:cxn ang="0">
                    <a:pos x="70" y="49"/>
                  </a:cxn>
                  <a:cxn ang="0">
                    <a:pos x="67" y="61"/>
                  </a:cxn>
                  <a:cxn ang="0">
                    <a:pos x="61" y="70"/>
                  </a:cxn>
                  <a:cxn ang="0">
                    <a:pos x="58" y="82"/>
                  </a:cxn>
                  <a:cxn ang="0">
                    <a:pos x="53" y="91"/>
                  </a:cxn>
                  <a:cxn ang="0">
                    <a:pos x="50" y="101"/>
                  </a:cxn>
                  <a:cxn ang="0">
                    <a:pos x="44" y="112"/>
                  </a:cxn>
                  <a:cxn ang="0">
                    <a:pos x="44" y="123"/>
                  </a:cxn>
                  <a:cxn ang="0">
                    <a:pos x="41" y="133"/>
                  </a:cxn>
                  <a:cxn ang="0">
                    <a:pos x="38" y="142"/>
                  </a:cxn>
                  <a:cxn ang="0">
                    <a:pos x="35" y="154"/>
                  </a:cxn>
                  <a:cxn ang="0">
                    <a:pos x="35" y="165"/>
                  </a:cxn>
                  <a:cxn ang="0">
                    <a:pos x="29" y="184"/>
                  </a:cxn>
                  <a:cxn ang="0">
                    <a:pos x="26" y="205"/>
                  </a:cxn>
                  <a:cxn ang="0">
                    <a:pos x="23" y="215"/>
                  </a:cxn>
                  <a:cxn ang="0">
                    <a:pos x="23" y="226"/>
                  </a:cxn>
                  <a:cxn ang="0">
                    <a:pos x="21" y="237"/>
                  </a:cxn>
                  <a:cxn ang="0">
                    <a:pos x="21" y="249"/>
                  </a:cxn>
                  <a:cxn ang="0">
                    <a:pos x="15" y="268"/>
                  </a:cxn>
                  <a:cxn ang="0">
                    <a:pos x="12" y="289"/>
                  </a:cxn>
                  <a:cxn ang="0">
                    <a:pos x="9" y="298"/>
                  </a:cxn>
                  <a:cxn ang="0">
                    <a:pos x="6" y="310"/>
                  </a:cxn>
                  <a:cxn ang="0">
                    <a:pos x="3" y="321"/>
                  </a:cxn>
                  <a:cxn ang="0">
                    <a:pos x="0" y="332"/>
                  </a:cxn>
                  <a:cxn ang="0">
                    <a:pos x="6" y="321"/>
                  </a:cxn>
                  <a:cxn ang="0">
                    <a:pos x="15" y="312"/>
                  </a:cxn>
                  <a:cxn ang="0">
                    <a:pos x="21" y="300"/>
                  </a:cxn>
                  <a:cxn ang="0">
                    <a:pos x="29" y="291"/>
                  </a:cxn>
                  <a:cxn ang="0">
                    <a:pos x="41" y="270"/>
                  </a:cxn>
                  <a:cxn ang="0">
                    <a:pos x="53" y="251"/>
                  </a:cxn>
                  <a:cxn ang="0">
                    <a:pos x="55" y="239"/>
                  </a:cxn>
                  <a:cxn ang="0">
                    <a:pos x="58" y="228"/>
                  </a:cxn>
                  <a:cxn ang="0">
                    <a:pos x="61" y="218"/>
                  </a:cxn>
                  <a:cxn ang="0">
                    <a:pos x="67" y="209"/>
                  </a:cxn>
                  <a:cxn ang="0">
                    <a:pos x="67" y="197"/>
                  </a:cxn>
                  <a:cxn ang="0">
                    <a:pos x="73" y="186"/>
                  </a:cxn>
                  <a:cxn ang="0">
                    <a:pos x="73" y="177"/>
                  </a:cxn>
                  <a:cxn ang="0">
                    <a:pos x="79" y="167"/>
                  </a:cxn>
                  <a:cxn ang="0">
                    <a:pos x="79" y="156"/>
                  </a:cxn>
                  <a:cxn ang="0">
                    <a:pos x="79" y="144"/>
                  </a:cxn>
                  <a:cxn ang="0">
                    <a:pos x="79" y="133"/>
                  </a:cxn>
                  <a:cxn ang="0">
                    <a:pos x="82" y="123"/>
                  </a:cxn>
                  <a:cxn ang="0">
                    <a:pos x="85" y="102"/>
                  </a:cxn>
                  <a:cxn ang="0">
                    <a:pos x="90" y="83"/>
                  </a:cxn>
                  <a:cxn ang="0">
                    <a:pos x="90" y="72"/>
                  </a:cxn>
                  <a:cxn ang="0">
                    <a:pos x="90" y="61"/>
                  </a:cxn>
                  <a:cxn ang="0">
                    <a:pos x="93" y="49"/>
                  </a:cxn>
                  <a:cxn ang="0">
                    <a:pos x="96" y="40"/>
                  </a:cxn>
                  <a:cxn ang="0">
                    <a:pos x="105" y="19"/>
                  </a:cxn>
                  <a:cxn ang="0">
                    <a:pos x="114" y="0"/>
                  </a:cxn>
                </a:cxnLst>
                <a:rect l="0" t="0" r="r" b="b"/>
                <a:pathLst>
                  <a:path w="114" h="332">
                    <a:moveTo>
                      <a:pt x="114" y="0"/>
                    </a:moveTo>
                    <a:lnTo>
                      <a:pt x="93" y="19"/>
                    </a:lnTo>
                    <a:lnTo>
                      <a:pt x="79" y="40"/>
                    </a:lnTo>
                    <a:lnTo>
                      <a:pt x="70" y="49"/>
                    </a:lnTo>
                    <a:lnTo>
                      <a:pt x="67" y="61"/>
                    </a:lnTo>
                    <a:lnTo>
                      <a:pt x="61" y="70"/>
                    </a:lnTo>
                    <a:lnTo>
                      <a:pt x="58" y="82"/>
                    </a:lnTo>
                    <a:lnTo>
                      <a:pt x="53" y="91"/>
                    </a:lnTo>
                    <a:lnTo>
                      <a:pt x="50" y="101"/>
                    </a:lnTo>
                    <a:lnTo>
                      <a:pt x="44" y="112"/>
                    </a:lnTo>
                    <a:lnTo>
                      <a:pt x="44" y="123"/>
                    </a:lnTo>
                    <a:lnTo>
                      <a:pt x="41" y="133"/>
                    </a:lnTo>
                    <a:lnTo>
                      <a:pt x="38" y="142"/>
                    </a:lnTo>
                    <a:lnTo>
                      <a:pt x="35" y="154"/>
                    </a:lnTo>
                    <a:lnTo>
                      <a:pt x="35" y="165"/>
                    </a:lnTo>
                    <a:lnTo>
                      <a:pt x="29" y="184"/>
                    </a:lnTo>
                    <a:lnTo>
                      <a:pt x="26" y="205"/>
                    </a:lnTo>
                    <a:lnTo>
                      <a:pt x="23" y="215"/>
                    </a:lnTo>
                    <a:lnTo>
                      <a:pt x="23" y="226"/>
                    </a:lnTo>
                    <a:lnTo>
                      <a:pt x="21" y="237"/>
                    </a:lnTo>
                    <a:lnTo>
                      <a:pt x="21" y="249"/>
                    </a:lnTo>
                    <a:lnTo>
                      <a:pt x="15" y="268"/>
                    </a:lnTo>
                    <a:lnTo>
                      <a:pt x="12" y="289"/>
                    </a:lnTo>
                    <a:lnTo>
                      <a:pt x="9" y="298"/>
                    </a:lnTo>
                    <a:lnTo>
                      <a:pt x="6" y="310"/>
                    </a:lnTo>
                    <a:lnTo>
                      <a:pt x="3" y="321"/>
                    </a:lnTo>
                    <a:lnTo>
                      <a:pt x="0" y="332"/>
                    </a:lnTo>
                    <a:lnTo>
                      <a:pt x="6" y="321"/>
                    </a:lnTo>
                    <a:lnTo>
                      <a:pt x="15" y="312"/>
                    </a:lnTo>
                    <a:lnTo>
                      <a:pt x="21" y="300"/>
                    </a:lnTo>
                    <a:lnTo>
                      <a:pt x="29" y="291"/>
                    </a:lnTo>
                    <a:lnTo>
                      <a:pt x="41" y="270"/>
                    </a:lnTo>
                    <a:lnTo>
                      <a:pt x="53" y="251"/>
                    </a:lnTo>
                    <a:lnTo>
                      <a:pt x="55" y="239"/>
                    </a:lnTo>
                    <a:lnTo>
                      <a:pt x="58" y="228"/>
                    </a:lnTo>
                    <a:lnTo>
                      <a:pt x="61" y="218"/>
                    </a:lnTo>
                    <a:lnTo>
                      <a:pt x="67" y="209"/>
                    </a:lnTo>
                    <a:lnTo>
                      <a:pt x="67" y="197"/>
                    </a:lnTo>
                    <a:lnTo>
                      <a:pt x="73" y="186"/>
                    </a:lnTo>
                    <a:lnTo>
                      <a:pt x="73" y="177"/>
                    </a:lnTo>
                    <a:lnTo>
                      <a:pt x="79" y="167"/>
                    </a:lnTo>
                    <a:lnTo>
                      <a:pt x="79" y="156"/>
                    </a:lnTo>
                    <a:lnTo>
                      <a:pt x="79" y="144"/>
                    </a:lnTo>
                    <a:lnTo>
                      <a:pt x="79" y="133"/>
                    </a:lnTo>
                    <a:lnTo>
                      <a:pt x="82" y="123"/>
                    </a:lnTo>
                    <a:lnTo>
                      <a:pt x="85" y="102"/>
                    </a:lnTo>
                    <a:lnTo>
                      <a:pt x="90" y="83"/>
                    </a:lnTo>
                    <a:lnTo>
                      <a:pt x="90" y="72"/>
                    </a:lnTo>
                    <a:lnTo>
                      <a:pt x="90" y="61"/>
                    </a:lnTo>
                    <a:lnTo>
                      <a:pt x="93" y="49"/>
                    </a:lnTo>
                    <a:lnTo>
                      <a:pt x="96" y="40"/>
                    </a:lnTo>
                    <a:lnTo>
                      <a:pt x="105" y="19"/>
                    </a:lnTo>
                    <a:lnTo>
                      <a:pt x="114" y="0"/>
                    </a:lnTo>
                    <a:close/>
                  </a:path>
                </a:pathLst>
              </a:custGeom>
              <a:solidFill>
                <a:srgbClr val="00FFFF">
                  <a:alpha val="10001"/>
                </a:srgbClr>
              </a:solidFill>
              <a:ln w="9525">
                <a:noFill/>
                <a:round/>
                <a:headEnd/>
                <a:tailEnd/>
              </a:ln>
            </p:spPr>
            <p:txBody>
              <a:bodyPr/>
              <a:lstStyle/>
              <a:p>
                <a:endParaRPr lang="ar-SA"/>
              </a:p>
            </p:txBody>
          </p:sp>
          <p:sp>
            <p:nvSpPr>
              <p:cNvPr id="3094" name="Freeform 22"/>
              <p:cNvSpPr>
                <a:spLocks/>
              </p:cNvSpPr>
              <p:nvPr/>
            </p:nvSpPr>
            <p:spPr bwMode="auto">
              <a:xfrm>
                <a:off x="4721" y="2967"/>
                <a:ext cx="50" cy="264"/>
              </a:xfrm>
              <a:custGeom>
                <a:avLst/>
                <a:gdLst/>
                <a:ahLst/>
                <a:cxnLst>
                  <a:cxn ang="0">
                    <a:pos x="35" y="0"/>
                  </a:cxn>
                  <a:cxn ang="0">
                    <a:pos x="0" y="264"/>
                  </a:cxn>
                  <a:cxn ang="0">
                    <a:pos x="9" y="253"/>
                  </a:cxn>
                  <a:cxn ang="0">
                    <a:pos x="12" y="241"/>
                  </a:cxn>
                  <a:cxn ang="0">
                    <a:pos x="15" y="230"/>
                  </a:cxn>
                  <a:cxn ang="0">
                    <a:pos x="18" y="220"/>
                  </a:cxn>
                  <a:cxn ang="0">
                    <a:pos x="18" y="209"/>
                  </a:cxn>
                  <a:cxn ang="0">
                    <a:pos x="20" y="199"/>
                  </a:cxn>
                  <a:cxn ang="0">
                    <a:pos x="29" y="188"/>
                  </a:cxn>
                  <a:cxn ang="0">
                    <a:pos x="47" y="178"/>
                  </a:cxn>
                  <a:cxn ang="0">
                    <a:pos x="41" y="165"/>
                  </a:cxn>
                  <a:cxn ang="0">
                    <a:pos x="38" y="154"/>
                  </a:cxn>
                  <a:cxn ang="0">
                    <a:pos x="38" y="142"/>
                  </a:cxn>
                  <a:cxn ang="0">
                    <a:pos x="41" y="131"/>
                  </a:cxn>
                  <a:cxn ang="0">
                    <a:pos x="41" y="120"/>
                  </a:cxn>
                  <a:cxn ang="0">
                    <a:pos x="44" y="108"/>
                  </a:cxn>
                  <a:cxn ang="0">
                    <a:pos x="44" y="97"/>
                  </a:cxn>
                  <a:cxn ang="0">
                    <a:pos x="50" y="85"/>
                  </a:cxn>
                  <a:cxn ang="0">
                    <a:pos x="50" y="74"/>
                  </a:cxn>
                  <a:cxn ang="0">
                    <a:pos x="50" y="63"/>
                  </a:cxn>
                  <a:cxn ang="0">
                    <a:pos x="50" y="51"/>
                  </a:cxn>
                  <a:cxn ang="0">
                    <a:pos x="50" y="42"/>
                  </a:cxn>
                  <a:cxn ang="0">
                    <a:pos x="47" y="30"/>
                  </a:cxn>
                  <a:cxn ang="0">
                    <a:pos x="44" y="19"/>
                  </a:cxn>
                  <a:cxn ang="0">
                    <a:pos x="38" y="9"/>
                  </a:cxn>
                  <a:cxn ang="0">
                    <a:pos x="35" y="0"/>
                  </a:cxn>
                </a:cxnLst>
                <a:rect l="0" t="0" r="r" b="b"/>
                <a:pathLst>
                  <a:path w="50" h="264">
                    <a:moveTo>
                      <a:pt x="35" y="0"/>
                    </a:moveTo>
                    <a:lnTo>
                      <a:pt x="0" y="264"/>
                    </a:lnTo>
                    <a:lnTo>
                      <a:pt x="9" y="253"/>
                    </a:lnTo>
                    <a:lnTo>
                      <a:pt x="12" y="241"/>
                    </a:lnTo>
                    <a:lnTo>
                      <a:pt x="15" y="230"/>
                    </a:lnTo>
                    <a:lnTo>
                      <a:pt x="18" y="220"/>
                    </a:lnTo>
                    <a:lnTo>
                      <a:pt x="18" y="209"/>
                    </a:lnTo>
                    <a:lnTo>
                      <a:pt x="20" y="199"/>
                    </a:lnTo>
                    <a:lnTo>
                      <a:pt x="29" y="188"/>
                    </a:lnTo>
                    <a:lnTo>
                      <a:pt x="47" y="178"/>
                    </a:lnTo>
                    <a:lnTo>
                      <a:pt x="41" y="165"/>
                    </a:lnTo>
                    <a:lnTo>
                      <a:pt x="38" y="154"/>
                    </a:lnTo>
                    <a:lnTo>
                      <a:pt x="38" y="142"/>
                    </a:lnTo>
                    <a:lnTo>
                      <a:pt x="41" y="131"/>
                    </a:lnTo>
                    <a:lnTo>
                      <a:pt x="41" y="120"/>
                    </a:lnTo>
                    <a:lnTo>
                      <a:pt x="44" y="108"/>
                    </a:lnTo>
                    <a:lnTo>
                      <a:pt x="44" y="97"/>
                    </a:lnTo>
                    <a:lnTo>
                      <a:pt x="50" y="85"/>
                    </a:lnTo>
                    <a:lnTo>
                      <a:pt x="50" y="74"/>
                    </a:lnTo>
                    <a:lnTo>
                      <a:pt x="50" y="63"/>
                    </a:lnTo>
                    <a:lnTo>
                      <a:pt x="50" y="51"/>
                    </a:lnTo>
                    <a:lnTo>
                      <a:pt x="50" y="42"/>
                    </a:lnTo>
                    <a:lnTo>
                      <a:pt x="47" y="30"/>
                    </a:lnTo>
                    <a:lnTo>
                      <a:pt x="44" y="19"/>
                    </a:lnTo>
                    <a:lnTo>
                      <a:pt x="38" y="9"/>
                    </a:lnTo>
                    <a:lnTo>
                      <a:pt x="35" y="0"/>
                    </a:lnTo>
                    <a:close/>
                  </a:path>
                </a:pathLst>
              </a:custGeom>
              <a:solidFill>
                <a:srgbClr val="00FFFF">
                  <a:alpha val="10001"/>
                </a:srgbClr>
              </a:solidFill>
              <a:ln w="9525">
                <a:noFill/>
                <a:round/>
                <a:headEnd/>
                <a:tailEnd/>
              </a:ln>
            </p:spPr>
            <p:txBody>
              <a:bodyPr/>
              <a:lstStyle/>
              <a:p>
                <a:endParaRPr lang="ar-SA"/>
              </a:p>
            </p:txBody>
          </p:sp>
          <p:sp>
            <p:nvSpPr>
              <p:cNvPr id="3095" name="Freeform 23"/>
              <p:cNvSpPr>
                <a:spLocks/>
              </p:cNvSpPr>
              <p:nvPr/>
            </p:nvSpPr>
            <p:spPr bwMode="auto">
              <a:xfrm>
                <a:off x="3596" y="3062"/>
                <a:ext cx="41" cy="114"/>
              </a:xfrm>
              <a:custGeom>
                <a:avLst/>
                <a:gdLst/>
                <a:ahLst/>
                <a:cxnLst>
                  <a:cxn ang="0">
                    <a:pos x="41" y="0"/>
                  </a:cxn>
                  <a:cxn ang="0">
                    <a:pos x="0" y="114"/>
                  </a:cxn>
                  <a:cxn ang="0">
                    <a:pos x="23" y="114"/>
                  </a:cxn>
                  <a:cxn ang="0">
                    <a:pos x="41" y="104"/>
                  </a:cxn>
                  <a:cxn ang="0">
                    <a:pos x="38" y="97"/>
                  </a:cxn>
                  <a:cxn ang="0">
                    <a:pos x="29" y="91"/>
                  </a:cxn>
                  <a:cxn ang="0">
                    <a:pos x="41" y="0"/>
                  </a:cxn>
                </a:cxnLst>
                <a:rect l="0" t="0" r="r" b="b"/>
                <a:pathLst>
                  <a:path w="41" h="114">
                    <a:moveTo>
                      <a:pt x="41" y="0"/>
                    </a:moveTo>
                    <a:lnTo>
                      <a:pt x="0" y="114"/>
                    </a:lnTo>
                    <a:lnTo>
                      <a:pt x="23" y="114"/>
                    </a:lnTo>
                    <a:lnTo>
                      <a:pt x="41" y="104"/>
                    </a:lnTo>
                    <a:lnTo>
                      <a:pt x="38" y="97"/>
                    </a:lnTo>
                    <a:lnTo>
                      <a:pt x="29" y="91"/>
                    </a:lnTo>
                    <a:lnTo>
                      <a:pt x="41" y="0"/>
                    </a:lnTo>
                    <a:close/>
                  </a:path>
                </a:pathLst>
              </a:custGeom>
              <a:solidFill>
                <a:srgbClr val="00FFFF">
                  <a:alpha val="10001"/>
                </a:srgbClr>
              </a:solidFill>
              <a:ln w="9525">
                <a:noFill/>
                <a:round/>
                <a:headEnd/>
                <a:tailEnd/>
              </a:ln>
            </p:spPr>
            <p:txBody>
              <a:bodyPr/>
              <a:lstStyle/>
              <a:p>
                <a:endParaRPr lang="ar-SA"/>
              </a:p>
            </p:txBody>
          </p:sp>
          <p:sp>
            <p:nvSpPr>
              <p:cNvPr id="3096" name="Freeform 24"/>
              <p:cNvSpPr>
                <a:spLocks/>
              </p:cNvSpPr>
              <p:nvPr/>
            </p:nvSpPr>
            <p:spPr bwMode="auto">
              <a:xfrm>
                <a:off x="3704" y="3161"/>
                <a:ext cx="1" cy="26"/>
              </a:xfrm>
              <a:custGeom>
                <a:avLst/>
                <a:gdLst/>
                <a:ahLst/>
                <a:cxnLst>
                  <a:cxn ang="0">
                    <a:pos x="0" y="0"/>
                  </a:cxn>
                  <a:cxn ang="0">
                    <a:pos x="0" y="26"/>
                  </a:cxn>
                  <a:cxn ang="0">
                    <a:pos x="0" y="0"/>
                  </a:cxn>
                </a:cxnLst>
                <a:rect l="0" t="0" r="r" b="b"/>
                <a:pathLst>
                  <a:path h="26">
                    <a:moveTo>
                      <a:pt x="0" y="0"/>
                    </a:moveTo>
                    <a:lnTo>
                      <a:pt x="0" y="26"/>
                    </a:lnTo>
                    <a:lnTo>
                      <a:pt x="0" y="0"/>
                    </a:lnTo>
                    <a:close/>
                  </a:path>
                </a:pathLst>
              </a:custGeom>
              <a:solidFill>
                <a:srgbClr val="00FFFF">
                  <a:alpha val="10001"/>
                </a:srgbClr>
              </a:solidFill>
              <a:ln w="9525">
                <a:noFill/>
                <a:round/>
                <a:headEnd/>
                <a:tailEnd/>
              </a:ln>
            </p:spPr>
            <p:txBody>
              <a:bodyPr/>
              <a:lstStyle/>
              <a:p>
                <a:endParaRPr lang="ar-SA"/>
              </a:p>
            </p:txBody>
          </p:sp>
          <p:sp>
            <p:nvSpPr>
              <p:cNvPr id="3097" name="Freeform 25"/>
              <p:cNvSpPr>
                <a:spLocks/>
              </p:cNvSpPr>
              <p:nvPr/>
            </p:nvSpPr>
            <p:spPr bwMode="auto">
              <a:xfrm>
                <a:off x="3710" y="3225"/>
                <a:ext cx="43" cy="82"/>
              </a:xfrm>
              <a:custGeom>
                <a:avLst/>
                <a:gdLst/>
                <a:ahLst/>
                <a:cxnLst>
                  <a:cxn ang="0">
                    <a:pos x="29" y="0"/>
                  </a:cxn>
                  <a:cxn ang="0">
                    <a:pos x="23" y="0"/>
                  </a:cxn>
                  <a:cxn ang="0">
                    <a:pos x="17" y="2"/>
                  </a:cxn>
                  <a:cxn ang="0">
                    <a:pos x="0" y="82"/>
                  </a:cxn>
                  <a:cxn ang="0">
                    <a:pos x="43" y="0"/>
                  </a:cxn>
                  <a:cxn ang="0">
                    <a:pos x="34" y="0"/>
                  </a:cxn>
                  <a:cxn ang="0">
                    <a:pos x="29" y="0"/>
                  </a:cxn>
                </a:cxnLst>
                <a:rect l="0" t="0" r="r" b="b"/>
                <a:pathLst>
                  <a:path w="43" h="82">
                    <a:moveTo>
                      <a:pt x="29" y="0"/>
                    </a:moveTo>
                    <a:lnTo>
                      <a:pt x="23" y="0"/>
                    </a:lnTo>
                    <a:lnTo>
                      <a:pt x="17" y="2"/>
                    </a:lnTo>
                    <a:lnTo>
                      <a:pt x="0" y="82"/>
                    </a:lnTo>
                    <a:lnTo>
                      <a:pt x="43" y="0"/>
                    </a:lnTo>
                    <a:lnTo>
                      <a:pt x="34" y="0"/>
                    </a:lnTo>
                    <a:lnTo>
                      <a:pt x="29" y="0"/>
                    </a:lnTo>
                    <a:close/>
                  </a:path>
                </a:pathLst>
              </a:custGeom>
              <a:solidFill>
                <a:srgbClr val="00FFFF">
                  <a:alpha val="10001"/>
                </a:srgbClr>
              </a:solidFill>
              <a:ln w="9525">
                <a:noFill/>
                <a:round/>
                <a:headEnd/>
                <a:tailEnd/>
              </a:ln>
            </p:spPr>
            <p:txBody>
              <a:bodyPr/>
              <a:lstStyle/>
              <a:p>
                <a:endParaRPr lang="ar-SA"/>
              </a:p>
            </p:txBody>
          </p:sp>
          <p:sp>
            <p:nvSpPr>
              <p:cNvPr id="3098" name="Freeform 26"/>
              <p:cNvSpPr>
                <a:spLocks/>
              </p:cNvSpPr>
              <p:nvPr/>
            </p:nvSpPr>
            <p:spPr bwMode="auto">
              <a:xfrm>
                <a:off x="3837" y="3286"/>
                <a:ext cx="12" cy="17"/>
              </a:xfrm>
              <a:custGeom>
                <a:avLst/>
                <a:gdLst/>
                <a:ahLst/>
                <a:cxnLst>
                  <a:cxn ang="0">
                    <a:pos x="0" y="0"/>
                  </a:cxn>
                  <a:cxn ang="0">
                    <a:pos x="0" y="17"/>
                  </a:cxn>
                  <a:cxn ang="0">
                    <a:pos x="9" y="10"/>
                  </a:cxn>
                  <a:cxn ang="0">
                    <a:pos x="12" y="0"/>
                  </a:cxn>
                  <a:cxn ang="0">
                    <a:pos x="6" y="0"/>
                  </a:cxn>
                  <a:cxn ang="0">
                    <a:pos x="0" y="0"/>
                  </a:cxn>
                </a:cxnLst>
                <a:rect l="0" t="0" r="r" b="b"/>
                <a:pathLst>
                  <a:path w="12" h="17">
                    <a:moveTo>
                      <a:pt x="0" y="0"/>
                    </a:moveTo>
                    <a:lnTo>
                      <a:pt x="0" y="17"/>
                    </a:lnTo>
                    <a:lnTo>
                      <a:pt x="9" y="10"/>
                    </a:lnTo>
                    <a:lnTo>
                      <a:pt x="12" y="0"/>
                    </a:lnTo>
                    <a:lnTo>
                      <a:pt x="6" y="0"/>
                    </a:lnTo>
                    <a:lnTo>
                      <a:pt x="0" y="0"/>
                    </a:lnTo>
                    <a:close/>
                  </a:path>
                </a:pathLst>
              </a:custGeom>
              <a:solidFill>
                <a:srgbClr val="00FFFF">
                  <a:alpha val="10001"/>
                </a:srgbClr>
              </a:solidFill>
              <a:ln w="9525">
                <a:noFill/>
                <a:round/>
                <a:headEnd/>
                <a:tailEnd/>
              </a:ln>
            </p:spPr>
            <p:txBody>
              <a:bodyPr/>
              <a:lstStyle/>
              <a:p>
                <a:endParaRPr lang="ar-SA"/>
              </a:p>
            </p:txBody>
          </p:sp>
          <p:sp>
            <p:nvSpPr>
              <p:cNvPr id="3099" name="Freeform 27"/>
              <p:cNvSpPr>
                <a:spLocks/>
              </p:cNvSpPr>
              <p:nvPr/>
            </p:nvSpPr>
            <p:spPr bwMode="auto">
              <a:xfrm>
                <a:off x="3637" y="3303"/>
                <a:ext cx="3" cy="80"/>
              </a:xfrm>
              <a:custGeom>
                <a:avLst/>
                <a:gdLst/>
                <a:ahLst/>
                <a:cxnLst>
                  <a:cxn ang="0">
                    <a:pos x="0" y="0"/>
                  </a:cxn>
                  <a:cxn ang="0">
                    <a:pos x="3" y="80"/>
                  </a:cxn>
                  <a:cxn ang="0">
                    <a:pos x="0" y="0"/>
                  </a:cxn>
                </a:cxnLst>
                <a:rect l="0" t="0" r="r" b="b"/>
                <a:pathLst>
                  <a:path w="3" h="80">
                    <a:moveTo>
                      <a:pt x="0" y="0"/>
                    </a:moveTo>
                    <a:lnTo>
                      <a:pt x="3" y="80"/>
                    </a:lnTo>
                    <a:lnTo>
                      <a:pt x="0" y="0"/>
                    </a:lnTo>
                    <a:close/>
                  </a:path>
                </a:pathLst>
              </a:custGeom>
              <a:solidFill>
                <a:srgbClr val="00FFFF">
                  <a:alpha val="10001"/>
                </a:srgbClr>
              </a:solidFill>
              <a:ln w="9525">
                <a:noFill/>
                <a:round/>
                <a:headEnd/>
                <a:tailEnd/>
              </a:ln>
            </p:spPr>
            <p:txBody>
              <a:bodyPr/>
              <a:lstStyle/>
              <a:p>
                <a:endParaRPr lang="ar-SA"/>
              </a:p>
            </p:txBody>
          </p:sp>
          <p:sp>
            <p:nvSpPr>
              <p:cNvPr id="3100" name="Freeform 28"/>
              <p:cNvSpPr>
                <a:spLocks/>
              </p:cNvSpPr>
              <p:nvPr/>
            </p:nvSpPr>
            <p:spPr bwMode="auto">
              <a:xfrm>
                <a:off x="3805" y="3318"/>
                <a:ext cx="32" cy="65"/>
              </a:xfrm>
              <a:custGeom>
                <a:avLst/>
                <a:gdLst/>
                <a:ahLst/>
                <a:cxnLst>
                  <a:cxn ang="0">
                    <a:pos x="24" y="2"/>
                  </a:cxn>
                  <a:cxn ang="0">
                    <a:pos x="0" y="63"/>
                  </a:cxn>
                  <a:cxn ang="0">
                    <a:pos x="12" y="65"/>
                  </a:cxn>
                  <a:cxn ang="0">
                    <a:pos x="32" y="65"/>
                  </a:cxn>
                  <a:cxn ang="0">
                    <a:pos x="32" y="0"/>
                  </a:cxn>
                  <a:cxn ang="0">
                    <a:pos x="27" y="0"/>
                  </a:cxn>
                  <a:cxn ang="0">
                    <a:pos x="24" y="2"/>
                  </a:cxn>
                </a:cxnLst>
                <a:rect l="0" t="0" r="r" b="b"/>
                <a:pathLst>
                  <a:path w="32" h="65">
                    <a:moveTo>
                      <a:pt x="24" y="2"/>
                    </a:moveTo>
                    <a:lnTo>
                      <a:pt x="0" y="63"/>
                    </a:lnTo>
                    <a:lnTo>
                      <a:pt x="12" y="65"/>
                    </a:lnTo>
                    <a:lnTo>
                      <a:pt x="32" y="65"/>
                    </a:lnTo>
                    <a:lnTo>
                      <a:pt x="32" y="0"/>
                    </a:lnTo>
                    <a:lnTo>
                      <a:pt x="27" y="0"/>
                    </a:lnTo>
                    <a:lnTo>
                      <a:pt x="24" y="2"/>
                    </a:lnTo>
                    <a:close/>
                  </a:path>
                </a:pathLst>
              </a:custGeom>
              <a:solidFill>
                <a:srgbClr val="00FFFF">
                  <a:alpha val="10001"/>
                </a:srgbClr>
              </a:solidFill>
              <a:ln w="9525">
                <a:noFill/>
                <a:round/>
                <a:headEnd/>
                <a:tailEnd/>
              </a:ln>
            </p:spPr>
            <p:txBody>
              <a:bodyPr/>
              <a:lstStyle/>
              <a:p>
                <a:endParaRPr lang="ar-SA"/>
              </a:p>
            </p:txBody>
          </p:sp>
          <p:sp>
            <p:nvSpPr>
              <p:cNvPr id="3101" name="Freeform 29"/>
              <p:cNvSpPr>
                <a:spLocks/>
              </p:cNvSpPr>
              <p:nvPr/>
            </p:nvSpPr>
            <p:spPr bwMode="auto">
              <a:xfrm>
                <a:off x="3643" y="3440"/>
                <a:ext cx="3" cy="42"/>
              </a:xfrm>
              <a:custGeom>
                <a:avLst/>
                <a:gdLst/>
                <a:ahLst/>
                <a:cxnLst>
                  <a:cxn ang="0">
                    <a:pos x="0" y="0"/>
                  </a:cxn>
                  <a:cxn ang="0">
                    <a:pos x="3" y="42"/>
                  </a:cxn>
                  <a:cxn ang="0">
                    <a:pos x="0" y="0"/>
                  </a:cxn>
                </a:cxnLst>
                <a:rect l="0" t="0" r="r" b="b"/>
                <a:pathLst>
                  <a:path w="3" h="42">
                    <a:moveTo>
                      <a:pt x="0" y="0"/>
                    </a:moveTo>
                    <a:lnTo>
                      <a:pt x="3" y="42"/>
                    </a:lnTo>
                    <a:lnTo>
                      <a:pt x="0" y="0"/>
                    </a:lnTo>
                    <a:close/>
                  </a:path>
                </a:pathLst>
              </a:custGeom>
              <a:solidFill>
                <a:srgbClr val="00FFFF">
                  <a:alpha val="10001"/>
                </a:srgbClr>
              </a:solidFill>
              <a:ln w="9525">
                <a:noFill/>
                <a:round/>
                <a:headEnd/>
                <a:tailEnd/>
              </a:ln>
            </p:spPr>
            <p:txBody>
              <a:bodyPr/>
              <a:lstStyle/>
              <a:p>
                <a:endParaRPr lang="ar-SA"/>
              </a:p>
            </p:txBody>
          </p:sp>
          <p:sp>
            <p:nvSpPr>
              <p:cNvPr id="3102" name="Freeform 30"/>
              <p:cNvSpPr>
                <a:spLocks/>
              </p:cNvSpPr>
              <p:nvPr/>
            </p:nvSpPr>
            <p:spPr bwMode="auto">
              <a:xfrm>
                <a:off x="3718" y="3467"/>
                <a:ext cx="15" cy="15"/>
              </a:xfrm>
              <a:custGeom>
                <a:avLst/>
                <a:gdLst/>
                <a:ahLst/>
                <a:cxnLst>
                  <a:cxn ang="0">
                    <a:pos x="3" y="4"/>
                  </a:cxn>
                  <a:cxn ang="0">
                    <a:pos x="0" y="7"/>
                  </a:cxn>
                  <a:cxn ang="0">
                    <a:pos x="9" y="15"/>
                  </a:cxn>
                  <a:cxn ang="0">
                    <a:pos x="15" y="7"/>
                  </a:cxn>
                  <a:cxn ang="0">
                    <a:pos x="9" y="0"/>
                  </a:cxn>
                  <a:cxn ang="0">
                    <a:pos x="6" y="2"/>
                  </a:cxn>
                  <a:cxn ang="0">
                    <a:pos x="3" y="4"/>
                  </a:cxn>
                </a:cxnLst>
                <a:rect l="0" t="0" r="r" b="b"/>
                <a:pathLst>
                  <a:path w="15" h="15">
                    <a:moveTo>
                      <a:pt x="3" y="4"/>
                    </a:moveTo>
                    <a:lnTo>
                      <a:pt x="0" y="7"/>
                    </a:lnTo>
                    <a:lnTo>
                      <a:pt x="9" y="15"/>
                    </a:lnTo>
                    <a:lnTo>
                      <a:pt x="15" y="7"/>
                    </a:lnTo>
                    <a:lnTo>
                      <a:pt x="9" y="0"/>
                    </a:lnTo>
                    <a:lnTo>
                      <a:pt x="6" y="2"/>
                    </a:lnTo>
                    <a:lnTo>
                      <a:pt x="3" y="4"/>
                    </a:lnTo>
                    <a:close/>
                  </a:path>
                </a:pathLst>
              </a:custGeom>
              <a:solidFill>
                <a:srgbClr val="00FFFF">
                  <a:alpha val="10001"/>
                </a:srgbClr>
              </a:solidFill>
              <a:ln w="9525">
                <a:noFill/>
                <a:round/>
                <a:headEnd/>
                <a:tailEnd/>
              </a:ln>
            </p:spPr>
            <p:txBody>
              <a:bodyPr/>
              <a:lstStyle/>
              <a:p>
                <a:endParaRPr lang="ar-SA"/>
              </a:p>
            </p:txBody>
          </p:sp>
          <p:sp>
            <p:nvSpPr>
              <p:cNvPr id="3103" name="Freeform 31"/>
              <p:cNvSpPr>
                <a:spLocks/>
              </p:cNvSpPr>
              <p:nvPr/>
            </p:nvSpPr>
            <p:spPr bwMode="auto">
              <a:xfrm>
                <a:off x="3797" y="3518"/>
                <a:ext cx="3" cy="19"/>
              </a:xfrm>
              <a:custGeom>
                <a:avLst/>
                <a:gdLst/>
                <a:ahLst/>
                <a:cxnLst>
                  <a:cxn ang="0">
                    <a:pos x="0" y="0"/>
                  </a:cxn>
                  <a:cxn ang="0">
                    <a:pos x="3" y="19"/>
                  </a:cxn>
                  <a:cxn ang="0">
                    <a:pos x="0" y="0"/>
                  </a:cxn>
                </a:cxnLst>
                <a:rect l="0" t="0" r="r" b="b"/>
                <a:pathLst>
                  <a:path w="3" h="19">
                    <a:moveTo>
                      <a:pt x="0" y="0"/>
                    </a:moveTo>
                    <a:lnTo>
                      <a:pt x="3" y="19"/>
                    </a:lnTo>
                    <a:lnTo>
                      <a:pt x="0" y="0"/>
                    </a:lnTo>
                    <a:close/>
                  </a:path>
                </a:pathLst>
              </a:custGeom>
              <a:solidFill>
                <a:srgbClr val="00FFFF">
                  <a:alpha val="10001"/>
                </a:srgbClr>
              </a:solidFill>
              <a:ln w="9525">
                <a:noFill/>
                <a:round/>
                <a:headEnd/>
                <a:tailEnd/>
              </a:ln>
            </p:spPr>
            <p:txBody>
              <a:bodyPr/>
              <a:lstStyle/>
              <a:p>
                <a:endParaRPr lang="ar-SA"/>
              </a:p>
            </p:txBody>
          </p:sp>
          <p:sp>
            <p:nvSpPr>
              <p:cNvPr id="3104" name="Freeform 32"/>
              <p:cNvSpPr>
                <a:spLocks/>
              </p:cNvSpPr>
              <p:nvPr/>
            </p:nvSpPr>
            <p:spPr bwMode="auto">
              <a:xfrm>
                <a:off x="3666" y="3531"/>
                <a:ext cx="1" cy="10"/>
              </a:xfrm>
              <a:custGeom>
                <a:avLst/>
                <a:gdLst/>
                <a:ahLst/>
                <a:cxnLst>
                  <a:cxn ang="0">
                    <a:pos x="0" y="0"/>
                  </a:cxn>
                  <a:cxn ang="0">
                    <a:pos x="0" y="2"/>
                  </a:cxn>
                  <a:cxn ang="0">
                    <a:pos x="0" y="10"/>
                  </a:cxn>
                  <a:cxn ang="0">
                    <a:pos x="0" y="4"/>
                  </a:cxn>
                  <a:cxn ang="0">
                    <a:pos x="0" y="0"/>
                  </a:cxn>
                </a:cxnLst>
                <a:rect l="0" t="0" r="r" b="b"/>
                <a:pathLst>
                  <a:path h="10">
                    <a:moveTo>
                      <a:pt x="0" y="0"/>
                    </a:moveTo>
                    <a:lnTo>
                      <a:pt x="0" y="2"/>
                    </a:lnTo>
                    <a:lnTo>
                      <a:pt x="0" y="10"/>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105" name="Freeform 33"/>
              <p:cNvSpPr>
                <a:spLocks/>
              </p:cNvSpPr>
              <p:nvPr/>
            </p:nvSpPr>
            <p:spPr bwMode="auto">
              <a:xfrm>
                <a:off x="3683" y="3573"/>
                <a:ext cx="125" cy="207"/>
              </a:xfrm>
              <a:custGeom>
                <a:avLst/>
                <a:gdLst/>
                <a:ahLst/>
                <a:cxnLst>
                  <a:cxn ang="0">
                    <a:pos x="0" y="2"/>
                  </a:cxn>
                  <a:cxn ang="0">
                    <a:pos x="12" y="207"/>
                  </a:cxn>
                  <a:cxn ang="0">
                    <a:pos x="27" y="198"/>
                  </a:cxn>
                  <a:cxn ang="0">
                    <a:pos x="44" y="190"/>
                  </a:cxn>
                  <a:cxn ang="0">
                    <a:pos x="53" y="186"/>
                  </a:cxn>
                  <a:cxn ang="0">
                    <a:pos x="67" y="183"/>
                  </a:cxn>
                  <a:cxn ang="0">
                    <a:pos x="79" y="179"/>
                  </a:cxn>
                  <a:cxn ang="0">
                    <a:pos x="99" y="179"/>
                  </a:cxn>
                  <a:cxn ang="0">
                    <a:pos x="117" y="173"/>
                  </a:cxn>
                  <a:cxn ang="0">
                    <a:pos x="117" y="164"/>
                  </a:cxn>
                  <a:cxn ang="0">
                    <a:pos x="114" y="150"/>
                  </a:cxn>
                  <a:cxn ang="0">
                    <a:pos x="125" y="141"/>
                  </a:cxn>
                  <a:cxn ang="0">
                    <a:pos x="114" y="124"/>
                  </a:cxn>
                  <a:cxn ang="0">
                    <a:pos x="102" y="107"/>
                  </a:cxn>
                  <a:cxn ang="0">
                    <a:pos x="85" y="91"/>
                  </a:cxn>
                  <a:cxn ang="0">
                    <a:pos x="70" y="76"/>
                  </a:cxn>
                  <a:cxn ang="0">
                    <a:pos x="53" y="59"/>
                  </a:cxn>
                  <a:cxn ang="0">
                    <a:pos x="44" y="44"/>
                  </a:cxn>
                  <a:cxn ang="0">
                    <a:pos x="38" y="27"/>
                  </a:cxn>
                  <a:cxn ang="0">
                    <a:pos x="44" y="12"/>
                  </a:cxn>
                  <a:cxn ang="0">
                    <a:pos x="35" y="6"/>
                  </a:cxn>
                  <a:cxn ang="0">
                    <a:pos x="27" y="4"/>
                  </a:cxn>
                  <a:cxn ang="0">
                    <a:pos x="12" y="2"/>
                  </a:cxn>
                  <a:cxn ang="0">
                    <a:pos x="3" y="0"/>
                  </a:cxn>
                  <a:cxn ang="0">
                    <a:pos x="0" y="0"/>
                  </a:cxn>
                  <a:cxn ang="0">
                    <a:pos x="0" y="2"/>
                  </a:cxn>
                </a:cxnLst>
                <a:rect l="0" t="0" r="r" b="b"/>
                <a:pathLst>
                  <a:path w="125" h="207">
                    <a:moveTo>
                      <a:pt x="0" y="2"/>
                    </a:moveTo>
                    <a:lnTo>
                      <a:pt x="12" y="207"/>
                    </a:lnTo>
                    <a:lnTo>
                      <a:pt x="27" y="198"/>
                    </a:lnTo>
                    <a:lnTo>
                      <a:pt x="44" y="190"/>
                    </a:lnTo>
                    <a:lnTo>
                      <a:pt x="53" y="186"/>
                    </a:lnTo>
                    <a:lnTo>
                      <a:pt x="67" y="183"/>
                    </a:lnTo>
                    <a:lnTo>
                      <a:pt x="79" y="179"/>
                    </a:lnTo>
                    <a:lnTo>
                      <a:pt x="99" y="179"/>
                    </a:lnTo>
                    <a:lnTo>
                      <a:pt x="117" y="173"/>
                    </a:lnTo>
                    <a:lnTo>
                      <a:pt x="117" y="164"/>
                    </a:lnTo>
                    <a:lnTo>
                      <a:pt x="114" y="150"/>
                    </a:lnTo>
                    <a:lnTo>
                      <a:pt x="125" y="141"/>
                    </a:lnTo>
                    <a:lnTo>
                      <a:pt x="114" y="124"/>
                    </a:lnTo>
                    <a:lnTo>
                      <a:pt x="102" y="107"/>
                    </a:lnTo>
                    <a:lnTo>
                      <a:pt x="85" y="91"/>
                    </a:lnTo>
                    <a:lnTo>
                      <a:pt x="70" y="76"/>
                    </a:lnTo>
                    <a:lnTo>
                      <a:pt x="53" y="59"/>
                    </a:lnTo>
                    <a:lnTo>
                      <a:pt x="44" y="44"/>
                    </a:lnTo>
                    <a:lnTo>
                      <a:pt x="38" y="27"/>
                    </a:lnTo>
                    <a:lnTo>
                      <a:pt x="44" y="12"/>
                    </a:lnTo>
                    <a:lnTo>
                      <a:pt x="35" y="6"/>
                    </a:lnTo>
                    <a:lnTo>
                      <a:pt x="27" y="4"/>
                    </a:lnTo>
                    <a:lnTo>
                      <a:pt x="12" y="2"/>
                    </a:lnTo>
                    <a:lnTo>
                      <a:pt x="3" y="0"/>
                    </a:lnTo>
                    <a:lnTo>
                      <a:pt x="0" y="0"/>
                    </a:lnTo>
                    <a:lnTo>
                      <a:pt x="0" y="2"/>
                    </a:lnTo>
                    <a:close/>
                  </a:path>
                </a:pathLst>
              </a:custGeom>
              <a:solidFill>
                <a:srgbClr val="00FFFF">
                  <a:alpha val="10001"/>
                </a:srgbClr>
              </a:solidFill>
              <a:ln w="9525">
                <a:noFill/>
                <a:round/>
                <a:headEnd/>
                <a:tailEnd/>
              </a:ln>
            </p:spPr>
            <p:txBody>
              <a:bodyPr/>
              <a:lstStyle/>
              <a:p>
                <a:endParaRPr lang="ar-SA"/>
              </a:p>
            </p:txBody>
          </p:sp>
          <p:sp>
            <p:nvSpPr>
              <p:cNvPr id="3106" name="Freeform 34"/>
              <p:cNvSpPr>
                <a:spLocks/>
              </p:cNvSpPr>
              <p:nvPr/>
            </p:nvSpPr>
            <p:spPr bwMode="auto">
              <a:xfrm>
                <a:off x="4672" y="3607"/>
                <a:ext cx="64" cy="145"/>
              </a:xfrm>
              <a:custGeom>
                <a:avLst/>
                <a:gdLst/>
                <a:ahLst/>
                <a:cxnLst>
                  <a:cxn ang="0">
                    <a:pos x="46" y="0"/>
                  </a:cxn>
                  <a:cxn ang="0">
                    <a:pos x="43" y="48"/>
                  </a:cxn>
                  <a:cxn ang="0">
                    <a:pos x="29" y="50"/>
                  </a:cxn>
                  <a:cxn ang="0">
                    <a:pos x="29" y="55"/>
                  </a:cxn>
                  <a:cxn ang="0">
                    <a:pos x="29" y="61"/>
                  </a:cxn>
                  <a:cxn ang="0">
                    <a:pos x="20" y="67"/>
                  </a:cxn>
                  <a:cxn ang="0">
                    <a:pos x="32" y="69"/>
                  </a:cxn>
                  <a:cxn ang="0">
                    <a:pos x="46" y="74"/>
                  </a:cxn>
                  <a:cxn ang="0">
                    <a:pos x="0" y="95"/>
                  </a:cxn>
                  <a:cxn ang="0">
                    <a:pos x="17" y="94"/>
                  </a:cxn>
                  <a:cxn ang="0">
                    <a:pos x="35" y="95"/>
                  </a:cxn>
                  <a:cxn ang="0">
                    <a:pos x="55" y="145"/>
                  </a:cxn>
                  <a:cxn ang="0">
                    <a:pos x="64" y="0"/>
                  </a:cxn>
                  <a:cxn ang="0">
                    <a:pos x="55" y="0"/>
                  </a:cxn>
                  <a:cxn ang="0">
                    <a:pos x="46" y="0"/>
                  </a:cxn>
                </a:cxnLst>
                <a:rect l="0" t="0" r="r" b="b"/>
                <a:pathLst>
                  <a:path w="64" h="145">
                    <a:moveTo>
                      <a:pt x="46" y="0"/>
                    </a:moveTo>
                    <a:lnTo>
                      <a:pt x="43" y="48"/>
                    </a:lnTo>
                    <a:lnTo>
                      <a:pt x="29" y="50"/>
                    </a:lnTo>
                    <a:lnTo>
                      <a:pt x="29" y="55"/>
                    </a:lnTo>
                    <a:lnTo>
                      <a:pt x="29" y="61"/>
                    </a:lnTo>
                    <a:lnTo>
                      <a:pt x="20" y="67"/>
                    </a:lnTo>
                    <a:lnTo>
                      <a:pt x="32" y="69"/>
                    </a:lnTo>
                    <a:lnTo>
                      <a:pt x="46" y="74"/>
                    </a:lnTo>
                    <a:lnTo>
                      <a:pt x="0" y="95"/>
                    </a:lnTo>
                    <a:lnTo>
                      <a:pt x="17" y="94"/>
                    </a:lnTo>
                    <a:lnTo>
                      <a:pt x="35" y="95"/>
                    </a:lnTo>
                    <a:lnTo>
                      <a:pt x="55" y="145"/>
                    </a:lnTo>
                    <a:lnTo>
                      <a:pt x="64" y="0"/>
                    </a:lnTo>
                    <a:lnTo>
                      <a:pt x="55" y="0"/>
                    </a:lnTo>
                    <a:lnTo>
                      <a:pt x="46" y="0"/>
                    </a:lnTo>
                    <a:close/>
                  </a:path>
                </a:pathLst>
              </a:custGeom>
              <a:solidFill>
                <a:srgbClr val="00FFFF">
                  <a:alpha val="10001"/>
                </a:srgbClr>
              </a:solidFill>
              <a:ln w="9525">
                <a:noFill/>
                <a:round/>
                <a:headEnd/>
                <a:tailEnd/>
              </a:ln>
            </p:spPr>
            <p:txBody>
              <a:bodyPr/>
              <a:lstStyle/>
              <a:p>
                <a:endParaRPr lang="ar-SA"/>
              </a:p>
            </p:txBody>
          </p:sp>
          <p:sp>
            <p:nvSpPr>
              <p:cNvPr id="3107" name="Freeform 35"/>
              <p:cNvSpPr>
                <a:spLocks/>
              </p:cNvSpPr>
              <p:nvPr/>
            </p:nvSpPr>
            <p:spPr bwMode="auto">
              <a:xfrm>
                <a:off x="3730" y="3801"/>
                <a:ext cx="84" cy="124"/>
              </a:xfrm>
              <a:custGeom>
                <a:avLst/>
                <a:gdLst/>
                <a:ahLst/>
                <a:cxnLst>
                  <a:cxn ang="0">
                    <a:pos x="73" y="4"/>
                  </a:cxn>
                  <a:cxn ang="0">
                    <a:pos x="64" y="14"/>
                  </a:cxn>
                  <a:cxn ang="0">
                    <a:pos x="55" y="25"/>
                  </a:cxn>
                  <a:cxn ang="0">
                    <a:pos x="41" y="36"/>
                  </a:cxn>
                  <a:cxn ang="0">
                    <a:pos x="32" y="48"/>
                  </a:cxn>
                  <a:cxn ang="0">
                    <a:pos x="17" y="57"/>
                  </a:cxn>
                  <a:cxn ang="0">
                    <a:pos x="14" y="69"/>
                  </a:cxn>
                  <a:cxn ang="0">
                    <a:pos x="14" y="80"/>
                  </a:cxn>
                  <a:cxn ang="0">
                    <a:pos x="29" y="91"/>
                  </a:cxn>
                  <a:cxn ang="0">
                    <a:pos x="0" y="110"/>
                  </a:cxn>
                  <a:cxn ang="0">
                    <a:pos x="6" y="116"/>
                  </a:cxn>
                  <a:cxn ang="0">
                    <a:pos x="14" y="124"/>
                  </a:cxn>
                  <a:cxn ang="0">
                    <a:pos x="23" y="107"/>
                  </a:cxn>
                  <a:cxn ang="0">
                    <a:pos x="38" y="90"/>
                  </a:cxn>
                  <a:cxn ang="0">
                    <a:pos x="52" y="74"/>
                  </a:cxn>
                  <a:cxn ang="0">
                    <a:pos x="70" y="61"/>
                  </a:cxn>
                  <a:cxn ang="0">
                    <a:pos x="78" y="44"/>
                  </a:cxn>
                  <a:cxn ang="0">
                    <a:pos x="84" y="31"/>
                  </a:cxn>
                  <a:cxn ang="0">
                    <a:pos x="84" y="14"/>
                  </a:cxn>
                  <a:cxn ang="0">
                    <a:pos x="75" y="0"/>
                  </a:cxn>
                  <a:cxn ang="0">
                    <a:pos x="73" y="2"/>
                  </a:cxn>
                  <a:cxn ang="0">
                    <a:pos x="73" y="4"/>
                  </a:cxn>
                </a:cxnLst>
                <a:rect l="0" t="0" r="r" b="b"/>
                <a:pathLst>
                  <a:path w="84" h="124">
                    <a:moveTo>
                      <a:pt x="73" y="4"/>
                    </a:moveTo>
                    <a:lnTo>
                      <a:pt x="64" y="14"/>
                    </a:lnTo>
                    <a:lnTo>
                      <a:pt x="55" y="25"/>
                    </a:lnTo>
                    <a:lnTo>
                      <a:pt x="41" y="36"/>
                    </a:lnTo>
                    <a:lnTo>
                      <a:pt x="32" y="48"/>
                    </a:lnTo>
                    <a:lnTo>
                      <a:pt x="17" y="57"/>
                    </a:lnTo>
                    <a:lnTo>
                      <a:pt x="14" y="69"/>
                    </a:lnTo>
                    <a:lnTo>
                      <a:pt x="14" y="80"/>
                    </a:lnTo>
                    <a:lnTo>
                      <a:pt x="29" y="91"/>
                    </a:lnTo>
                    <a:lnTo>
                      <a:pt x="0" y="110"/>
                    </a:lnTo>
                    <a:lnTo>
                      <a:pt x="6" y="116"/>
                    </a:lnTo>
                    <a:lnTo>
                      <a:pt x="14" y="124"/>
                    </a:lnTo>
                    <a:lnTo>
                      <a:pt x="23" y="107"/>
                    </a:lnTo>
                    <a:lnTo>
                      <a:pt x="38" y="90"/>
                    </a:lnTo>
                    <a:lnTo>
                      <a:pt x="52" y="74"/>
                    </a:lnTo>
                    <a:lnTo>
                      <a:pt x="70" y="61"/>
                    </a:lnTo>
                    <a:lnTo>
                      <a:pt x="78" y="44"/>
                    </a:lnTo>
                    <a:lnTo>
                      <a:pt x="84" y="31"/>
                    </a:lnTo>
                    <a:lnTo>
                      <a:pt x="84" y="14"/>
                    </a:lnTo>
                    <a:lnTo>
                      <a:pt x="75" y="0"/>
                    </a:lnTo>
                    <a:lnTo>
                      <a:pt x="73" y="2"/>
                    </a:lnTo>
                    <a:lnTo>
                      <a:pt x="73" y="4"/>
                    </a:lnTo>
                    <a:close/>
                  </a:path>
                </a:pathLst>
              </a:custGeom>
              <a:solidFill>
                <a:srgbClr val="00FFFF">
                  <a:alpha val="10001"/>
                </a:srgbClr>
              </a:solidFill>
              <a:ln w="9525">
                <a:noFill/>
                <a:round/>
                <a:headEnd/>
                <a:tailEnd/>
              </a:ln>
            </p:spPr>
            <p:txBody>
              <a:bodyPr/>
              <a:lstStyle/>
              <a:p>
                <a:endParaRPr lang="ar-SA"/>
              </a:p>
            </p:txBody>
          </p:sp>
          <p:sp>
            <p:nvSpPr>
              <p:cNvPr id="3108" name="Freeform 36"/>
              <p:cNvSpPr>
                <a:spLocks/>
              </p:cNvSpPr>
              <p:nvPr/>
            </p:nvSpPr>
            <p:spPr bwMode="auto">
              <a:xfrm>
                <a:off x="4672" y="4045"/>
                <a:ext cx="8" cy="13"/>
              </a:xfrm>
              <a:custGeom>
                <a:avLst/>
                <a:gdLst/>
                <a:ahLst/>
                <a:cxnLst>
                  <a:cxn ang="0">
                    <a:pos x="3" y="0"/>
                  </a:cxn>
                  <a:cxn ang="0">
                    <a:pos x="3" y="5"/>
                  </a:cxn>
                  <a:cxn ang="0">
                    <a:pos x="3" y="13"/>
                  </a:cxn>
                  <a:cxn ang="0">
                    <a:pos x="0" y="9"/>
                  </a:cxn>
                  <a:cxn ang="0">
                    <a:pos x="6" y="5"/>
                  </a:cxn>
                  <a:cxn ang="0">
                    <a:pos x="8" y="0"/>
                  </a:cxn>
                  <a:cxn ang="0">
                    <a:pos x="3" y="0"/>
                  </a:cxn>
                </a:cxnLst>
                <a:rect l="0" t="0" r="r" b="b"/>
                <a:pathLst>
                  <a:path w="8" h="13">
                    <a:moveTo>
                      <a:pt x="3" y="0"/>
                    </a:moveTo>
                    <a:lnTo>
                      <a:pt x="3" y="5"/>
                    </a:lnTo>
                    <a:lnTo>
                      <a:pt x="3" y="13"/>
                    </a:lnTo>
                    <a:lnTo>
                      <a:pt x="0" y="9"/>
                    </a:lnTo>
                    <a:lnTo>
                      <a:pt x="6" y="5"/>
                    </a:lnTo>
                    <a:lnTo>
                      <a:pt x="8" y="0"/>
                    </a:lnTo>
                    <a:lnTo>
                      <a:pt x="3" y="0"/>
                    </a:lnTo>
                    <a:close/>
                  </a:path>
                </a:pathLst>
              </a:custGeom>
              <a:solidFill>
                <a:srgbClr val="00FFFF">
                  <a:alpha val="10001"/>
                </a:srgbClr>
              </a:solidFill>
              <a:ln w="9525">
                <a:noFill/>
                <a:round/>
                <a:headEnd/>
                <a:tailEnd/>
              </a:ln>
            </p:spPr>
            <p:txBody>
              <a:bodyPr/>
              <a:lstStyle/>
              <a:p>
                <a:endParaRPr lang="ar-SA"/>
              </a:p>
            </p:txBody>
          </p:sp>
          <p:sp>
            <p:nvSpPr>
              <p:cNvPr id="3109" name="Freeform 37"/>
              <p:cNvSpPr>
                <a:spLocks/>
              </p:cNvSpPr>
              <p:nvPr/>
            </p:nvSpPr>
            <p:spPr bwMode="auto">
              <a:xfrm>
                <a:off x="4651" y="4166"/>
                <a:ext cx="15" cy="51"/>
              </a:xfrm>
              <a:custGeom>
                <a:avLst/>
                <a:gdLst/>
                <a:ahLst/>
                <a:cxnLst>
                  <a:cxn ang="0">
                    <a:pos x="12" y="0"/>
                  </a:cxn>
                  <a:cxn ang="0">
                    <a:pos x="6" y="0"/>
                  </a:cxn>
                  <a:cxn ang="0">
                    <a:pos x="3" y="2"/>
                  </a:cxn>
                  <a:cxn ang="0">
                    <a:pos x="0" y="51"/>
                  </a:cxn>
                  <a:cxn ang="0">
                    <a:pos x="12" y="38"/>
                  </a:cxn>
                  <a:cxn ang="0">
                    <a:pos x="15" y="25"/>
                  </a:cxn>
                  <a:cxn ang="0">
                    <a:pos x="15" y="12"/>
                  </a:cxn>
                  <a:cxn ang="0">
                    <a:pos x="12" y="0"/>
                  </a:cxn>
                </a:cxnLst>
                <a:rect l="0" t="0" r="r" b="b"/>
                <a:pathLst>
                  <a:path w="15" h="51">
                    <a:moveTo>
                      <a:pt x="12" y="0"/>
                    </a:moveTo>
                    <a:lnTo>
                      <a:pt x="6" y="0"/>
                    </a:lnTo>
                    <a:lnTo>
                      <a:pt x="3" y="2"/>
                    </a:lnTo>
                    <a:lnTo>
                      <a:pt x="0" y="51"/>
                    </a:lnTo>
                    <a:lnTo>
                      <a:pt x="12" y="38"/>
                    </a:lnTo>
                    <a:lnTo>
                      <a:pt x="15" y="25"/>
                    </a:lnTo>
                    <a:lnTo>
                      <a:pt x="15" y="12"/>
                    </a:lnTo>
                    <a:lnTo>
                      <a:pt x="12" y="0"/>
                    </a:lnTo>
                    <a:close/>
                  </a:path>
                </a:pathLst>
              </a:custGeom>
              <a:solidFill>
                <a:srgbClr val="00FFFF">
                  <a:alpha val="10001"/>
                </a:srgbClr>
              </a:solidFill>
              <a:ln w="9525">
                <a:noFill/>
                <a:round/>
                <a:headEnd/>
                <a:tailEnd/>
              </a:ln>
            </p:spPr>
            <p:txBody>
              <a:bodyPr/>
              <a:lstStyle/>
              <a:p>
                <a:endParaRPr lang="ar-SA"/>
              </a:p>
            </p:txBody>
          </p:sp>
          <p:sp>
            <p:nvSpPr>
              <p:cNvPr id="3110" name="Freeform 38"/>
              <p:cNvSpPr>
                <a:spLocks/>
              </p:cNvSpPr>
              <p:nvPr/>
            </p:nvSpPr>
            <p:spPr bwMode="auto">
              <a:xfrm>
                <a:off x="4657" y="4235"/>
                <a:ext cx="12" cy="22"/>
              </a:xfrm>
              <a:custGeom>
                <a:avLst/>
                <a:gdLst/>
                <a:ahLst/>
                <a:cxnLst>
                  <a:cxn ang="0">
                    <a:pos x="0" y="0"/>
                  </a:cxn>
                  <a:cxn ang="0">
                    <a:pos x="12" y="22"/>
                  </a:cxn>
                  <a:cxn ang="0">
                    <a:pos x="0" y="0"/>
                  </a:cxn>
                </a:cxnLst>
                <a:rect l="0" t="0" r="r" b="b"/>
                <a:pathLst>
                  <a:path w="12" h="22">
                    <a:moveTo>
                      <a:pt x="0" y="0"/>
                    </a:moveTo>
                    <a:lnTo>
                      <a:pt x="12" y="22"/>
                    </a:lnTo>
                    <a:lnTo>
                      <a:pt x="0" y="0"/>
                    </a:lnTo>
                    <a:close/>
                  </a:path>
                </a:pathLst>
              </a:custGeom>
              <a:solidFill>
                <a:srgbClr val="00FFFF">
                  <a:alpha val="10001"/>
                </a:srgbClr>
              </a:solidFill>
              <a:ln w="9525">
                <a:noFill/>
                <a:round/>
                <a:headEnd/>
                <a:tailEnd/>
              </a:ln>
            </p:spPr>
            <p:txBody>
              <a:bodyPr/>
              <a:lstStyle/>
              <a:p>
                <a:endParaRPr lang="ar-SA"/>
              </a:p>
            </p:txBody>
          </p:sp>
          <p:sp>
            <p:nvSpPr>
              <p:cNvPr id="3111" name="Freeform 39"/>
              <p:cNvSpPr>
                <a:spLocks/>
              </p:cNvSpPr>
              <p:nvPr/>
            </p:nvSpPr>
            <p:spPr bwMode="auto">
              <a:xfrm>
                <a:off x="4657" y="4273"/>
                <a:ext cx="6" cy="64"/>
              </a:xfrm>
              <a:custGeom>
                <a:avLst/>
                <a:gdLst/>
                <a:ahLst/>
                <a:cxnLst>
                  <a:cxn ang="0">
                    <a:pos x="6" y="0"/>
                  </a:cxn>
                  <a:cxn ang="0">
                    <a:pos x="0" y="64"/>
                  </a:cxn>
                  <a:cxn ang="0">
                    <a:pos x="6" y="0"/>
                  </a:cxn>
                </a:cxnLst>
                <a:rect l="0" t="0" r="r" b="b"/>
                <a:pathLst>
                  <a:path w="6" h="64">
                    <a:moveTo>
                      <a:pt x="6" y="0"/>
                    </a:moveTo>
                    <a:lnTo>
                      <a:pt x="0" y="64"/>
                    </a:lnTo>
                    <a:lnTo>
                      <a:pt x="6" y="0"/>
                    </a:lnTo>
                    <a:close/>
                  </a:path>
                </a:pathLst>
              </a:custGeom>
              <a:solidFill>
                <a:srgbClr val="00FFFF">
                  <a:alpha val="10001"/>
                </a:srgbClr>
              </a:solidFill>
              <a:ln w="9525">
                <a:noFill/>
                <a:round/>
                <a:headEnd/>
                <a:tailEnd/>
              </a:ln>
            </p:spPr>
            <p:txBody>
              <a:bodyPr/>
              <a:lstStyle/>
              <a:p>
                <a:endParaRPr lang="ar-SA"/>
              </a:p>
            </p:txBody>
          </p:sp>
          <p:sp>
            <p:nvSpPr>
              <p:cNvPr id="3112" name="Freeform 40"/>
              <p:cNvSpPr>
                <a:spLocks/>
              </p:cNvSpPr>
              <p:nvPr/>
            </p:nvSpPr>
            <p:spPr bwMode="auto">
              <a:xfrm>
                <a:off x="4666" y="4351"/>
                <a:ext cx="3" cy="26"/>
              </a:xfrm>
              <a:custGeom>
                <a:avLst/>
                <a:gdLst/>
                <a:ahLst/>
                <a:cxnLst>
                  <a:cxn ang="0">
                    <a:pos x="0" y="0"/>
                  </a:cxn>
                  <a:cxn ang="0">
                    <a:pos x="3" y="26"/>
                  </a:cxn>
                  <a:cxn ang="0">
                    <a:pos x="0" y="0"/>
                  </a:cxn>
                </a:cxnLst>
                <a:rect l="0" t="0" r="r" b="b"/>
                <a:pathLst>
                  <a:path w="3" h="26">
                    <a:moveTo>
                      <a:pt x="0" y="0"/>
                    </a:moveTo>
                    <a:lnTo>
                      <a:pt x="3" y="26"/>
                    </a:lnTo>
                    <a:lnTo>
                      <a:pt x="0" y="0"/>
                    </a:lnTo>
                    <a:close/>
                  </a:path>
                </a:pathLst>
              </a:custGeom>
              <a:solidFill>
                <a:srgbClr val="00FFFF">
                  <a:alpha val="10001"/>
                </a:srgbClr>
              </a:solidFill>
              <a:ln w="9525">
                <a:noFill/>
                <a:round/>
                <a:headEnd/>
                <a:tailEnd/>
              </a:ln>
            </p:spPr>
            <p:txBody>
              <a:bodyPr/>
              <a:lstStyle/>
              <a:p>
                <a:endParaRPr lang="ar-SA"/>
              </a:p>
            </p:txBody>
          </p:sp>
          <p:sp>
            <p:nvSpPr>
              <p:cNvPr id="3113" name="Freeform 41"/>
              <p:cNvSpPr>
                <a:spLocks/>
              </p:cNvSpPr>
              <p:nvPr/>
            </p:nvSpPr>
            <p:spPr bwMode="auto">
              <a:xfrm>
                <a:off x="3771" y="4852"/>
                <a:ext cx="11" cy="35"/>
              </a:xfrm>
              <a:custGeom>
                <a:avLst/>
                <a:gdLst/>
                <a:ahLst/>
                <a:cxnLst>
                  <a:cxn ang="0">
                    <a:pos x="0" y="0"/>
                  </a:cxn>
                  <a:cxn ang="0">
                    <a:pos x="0" y="35"/>
                  </a:cxn>
                  <a:cxn ang="0">
                    <a:pos x="11" y="0"/>
                  </a:cxn>
                  <a:cxn ang="0">
                    <a:pos x="5" y="0"/>
                  </a:cxn>
                  <a:cxn ang="0">
                    <a:pos x="0" y="0"/>
                  </a:cxn>
                </a:cxnLst>
                <a:rect l="0" t="0" r="r" b="b"/>
                <a:pathLst>
                  <a:path w="11" h="35">
                    <a:moveTo>
                      <a:pt x="0" y="0"/>
                    </a:moveTo>
                    <a:lnTo>
                      <a:pt x="0" y="35"/>
                    </a:lnTo>
                    <a:lnTo>
                      <a:pt x="11" y="0"/>
                    </a:lnTo>
                    <a:lnTo>
                      <a:pt x="5" y="0"/>
                    </a:lnTo>
                    <a:lnTo>
                      <a:pt x="0" y="0"/>
                    </a:lnTo>
                    <a:close/>
                  </a:path>
                </a:pathLst>
              </a:custGeom>
              <a:solidFill>
                <a:srgbClr val="00FFFF">
                  <a:alpha val="10001"/>
                </a:srgbClr>
              </a:solidFill>
              <a:ln w="9525">
                <a:noFill/>
                <a:round/>
                <a:headEnd/>
                <a:tailEnd/>
              </a:ln>
            </p:spPr>
            <p:txBody>
              <a:bodyPr/>
              <a:lstStyle/>
              <a:p>
                <a:endParaRPr lang="ar-SA"/>
              </a:p>
            </p:txBody>
          </p:sp>
          <p:sp>
            <p:nvSpPr>
              <p:cNvPr id="3114" name="Freeform 42"/>
              <p:cNvSpPr>
                <a:spLocks/>
              </p:cNvSpPr>
              <p:nvPr/>
            </p:nvSpPr>
            <p:spPr bwMode="auto">
              <a:xfrm>
                <a:off x="3742" y="4934"/>
                <a:ext cx="1" cy="8"/>
              </a:xfrm>
              <a:custGeom>
                <a:avLst/>
                <a:gdLst/>
                <a:ahLst/>
                <a:cxnLst>
                  <a:cxn ang="0">
                    <a:pos x="0" y="0"/>
                  </a:cxn>
                  <a:cxn ang="0">
                    <a:pos x="0" y="2"/>
                  </a:cxn>
                  <a:cxn ang="0">
                    <a:pos x="0" y="8"/>
                  </a:cxn>
                  <a:cxn ang="0">
                    <a:pos x="0" y="4"/>
                  </a:cxn>
                  <a:cxn ang="0">
                    <a:pos x="0" y="0"/>
                  </a:cxn>
                </a:cxnLst>
                <a:rect l="0" t="0" r="r" b="b"/>
                <a:pathLst>
                  <a:path h="8">
                    <a:moveTo>
                      <a:pt x="0" y="0"/>
                    </a:moveTo>
                    <a:lnTo>
                      <a:pt x="0" y="2"/>
                    </a:lnTo>
                    <a:lnTo>
                      <a:pt x="0" y="8"/>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115" name="Freeform 43"/>
              <p:cNvSpPr>
                <a:spLocks/>
              </p:cNvSpPr>
              <p:nvPr/>
            </p:nvSpPr>
            <p:spPr bwMode="auto">
              <a:xfrm>
                <a:off x="3515" y="5003"/>
                <a:ext cx="229" cy="345"/>
              </a:xfrm>
              <a:custGeom>
                <a:avLst/>
                <a:gdLst/>
                <a:ahLst/>
                <a:cxnLst>
                  <a:cxn ang="0">
                    <a:pos x="200" y="0"/>
                  </a:cxn>
                  <a:cxn ang="0">
                    <a:pos x="189" y="0"/>
                  </a:cxn>
                  <a:cxn ang="0">
                    <a:pos x="174" y="0"/>
                  </a:cxn>
                  <a:cxn ang="0">
                    <a:pos x="151" y="41"/>
                  </a:cxn>
                  <a:cxn ang="0">
                    <a:pos x="134" y="45"/>
                  </a:cxn>
                  <a:cxn ang="0">
                    <a:pos x="119" y="51"/>
                  </a:cxn>
                  <a:cxn ang="0">
                    <a:pos x="102" y="58"/>
                  </a:cxn>
                  <a:cxn ang="0">
                    <a:pos x="87" y="68"/>
                  </a:cxn>
                  <a:cxn ang="0">
                    <a:pos x="75" y="76"/>
                  </a:cxn>
                  <a:cxn ang="0">
                    <a:pos x="67" y="87"/>
                  </a:cxn>
                  <a:cxn ang="0">
                    <a:pos x="55" y="96"/>
                  </a:cxn>
                  <a:cxn ang="0">
                    <a:pos x="46" y="106"/>
                  </a:cxn>
                  <a:cxn ang="0">
                    <a:pos x="41" y="117"/>
                  </a:cxn>
                  <a:cxn ang="0">
                    <a:pos x="35" y="129"/>
                  </a:cxn>
                  <a:cxn ang="0">
                    <a:pos x="26" y="138"/>
                  </a:cxn>
                  <a:cxn ang="0">
                    <a:pos x="23" y="148"/>
                  </a:cxn>
                  <a:cxn ang="0">
                    <a:pos x="17" y="159"/>
                  </a:cxn>
                  <a:cxn ang="0">
                    <a:pos x="14" y="171"/>
                  </a:cxn>
                  <a:cxn ang="0">
                    <a:pos x="9" y="180"/>
                  </a:cxn>
                  <a:cxn ang="0">
                    <a:pos x="6" y="191"/>
                  </a:cxn>
                  <a:cxn ang="0">
                    <a:pos x="3" y="203"/>
                  </a:cxn>
                  <a:cxn ang="0">
                    <a:pos x="0" y="214"/>
                  </a:cxn>
                  <a:cxn ang="0">
                    <a:pos x="6" y="216"/>
                  </a:cxn>
                  <a:cxn ang="0">
                    <a:pos x="20" y="218"/>
                  </a:cxn>
                  <a:cxn ang="0">
                    <a:pos x="32" y="218"/>
                  </a:cxn>
                  <a:cxn ang="0">
                    <a:pos x="46" y="222"/>
                  </a:cxn>
                  <a:cxn ang="0">
                    <a:pos x="38" y="345"/>
                  </a:cxn>
                  <a:cxn ang="0">
                    <a:pos x="163" y="83"/>
                  </a:cxn>
                  <a:cxn ang="0">
                    <a:pos x="212" y="72"/>
                  </a:cxn>
                  <a:cxn ang="0">
                    <a:pos x="229" y="11"/>
                  </a:cxn>
                  <a:cxn ang="0">
                    <a:pos x="227" y="5"/>
                  </a:cxn>
                  <a:cxn ang="0">
                    <a:pos x="224" y="0"/>
                  </a:cxn>
                  <a:cxn ang="0">
                    <a:pos x="212" y="0"/>
                  </a:cxn>
                  <a:cxn ang="0">
                    <a:pos x="200" y="0"/>
                  </a:cxn>
                </a:cxnLst>
                <a:rect l="0" t="0" r="r" b="b"/>
                <a:pathLst>
                  <a:path w="229" h="345">
                    <a:moveTo>
                      <a:pt x="200" y="0"/>
                    </a:moveTo>
                    <a:lnTo>
                      <a:pt x="189" y="0"/>
                    </a:lnTo>
                    <a:lnTo>
                      <a:pt x="174" y="0"/>
                    </a:lnTo>
                    <a:lnTo>
                      <a:pt x="151" y="41"/>
                    </a:lnTo>
                    <a:lnTo>
                      <a:pt x="134" y="45"/>
                    </a:lnTo>
                    <a:lnTo>
                      <a:pt x="119" y="51"/>
                    </a:lnTo>
                    <a:lnTo>
                      <a:pt x="102" y="58"/>
                    </a:lnTo>
                    <a:lnTo>
                      <a:pt x="87" y="68"/>
                    </a:lnTo>
                    <a:lnTo>
                      <a:pt x="75" y="76"/>
                    </a:lnTo>
                    <a:lnTo>
                      <a:pt x="67" y="87"/>
                    </a:lnTo>
                    <a:lnTo>
                      <a:pt x="55" y="96"/>
                    </a:lnTo>
                    <a:lnTo>
                      <a:pt x="46" y="106"/>
                    </a:lnTo>
                    <a:lnTo>
                      <a:pt x="41" y="117"/>
                    </a:lnTo>
                    <a:lnTo>
                      <a:pt x="35" y="129"/>
                    </a:lnTo>
                    <a:lnTo>
                      <a:pt x="26" y="138"/>
                    </a:lnTo>
                    <a:lnTo>
                      <a:pt x="23" y="148"/>
                    </a:lnTo>
                    <a:lnTo>
                      <a:pt x="17" y="159"/>
                    </a:lnTo>
                    <a:lnTo>
                      <a:pt x="14" y="171"/>
                    </a:lnTo>
                    <a:lnTo>
                      <a:pt x="9" y="180"/>
                    </a:lnTo>
                    <a:lnTo>
                      <a:pt x="6" y="191"/>
                    </a:lnTo>
                    <a:lnTo>
                      <a:pt x="3" y="203"/>
                    </a:lnTo>
                    <a:lnTo>
                      <a:pt x="0" y="214"/>
                    </a:lnTo>
                    <a:lnTo>
                      <a:pt x="6" y="216"/>
                    </a:lnTo>
                    <a:lnTo>
                      <a:pt x="20" y="218"/>
                    </a:lnTo>
                    <a:lnTo>
                      <a:pt x="32" y="218"/>
                    </a:lnTo>
                    <a:lnTo>
                      <a:pt x="46" y="222"/>
                    </a:lnTo>
                    <a:lnTo>
                      <a:pt x="38" y="345"/>
                    </a:lnTo>
                    <a:lnTo>
                      <a:pt x="163" y="83"/>
                    </a:lnTo>
                    <a:lnTo>
                      <a:pt x="212" y="72"/>
                    </a:lnTo>
                    <a:lnTo>
                      <a:pt x="229" y="11"/>
                    </a:lnTo>
                    <a:lnTo>
                      <a:pt x="227" y="5"/>
                    </a:lnTo>
                    <a:lnTo>
                      <a:pt x="224" y="0"/>
                    </a:lnTo>
                    <a:lnTo>
                      <a:pt x="212" y="0"/>
                    </a:lnTo>
                    <a:lnTo>
                      <a:pt x="200" y="0"/>
                    </a:lnTo>
                    <a:close/>
                  </a:path>
                </a:pathLst>
              </a:custGeom>
              <a:solidFill>
                <a:srgbClr val="00FFFF">
                  <a:alpha val="10001"/>
                </a:srgbClr>
              </a:solidFill>
              <a:ln w="9525">
                <a:noFill/>
                <a:round/>
                <a:headEnd/>
                <a:tailEnd/>
              </a:ln>
            </p:spPr>
            <p:txBody>
              <a:bodyPr/>
              <a:lstStyle/>
              <a:p>
                <a:endParaRPr lang="ar-SA"/>
              </a:p>
            </p:txBody>
          </p:sp>
          <p:sp>
            <p:nvSpPr>
              <p:cNvPr id="3116" name="Freeform 44"/>
              <p:cNvSpPr>
                <a:spLocks/>
              </p:cNvSpPr>
              <p:nvPr/>
            </p:nvSpPr>
            <p:spPr bwMode="auto">
              <a:xfrm>
                <a:off x="3867" y="5145"/>
                <a:ext cx="23" cy="127"/>
              </a:xfrm>
              <a:custGeom>
                <a:avLst/>
                <a:gdLst/>
                <a:ahLst/>
                <a:cxnLst>
                  <a:cxn ang="0">
                    <a:pos x="8" y="0"/>
                  </a:cxn>
                  <a:cxn ang="0">
                    <a:pos x="0" y="127"/>
                  </a:cxn>
                  <a:cxn ang="0">
                    <a:pos x="14" y="110"/>
                  </a:cxn>
                  <a:cxn ang="0">
                    <a:pos x="23" y="95"/>
                  </a:cxn>
                  <a:cxn ang="0">
                    <a:pos x="23" y="80"/>
                  </a:cxn>
                  <a:cxn ang="0">
                    <a:pos x="17" y="65"/>
                  </a:cxn>
                  <a:cxn ang="0">
                    <a:pos x="8" y="48"/>
                  </a:cxn>
                  <a:cxn ang="0">
                    <a:pos x="2" y="32"/>
                  </a:cxn>
                  <a:cxn ang="0">
                    <a:pos x="0" y="15"/>
                  </a:cxn>
                  <a:cxn ang="0">
                    <a:pos x="8" y="0"/>
                  </a:cxn>
                </a:cxnLst>
                <a:rect l="0" t="0" r="r" b="b"/>
                <a:pathLst>
                  <a:path w="23" h="127">
                    <a:moveTo>
                      <a:pt x="8" y="0"/>
                    </a:moveTo>
                    <a:lnTo>
                      <a:pt x="0" y="127"/>
                    </a:lnTo>
                    <a:lnTo>
                      <a:pt x="14" y="110"/>
                    </a:lnTo>
                    <a:lnTo>
                      <a:pt x="23" y="95"/>
                    </a:lnTo>
                    <a:lnTo>
                      <a:pt x="23" y="80"/>
                    </a:lnTo>
                    <a:lnTo>
                      <a:pt x="17" y="65"/>
                    </a:lnTo>
                    <a:lnTo>
                      <a:pt x="8" y="48"/>
                    </a:lnTo>
                    <a:lnTo>
                      <a:pt x="2" y="32"/>
                    </a:lnTo>
                    <a:lnTo>
                      <a:pt x="0" y="15"/>
                    </a:lnTo>
                    <a:lnTo>
                      <a:pt x="8" y="0"/>
                    </a:lnTo>
                    <a:close/>
                  </a:path>
                </a:pathLst>
              </a:custGeom>
              <a:solidFill>
                <a:srgbClr val="00FFFF">
                  <a:alpha val="10001"/>
                </a:srgbClr>
              </a:solidFill>
              <a:ln w="9525">
                <a:noFill/>
                <a:round/>
                <a:headEnd/>
                <a:tailEnd/>
              </a:ln>
            </p:spPr>
            <p:txBody>
              <a:bodyPr/>
              <a:lstStyle/>
              <a:p>
                <a:endParaRPr lang="ar-SA"/>
              </a:p>
            </p:txBody>
          </p:sp>
          <p:sp>
            <p:nvSpPr>
              <p:cNvPr id="3117" name="Freeform 45"/>
              <p:cNvSpPr>
                <a:spLocks/>
              </p:cNvSpPr>
              <p:nvPr/>
            </p:nvSpPr>
            <p:spPr bwMode="auto">
              <a:xfrm>
                <a:off x="3736" y="5160"/>
                <a:ext cx="64" cy="183"/>
              </a:xfrm>
              <a:custGeom>
                <a:avLst/>
                <a:gdLst/>
                <a:ahLst/>
                <a:cxnLst>
                  <a:cxn ang="0">
                    <a:pos x="52" y="4"/>
                  </a:cxn>
                  <a:cxn ang="0">
                    <a:pos x="0" y="183"/>
                  </a:cxn>
                  <a:cxn ang="0">
                    <a:pos x="52" y="164"/>
                  </a:cxn>
                  <a:cxn ang="0">
                    <a:pos x="64" y="0"/>
                  </a:cxn>
                  <a:cxn ang="0">
                    <a:pos x="58" y="2"/>
                  </a:cxn>
                  <a:cxn ang="0">
                    <a:pos x="52" y="4"/>
                  </a:cxn>
                </a:cxnLst>
                <a:rect l="0" t="0" r="r" b="b"/>
                <a:pathLst>
                  <a:path w="64" h="183">
                    <a:moveTo>
                      <a:pt x="52" y="4"/>
                    </a:moveTo>
                    <a:lnTo>
                      <a:pt x="0" y="183"/>
                    </a:lnTo>
                    <a:lnTo>
                      <a:pt x="52" y="164"/>
                    </a:lnTo>
                    <a:lnTo>
                      <a:pt x="64" y="0"/>
                    </a:lnTo>
                    <a:lnTo>
                      <a:pt x="58" y="2"/>
                    </a:lnTo>
                    <a:lnTo>
                      <a:pt x="52" y="4"/>
                    </a:lnTo>
                    <a:close/>
                  </a:path>
                </a:pathLst>
              </a:custGeom>
              <a:solidFill>
                <a:srgbClr val="00FFFF">
                  <a:alpha val="10001"/>
                </a:srgbClr>
              </a:solidFill>
              <a:ln w="9525">
                <a:noFill/>
                <a:round/>
                <a:headEnd/>
                <a:tailEnd/>
              </a:ln>
            </p:spPr>
            <p:txBody>
              <a:bodyPr/>
              <a:lstStyle/>
              <a:p>
                <a:endParaRPr lang="ar-SA"/>
              </a:p>
            </p:txBody>
          </p:sp>
          <p:sp>
            <p:nvSpPr>
              <p:cNvPr id="3118" name="Freeform 46"/>
              <p:cNvSpPr>
                <a:spLocks/>
              </p:cNvSpPr>
              <p:nvPr/>
            </p:nvSpPr>
            <p:spPr bwMode="auto">
              <a:xfrm>
                <a:off x="4846" y="5147"/>
                <a:ext cx="64" cy="441"/>
              </a:xfrm>
              <a:custGeom>
                <a:avLst/>
                <a:gdLst/>
                <a:ahLst/>
                <a:cxnLst>
                  <a:cxn ang="0">
                    <a:pos x="50" y="0"/>
                  </a:cxn>
                  <a:cxn ang="0">
                    <a:pos x="38" y="0"/>
                  </a:cxn>
                  <a:cxn ang="0">
                    <a:pos x="26" y="2"/>
                  </a:cxn>
                  <a:cxn ang="0">
                    <a:pos x="0" y="439"/>
                  </a:cxn>
                  <a:cxn ang="0">
                    <a:pos x="6" y="441"/>
                  </a:cxn>
                  <a:cxn ang="0">
                    <a:pos x="18" y="441"/>
                  </a:cxn>
                  <a:cxn ang="0">
                    <a:pos x="29" y="439"/>
                  </a:cxn>
                  <a:cxn ang="0">
                    <a:pos x="41" y="439"/>
                  </a:cxn>
                  <a:cxn ang="0">
                    <a:pos x="64" y="2"/>
                  </a:cxn>
                  <a:cxn ang="0">
                    <a:pos x="55" y="0"/>
                  </a:cxn>
                  <a:cxn ang="0">
                    <a:pos x="50" y="0"/>
                  </a:cxn>
                </a:cxnLst>
                <a:rect l="0" t="0" r="r" b="b"/>
                <a:pathLst>
                  <a:path w="64" h="441">
                    <a:moveTo>
                      <a:pt x="50" y="0"/>
                    </a:moveTo>
                    <a:lnTo>
                      <a:pt x="38" y="0"/>
                    </a:lnTo>
                    <a:lnTo>
                      <a:pt x="26" y="2"/>
                    </a:lnTo>
                    <a:lnTo>
                      <a:pt x="0" y="439"/>
                    </a:lnTo>
                    <a:lnTo>
                      <a:pt x="6" y="441"/>
                    </a:lnTo>
                    <a:lnTo>
                      <a:pt x="18" y="441"/>
                    </a:lnTo>
                    <a:lnTo>
                      <a:pt x="29" y="439"/>
                    </a:lnTo>
                    <a:lnTo>
                      <a:pt x="41" y="439"/>
                    </a:lnTo>
                    <a:lnTo>
                      <a:pt x="64" y="2"/>
                    </a:lnTo>
                    <a:lnTo>
                      <a:pt x="55" y="0"/>
                    </a:lnTo>
                    <a:lnTo>
                      <a:pt x="50" y="0"/>
                    </a:lnTo>
                    <a:close/>
                  </a:path>
                </a:pathLst>
              </a:custGeom>
              <a:solidFill>
                <a:srgbClr val="00FFFF">
                  <a:alpha val="10001"/>
                </a:srgbClr>
              </a:solidFill>
              <a:ln w="9525">
                <a:noFill/>
                <a:round/>
                <a:headEnd/>
                <a:tailEnd/>
              </a:ln>
            </p:spPr>
            <p:txBody>
              <a:bodyPr/>
              <a:lstStyle/>
              <a:p>
                <a:endParaRPr lang="ar-SA"/>
              </a:p>
            </p:txBody>
          </p:sp>
          <p:sp>
            <p:nvSpPr>
              <p:cNvPr id="3119" name="Freeform 47"/>
              <p:cNvSpPr>
                <a:spLocks/>
              </p:cNvSpPr>
              <p:nvPr/>
            </p:nvSpPr>
            <p:spPr bwMode="auto">
              <a:xfrm>
                <a:off x="4462" y="5497"/>
                <a:ext cx="32" cy="80"/>
              </a:xfrm>
              <a:custGeom>
                <a:avLst/>
                <a:gdLst/>
                <a:ahLst/>
                <a:cxnLst>
                  <a:cxn ang="0">
                    <a:pos x="18" y="2"/>
                  </a:cxn>
                  <a:cxn ang="0">
                    <a:pos x="0" y="80"/>
                  </a:cxn>
                  <a:cxn ang="0">
                    <a:pos x="32" y="0"/>
                  </a:cxn>
                  <a:cxn ang="0">
                    <a:pos x="24" y="0"/>
                  </a:cxn>
                  <a:cxn ang="0">
                    <a:pos x="18" y="2"/>
                  </a:cxn>
                </a:cxnLst>
                <a:rect l="0" t="0" r="r" b="b"/>
                <a:pathLst>
                  <a:path w="32" h="80">
                    <a:moveTo>
                      <a:pt x="18" y="2"/>
                    </a:moveTo>
                    <a:lnTo>
                      <a:pt x="0" y="80"/>
                    </a:lnTo>
                    <a:lnTo>
                      <a:pt x="32" y="0"/>
                    </a:lnTo>
                    <a:lnTo>
                      <a:pt x="24" y="0"/>
                    </a:lnTo>
                    <a:lnTo>
                      <a:pt x="18" y="2"/>
                    </a:lnTo>
                    <a:close/>
                  </a:path>
                </a:pathLst>
              </a:custGeom>
              <a:solidFill>
                <a:srgbClr val="00FFFF">
                  <a:alpha val="10001"/>
                </a:srgbClr>
              </a:solidFill>
              <a:ln w="9525">
                <a:noFill/>
                <a:round/>
                <a:headEnd/>
                <a:tailEnd/>
              </a:ln>
            </p:spPr>
            <p:txBody>
              <a:bodyPr/>
              <a:lstStyle/>
              <a:p>
                <a:endParaRPr lang="ar-SA"/>
              </a:p>
            </p:txBody>
          </p:sp>
          <p:sp>
            <p:nvSpPr>
              <p:cNvPr id="3120" name="Freeform 48"/>
              <p:cNvSpPr>
                <a:spLocks/>
              </p:cNvSpPr>
              <p:nvPr/>
            </p:nvSpPr>
            <p:spPr bwMode="auto">
              <a:xfrm>
                <a:off x="3884" y="5820"/>
                <a:ext cx="58" cy="13"/>
              </a:xfrm>
              <a:custGeom>
                <a:avLst/>
                <a:gdLst/>
                <a:ahLst/>
                <a:cxnLst>
                  <a:cxn ang="0">
                    <a:pos x="44" y="2"/>
                  </a:cxn>
                  <a:cxn ang="0">
                    <a:pos x="23" y="0"/>
                  </a:cxn>
                  <a:cxn ang="0">
                    <a:pos x="3" y="4"/>
                  </a:cxn>
                  <a:cxn ang="0">
                    <a:pos x="0" y="7"/>
                  </a:cxn>
                  <a:cxn ang="0">
                    <a:pos x="15" y="9"/>
                  </a:cxn>
                  <a:cxn ang="0">
                    <a:pos x="29" y="11"/>
                  </a:cxn>
                  <a:cxn ang="0">
                    <a:pos x="44" y="13"/>
                  </a:cxn>
                  <a:cxn ang="0">
                    <a:pos x="55" y="11"/>
                  </a:cxn>
                  <a:cxn ang="0">
                    <a:pos x="58" y="7"/>
                  </a:cxn>
                  <a:cxn ang="0">
                    <a:pos x="58" y="4"/>
                  </a:cxn>
                  <a:cxn ang="0">
                    <a:pos x="55" y="2"/>
                  </a:cxn>
                  <a:cxn ang="0">
                    <a:pos x="49" y="2"/>
                  </a:cxn>
                  <a:cxn ang="0">
                    <a:pos x="44" y="2"/>
                  </a:cxn>
                </a:cxnLst>
                <a:rect l="0" t="0" r="r" b="b"/>
                <a:pathLst>
                  <a:path w="58" h="13">
                    <a:moveTo>
                      <a:pt x="44" y="2"/>
                    </a:moveTo>
                    <a:lnTo>
                      <a:pt x="23" y="0"/>
                    </a:lnTo>
                    <a:lnTo>
                      <a:pt x="3" y="4"/>
                    </a:lnTo>
                    <a:lnTo>
                      <a:pt x="0" y="7"/>
                    </a:lnTo>
                    <a:lnTo>
                      <a:pt x="15" y="9"/>
                    </a:lnTo>
                    <a:lnTo>
                      <a:pt x="29" y="11"/>
                    </a:lnTo>
                    <a:lnTo>
                      <a:pt x="44" y="13"/>
                    </a:lnTo>
                    <a:lnTo>
                      <a:pt x="55" y="11"/>
                    </a:lnTo>
                    <a:lnTo>
                      <a:pt x="58" y="7"/>
                    </a:lnTo>
                    <a:lnTo>
                      <a:pt x="58" y="4"/>
                    </a:lnTo>
                    <a:lnTo>
                      <a:pt x="55" y="2"/>
                    </a:lnTo>
                    <a:lnTo>
                      <a:pt x="49" y="2"/>
                    </a:lnTo>
                    <a:lnTo>
                      <a:pt x="44" y="2"/>
                    </a:lnTo>
                    <a:close/>
                  </a:path>
                </a:pathLst>
              </a:custGeom>
              <a:solidFill>
                <a:srgbClr val="00FFFF">
                  <a:alpha val="10001"/>
                </a:srgbClr>
              </a:solidFill>
              <a:ln w="9525">
                <a:noFill/>
                <a:round/>
                <a:headEnd/>
                <a:tailEnd/>
              </a:ln>
            </p:spPr>
            <p:txBody>
              <a:bodyPr/>
              <a:lstStyle/>
              <a:p>
                <a:endParaRPr lang="ar-SA"/>
              </a:p>
            </p:txBody>
          </p:sp>
          <p:sp>
            <p:nvSpPr>
              <p:cNvPr id="3121" name="Freeform 49"/>
              <p:cNvSpPr>
                <a:spLocks/>
              </p:cNvSpPr>
              <p:nvPr/>
            </p:nvSpPr>
            <p:spPr bwMode="auto">
              <a:xfrm>
                <a:off x="3727" y="5962"/>
                <a:ext cx="154" cy="52"/>
              </a:xfrm>
              <a:custGeom>
                <a:avLst/>
                <a:gdLst/>
                <a:ahLst/>
                <a:cxnLst>
                  <a:cxn ang="0">
                    <a:pos x="73" y="4"/>
                  </a:cxn>
                  <a:cxn ang="0">
                    <a:pos x="0" y="19"/>
                  </a:cxn>
                  <a:cxn ang="0">
                    <a:pos x="0" y="25"/>
                  </a:cxn>
                  <a:cxn ang="0">
                    <a:pos x="23" y="27"/>
                  </a:cxn>
                  <a:cxn ang="0">
                    <a:pos x="49" y="29"/>
                  </a:cxn>
                  <a:cxn ang="0">
                    <a:pos x="67" y="36"/>
                  </a:cxn>
                  <a:cxn ang="0">
                    <a:pos x="73" y="40"/>
                  </a:cxn>
                  <a:cxn ang="0">
                    <a:pos x="78" y="48"/>
                  </a:cxn>
                  <a:cxn ang="0">
                    <a:pos x="99" y="48"/>
                  </a:cxn>
                  <a:cxn ang="0">
                    <a:pos x="119" y="52"/>
                  </a:cxn>
                  <a:cxn ang="0">
                    <a:pos x="137" y="40"/>
                  </a:cxn>
                  <a:cxn ang="0">
                    <a:pos x="154" y="23"/>
                  </a:cxn>
                  <a:cxn ang="0">
                    <a:pos x="148" y="14"/>
                  </a:cxn>
                  <a:cxn ang="0">
                    <a:pos x="137" y="8"/>
                  </a:cxn>
                  <a:cxn ang="0">
                    <a:pos x="116" y="2"/>
                  </a:cxn>
                  <a:cxn ang="0">
                    <a:pos x="90" y="0"/>
                  </a:cxn>
                  <a:cxn ang="0">
                    <a:pos x="81" y="2"/>
                  </a:cxn>
                  <a:cxn ang="0">
                    <a:pos x="73" y="4"/>
                  </a:cxn>
                </a:cxnLst>
                <a:rect l="0" t="0" r="r" b="b"/>
                <a:pathLst>
                  <a:path w="154" h="52">
                    <a:moveTo>
                      <a:pt x="73" y="4"/>
                    </a:moveTo>
                    <a:lnTo>
                      <a:pt x="0" y="19"/>
                    </a:lnTo>
                    <a:lnTo>
                      <a:pt x="0" y="25"/>
                    </a:lnTo>
                    <a:lnTo>
                      <a:pt x="23" y="27"/>
                    </a:lnTo>
                    <a:lnTo>
                      <a:pt x="49" y="29"/>
                    </a:lnTo>
                    <a:lnTo>
                      <a:pt x="67" y="36"/>
                    </a:lnTo>
                    <a:lnTo>
                      <a:pt x="73" y="40"/>
                    </a:lnTo>
                    <a:lnTo>
                      <a:pt x="78" y="48"/>
                    </a:lnTo>
                    <a:lnTo>
                      <a:pt x="99" y="48"/>
                    </a:lnTo>
                    <a:lnTo>
                      <a:pt x="119" y="52"/>
                    </a:lnTo>
                    <a:lnTo>
                      <a:pt x="137" y="40"/>
                    </a:lnTo>
                    <a:lnTo>
                      <a:pt x="154" y="23"/>
                    </a:lnTo>
                    <a:lnTo>
                      <a:pt x="148" y="14"/>
                    </a:lnTo>
                    <a:lnTo>
                      <a:pt x="137" y="8"/>
                    </a:lnTo>
                    <a:lnTo>
                      <a:pt x="116" y="2"/>
                    </a:lnTo>
                    <a:lnTo>
                      <a:pt x="90" y="0"/>
                    </a:lnTo>
                    <a:lnTo>
                      <a:pt x="81" y="2"/>
                    </a:lnTo>
                    <a:lnTo>
                      <a:pt x="73" y="4"/>
                    </a:lnTo>
                    <a:close/>
                  </a:path>
                </a:pathLst>
              </a:custGeom>
              <a:solidFill>
                <a:srgbClr val="00FFFF">
                  <a:alpha val="10001"/>
                </a:srgbClr>
              </a:solidFill>
              <a:ln w="9525">
                <a:noFill/>
                <a:round/>
                <a:headEnd/>
                <a:tailEnd/>
              </a:ln>
            </p:spPr>
            <p:txBody>
              <a:bodyPr/>
              <a:lstStyle/>
              <a:p>
                <a:endParaRPr lang="ar-SA"/>
              </a:p>
            </p:txBody>
          </p:sp>
          <p:sp>
            <p:nvSpPr>
              <p:cNvPr id="3122" name="Freeform 50"/>
              <p:cNvSpPr>
                <a:spLocks/>
              </p:cNvSpPr>
              <p:nvPr/>
            </p:nvSpPr>
            <p:spPr bwMode="auto">
              <a:xfrm>
                <a:off x="3925" y="6282"/>
                <a:ext cx="11" cy="9"/>
              </a:xfrm>
              <a:custGeom>
                <a:avLst/>
                <a:gdLst/>
                <a:ahLst/>
                <a:cxnLst>
                  <a:cxn ang="0">
                    <a:pos x="11" y="0"/>
                  </a:cxn>
                  <a:cxn ang="0">
                    <a:pos x="5" y="3"/>
                  </a:cxn>
                  <a:cxn ang="0">
                    <a:pos x="0" y="9"/>
                  </a:cxn>
                  <a:cxn ang="0">
                    <a:pos x="0" y="5"/>
                  </a:cxn>
                  <a:cxn ang="0">
                    <a:pos x="5" y="3"/>
                  </a:cxn>
                  <a:cxn ang="0">
                    <a:pos x="11" y="0"/>
                  </a:cxn>
                </a:cxnLst>
                <a:rect l="0" t="0" r="r" b="b"/>
                <a:pathLst>
                  <a:path w="11" h="9">
                    <a:moveTo>
                      <a:pt x="11" y="0"/>
                    </a:moveTo>
                    <a:lnTo>
                      <a:pt x="5" y="3"/>
                    </a:lnTo>
                    <a:lnTo>
                      <a:pt x="0" y="9"/>
                    </a:lnTo>
                    <a:lnTo>
                      <a:pt x="0" y="5"/>
                    </a:lnTo>
                    <a:lnTo>
                      <a:pt x="5" y="3"/>
                    </a:lnTo>
                    <a:lnTo>
                      <a:pt x="11" y="0"/>
                    </a:lnTo>
                    <a:close/>
                  </a:path>
                </a:pathLst>
              </a:custGeom>
              <a:solidFill>
                <a:srgbClr val="00FFFF">
                  <a:alpha val="10001"/>
                </a:srgbClr>
              </a:solidFill>
              <a:ln w="9525">
                <a:noFill/>
                <a:round/>
                <a:headEnd/>
                <a:tailEnd/>
              </a:ln>
            </p:spPr>
            <p:txBody>
              <a:bodyPr/>
              <a:lstStyle/>
              <a:p>
                <a:endParaRPr lang="ar-SA"/>
              </a:p>
            </p:txBody>
          </p:sp>
          <p:sp>
            <p:nvSpPr>
              <p:cNvPr id="3123" name="Freeform 51"/>
              <p:cNvSpPr>
                <a:spLocks/>
              </p:cNvSpPr>
              <p:nvPr/>
            </p:nvSpPr>
            <p:spPr bwMode="auto">
              <a:xfrm>
                <a:off x="3771" y="6514"/>
                <a:ext cx="3" cy="41"/>
              </a:xfrm>
              <a:custGeom>
                <a:avLst/>
                <a:gdLst/>
                <a:ahLst/>
                <a:cxnLst>
                  <a:cxn ang="0">
                    <a:pos x="0" y="0"/>
                  </a:cxn>
                  <a:cxn ang="0">
                    <a:pos x="3" y="41"/>
                  </a:cxn>
                  <a:cxn ang="0">
                    <a:pos x="0" y="0"/>
                  </a:cxn>
                </a:cxnLst>
                <a:rect l="0" t="0" r="r" b="b"/>
                <a:pathLst>
                  <a:path w="3" h="41">
                    <a:moveTo>
                      <a:pt x="0" y="0"/>
                    </a:moveTo>
                    <a:lnTo>
                      <a:pt x="3" y="41"/>
                    </a:lnTo>
                    <a:lnTo>
                      <a:pt x="0" y="0"/>
                    </a:lnTo>
                    <a:close/>
                  </a:path>
                </a:pathLst>
              </a:custGeom>
              <a:solidFill>
                <a:srgbClr val="00FFFF">
                  <a:alpha val="10001"/>
                </a:srgbClr>
              </a:solidFill>
              <a:ln w="9525">
                <a:noFill/>
                <a:round/>
                <a:headEnd/>
                <a:tailEnd/>
              </a:ln>
            </p:spPr>
            <p:txBody>
              <a:bodyPr/>
              <a:lstStyle/>
              <a:p>
                <a:endParaRPr lang="ar-SA"/>
              </a:p>
            </p:txBody>
          </p:sp>
          <p:sp>
            <p:nvSpPr>
              <p:cNvPr id="3124" name="Freeform 52"/>
              <p:cNvSpPr>
                <a:spLocks/>
              </p:cNvSpPr>
              <p:nvPr/>
            </p:nvSpPr>
            <p:spPr bwMode="auto">
              <a:xfrm>
                <a:off x="2593" y="7916"/>
                <a:ext cx="82" cy="40"/>
              </a:xfrm>
              <a:custGeom>
                <a:avLst/>
                <a:gdLst/>
                <a:ahLst/>
                <a:cxnLst>
                  <a:cxn ang="0">
                    <a:pos x="29" y="40"/>
                  </a:cxn>
                  <a:cxn ang="0">
                    <a:pos x="35" y="38"/>
                  </a:cxn>
                  <a:cxn ang="0">
                    <a:pos x="41" y="38"/>
                  </a:cxn>
                  <a:cxn ang="0">
                    <a:pos x="64" y="29"/>
                  </a:cxn>
                  <a:cxn ang="0">
                    <a:pos x="82" y="16"/>
                  </a:cxn>
                  <a:cxn ang="0">
                    <a:pos x="79" y="10"/>
                  </a:cxn>
                  <a:cxn ang="0">
                    <a:pos x="76" y="6"/>
                  </a:cxn>
                  <a:cxn ang="0">
                    <a:pos x="64" y="0"/>
                  </a:cxn>
                  <a:cxn ang="0">
                    <a:pos x="53" y="0"/>
                  </a:cxn>
                  <a:cxn ang="0">
                    <a:pos x="35" y="0"/>
                  </a:cxn>
                  <a:cxn ang="0">
                    <a:pos x="21" y="6"/>
                  </a:cxn>
                  <a:cxn ang="0">
                    <a:pos x="6" y="12"/>
                  </a:cxn>
                  <a:cxn ang="0">
                    <a:pos x="0" y="21"/>
                  </a:cxn>
                  <a:cxn ang="0">
                    <a:pos x="9" y="40"/>
                  </a:cxn>
                  <a:cxn ang="0">
                    <a:pos x="15" y="40"/>
                  </a:cxn>
                  <a:cxn ang="0">
                    <a:pos x="29" y="40"/>
                  </a:cxn>
                </a:cxnLst>
                <a:rect l="0" t="0" r="r" b="b"/>
                <a:pathLst>
                  <a:path w="82" h="40">
                    <a:moveTo>
                      <a:pt x="29" y="40"/>
                    </a:moveTo>
                    <a:lnTo>
                      <a:pt x="35" y="38"/>
                    </a:lnTo>
                    <a:lnTo>
                      <a:pt x="41" y="38"/>
                    </a:lnTo>
                    <a:lnTo>
                      <a:pt x="64" y="29"/>
                    </a:lnTo>
                    <a:lnTo>
                      <a:pt x="82" y="16"/>
                    </a:lnTo>
                    <a:lnTo>
                      <a:pt x="79" y="10"/>
                    </a:lnTo>
                    <a:lnTo>
                      <a:pt x="76" y="6"/>
                    </a:lnTo>
                    <a:lnTo>
                      <a:pt x="64" y="0"/>
                    </a:lnTo>
                    <a:lnTo>
                      <a:pt x="53" y="0"/>
                    </a:lnTo>
                    <a:lnTo>
                      <a:pt x="35" y="0"/>
                    </a:lnTo>
                    <a:lnTo>
                      <a:pt x="21" y="6"/>
                    </a:lnTo>
                    <a:lnTo>
                      <a:pt x="6" y="12"/>
                    </a:lnTo>
                    <a:lnTo>
                      <a:pt x="0" y="21"/>
                    </a:lnTo>
                    <a:lnTo>
                      <a:pt x="9" y="40"/>
                    </a:lnTo>
                    <a:lnTo>
                      <a:pt x="15" y="40"/>
                    </a:lnTo>
                    <a:lnTo>
                      <a:pt x="29" y="40"/>
                    </a:lnTo>
                    <a:close/>
                  </a:path>
                </a:pathLst>
              </a:custGeom>
              <a:solidFill>
                <a:srgbClr val="00FFFF">
                  <a:alpha val="10001"/>
                </a:srgbClr>
              </a:solidFill>
              <a:ln w="9525">
                <a:noFill/>
                <a:round/>
                <a:headEnd/>
                <a:tailEnd/>
              </a:ln>
            </p:spPr>
            <p:txBody>
              <a:bodyPr/>
              <a:lstStyle/>
              <a:p>
                <a:endParaRPr lang="ar-SA"/>
              </a:p>
            </p:txBody>
          </p:sp>
          <p:sp>
            <p:nvSpPr>
              <p:cNvPr id="3125" name="Freeform 53"/>
              <p:cNvSpPr>
                <a:spLocks/>
              </p:cNvSpPr>
              <p:nvPr/>
            </p:nvSpPr>
            <p:spPr bwMode="auto">
              <a:xfrm>
                <a:off x="3195" y="7637"/>
                <a:ext cx="128" cy="238"/>
              </a:xfrm>
              <a:custGeom>
                <a:avLst/>
                <a:gdLst/>
                <a:ahLst/>
                <a:cxnLst>
                  <a:cxn ang="0">
                    <a:pos x="38" y="238"/>
                  </a:cxn>
                  <a:cxn ang="0">
                    <a:pos x="49" y="236"/>
                  </a:cxn>
                  <a:cxn ang="0">
                    <a:pos x="64" y="232"/>
                  </a:cxn>
                  <a:cxn ang="0">
                    <a:pos x="79" y="220"/>
                  </a:cxn>
                  <a:cxn ang="0">
                    <a:pos x="93" y="209"/>
                  </a:cxn>
                  <a:cxn ang="0">
                    <a:pos x="105" y="196"/>
                  </a:cxn>
                  <a:cxn ang="0">
                    <a:pos x="116" y="182"/>
                  </a:cxn>
                  <a:cxn ang="0">
                    <a:pos x="122" y="167"/>
                  </a:cxn>
                  <a:cxn ang="0">
                    <a:pos x="128" y="154"/>
                  </a:cxn>
                  <a:cxn ang="0">
                    <a:pos x="128" y="141"/>
                  </a:cxn>
                  <a:cxn ang="0">
                    <a:pos x="128" y="129"/>
                  </a:cxn>
                  <a:cxn ang="0">
                    <a:pos x="111" y="114"/>
                  </a:cxn>
                  <a:cxn ang="0">
                    <a:pos x="102" y="99"/>
                  </a:cxn>
                  <a:cxn ang="0">
                    <a:pos x="96" y="84"/>
                  </a:cxn>
                  <a:cxn ang="0">
                    <a:pos x="99" y="68"/>
                  </a:cxn>
                  <a:cxn ang="0">
                    <a:pos x="99" y="51"/>
                  </a:cxn>
                  <a:cxn ang="0">
                    <a:pos x="99" y="34"/>
                  </a:cxn>
                  <a:cxn ang="0">
                    <a:pos x="99" y="17"/>
                  </a:cxn>
                  <a:cxn ang="0">
                    <a:pos x="99" y="2"/>
                  </a:cxn>
                  <a:cxn ang="0">
                    <a:pos x="79" y="0"/>
                  </a:cxn>
                  <a:cxn ang="0">
                    <a:pos x="61" y="6"/>
                  </a:cxn>
                  <a:cxn ang="0">
                    <a:pos x="41" y="165"/>
                  </a:cxn>
                  <a:cxn ang="0">
                    <a:pos x="0" y="228"/>
                  </a:cxn>
                  <a:cxn ang="0">
                    <a:pos x="3" y="230"/>
                  </a:cxn>
                  <a:cxn ang="0">
                    <a:pos x="12" y="234"/>
                  </a:cxn>
                  <a:cxn ang="0">
                    <a:pos x="20" y="236"/>
                  </a:cxn>
                  <a:cxn ang="0">
                    <a:pos x="38" y="238"/>
                  </a:cxn>
                </a:cxnLst>
                <a:rect l="0" t="0" r="r" b="b"/>
                <a:pathLst>
                  <a:path w="128" h="238">
                    <a:moveTo>
                      <a:pt x="38" y="238"/>
                    </a:moveTo>
                    <a:lnTo>
                      <a:pt x="49" y="236"/>
                    </a:lnTo>
                    <a:lnTo>
                      <a:pt x="64" y="232"/>
                    </a:lnTo>
                    <a:lnTo>
                      <a:pt x="79" y="220"/>
                    </a:lnTo>
                    <a:lnTo>
                      <a:pt x="93" y="209"/>
                    </a:lnTo>
                    <a:lnTo>
                      <a:pt x="105" y="196"/>
                    </a:lnTo>
                    <a:lnTo>
                      <a:pt x="116" y="182"/>
                    </a:lnTo>
                    <a:lnTo>
                      <a:pt x="122" y="167"/>
                    </a:lnTo>
                    <a:lnTo>
                      <a:pt x="128" y="154"/>
                    </a:lnTo>
                    <a:lnTo>
                      <a:pt x="128" y="141"/>
                    </a:lnTo>
                    <a:lnTo>
                      <a:pt x="128" y="129"/>
                    </a:lnTo>
                    <a:lnTo>
                      <a:pt x="111" y="114"/>
                    </a:lnTo>
                    <a:lnTo>
                      <a:pt x="102" y="99"/>
                    </a:lnTo>
                    <a:lnTo>
                      <a:pt x="96" y="84"/>
                    </a:lnTo>
                    <a:lnTo>
                      <a:pt x="99" y="68"/>
                    </a:lnTo>
                    <a:lnTo>
                      <a:pt x="99" y="51"/>
                    </a:lnTo>
                    <a:lnTo>
                      <a:pt x="99" y="34"/>
                    </a:lnTo>
                    <a:lnTo>
                      <a:pt x="99" y="17"/>
                    </a:lnTo>
                    <a:lnTo>
                      <a:pt x="99" y="2"/>
                    </a:lnTo>
                    <a:lnTo>
                      <a:pt x="79" y="0"/>
                    </a:lnTo>
                    <a:lnTo>
                      <a:pt x="61" y="6"/>
                    </a:lnTo>
                    <a:lnTo>
                      <a:pt x="41" y="165"/>
                    </a:lnTo>
                    <a:lnTo>
                      <a:pt x="0" y="228"/>
                    </a:lnTo>
                    <a:lnTo>
                      <a:pt x="3" y="230"/>
                    </a:lnTo>
                    <a:lnTo>
                      <a:pt x="12" y="234"/>
                    </a:lnTo>
                    <a:lnTo>
                      <a:pt x="20" y="236"/>
                    </a:lnTo>
                    <a:lnTo>
                      <a:pt x="38" y="238"/>
                    </a:lnTo>
                    <a:close/>
                  </a:path>
                </a:pathLst>
              </a:custGeom>
              <a:solidFill>
                <a:srgbClr val="00FFFF">
                  <a:alpha val="10001"/>
                </a:srgbClr>
              </a:solidFill>
              <a:ln w="9525">
                <a:noFill/>
                <a:round/>
                <a:headEnd/>
                <a:tailEnd/>
              </a:ln>
            </p:spPr>
            <p:txBody>
              <a:bodyPr/>
              <a:lstStyle/>
              <a:p>
                <a:endParaRPr lang="ar-SA"/>
              </a:p>
            </p:txBody>
          </p:sp>
          <p:sp>
            <p:nvSpPr>
              <p:cNvPr id="3126" name="Freeform 54"/>
              <p:cNvSpPr>
                <a:spLocks/>
              </p:cNvSpPr>
              <p:nvPr/>
            </p:nvSpPr>
            <p:spPr bwMode="auto">
              <a:xfrm>
                <a:off x="3242" y="7553"/>
                <a:ext cx="69" cy="29"/>
              </a:xfrm>
              <a:custGeom>
                <a:avLst/>
                <a:gdLst/>
                <a:ahLst/>
                <a:cxnLst>
                  <a:cxn ang="0">
                    <a:pos x="14" y="29"/>
                  </a:cxn>
                  <a:cxn ang="0">
                    <a:pos x="26" y="27"/>
                  </a:cxn>
                  <a:cxn ang="0">
                    <a:pos x="40" y="27"/>
                  </a:cxn>
                  <a:cxn ang="0">
                    <a:pos x="55" y="17"/>
                  </a:cxn>
                  <a:cxn ang="0">
                    <a:pos x="69" y="8"/>
                  </a:cxn>
                  <a:cxn ang="0">
                    <a:pos x="52" y="0"/>
                  </a:cxn>
                  <a:cxn ang="0">
                    <a:pos x="29" y="0"/>
                  </a:cxn>
                  <a:cxn ang="0">
                    <a:pos x="11" y="2"/>
                  </a:cxn>
                  <a:cxn ang="0">
                    <a:pos x="2" y="10"/>
                  </a:cxn>
                  <a:cxn ang="0">
                    <a:pos x="0" y="17"/>
                  </a:cxn>
                  <a:cxn ang="0">
                    <a:pos x="0" y="27"/>
                  </a:cxn>
                  <a:cxn ang="0">
                    <a:pos x="5" y="27"/>
                  </a:cxn>
                  <a:cxn ang="0">
                    <a:pos x="14" y="29"/>
                  </a:cxn>
                </a:cxnLst>
                <a:rect l="0" t="0" r="r" b="b"/>
                <a:pathLst>
                  <a:path w="69" h="29">
                    <a:moveTo>
                      <a:pt x="14" y="29"/>
                    </a:moveTo>
                    <a:lnTo>
                      <a:pt x="26" y="27"/>
                    </a:lnTo>
                    <a:lnTo>
                      <a:pt x="40" y="27"/>
                    </a:lnTo>
                    <a:lnTo>
                      <a:pt x="55" y="17"/>
                    </a:lnTo>
                    <a:lnTo>
                      <a:pt x="69" y="8"/>
                    </a:lnTo>
                    <a:lnTo>
                      <a:pt x="52" y="0"/>
                    </a:lnTo>
                    <a:lnTo>
                      <a:pt x="29" y="0"/>
                    </a:lnTo>
                    <a:lnTo>
                      <a:pt x="11" y="2"/>
                    </a:lnTo>
                    <a:lnTo>
                      <a:pt x="2" y="10"/>
                    </a:lnTo>
                    <a:lnTo>
                      <a:pt x="0" y="17"/>
                    </a:lnTo>
                    <a:lnTo>
                      <a:pt x="0" y="27"/>
                    </a:lnTo>
                    <a:lnTo>
                      <a:pt x="5" y="27"/>
                    </a:lnTo>
                    <a:lnTo>
                      <a:pt x="14" y="29"/>
                    </a:lnTo>
                    <a:close/>
                  </a:path>
                </a:pathLst>
              </a:custGeom>
              <a:solidFill>
                <a:srgbClr val="00FFFF">
                  <a:alpha val="10001"/>
                </a:srgbClr>
              </a:solidFill>
              <a:ln w="9525">
                <a:noFill/>
                <a:round/>
                <a:headEnd/>
                <a:tailEnd/>
              </a:ln>
            </p:spPr>
            <p:txBody>
              <a:bodyPr/>
              <a:lstStyle/>
              <a:p>
                <a:endParaRPr lang="ar-SA"/>
              </a:p>
            </p:txBody>
          </p:sp>
          <p:sp>
            <p:nvSpPr>
              <p:cNvPr id="3127" name="Freeform 55"/>
              <p:cNvSpPr>
                <a:spLocks/>
              </p:cNvSpPr>
              <p:nvPr/>
            </p:nvSpPr>
            <p:spPr bwMode="auto">
              <a:xfrm>
                <a:off x="3227" y="7485"/>
                <a:ext cx="29" cy="13"/>
              </a:xfrm>
              <a:custGeom>
                <a:avLst/>
                <a:gdLst/>
                <a:ahLst/>
                <a:cxnLst>
                  <a:cxn ang="0">
                    <a:pos x="26" y="9"/>
                  </a:cxn>
                  <a:cxn ang="0">
                    <a:pos x="29" y="6"/>
                  </a:cxn>
                  <a:cxn ang="0">
                    <a:pos x="26" y="2"/>
                  </a:cxn>
                  <a:cxn ang="0">
                    <a:pos x="17" y="0"/>
                  </a:cxn>
                  <a:cxn ang="0">
                    <a:pos x="6" y="2"/>
                  </a:cxn>
                  <a:cxn ang="0">
                    <a:pos x="0" y="6"/>
                  </a:cxn>
                  <a:cxn ang="0">
                    <a:pos x="9" y="13"/>
                  </a:cxn>
                  <a:cxn ang="0">
                    <a:pos x="17" y="11"/>
                  </a:cxn>
                  <a:cxn ang="0">
                    <a:pos x="26" y="9"/>
                  </a:cxn>
                </a:cxnLst>
                <a:rect l="0" t="0" r="r" b="b"/>
                <a:pathLst>
                  <a:path w="29" h="13">
                    <a:moveTo>
                      <a:pt x="26" y="9"/>
                    </a:moveTo>
                    <a:lnTo>
                      <a:pt x="29" y="6"/>
                    </a:lnTo>
                    <a:lnTo>
                      <a:pt x="26" y="2"/>
                    </a:lnTo>
                    <a:lnTo>
                      <a:pt x="17" y="0"/>
                    </a:lnTo>
                    <a:lnTo>
                      <a:pt x="6" y="2"/>
                    </a:lnTo>
                    <a:lnTo>
                      <a:pt x="0" y="6"/>
                    </a:lnTo>
                    <a:lnTo>
                      <a:pt x="9" y="13"/>
                    </a:lnTo>
                    <a:lnTo>
                      <a:pt x="17" y="11"/>
                    </a:lnTo>
                    <a:lnTo>
                      <a:pt x="26" y="9"/>
                    </a:lnTo>
                    <a:close/>
                  </a:path>
                </a:pathLst>
              </a:custGeom>
              <a:solidFill>
                <a:srgbClr val="00FFFF">
                  <a:alpha val="10001"/>
                </a:srgbClr>
              </a:solidFill>
              <a:ln w="9525">
                <a:noFill/>
                <a:round/>
                <a:headEnd/>
                <a:tailEnd/>
              </a:ln>
            </p:spPr>
            <p:txBody>
              <a:bodyPr/>
              <a:lstStyle/>
              <a:p>
                <a:endParaRPr lang="ar-SA"/>
              </a:p>
            </p:txBody>
          </p:sp>
          <p:sp>
            <p:nvSpPr>
              <p:cNvPr id="3128" name="Freeform 56"/>
              <p:cNvSpPr>
                <a:spLocks/>
              </p:cNvSpPr>
              <p:nvPr/>
            </p:nvSpPr>
            <p:spPr bwMode="auto">
              <a:xfrm>
                <a:off x="3282" y="7434"/>
                <a:ext cx="64" cy="34"/>
              </a:xfrm>
              <a:custGeom>
                <a:avLst/>
                <a:gdLst/>
                <a:ahLst/>
                <a:cxnLst>
                  <a:cxn ang="0">
                    <a:pos x="15" y="34"/>
                  </a:cxn>
                  <a:cxn ang="0">
                    <a:pos x="26" y="32"/>
                  </a:cxn>
                  <a:cxn ang="0">
                    <a:pos x="41" y="28"/>
                  </a:cxn>
                  <a:cxn ang="0">
                    <a:pos x="64" y="3"/>
                  </a:cxn>
                  <a:cxn ang="0">
                    <a:pos x="56" y="0"/>
                  </a:cxn>
                  <a:cxn ang="0">
                    <a:pos x="38" y="0"/>
                  </a:cxn>
                  <a:cxn ang="0">
                    <a:pos x="21" y="3"/>
                  </a:cxn>
                  <a:cxn ang="0">
                    <a:pos x="9" y="13"/>
                  </a:cxn>
                  <a:cxn ang="0">
                    <a:pos x="0" y="22"/>
                  </a:cxn>
                  <a:cxn ang="0">
                    <a:pos x="6" y="34"/>
                  </a:cxn>
                  <a:cxn ang="0">
                    <a:pos x="9" y="34"/>
                  </a:cxn>
                  <a:cxn ang="0">
                    <a:pos x="15" y="34"/>
                  </a:cxn>
                </a:cxnLst>
                <a:rect l="0" t="0" r="r" b="b"/>
                <a:pathLst>
                  <a:path w="64" h="34">
                    <a:moveTo>
                      <a:pt x="15" y="34"/>
                    </a:moveTo>
                    <a:lnTo>
                      <a:pt x="26" y="32"/>
                    </a:lnTo>
                    <a:lnTo>
                      <a:pt x="41" y="28"/>
                    </a:lnTo>
                    <a:lnTo>
                      <a:pt x="64" y="3"/>
                    </a:lnTo>
                    <a:lnTo>
                      <a:pt x="56" y="0"/>
                    </a:lnTo>
                    <a:lnTo>
                      <a:pt x="38" y="0"/>
                    </a:lnTo>
                    <a:lnTo>
                      <a:pt x="21" y="3"/>
                    </a:lnTo>
                    <a:lnTo>
                      <a:pt x="9" y="13"/>
                    </a:lnTo>
                    <a:lnTo>
                      <a:pt x="0" y="22"/>
                    </a:lnTo>
                    <a:lnTo>
                      <a:pt x="6" y="34"/>
                    </a:lnTo>
                    <a:lnTo>
                      <a:pt x="9" y="34"/>
                    </a:lnTo>
                    <a:lnTo>
                      <a:pt x="15" y="34"/>
                    </a:lnTo>
                    <a:close/>
                  </a:path>
                </a:pathLst>
              </a:custGeom>
              <a:solidFill>
                <a:srgbClr val="00FFFF">
                  <a:alpha val="10001"/>
                </a:srgbClr>
              </a:solidFill>
              <a:ln w="9525">
                <a:noFill/>
                <a:round/>
                <a:headEnd/>
                <a:tailEnd/>
              </a:ln>
            </p:spPr>
            <p:txBody>
              <a:bodyPr/>
              <a:lstStyle/>
              <a:p>
                <a:endParaRPr lang="ar-SA"/>
              </a:p>
            </p:txBody>
          </p:sp>
          <p:sp>
            <p:nvSpPr>
              <p:cNvPr id="3129" name="Freeform 57"/>
              <p:cNvSpPr>
                <a:spLocks/>
              </p:cNvSpPr>
              <p:nvPr/>
            </p:nvSpPr>
            <p:spPr bwMode="auto">
              <a:xfrm>
                <a:off x="3413" y="7403"/>
                <a:ext cx="38" cy="12"/>
              </a:xfrm>
              <a:custGeom>
                <a:avLst/>
                <a:gdLst/>
                <a:ahLst/>
                <a:cxnLst>
                  <a:cxn ang="0">
                    <a:pos x="18" y="12"/>
                  </a:cxn>
                  <a:cxn ang="0">
                    <a:pos x="29" y="10"/>
                  </a:cxn>
                  <a:cxn ang="0">
                    <a:pos x="38" y="6"/>
                  </a:cxn>
                  <a:cxn ang="0">
                    <a:pos x="32" y="0"/>
                  </a:cxn>
                  <a:cxn ang="0">
                    <a:pos x="18" y="0"/>
                  </a:cxn>
                  <a:cxn ang="0">
                    <a:pos x="3" y="2"/>
                  </a:cxn>
                  <a:cxn ang="0">
                    <a:pos x="0" y="8"/>
                  </a:cxn>
                  <a:cxn ang="0">
                    <a:pos x="3" y="10"/>
                  </a:cxn>
                  <a:cxn ang="0">
                    <a:pos x="18" y="12"/>
                  </a:cxn>
                </a:cxnLst>
                <a:rect l="0" t="0" r="r" b="b"/>
                <a:pathLst>
                  <a:path w="38" h="12">
                    <a:moveTo>
                      <a:pt x="18" y="12"/>
                    </a:moveTo>
                    <a:lnTo>
                      <a:pt x="29" y="10"/>
                    </a:lnTo>
                    <a:lnTo>
                      <a:pt x="38" y="6"/>
                    </a:lnTo>
                    <a:lnTo>
                      <a:pt x="32" y="0"/>
                    </a:lnTo>
                    <a:lnTo>
                      <a:pt x="18" y="0"/>
                    </a:lnTo>
                    <a:lnTo>
                      <a:pt x="3" y="2"/>
                    </a:lnTo>
                    <a:lnTo>
                      <a:pt x="0" y="8"/>
                    </a:lnTo>
                    <a:lnTo>
                      <a:pt x="3" y="10"/>
                    </a:lnTo>
                    <a:lnTo>
                      <a:pt x="18" y="12"/>
                    </a:lnTo>
                    <a:close/>
                  </a:path>
                </a:pathLst>
              </a:custGeom>
              <a:solidFill>
                <a:srgbClr val="00FFFF">
                  <a:alpha val="10001"/>
                </a:srgbClr>
              </a:solidFill>
              <a:ln w="9525">
                <a:noFill/>
                <a:round/>
                <a:headEnd/>
                <a:tailEnd/>
              </a:ln>
            </p:spPr>
            <p:txBody>
              <a:bodyPr/>
              <a:lstStyle/>
              <a:p>
                <a:endParaRPr lang="ar-SA"/>
              </a:p>
            </p:txBody>
          </p:sp>
          <p:sp>
            <p:nvSpPr>
              <p:cNvPr id="3130" name="Freeform 58"/>
              <p:cNvSpPr>
                <a:spLocks/>
              </p:cNvSpPr>
              <p:nvPr/>
            </p:nvSpPr>
            <p:spPr bwMode="auto">
              <a:xfrm>
                <a:off x="3224" y="6871"/>
                <a:ext cx="238" cy="540"/>
              </a:xfrm>
              <a:custGeom>
                <a:avLst/>
                <a:gdLst/>
                <a:ahLst/>
                <a:cxnLst>
                  <a:cxn ang="0">
                    <a:pos x="76" y="536"/>
                  </a:cxn>
                  <a:cxn ang="0">
                    <a:pos x="87" y="515"/>
                  </a:cxn>
                  <a:cxn ang="0">
                    <a:pos x="122" y="504"/>
                  </a:cxn>
                  <a:cxn ang="0">
                    <a:pos x="238" y="340"/>
                  </a:cxn>
                  <a:cxn ang="0">
                    <a:pos x="204" y="319"/>
                  </a:cxn>
                  <a:cxn ang="0">
                    <a:pos x="224" y="306"/>
                  </a:cxn>
                  <a:cxn ang="0">
                    <a:pos x="207" y="293"/>
                  </a:cxn>
                  <a:cxn ang="0">
                    <a:pos x="175" y="285"/>
                  </a:cxn>
                  <a:cxn ang="0">
                    <a:pos x="64" y="270"/>
                  </a:cxn>
                  <a:cxn ang="0">
                    <a:pos x="84" y="249"/>
                  </a:cxn>
                  <a:cxn ang="0">
                    <a:pos x="128" y="245"/>
                  </a:cxn>
                  <a:cxn ang="0">
                    <a:pos x="157" y="245"/>
                  </a:cxn>
                  <a:cxn ang="0">
                    <a:pos x="186" y="249"/>
                  </a:cxn>
                  <a:cxn ang="0">
                    <a:pos x="218" y="247"/>
                  </a:cxn>
                  <a:cxn ang="0">
                    <a:pos x="218" y="232"/>
                  </a:cxn>
                  <a:cxn ang="0">
                    <a:pos x="221" y="220"/>
                  </a:cxn>
                  <a:cxn ang="0">
                    <a:pos x="163" y="217"/>
                  </a:cxn>
                  <a:cxn ang="0">
                    <a:pos x="122" y="152"/>
                  </a:cxn>
                  <a:cxn ang="0">
                    <a:pos x="145" y="141"/>
                  </a:cxn>
                  <a:cxn ang="0">
                    <a:pos x="151" y="114"/>
                  </a:cxn>
                  <a:cxn ang="0">
                    <a:pos x="163" y="104"/>
                  </a:cxn>
                  <a:cxn ang="0">
                    <a:pos x="151" y="97"/>
                  </a:cxn>
                  <a:cxn ang="0">
                    <a:pos x="96" y="0"/>
                  </a:cxn>
                  <a:cxn ang="0">
                    <a:pos x="61" y="2"/>
                  </a:cxn>
                  <a:cxn ang="0">
                    <a:pos x="58" y="25"/>
                  </a:cxn>
                  <a:cxn ang="0">
                    <a:pos x="70" y="55"/>
                  </a:cxn>
                  <a:cxn ang="0">
                    <a:pos x="73" y="85"/>
                  </a:cxn>
                  <a:cxn ang="0">
                    <a:pos x="70" y="116"/>
                  </a:cxn>
                  <a:cxn ang="0">
                    <a:pos x="64" y="148"/>
                  </a:cxn>
                  <a:cxn ang="0">
                    <a:pos x="55" y="179"/>
                  </a:cxn>
                  <a:cxn ang="0">
                    <a:pos x="47" y="211"/>
                  </a:cxn>
                  <a:cxn ang="0">
                    <a:pos x="41" y="243"/>
                  </a:cxn>
                  <a:cxn ang="0">
                    <a:pos x="55" y="266"/>
                  </a:cxn>
                  <a:cxn ang="0">
                    <a:pos x="29" y="321"/>
                  </a:cxn>
                  <a:cxn ang="0">
                    <a:pos x="3" y="329"/>
                  </a:cxn>
                  <a:cxn ang="0">
                    <a:pos x="0" y="342"/>
                  </a:cxn>
                  <a:cxn ang="0">
                    <a:pos x="6" y="372"/>
                  </a:cxn>
                  <a:cxn ang="0">
                    <a:pos x="15" y="393"/>
                  </a:cxn>
                  <a:cxn ang="0">
                    <a:pos x="41" y="403"/>
                  </a:cxn>
                  <a:cxn ang="0">
                    <a:pos x="67" y="538"/>
                  </a:cxn>
                </a:cxnLst>
                <a:rect l="0" t="0" r="r" b="b"/>
                <a:pathLst>
                  <a:path w="238" h="540">
                    <a:moveTo>
                      <a:pt x="73" y="538"/>
                    </a:moveTo>
                    <a:lnTo>
                      <a:pt x="76" y="536"/>
                    </a:lnTo>
                    <a:lnTo>
                      <a:pt x="82" y="536"/>
                    </a:lnTo>
                    <a:lnTo>
                      <a:pt x="87" y="515"/>
                    </a:lnTo>
                    <a:lnTo>
                      <a:pt x="102" y="509"/>
                    </a:lnTo>
                    <a:lnTo>
                      <a:pt x="122" y="504"/>
                    </a:lnTo>
                    <a:lnTo>
                      <a:pt x="189" y="353"/>
                    </a:lnTo>
                    <a:lnTo>
                      <a:pt x="238" y="340"/>
                    </a:lnTo>
                    <a:lnTo>
                      <a:pt x="218" y="329"/>
                    </a:lnTo>
                    <a:lnTo>
                      <a:pt x="204" y="319"/>
                    </a:lnTo>
                    <a:lnTo>
                      <a:pt x="209" y="312"/>
                    </a:lnTo>
                    <a:lnTo>
                      <a:pt x="224" y="306"/>
                    </a:lnTo>
                    <a:lnTo>
                      <a:pt x="215" y="298"/>
                    </a:lnTo>
                    <a:lnTo>
                      <a:pt x="207" y="293"/>
                    </a:lnTo>
                    <a:lnTo>
                      <a:pt x="189" y="287"/>
                    </a:lnTo>
                    <a:lnTo>
                      <a:pt x="175" y="285"/>
                    </a:lnTo>
                    <a:lnTo>
                      <a:pt x="70" y="285"/>
                    </a:lnTo>
                    <a:lnTo>
                      <a:pt x="64" y="270"/>
                    </a:lnTo>
                    <a:lnTo>
                      <a:pt x="70" y="255"/>
                    </a:lnTo>
                    <a:lnTo>
                      <a:pt x="84" y="249"/>
                    </a:lnTo>
                    <a:lnTo>
                      <a:pt x="105" y="247"/>
                    </a:lnTo>
                    <a:lnTo>
                      <a:pt x="128" y="245"/>
                    </a:lnTo>
                    <a:lnTo>
                      <a:pt x="151" y="243"/>
                    </a:lnTo>
                    <a:lnTo>
                      <a:pt x="157" y="245"/>
                    </a:lnTo>
                    <a:lnTo>
                      <a:pt x="172" y="249"/>
                    </a:lnTo>
                    <a:lnTo>
                      <a:pt x="186" y="249"/>
                    </a:lnTo>
                    <a:lnTo>
                      <a:pt x="204" y="253"/>
                    </a:lnTo>
                    <a:lnTo>
                      <a:pt x="218" y="247"/>
                    </a:lnTo>
                    <a:lnTo>
                      <a:pt x="227" y="241"/>
                    </a:lnTo>
                    <a:lnTo>
                      <a:pt x="218" y="232"/>
                    </a:lnTo>
                    <a:lnTo>
                      <a:pt x="209" y="224"/>
                    </a:lnTo>
                    <a:lnTo>
                      <a:pt x="221" y="220"/>
                    </a:lnTo>
                    <a:lnTo>
                      <a:pt x="218" y="215"/>
                    </a:lnTo>
                    <a:lnTo>
                      <a:pt x="163" y="217"/>
                    </a:lnTo>
                    <a:lnTo>
                      <a:pt x="122" y="161"/>
                    </a:lnTo>
                    <a:lnTo>
                      <a:pt x="122" y="152"/>
                    </a:lnTo>
                    <a:lnTo>
                      <a:pt x="134" y="146"/>
                    </a:lnTo>
                    <a:lnTo>
                      <a:pt x="145" y="141"/>
                    </a:lnTo>
                    <a:lnTo>
                      <a:pt x="163" y="137"/>
                    </a:lnTo>
                    <a:lnTo>
                      <a:pt x="151" y="114"/>
                    </a:lnTo>
                    <a:lnTo>
                      <a:pt x="157" y="108"/>
                    </a:lnTo>
                    <a:lnTo>
                      <a:pt x="163" y="104"/>
                    </a:lnTo>
                    <a:lnTo>
                      <a:pt x="157" y="101"/>
                    </a:lnTo>
                    <a:lnTo>
                      <a:pt x="151" y="97"/>
                    </a:lnTo>
                    <a:lnTo>
                      <a:pt x="105" y="0"/>
                    </a:lnTo>
                    <a:lnTo>
                      <a:pt x="96" y="0"/>
                    </a:lnTo>
                    <a:lnTo>
                      <a:pt x="82" y="0"/>
                    </a:lnTo>
                    <a:lnTo>
                      <a:pt x="61" y="2"/>
                    </a:lnTo>
                    <a:lnTo>
                      <a:pt x="52" y="11"/>
                    </a:lnTo>
                    <a:lnTo>
                      <a:pt x="58" y="25"/>
                    </a:lnTo>
                    <a:lnTo>
                      <a:pt x="67" y="40"/>
                    </a:lnTo>
                    <a:lnTo>
                      <a:pt x="70" y="55"/>
                    </a:lnTo>
                    <a:lnTo>
                      <a:pt x="73" y="70"/>
                    </a:lnTo>
                    <a:lnTo>
                      <a:pt x="73" y="85"/>
                    </a:lnTo>
                    <a:lnTo>
                      <a:pt x="73" y="101"/>
                    </a:lnTo>
                    <a:lnTo>
                      <a:pt x="70" y="116"/>
                    </a:lnTo>
                    <a:lnTo>
                      <a:pt x="70" y="133"/>
                    </a:lnTo>
                    <a:lnTo>
                      <a:pt x="64" y="148"/>
                    </a:lnTo>
                    <a:lnTo>
                      <a:pt x="61" y="163"/>
                    </a:lnTo>
                    <a:lnTo>
                      <a:pt x="55" y="179"/>
                    </a:lnTo>
                    <a:lnTo>
                      <a:pt x="52" y="196"/>
                    </a:lnTo>
                    <a:lnTo>
                      <a:pt x="47" y="211"/>
                    </a:lnTo>
                    <a:lnTo>
                      <a:pt x="44" y="228"/>
                    </a:lnTo>
                    <a:lnTo>
                      <a:pt x="41" y="243"/>
                    </a:lnTo>
                    <a:lnTo>
                      <a:pt x="41" y="260"/>
                    </a:lnTo>
                    <a:lnTo>
                      <a:pt x="55" y="266"/>
                    </a:lnTo>
                    <a:lnTo>
                      <a:pt x="70" y="274"/>
                    </a:lnTo>
                    <a:lnTo>
                      <a:pt x="29" y="321"/>
                    </a:lnTo>
                    <a:lnTo>
                      <a:pt x="12" y="323"/>
                    </a:lnTo>
                    <a:lnTo>
                      <a:pt x="3" y="329"/>
                    </a:lnTo>
                    <a:lnTo>
                      <a:pt x="0" y="334"/>
                    </a:lnTo>
                    <a:lnTo>
                      <a:pt x="0" y="342"/>
                    </a:lnTo>
                    <a:lnTo>
                      <a:pt x="3" y="357"/>
                    </a:lnTo>
                    <a:lnTo>
                      <a:pt x="6" y="372"/>
                    </a:lnTo>
                    <a:lnTo>
                      <a:pt x="12" y="382"/>
                    </a:lnTo>
                    <a:lnTo>
                      <a:pt x="15" y="393"/>
                    </a:lnTo>
                    <a:lnTo>
                      <a:pt x="23" y="397"/>
                    </a:lnTo>
                    <a:lnTo>
                      <a:pt x="41" y="403"/>
                    </a:lnTo>
                    <a:lnTo>
                      <a:pt x="64" y="540"/>
                    </a:lnTo>
                    <a:lnTo>
                      <a:pt x="67" y="538"/>
                    </a:lnTo>
                    <a:lnTo>
                      <a:pt x="73" y="538"/>
                    </a:lnTo>
                    <a:close/>
                  </a:path>
                </a:pathLst>
              </a:custGeom>
              <a:solidFill>
                <a:srgbClr val="00FFFF">
                  <a:alpha val="10001"/>
                </a:srgbClr>
              </a:solidFill>
              <a:ln w="9525">
                <a:noFill/>
                <a:round/>
                <a:headEnd/>
                <a:tailEnd/>
              </a:ln>
            </p:spPr>
            <p:txBody>
              <a:bodyPr/>
              <a:lstStyle/>
              <a:p>
                <a:endParaRPr lang="ar-SA"/>
              </a:p>
            </p:txBody>
          </p:sp>
          <p:sp>
            <p:nvSpPr>
              <p:cNvPr id="3131" name="Freeform 59"/>
              <p:cNvSpPr>
                <a:spLocks/>
              </p:cNvSpPr>
              <p:nvPr/>
            </p:nvSpPr>
            <p:spPr bwMode="auto">
              <a:xfrm>
                <a:off x="3497" y="6274"/>
                <a:ext cx="317" cy="968"/>
              </a:xfrm>
              <a:custGeom>
                <a:avLst/>
                <a:gdLst/>
                <a:ahLst/>
                <a:cxnLst>
                  <a:cxn ang="0">
                    <a:pos x="50" y="928"/>
                  </a:cxn>
                  <a:cxn ang="0">
                    <a:pos x="61" y="876"/>
                  </a:cxn>
                  <a:cxn ang="0">
                    <a:pos x="67" y="844"/>
                  </a:cxn>
                  <a:cxn ang="0">
                    <a:pos x="90" y="793"/>
                  </a:cxn>
                  <a:cxn ang="0">
                    <a:pos x="93" y="758"/>
                  </a:cxn>
                  <a:cxn ang="0">
                    <a:pos x="96" y="724"/>
                  </a:cxn>
                  <a:cxn ang="0">
                    <a:pos x="108" y="692"/>
                  </a:cxn>
                  <a:cxn ang="0">
                    <a:pos x="122" y="660"/>
                  </a:cxn>
                  <a:cxn ang="0">
                    <a:pos x="143" y="629"/>
                  </a:cxn>
                  <a:cxn ang="0">
                    <a:pos x="157" y="595"/>
                  </a:cxn>
                  <a:cxn ang="0">
                    <a:pos x="201" y="546"/>
                  </a:cxn>
                  <a:cxn ang="0">
                    <a:pos x="256" y="489"/>
                  </a:cxn>
                  <a:cxn ang="0">
                    <a:pos x="262" y="439"/>
                  </a:cxn>
                  <a:cxn ang="0">
                    <a:pos x="250" y="394"/>
                  </a:cxn>
                  <a:cxn ang="0">
                    <a:pos x="250" y="352"/>
                  </a:cxn>
                  <a:cxn ang="0">
                    <a:pos x="253" y="304"/>
                  </a:cxn>
                  <a:cxn ang="0">
                    <a:pos x="265" y="260"/>
                  </a:cxn>
                  <a:cxn ang="0">
                    <a:pos x="265" y="226"/>
                  </a:cxn>
                  <a:cxn ang="0">
                    <a:pos x="306" y="0"/>
                  </a:cxn>
                  <a:cxn ang="0">
                    <a:pos x="271" y="6"/>
                  </a:cxn>
                  <a:cxn ang="0">
                    <a:pos x="242" y="44"/>
                  </a:cxn>
                  <a:cxn ang="0">
                    <a:pos x="233" y="86"/>
                  </a:cxn>
                  <a:cxn ang="0">
                    <a:pos x="230" y="126"/>
                  </a:cxn>
                  <a:cxn ang="0">
                    <a:pos x="224" y="167"/>
                  </a:cxn>
                  <a:cxn ang="0">
                    <a:pos x="204" y="207"/>
                  </a:cxn>
                  <a:cxn ang="0">
                    <a:pos x="195" y="253"/>
                  </a:cxn>
                  <a:cxn ang="0">
                    <a:pos x="195" y="299"/>
                  </a:cxn>
                  <a:cxn ang="0">
                    <a:pos x="213" y="344"/>
                  </a:cxn>
                  <a:cxn ang="0">
                    <a:pos x="178" y="365"/>
                  </a:cxn>
                  <a:cxn ang="0">
                    <a:pos x="172" y="394"/>
                  </a:cxn>
                  <a:cxn ang="0">
                    <a:pos x="181" y="428"/>
                  </a:cxn>
                  <a:cxn ang="0">
                    <a:pos x="183" y="462"/>
                  </a:cxn>
                  <a:cxn ang="0">
                    <a:pos x="175" y="494"/>
                  </a:cxn>
                  <a:cxn ang="0">
                    <a:pos x="163" y="528"/>
                  </a:cxn>
                  <a:cxn ang="0">
                    <a:pos x="146" y="561"/>
                  </a:cxn>
                  <a:cxn ang="0">
                    <a:pos x="131" y="595"/>
                  </a:cxn>
                  <a:cxn ang="0">
                    <a:pos x="111" y="627"/>
                  </a:cxn>
                  <a:cxn ang="0">
                    <a:pos x="96" y="662"/>
                  </a:cxn>
                  <a:cxn ang="0">
                    <a:pos x="82" y="696"/>
                  </a:cxn>
                  <a:cxn ang="0">
                    <a:pos x="79" y="732"/>
                  </a:cxn>
                  <a:cxn ang="0">
                    <a:pos x="59" y="774"/>
                  </a:cxn>
                  <a:cxn ang="0">
                    <a:pos x="44" y="817"/>
                  </a:cxn>
                  <a:cxn ang="0">
                    <a:pos x="29" y="861"/>
                  </a:cxn>
                  <a:cxn ang="0">
                    <a:pos x="18" y="907"/>
                  </a:cxn>
                  <a:cxn ang="0">
                    <a:pos x="3" y="950"/>
                  </a:cxn>
                  <a:cxn ang="0">
                    <a:pos x="29" y="968"/>
                  </a:cxn>
                </a:cxnLst>
                <a:rect l="0" t="0" r="r" b="b"/>
                <a:pathLst>
                  <a:path w="317" h="968">
                    <a:moveTo>
                      <a:pt x="29" y="968"/>
                    </a:moveTo>
                    <a:lnTo>
                      <a:pt x="41" y="947"/>
                    </a:lnTo>
                    <a:lnTo>
                      <a:pt x="50" y="928"/>
                    </a:lnTo>
                    <a:lnTo>
                      <a:pt x="56" y="907"/>
                    </a:lnTo>
                    <a:lnTo>
                      <a:pt x="61" y="888"/>
                    </a:lnTo>
                    <a:lnTo>
                      <a:pt x="61" y="876"/>
                    </a:lnTo>
                    <a:lnTo>
                      <a:pt x="61" y="865"/>
                    </a:lnTo>
                    <a:lnTo>
                      <a:pt x="64" y="854"/>
                    </a:lnTo>
                    <a:lnTo>
                      <a:pt x="67" y="844"/>
                    </a:lnTo>
                    <a:lnTo>
                      <a:pt x="76" y="823"/>
                    </a:lnTo>
                    <a:lnTo>
                      <a:pt x="93" y="804"/>
                    </a:lnTo>
                    <a:lnTo>
                      <a:pt x="90" y="793"/>
                    </a:lnTo>
                    <a:lnTo>
                      <a:pt x="90" y="781"/>
                    </a:lnTo>
                    <a:lnTo>
                      <a:pt x="90" y="770"/>
                    </a:lnTo>
                    <a:lnTo>
                      <a:pt x="93" y="758"/>
                    </a:lnTo>
                    <a:lnTo>
                      <a:pt x="93" y="747"/>
                    </a:lnTo>
                    <a:lnTo>
                      <a:pt x="93" y="736"/>
                    </a:lnTo>
                    <a:lnTo>
                      <a:pt x="96" y="724"/>
                    </a:lnTo>
                    <a:lnTo>
                      <a:pt x="102" y="715"/>
                    </a:lnTo>
                    <a:lnTo>
                      <a:pt x="102" y="703"/>
                    </a:lnTo>
                    <a:lnTo>
                      <a:pt x="108" y="692"/>
                    </a:lnTo>
                    <a:lnTo>
                      <a:pt x="111" y="681"/>
                    </a:lnTo>
                    <a:lnTo>
                      <a:pt x="117" y="671"/>
                    </a:lnTo>
                    <a:lnTo>
                      <a:pt x="122" y="660"/>
                    </a:lnTo>
                    <a:lnTo>
                      <a:pt x="128" y="650"/>
                    </a:lnTo>
                    <a:lnTo>
                      <a:pt x="134" y="639"/>
                    </a:lnTo>
                    <a:lnTo>
                      <a:pt x="143" y="629"/>
                    </a:lnTo>
                    <a:lnTo>
                      <a:pt x="146" y="618"/>
                    </a:lnTo>
                    <a:lnTo>
                      <a:pt x="152" y="606"/>
                    </a:lnTo>
                    <a:lnTo>
                      <a:pt x="157" y="595"/>
                    </a:lnTo>
                    <a:lnTo>
                      <a:pt x="166" y="586"/>
                    </a:lnTo>
                    <a:lnTo>
                      <a:pt x="183" y="565"/>
                    </a:lnTo>
                    <a:lnTo>
                      <a:pt x="201" y="546"/>
                    </a:lnTo>
                    <a:lnTo>
                      <a:pt x="218" y="525"/>
                    </a:lnTo>
                    <a:lnTo>
                      <a:pt x="236" y="506"/>
                    </a:lnTo>
                    <a:lnTo>
                      <a:pt x="256" y="489"/>
                    </a:lnTo>
                    <a:lnTo>
                      <a:pt x="277" y="471"/>
                    </a:lnTo>
                    <a:lnTo>
                      <a:pt x="268" y="454"/>
                    </a:lnTo>
                    <a:lnTo>
                      <a:pt x="262" y="439"/>
                    </a:lnTo>
                    <a:lnTo>
                      <a:pt x="256" y="424"/>
                    </a:lnTo>
                    <a:lnTo>
                      <a:pt x="256" y="409"/>
                    </a:lnTo>
                    <a:lnTo>
                      <a:pt x="250" y="394"/>
                    </a:lnTo>
                    <a:lnTo>
                      <a:pt x="250" y="380"/>
                    </a:lnTo>
                    <a:lnTo>
                      <a:pt x="250" y="365"/>
                    </a:lnTo>
                    <a:lnTo>
                      <a:pt x="250" y="352"/>
                    </a:lnTo>
                    <a:lnTo>
                      <a:pt x="250" y="335"/>
                    </a:lnTo>
                    <a:lnTo>
                      <a:pt x="250" y="321"/>
                    </a:lnTo>
                    <a:lnTo>
                      <a:pt x="253" y="304"/>
                    </a:lnTo>
                    <a:lnTo>
                      <a:pt x="259" y="291"/>
                    </a:lnTo>
                    <a:lnTo>
                      <a:pt x="259" y="276"/>
                    </a:lnTo>
                    <a:lnTo>
                      <a:pt x="265" y="260"/>
                    </a:lnTo>
                    <a:lnTo>
                      <a:pt x="268" y="245"/>
                    </a:lnTo>
                    <a:lnTo>
                      <a:pt x="277" y="232"/>
                    </a:lnTo>
                    <a:lnTo>
                      <a:pt x="265" y="226"/>
                    </a:lnTo>
                    <a:lnTo>
                      <a:pt x="256" y="222"/>
                    </a:lnTo>
                    <a:lnTo>
                      <a:pt x="317" y="6"/>
                    </a:lnTo>
                    <a:lnTo>
                      <a:pt x="306" y="0"/>
                    </a:lnTo>
                    <a:lnTo>
                      <a:pt x="294" y="0"/>
                    </a:lnTo>
                    <a:lnTo>
                      <a:pt x="279" y="2"/>
                    </a:lnTo>
                    <a:lnTo>
                      <a:pt x="271" y="6"/>
                    </a:lnTo>
                    <a:lnTo>
                      <a:pt x="256" y="17"/>
                    </a:lnTo>
                    <a:lnTo>
                      <a:pt x="250" y="32"/>
                    </a:lnTo>
                    <a:lnTo>
                      <a:pt x="242" y="44"/>
                    </a:lnTo>
                    <a:lnTo>
                      <a:pt x="239" y="59"/>
                    </a:lnTo>
                    <a:lnTo>
                      <a:pt x="236" y="72"/>
                    </a:lnTo>
                    <a:lnTo>
                      <a:pt x="233" y="86"/>
                    </a:lnTo>
                    <a:lnTo>
                      <a:pt x="233" y="99"/>
                    </a:lnTo>
                    <a:lnTo>
                      <a:pt x="233" y="114"/>
                    </a:lnTo>
                    <a:lnTo>
                      <a:pt x="230" y="126"/>
                    </a:lnTo>
                    <a:lnTo>
                      <a:pt x="227" y="141"/>
                    </a:lnTo>
                    <a:lnTo>
                      <a:pt x="224" y="152"/>
                    </a:lnTo>
                    <a:lnTo>
                      <a:pt x="224" y="167"/>
                    </a:lnTo>
                    <a:lnTo>
                      <a:pt x="218" y="181"/>
                    </a:lnTo>
                    <a:lnTo>
                      <a:pt x="213" y="194"/>
                    </a:lnTo>
                    <a:lnTo>
                      <a:pt x="204" y="207"/>
                    </a:lnTo>
                    <a:lnTo>
                      <a:pt x="198" y="222"/>
                    </a:lnTo>
                    <a:lnTo>
                      <a:pt x="195" y="238"/>
                    </a:lnTo>
                    <a:lnTo>
                      <a:pt x="195" y="253"/>
                    </a:lnTo>
                    <a:lnTo>
                      <a:pt x="195" y="268"/>
                    </a:lnTo>
                    <a:lnTo>
                      <a:pt x="195" y="285"/>
                    </a:lnTo>
                    <a:lnTo>
                      <a:pt x="195" y="299"/>
                    </a:lnTo>
                    <a:lnTo>
                      <a:pt x="198" y="314"/>
                    </a:lnTo>
                    <a:lnTo>
                      <a:pt x="201" y="329"/>
                    </a:lnTo>
                    <a:lnTo>
                      <a:pt x="213" y="344"/>
                    </a:lnTo>
                    <a:lnTo>
                      <a:pt x="207" y="352"/>
                    </a:lnTo>
                    <a:lnTo>
                      <a:pt x="195" y="359"/>
                    </a:lnTo>
                    <a:lnTo>
                      <a:pt x="178" y="365"/>
                    </a:lnTo>
                    <a:lnTo>
                      <a:pt x="163" y="373"/>
                    </a:lnTo>
                    <a:lnTo>
                      <a:pt x="166" y="382"/>
                    </a:lnTo>
                    <a:lnTo>
                      <a:pt x="172" y="394"/>
                    </a:lnTo>
                    <a:lnTo>
                      <a:pt x="175" y="405"/>
                    </a:lnTo>
                    <a:lnTo>
                      <a:pt x="181" y="416"/>
                    </a:lnTo>
                    <a:lnTo>
                      <a:pt x="181" y="428"/>
                    </a:lnTo>
                    <a:lnTo>
                      <a:pt x="183" y="439"/>
                    </a:lnTo>
                    <a:lnTo>
                      <a:pt x="183" y="451"/>
                    </a:lnTo>
                    <a:lnTo>
                      <a:pt x="183" y="462"/>
                    </a:lnTo>
                    <a:lnTo>
                      <a:pt x="181" y="471"/>
                    </a:lnTo>
                    <a:lnTo>
                      <a:pt x="178" y="483"/>
                    </a:lnTo>
                    <a:lnTo>
                      <a:pt x="175" y="494"/>
                    </a:lnTo>
                    <a:lnTo>
                      <a:pt x="172" y="506"/>
                    </a:lnTo>
                    <a:lnTo>
                      <a:pt x="166" y="517"/>
                    </a:lnTo>
                    <a:lnTo>
                      <a:pt x="163" y="528"/>
                    </a:lnTo>
                    <a:lnTo>
                      <a:pt x="157" y="540"/>
                    </a:lnTo>
                    <a:lnTo>
                      <a:pt x="154" y="551"/>
                    </a:lnTo>
                    <a:lnTo>
                      <a:pt x="146" y="561"/>
                    </a:lnTo>
                    <a:lnTo>
                      <a:pt x="140" y="572"/>
                    </a:lnTo>
                    <a:lnTo>
                      <a:pt x="134" y="584"/>
                    </a:lnTo>
                    <a:lnTo>
                      <a:pt x="131" y="595"/>
                    </a:lnTo>
                    <a:lnTo>
                      <a:pt x="122" y="605"/>
                    </a:lnTo>
                    <a:lnTo>
                      <a:pt x="117" y="616"/>
                    </a:lnTo>
                    <a:lnTo>
                      <a:pt x="111" y="627"/>
                    </a:lnTo>
                    <a:lnTo>
                      <a:pt x="108" y="639"/>
                    </a:lnTo>
                    <a:lnTo>
                      <a:pt x="99" y="650"/>
                    </a:lnTo>
                    <a:lnTo>
                      <a:pt x="96" y="662"/>
                    </a:lnTo>
                    <a:lnTo>
                      <a:pt x="90" y="673"/>
                    </a:lnTo>
                    <a:lnTo>
                      <a:pt x="88" y="684"/>
                    </a:lnTo>
                    <a:lnTo>
                      <a:pt x="82" y="696"/>
                    </a:lnTo>
                    <a:lnTo>
                      <a:pt x="79" y="707"/>
                    </a:lnTo>
                    <a:lnTo>
                      <a:pt x="79" y="719"/>
                    </a:lnTo>
                    <a:lnTo>
                      <a:pt x="79" y="732"/>
                    </a:lnTo>
                    <a:lnTo>
                      <a:pt x="70" y="745"/>
                    </a:lnTo>
                    <a:lnTo>
                      <a:pt x="67" y="760"/>
                    </a:lnTo>
                    <a:lnTo>
                      <a:pt x="59" y="774"/>
                    </a:lnTo>
                    <a:lnTo>
                      <a:pt x="56" y="789"/>
                    </a:lnTo>
                    <a:lnTo>
                      <a:pt x="50" y="802"/>
                    </a:lnTo>
                    <a:lnTo>
                      <a:pt x="44" y="817"/>
                    </a:lnTo>
                    <a:lnTo>
                      <a:pt x="38" y="833"/>
                    </a:lnTo>
                    <a:lnTo>
                      <a:pt x="35" y="848"/>
                    </a:lnTo>
                    <a:lnTo>
                      <a:pt x="29" y="861"/>
                    </a:lnTo>
                    <a:lnTo>
                      <a:pt x="27" y="876"/>
                    </a:lnTo>
                    <a:lnTo>
                      <a:pt x="21" y="892"/>
                    </a:lnTo>
                    <a:lnTo>
                      <a:pt x="18" y="907"/>
                    </a:lnTo>
                    <a:lnTo>
                      <a:pt x="12" y="920"/>
                    </a:lnTo>
                    <a:lnTo>
                      <a:pt x="9" y="937"/>
                    </a:lnTo>
                    <a:lnTo>
                      <a:pt x="3" y="950"/>
                    </a:lnTo>
                    <a:lnTo>
                      <a:pt x="0" y="968"/>
                    </a:lnTo>
                    <a:lnTo>
                      <a:pt x="12" y="968"/>
                    </a:lnTo>
                    <a:lnTo>
                      <a:pt x="29" y="968"/>
                    </a:lnTo>
                    <a:close/>
                  </a:path>
                </a:pathLst>
              </a:custGeom>
              <a:solidFill>
                <a:srgbClr val="00FFFF">
                  <a:alpha val="10001"/>
                </a:srgbClr>
              </a:solidFill>
              <a:ln w="9525">
                <a:noFill/>
                <a:round/>
                <a:headEnd/>
                <a:tailEnd/>
              </a:ln>
            </p:spPr>
            <p:txBody>
              <a:bodyPr/>
              <a:lstStyle/>
              <a:p>
                <a:endParaRPr lang="ar-SA"/>
              </a:p>
            </p:txBody>
          </p:sp>
          <p:sp>
            <p:nvSpPr>
              <p:cNvPr id="3132" name="Freeform 60"/>
              <p:cNvSpPr>
                <a:spLocks/>
              </p:cNvSpPr>
              <p:nvPr/>
            </p:nvSpPr>
            <p:spPr bwMode="auto">
              <a:xfrm>
                <a:off x="3433" y="6962"/>
                <a:ext cx="21" cy="27"/>
              </a:xfrm>
              <a:custGeom>
                <a:avLst/>
                <a:gdLst/>
                <a:ahLst/>
                <a:cxnLst>
                  <a:cxn ang="0">
                    <a:pos x="0" y="27"/>
                  </a:cxn>
                  <a:cxn ang="0">
                    <a:pos x="6" y="21"/>
                  </a:cxn>
                  <a:cxn ang="0">
                    <a:pos x="21" y="17"/>
                  </a:cxn>
                  <a:cxn ang="0">
                    <a:pos x="6" y="12"/>
                  </a:cxn>
                  <a:cxn ang="0">
                    <a:pos x="12" y="0"/>
                  </a:cxn>
                  <a:cxn ang="0">
                    <a:pos x="0" y="4"/>
                  </a:cxn>
                  <a:cxn ang="0">
                    <a:pos x="0" y="12"/>
                  </a:cxn>
                  <a:cxn ang="0">
                    <a:pos x="0" y="19"/>
                  </a:cxn>
                  <a:cxn ang="0">
                    <a:pos x="0" y="27"/>
                  </a:cxn>
                </a:cxnLst>
                <a:rect l="0" t="0" r="r" b="b"/>
                <a:pathLst>
                  <a:path w="21" h="27">
                    <a:moveTo>
                      <a:pt x="0" y="27"/>
                    </a:moveTo>
                    <a:lnTo>
                      <a:pt x="6" y="21"/>
                    </a:lnTo>
                    <a:lnTo>
                      <a:pt x="21" y="17"/>
                    </a:lnTo>
                    <a:lnTo>
                      <a:pt x="6" y="12"/>
                    </a:lnTo>
                    <a:lnTo>
                      <a:pt x="12" y="0"/>
                    </a:lnTo>
                    <a:lnTo>
                      <a:pt x="0" y="4"/>
                    </a:lnTo>
                    <a:lnTo>
                      <a:pt x="0" y="12"/>
                    </a:lnTo>
                    <a:lnTo>
                      <a:pt x="0" y="19"/>
                    </a:lnTo>
                    <a:lnTo>
                      <a:pt x="0" y="27"/>
                    </a:lnTo>
                    <a:close/>
                  </a:path>
                </a:pathLst>
              </a:custGeom>
              <a:solidFill>
                <a:srgbClr val="00FFFF">
                  <a:alpha val="10001"/>
                </a:srgbClr>
              </a:solidFill>
              <a:ln w="9525">
                <a:noFill/>
                <a:round/>
                <a:headEnd/>
                <a:tailEnd/>
              </a:ln>
            </p:spPr>
            <p:txBody>
              <a:bodyPr/>
              <a:lstStyle/>
              <a:p>
                <a:endParaRPr lang="ar-SA"/>
              </a:p>
            </p:txBody>
          </p:sp>
          <p:sp>
            <p:nvSpPr>
              <p:cNvPr id="3133" name="Freeform 61"/>
              <p:cNvSpPr>
                <a:spLocks/>
              </p:cNvSpPr>
              <p:nvPr/>
            </p:nvSpPr>
            <p:spPr bwMode="auto">
              <a:xfrm>
                <a:off x="3364" y="6728"/>
                <a:ext cx="32" cy="12"/>
              </a:xfrm>
              <a:custGeom>
                <a:avLst/>
                <a:gdLst/>
                <a:ahLst/>
                <a:cxnLst>
                  <a:cxn ang="0">
                    <a:pos x="5" y="12"/>
                  </a:cxn>
                  <a:cxn ang="0">
                    <a:pos x="17" y="10"/>
                  </a:cxn>
                  <a:cxn ang="0">
                    <a:pos x="32" y="4"/>
                  </a:cxn>
                  <a:cxn ang="0">
                    <a:pos x="26" y="0"/>
                  </a:cxn>
                  <a:cxn ang="0">
                    <a:pos x="14" y="2"/>
                  </a:cxn>
                  <a:cxn ang="0">
                    <a:pos x="3" y="4"/>
                  </a:cxn>
                  <a:cxn ang="0">
                    <a:pos x="0" y="6"/>
                  </a:cxn>
                  <a:cxn ang="0">
                    <a:pos x="3" y="8"/>
                  </a:cxn>
                  <a:cxn ang="0">
                    <a:pos x="5" y="12"/>
                  </a:cxn>
                </a:cxnLst>
                <a:rect l="0" t="0" r="r" b="b"/>
                <a:pathLst>
                  <a:path w="32" h="12">
                    <a:moveTo>
                      <a:pt x="5" y="12"/>
                    </a:moveTo>
                    <a:lnTo>
                      <a:pt x="17" y="10"/>
                    </a:lnTo>
                    <a:lnTo>
                      <a:pt x="32" y="4"/>
                    </a:lnTo>
                    <a:lnTo>
                      <a:pt x="26" y="0"/>
                    </a:lnTo>
                    <a:lnTo>
                      <a:pt x="14" y="2"/>
                    </a:lnTo>
                    <a:lnTo>
                      <a:pt x="3" y="4"/>
                    </a:lnTo>
                    <a:lnTo>
                      <a:pt x="0" y="6"/>
                    </a:lnTo>
                    <a:lnTo>
                      <a:pt x="3" y="8"/>
                    </a:lnTo>
                    <a:lnTo>
                      <a:pt x="5" y="12"/>
                    </a:lnTo>
                    <a:close/>
                  </a:path>
                </a:pathLst>
              </a:custGeom>
              <a:solidFill>
                <a:srgbClr val="00FFFF">
                  <a:alpha val="10001"/>
                </a:srgbClr>
              </a:solidFill>
              <a:ln w="9525">
                <a:noFill/>
                <a:round/>
                <a:headEnd/>
                <a:tailEnd/>
              </a:ln>
            </p:spPr>
            <p:txBody>
              <a:bodyPr/>
              <a:lstStyle/>
              <a:p>
                <a:endParaRPr lang="ar-SA"/>
              </a:p>
            </p:txBody>
          </p:sp>
          <p:sp>
            <p:nvSpPr>
              <p:cNvPr id="3134" name="Freeform 62"/>
              <p:cNvSpPr>
                <a:spLocks/>
              </p:cNvSpPr>
              <p:nvPr/>
            </p:nvSpPr>
            <p:spPr bwMode="auto">
              <a:xfrm>
                <a:off x="3483" y="6685"/>
                <a:ext cx="113" cy="51"/>
              </a:xfrm>
              <a:custGeom>
                <a:avLst/>
                <a:gdLst/>
                <a:ahLst/>
                <a:cxnLst>
                  <a:cxn ang="0">
                    <a:pos x="38" y="51"/>
                  </a:cxn>
                  <a:cxn ang="0">
                    <a:pos x="43" y="49"/>
                  </a:cxn>
                  <a:cxn ang="0">
                    <a:pos x="49" y="49"/>
                  </a:cxn>
                  <a:cxn ang="0">
                    <a:pos x="58" y="41"/>
                  </a:cxn>
                  <a:cxn ang="0">
                    <a:pos x="67" y="34"/>
                  </a:cxn>
                  <a:cxn ang="0">
                    <a:pos x="67" y="26"/>
                  </a:cxn>
                  <a:cxn ang="0">
                    <a:pos x="70" y="21"/>
                  </a:cxn>
                  <a:cxn ang="0">
                    <a:pos x="73" y="13"/>
                  </a:cxn>
                  <a:cxn ang="0">
                    <a:pos x="87" y="13"/>
                  </a:cxn>
                  <a:cxn ang="0">
                    <a:pos x="102" y="9"/>
                  </a:cxn>
                  <a:cxn ang="0">
                    <a:pos x="113" y="5"/>
                  </a:cxn>
                  <a:cxn ang="0">
                    <a:pos x="99" y="0"/>
                  </a:cxn>
                  <a:cxn ang="0">
                    <a:pos x="84" y="3"/>
                  </a:cxn>
                  <a:cxn ang="0">
                    <a:pos x="67" y="9"/>
                  </a:cxn>
                  <a:cxn ang="0">
                    <a:pos x="49" y="13"/>
                  </a:cxn>
                  <a:cxn ang="0">
                    <a:pos x="35" y="5"/>
                  </a:cxn>
                  <a:cxn ang="0">
                    <a:pos x="9" y="2"/>
                  </a:cxn>
                  <a:cxn ang="0">
                    <a:pos x="0" y="7"/>
                  </a:cxn>
                  <a:cxn ang="0">
                    <a:pos x="6" y="17"/>
                  </a:cxn>
                  <a:cxn ang="0">
                    <a:pos x="11" y="9"/>
                  </a:cxn>
                  <a:cxn ang="0">
                    <a:pos x="29" y="9"/>
                  </a:cxn>
                  <a:cxn ang="0">
                    <a:pos x="41" y="13"/>
                  </a:cxn>
                  <a:cxn ang="0">
                    <a:pos x="52" y="21"/>
                  </a:cxn>
                  <a:cxn ang="0">
                    <a:pos x="46" y="22"/>
                  </a:cxn>
                  <a:cxn ang="0">
                    <a:pos x="41" y="28"/>
                  </a:cxn>
                  <a:cxn ang="0">
                    <a:pos x="29" y="30"/>
                  </a:cxn>
                  <a:cxn ang="0">
                    <a:pos x="14" y="36"/>
                  </a:cxn>
                  <a:cxn ang="0">
                    <a:pos x="23" y="40"/>
                  </a:cxn>
                  <a:cxn ang="0">
                    <a:pos x="29" y="51"/>
                  </a:cxn>
                  <a:cxn ang="0">
                    <a:pos x="32" y="51"/>
                  </a:cxn>
                  <a:cxn ang="0">
                    <a:pos x="38" y="51"/>
                  </a:cxn>
                </a:cxnLst>
                <a:rect l="0" t="0" r="r" b="b"/>
                <a:pathLst>
                  <a:path w="113" h="51">
                    <a:moveTo>
                      <a:pt x="38" y="51"/>
                    </a:moveTo>
                    <a:lnTo>
                      <a:pt x="43" y="49"/>
                    </a:lnTo>
                    <a:lnTo>
                      <a:pt x="49" y="49"/>
                    </a:lnTo>
                    <a:lnTo>
                      <a:pt x="58" y="41"/>
                    </a:lnTo>
                    <a:lnTo>
                      <a:pt x="67" y="34"/>
                    </a:lnTo>
                    <a:lnTo>
                      <a:pt x="67" y="26"/>
                    </a:lnTo>
                    <a:lnTo>
                      <a:pt x="70" y="21"/>
                    </a:lnTo>
                    <a:lnTo>
                      <a:pt x="73" y="13"/>
                    </a:lnTo>
                    <a:lnTo>
                      <a:pt x="87" y="13"/>
                    </a:lnTo>
                    <a:lnTo>
                      <a:pt x="102" y="9"/>
                    </a:lnTo>
                    <a:lnTo>
                      <a:pt x="113" y="5"/>
                    </a:lnTo>
                    <a:lnTo>
                      <a:pt x="99" y="0"/>
                    </a:lnTo>
                    <a:lnTo>
                      <a:pt x="84" y="3"/>
                    </a:lnTo>
                    <a:lnTo>
                      <a:pt x="67" y="9"/>
                    </a:lnTo>
                    <a:lnTo>
                      <a:pt x="49" y="13"/>
                    </a:lnTo>
                    <a:lnTo>
                      <a:pt x="35" y="5"/>
                    </a:lnTo>
                    <a:lnTo>
                      <a:pt x="9" y="2"/>
                    </a:lnTo>
                    <a:lnTo>
                      <a:pt x="0" y="7"/>
                    </a:lnTo>
                    <a:lnTo>
                      <a:pt x="6" y="17"/>
                    </a:lnTo>
                    <a:lnTo>
                      <a:pt x="11" y="9"/>
                    </a:lnTo>
                    <a:lnTo>
                      <a:pt x="29" y="9"/>
                    </a:lnTo>
                    <a:lnTo>
                      <a:pt x="41" y="13"/>
                    </a:lnTo>
                    <a:lnTo>
                      <a:pt x="52" y="21"/>
                    </a:lnTo>
                    <a:lnTo>
                      <a:pt x="46" y="22"/>
                    </a:lnTo>
                    <a:lnTo>
                      <a:pt x="41" y="28"/>
                    </a:lnTo>
                    <a:lnTo>
                      <a:pt x="29" y="30"/>
                    </a:lnTo>
                    <a:lnTo>
                      <a:pt x="14" y="36"/>
                    </a:lnTo>
                    <a:lnTo>
                      <a:pt x="23" y="40"/>
                    </a:lnTo>
                    <a:lnTo>
                      <a:pt x="29" y="51"/>
                    </a:lnTo>
                    <a:lnTo>
                      <a:pt x="32" y="51"/>
                    </a:lnTo>
                    <a:lnTo>
                      <a:pt x="38" y="51"/>
                    </a:lnTo>
                    <a:close/>
                  </a:path>
                </a:pathLst>
              </a:custGeom>
              <a:solidFill>
                <a:srgbClr val="00FFFF">
                  <a:alpha val="10001"/>
                </a:srgbClr>
              </a:solidFill>
              <a:ln w="9525">
                <a:noFill/>
                <a:round/>
                <a:headEnd/>
                <a:tailEnd/>
              </a:ln>
            </p:spPr>
            <p:txBody>
              <a:bodyPr/>
              <a:lstStyle/>
              <a:p>
                <a:endParaRPr lang="ar-SA"/>
              </a:p>
            </p:txBody>
          </p:sp>
          <p:sp>
            <p:nvSpPr>
              <p:cNvPr id="3135" name="Freeform 63"/>
              <p:cNvSpPr>
                <a:spLocks/>
              </p:cNvSpPr>
              <p:nvPr/>
            </p:nvSpPr>
            <p:spPr bwMode="auto">
              <a:xfrm>
                <a:off x="3436" y="6533"/>
                <a:ext cx="15" cy="15"/>
              </a:xfrm>
              <a:custGeom>
                <a:avLst/>
                <a:gdLst/>
                <a:ahLst/>
                <a:cxnLst>
                  <a:cxn ang="0">
                    <a:pos x="0" y="15"/>
                  </a:cxn>
                  <a:cxn ang="0">
                    <a:pos x="6" y="7"/>
                  </a:cxn>
                  <a:cxn ang="0">
                    <a:pos x="15" y="0"/>
                  </a:cxn>
                  <a:cxn ang="0">
                    <a:pos x="3" y="3"/>
                  </a:cxn>
                  <a:cxn ang="0">
                    <a:pos x="0" y="15"/>
                  </a:cxn>
                </a:cxnLst>
                <a:rect l="0" t="0" r="r" b="b"/>
                <a:pathLst>
                  <a:path w="15" h="15">
                    <a:moveTo>
                      <a:pt x="0" y="15"/>
                    </a:moveTo>
                    <a:lnTo>
                      <a:pt x="6" y="7"/>
                    </a:lnTo>
                    <a:lnTo>
                      <a:pt x="15" y="0"/>
                    </a:lnTo>
                    <a:lnTo>
                      <a:pt x="3" y="3"/>
                    </a:lnTo>
                    <a:lnTo>
                      <a:pt x="0" y="15"/>
                    </a:lnTo>
                    <a:close/>
                  </a:path>
                </a:pathLst>
              </a:custGeom>
              <a:solidFill>
                <a:srgbClr val="00FFFF">
                  <a:alpha val="10001"/>
                </a:srgbClr>
              </a:solidFill>
              <a:ln w="9525">
                <a:noFill/>
                <a:round/>
                <a:headEnd/>
                <a:tailEnd/>
              </a:ln>
            </p:spPr>
            <p:txBody>
              <a:bodyPr/>
              <a:lstStyle/>
              <a:p>
                <a:endParaRPr lang="ar-SA"/>
              </a:p>
            </p:txBody>
          </p:sp>
          <p:sp>
            <p:nvSpPr>
              <p:cNvPr id="3136" name="Freeform 64"/>
              <p:cNvSpPr>
                <a:spLocks/>
              </p:cNvSpPr>
              <p:nvPr/>
            </p:nvSpPr>
            <p:spPr bwMode="auto">
              <a:xfrm>
                <a:off x="3518" y="6396"/>
                <a:ext cx="3" cy="26"/>
              </a:xfrm>
              <a:custGeom>
                <a:avLst/>
                <a:gdLst/>
                <a:ahLst/>
                <a:cxnLst>
                  <a:cxn ang="0">
                    <a:pos x="3" y="26"/>
                  </a:cxn>
                  <a:cxn ang="0">
                    <a:pos x="0" y="0"/>
                  </a:cxn>
                  <a:cxn ang="0">
                    <a:pos x="3" y="26"/>
                  </a:cxn>
                </a:cxnLst>
                <a:rect l="0" t="0" r="r" b="b"/>
                <a:pathLst>
                  <a:path w="3" h="26">
                    <a:moveTo>
                      <a:pt x="3" y="26"/>
                    </a:moveTo>
                    <a:lnTo>
                      <a:pt x="0" y="0"/>
                    </a:lnTo>
                    <a:lnTo>
                      <a:pt x="3" y="26"/>
                    </a:lnTo>
                    <a:close/>
                  </a:path>
                </a:pathLst>
              </a:custGeom>
              <a:solidFill>
                <a:srgbClr val="00FFFF">
                  <a:alpha val="10001"/>
                </a:srgbClr>
              </a:solidFill>
              <a:ln w="9525">
                <a:noFill/>
                <a:round/>
                <a:headEnd/>
                <a:tailEnd/>
              </a:ln>
            </p:spPr>
            <p:txBody>
              <a:bodyPr/>
              <a:lstStyle/>
              <a:p>
                <a:endParaRPr lang="ar-SA"/>
              </a:p>
            </p:txBody>
          </p:sp>
          <p:sp>
            <p:nvSpPr>
              <p:cNvPr id="3137" name="Freeform 65"/>
              <p:cNvSpPr>
                <a:spLocks/>
              </p:cNvSpPr>
              <p:nvPr/>
            </p:nvSpPr>
            <p:spPr bwMode="auto">
              <a:xfrm>
                <a:off x="3451" y="6246"/>
                <a:ext cx="163" cy="104"/>
              </a:xfrm>
              <a:custGeom>
                <a:avLst/>
                <a:gdLst/>
                <a:ahLst/>
                <a:cxnLst>
                  <a:cxn ang="0">
                    <a:pos x="55" y="100"/>
                  </a:cxn>
                  <a:cxn ang="0">
                    <a:pos x="55" y="93"/>
                  </a:cxn>
                  <a:cxn ang="0">
                    <a:pos x="55" y="85"/>
                  </a:cxn>
                  <a:cxn ang="0">
                    <a:pos x="64" y="79"/>
                  </a:cxn>
                  <a:cxn ang="0">
                    <a:pos x="70" y="74"/>
                  </a:cxn>
                  <a:cxn ang="0">
                    <a:pos x="75" y="70"/>
                  </a:cxn>
                  <a:cxn ang="0">
                    <a:pos x="93" y="68"/>
                  </a:cxn>
                  <a:cxn ang="0">
                    <a:pos x="105" y="68"/>
                  </a:cxn>
                  <a:cxn ang="0">
                    <a:pos x="122" y="66"/>
                  </a:cxn>
                  <a:cxn ang="0">
                    <a:pos x="136" y="62"/>
                  </a:cxn>
                  <a:cxn ang="0">
                    <a:pos x="154" y="60"/>
                  </a:cxn>
                  <a:cxn ang="0">
                    <a:pos x="163" y="22"/>
                  </a:cxn>
                  <a:cxn ang="0">
                    <a:pos x="142" y="19"/>
                  </a:cxn>
                  <a:cxn ang="0">
                    <a:pos x="125" y="15"/>
                  </a:cxn>
                  <a:cxn ang="0">
                    <a:pos x="110" y="9"/>
                  </a:cxn>
                  <a:cxn ang="0">
                    <a:pos x="102" y="3"/>
                  </a:cxn>
                  <a:cxn ang="0">
                    <a:pos x="90" y="3"/>
                  </a:cxn>
                  <a:cxn ang="0">
                    <a:pos x="84" y="7"/>
                  </a:cxn>
                  <a:cxn ang="0">
                    <a:pos x="75" y="9"/>
                  </a:cxn>
                  <a:cxn ang="0">
                    <a:pos x="64" y="13"/>
                  </a:cxn>
                  <a:cxn ang="0">
                    <a:pos x="58" y="3"/>
                  </a:cxn>
                  <a:cxn ang="0">
                    <a:pos x="70" y="0"/>
                  </a:cxn>
                  <a:cxn ang="0">
                    <a:pos x="52" y="1"/>
                  </a:cxn>
                  <a:cxn ang="0">
                    <a:pos x="38" y="9"/>
                  </a:cxn>
                  <a:cxn ang="0">
                    <a:pos x="26" y="15"/>
                  </a:cxn>
                  <a:cxn ang="0">
                    <a:pos x="17" y="26"/>
                  </a:cxn>
                  <a:cxn ang="0">
                    <a:pos x="9" y="34"/>
                  </a:cxn>
                  <a:cxn ang="0">
                    <a:pos x="3" y="45"/>
                  </a:cxn>
                  <a:cxn ang="0">
                    <a:pos x="0" y="55"/>
                  </a:cxn>
                  <a:cxn ang="0">
                    <a:pos x="0" y="64"/>
                  </a:cxn>
                  <a:cxn ang="0">
                    <a:pos x="14" y="74"/>
                  </a:cxn>
                  <a:cxn ang="0">
                    <a:pos x="29" y="83"/>
                  </a:cxn>
                  <a:cxn ang="0">
                    <a:pos x="41" y="93"/>
                  </a:cxn>
                  <a:cxn ang="0">
                    <a:pos x="52" y="104"/>
                  </a:cxn>
                  <a:cxn ang="0">
                    <a:pos x="52" y="102"/>
                  </a:cxn>
                  <a:cxn ang="0">
                    <a:pos x="55" y="100"/>
                  </a:cxn>
                </a:cxnLst>
                <a:rect l="0" t="0" r="r" b="b"/>
                <a:pathLst>
                  <a:path w="163" h="104">
                    <a:moveTo>
                      <a:pt x="55" y="100"/>
                    </a:moveTo>
                    <a:lnTo>
                      <a:pt x="55" y="93"/>
                    </a:lnTo>
                    <a:lnTo>
                      <a:pt x="55" y="85"/>
                    </a:lnTo>
                    <a:lnTo>
                      <a:pt x="64" y="79"/>
                    </a:lnTo>
                    <a:lnTo>
                      <a:pt x="70" y="74"/>
                    </a:lnTo>
                    <a:lnTo>
                      <a:pt x="75" y="70"/>
                    </a:lnTo>
                    <a:lnTo>
                      <a:pt x="93" y="68"/>
                    </a:lnTo>
                    <a:lnTo>
                      <a:pt x="105" y="68"/>
                    </a:lnTo>
                    <a:lnTo>
                      <a:pt x="122" y="66"/>
                    </a:lnTo>
                    <a:lnTo>
                      <a:pt x="136" y="62"/>
                    </a:lnTo>
                    <a:lnTo>
                      <a:pt x="154" y="60"/>
                    </a:lnTo>
                    <a:lnTo>
                      <a:pt x="163" y="22"/>
                    </a:lnTo>
                    <a:lnTo>
                      <a:pt x="142" y="19"/>
                    </a:lnTo>
                    <a:lnTo>
                      <a:pt x="125" y="15"/>
                    </a:lnTo>
                    <a:lnTo>
                      <a:pt x="110" y="9"/>
                    </a:lnTo>
                    <a:lnTo>
                      <a:pt x="102" y="3"/>
                    </a:lnTo>
                    <a:lnTo>
                      <a:pt x="90" y="3"/>
                    </a:lnTo>
                    <a:lnTo>
                      <a:pt x="84" y="7"/>
                    </a:lnTo>
                    <a:lnTo>
                      <a:pt x="75" y="9"/>
                    </a:lnTo>
                    <a:lnTo>
                      <a:pt x="64" y="13"/>
                    </a:lnTo>
                    <a:lnTo>
                      <a:pt x="58" y="3"/>
                    </a:lnTo>
                    <a:lnTo>
                      <a:pt x="70" y="0"/>
                    </a:lnTo>
                    <a:lnTo>
                      <a:pt x="52" y="1"/>
                    </a:lnTo>
                    <a:lnTo>
                      <a:pt x="38" y="9"/>
                    </a:lnTo>
                    <a:lnTo>
                      <a:pt x="26" y="15"/>
                    </a:lnTo>
                    <a:lnTo>
                      <a:pt x="17" y="26"/>
                    </a:lnTo>
                    <a:lnTo>
                      <a:pt x="9" y="34"/>
                    </a:lnTo>
                    <a:lnTo>
                      <a:pt x="3" y="45"/>
                    </a:lnTo>
                    <a:lnTo>
                      <a:pt x="0" y="55"/>
                    </a:lnTo>
                    <a:lnTo>
                      <a:pt x="0" y="64"/>
                    </a:lnTo>
                    <a:lnTo>
                      <a:pt x="14" y="74"/>
                    </a:lnTo>
                    <a:lnTo>
                      <a:pt x="29" y="83"/>
                    </a:lnTo>
                    <a:lnTo>
                      <a:pt x="41" y="93"/>
                    </a:lnTo>
                    <a:lnTo>
                      <a:pt x="52" y="104"/>
                    </a:lnTo>
                    <a:lnTo>
                      <a:pt x="52" y="102"/>
                    </a:lnTo>
                    <a:lnTo>
                      <a:pt x="55" y="100"/>
                    </a:lnTo>
                    <a:close/>
                  </a:path>
                </a:pathLst>
              </a:custGeom>
              <a:solidFill>
                <a:srgbClr val="00FFFF">
                  <a:alpha val="10001"/>
                </a:srgbClr>
              </a:solidFill>
              <a:ln w="9525">
                <a:noFill/>
                <a:round/>
                <a:headEnd/>
                <a:tailEnd/>
              </a:ln>
            </p:spPr>
            <p:txBody>
              <a:bodyPr/>
              <a:lstStyle/>
              <a:p>
                <a:endParaRPr lang="ar-SA"/>
              </a:p>
            </p:txBody>
          </p:sp>
          <p:sp>
            <p:nvSpPr>
              <p:cNvPr id="3138" name="Freeform 66"/>
              <p:cNvSpPr>
                <a:spLocks/>
              </p:cNvSpPr>
              <p:nvPr/>
            </p:nvSpPr>
            <p:spPr bwMode="auto">
              <a:xfrm>
                <a:off x="3381" y="6128"/>
                <a:ext cx="166" cy="102"/>
              </a:xfrm>
              <a:custGeom>
                <a:avLst/>
                <a:gdLst/>
                <a:ahLst/>
                <a:cxnLst>
                  <a:cxn ang="0">
                    <a:pos x="105" y="102"/>
                  </a:cxn>
                  <a:cxn ang="0">
                    <a:pos x="111" y="95"/>
                  </a:cxn>
                  <a:cxn ang="0">
                    <a:pos x="111" y="85"/>
                  </a:cxn>
                  <a:cxn ang="0">
                    <a:pos x="116" y="80"/>
                  </a:cxn>
                  <a:cxn ang="0">
                    <a:pos x="134" y="80"/>
                  </a:cxn>
                  <a:cxn ang="0">
                    <a:pos x="148" y="81"/>
                  </a:cxn>
                  <a:cxn ang="0">
                    <a:pos x="166" y="81"/>
                  </a:cxn>
                  <a:cxn ang="0">
                    <a:pos x="105" y="68"/>
                  </a:cxn>
                  <a:cxn ang="0">
                    <a:pos x="99" y="62"/>
                  </a:cxn>
                  <a:cxn ang="0">
                    <a:pos x="105" y="57"/>
                  </a:cxn>
                  <a:cxn ang="0">
                    <a:pos x="113" y="53"/>
                  </a:cxn>
                  <a:cxn ang="0">
                    <a:pos x="125" y="49"/>
                  </a:cxn>
                  <a:cxn ang="0">
                    <a:pos x="111" y="43"/>
                  </a:cxn>
                  <a:cxn ang="0">
                    <a:pos x="108" y="38"/>
                  </a:cxn>
                  <a:cxn ang="0">
                    <a:pos x="102" y="32"/>
                  </a:cxn>
                  <a:cxn ang="0">
                    <a:pos x="90" y="30"/>
                  </a:cxn>
                  <a:cxn ang="0">
                    <a:pos x="81" y="13"/>
                  </a:cxn>
                  <a:cxn ang="0">
                    <a:pos x="90" y="0"/>
                  </a:cxn>
                  <a:cxn ang="0">
                    <a:pos x="76" y="4"/>
                  </a:cxn>
                  <a:cxn ang="0">
                    <a:pos x="64" y="13"/>
                  </a:cxn>
                  <a:cxn ang="0">
                    <a:pos x="67" y="21"/>
                  </a:cxn>
                  <a:cxn ang="0">
                    <a:pos x="73" y="30"/>
                  </a:cxn>
                  <a:cxn ang="0">
                    <a:pos x="35" y="51"/>
                  </a:cxn>
                  <a:cxn ang="0">
                    <a:pos x="38" y="76"/>
                  </a:cxn>
                  <a:cxn ang="0">
                    <a:pos x="26" y="81"/>
                  </a:cxn>
                  <a:cxn ang="0">
                    <a:pos x="18" y="81"/>
                  </a:cxn>
                  <a:cxn ang="0">
                    <a:pos x="6" y="76"/>
                  </a:cxn>
                  <a:cxn ang="0">
                    <a:pos x="0" y="70"/>
                  </a:cxn>
                  <a:cxn ang="0">
                    <a:pos x="29" y="95"/>
                  </a:cxn>
                  <a:cxn ang="0">
                    <a:pos x="87" y="99"/>
                  </a:cxn>
                  <a:cxn ang="0">
                    <a:pos x="90" y="100"/>
                  </a:cxn>
                  <a:cxn ang="0">
                    <a:pos x="105" y="102"/>
                  </a:cxn>
                </a:cxnLst>
                <a:rect l="0" t="0" r="r" b="b"/>
                <a:pathLst>
                  <a:path w="166" h="102">
                    <a:moveTo>
                      <a:pt x="105" y="102"/>
                    </a:moveTo>
                    <a:lnTo>
                      <a:pt x="111" y="95"/>
                    </a:lnTo>
                    <a:lnTo>
                      <a:pt x="111" y="85"/>
                    </a:lnTo>
                    <a:lnTo>
                      <a:pt x="116" y="80"/>
                    </a:lnTo>
                    <a:lnTo>
                      <a:pt x="134" y="80"/>
                    </a:lnTo>
                    <a:lnTo>
                      <a:pt x="148" y="81"/>
                    </a:lnTo>
                    <a:lnTo>
                      <a:pt x="166" y="81"/>
                    </a:lnTo>
                    <a:lnTo>
                      <a:pt x="105" y="68"/>
                    </a:lnTo>
                    <a:lnTo>
                      <a:pt x="99" y="62"/>
                    </a:lnTo>
                    <a:lnTo>
                      <a:pt x="105" y="57"/>
                    </a:lnTo>
                    <a:lnTo>
                      <a:pt x="113" y="53"/>
                    </a:lnTo>
                    <a:lnTo>
                      <a:pt x="125" y="49"/>
                    </a:lnTo>
                    <a:lnTo>
                      <a:pt x="111" y="43"/>
                    </a:lnTo>
                    <a:lnTo>
                      <a:pt x="108" y="38"/>
                    </a:lnTo>
                    <a:lnTo>
                      <a:pt x="102" y="32"/>
                    </a:lnTo>
                    <a:lnTo>
                      <a:pt x="90" y="30"/>
                    </a:lnTo>
                    <a:lnTo>
                      <a:pt x="81" y="13"/>
                    </a:lnTo>
                    <a:lnTo>
                      <a:pt x="90" y="0"/>
                    </a:lnTo>
                    <a:lnTo>
                      <a:pt x="76" y="4"/>
                    </a:lnTo>
                    <a:lnTo>
                      <a:pt x="64" y="13"/>
                    </a:lnTo>
                    <a:lnTo>
                      <a:pt x="67" y="21"/>
                    </a:lnTo>
                    <a:lnTo>
                      <a:pt x="73" y="30"/>
                    </a:lnTo>
                    <a:lnTo>
                      <a:pt x="35" y="51"/>
                    </a:lnTo>
                    <a:lnTo>
                      <a:pt x="38" y="76"/>
                    </a:lnTo>
                    <a:lnTo>
                      <a:pt x="26" y="81"/>
                    </a:lnTo>
                    <a:lnTo>
                      <a:pt x="18" y="81"/>
                    </a:lnTo>
                    <a:lnTo>
                      <a:pt x="6" y="76"/>
                    </a:lnTo>
                    <a:lnTo>
                      <a:pt x="0" y="70"/>
                    </a:lnTo>
                    <a:lnTo>
                      <a:pt x="29" y="95"/>
                    </a:lnTo>
                    <a:lnTo>
                      <a:pt x="87" y="99"/>
                    </a:lnTo>
                    <a:lnTo>
                      <a:pt x="90" y="100"/>
                    </a:lnTo>
                    <a:lnTo>
                      <a:pt x="105" y="102"/>
                    </a:lnTo>
                    <a:close/>
                  </a:path>
                </a:pathLst>
              </a:custGeom>
              <a:solidFill>
                <a:srgbClr val="00FFFF">
                  <a:alpha val="10001"/>
                </a:srgbClr>
              </a:solidFill>
              <a:ln w="9525">
                <a:noFill/>
                <a:round/>
                <a:headEnd/>
                <a:tailEnd/>
              </a:ln>
            </p:spPr>
            <p:txBody>
              <a:bodyPr/>
              <a:lstStyle/>
              <a:p>
                <a:endParaRPr lang="ar-SA"/>
              </a:p>
            </p:txBody>
          </p:sp>
          <p:sp>
            <p:nvSpPr>
              <p:cNvPr id="3139" name="Freeform 67"/>
              <p:cNvSpPr>
                <a:spLocks/>
              </p:cNvSpPr>
              <p:nvPr/>
            </p:nvSpPr>
            <p:spPr bwMode="auto">
              <a:xfrm>
                <a:off x="3381" y="5957"/>
                <a:ext cx="73" cy="144"/>
              </a:xfrm>
              <a:custGeom>
                <a:avLst/>
                <a:gdLst/>
                <a:ahLst/>
                <a:cxnLst>
                  <a:cxn ang="0">
                    <a:pos x="44" y="138"/>
                  </a:cxn>
                  <a:cxn ang="0">
                    <a:pos x="44" y="118"/>
                  </a:cxn>
                  <a:cxn ang="0">
                    <a:pos x="50" y="108"/>
                  </a:cxn>
                  <a:cxn ang="0">
                    <a:pos x="50" y="97"/>
                  </a:cxn>
                  <a:cxn ang="0">
                    <a:pos x="47" y="83"/>
                  </a:cxn>
                  <a:cxn ang="0">
                    <a:pos x="50" y="72"/>
                  </a:cxn>
                  <a:cxn ang="0">
                    <a:pos x="55" y="66"/>
                  </a:cxn>
                  <a:cxn ang="0">
                    <a:pos x="73" y="64"/>
                  </a:cxn>
                  <a:cxn ang="0">
                    <a:pos x="55" y="60"/>
                  </a:cxn>
                  <a:cxn ang="0">
                    <a:pos x="41" y="57"/>
                  </a:cxn>
                  <a:cxn ang="0">
                    <a:pos x="44" y="49"/>
                  </a:cxn>
                  <a:cxn ang="0">
                    <a:pos x="55" y="41"/>
                  </a:cxn>
                  <a:cxn ang="0">
                    <a:pos x="44" y="34"/>
                  </a:cxn>
                  <a:cxn ang="0">
                    <a:pos x="41" y="26"/>
                  </a:cxn>
                  <a:cxn ang="0">
                    <a:pos x="50" y="21"/>
                  </a:cxn>
                  <a:cxn ang="0">
                    <a:pos x="47" y="17"/>
                  </a:cxn>
                  <a:cxn ang="0">
                    <a:pos x="38" y="11"/>
                  </a:cxn>
                  <a:cxn ang="0">
                    <a:pos x="35" y="5"/>
                  </a:cxn>
                  <a:cxn ang="0">
                    <a:pos x="20" y="2"/>
                  </a:cxn>
                  <a:cxn ang="0">
                    <a:pos x="0" y="0"/>
                  </a:cxn>
                  <a:cxn ang="0">
                    <a:pos x="20" y="129"/>
                  </a:cxn>
                  <a:cxn ang="0">
                    <a:pos x="26" y="137"/>
                  </a:cxn>
                  <a:cxn ang="0">
                    <a:pos x="44" y="144"/>
                  </a:cxn>
                  <a:cxn ang="0">
                    <a:pos x="44" y="140"/>
                  </a:cxn>
                  <a:cxn ang="0">
                    <a:pos x="44" y="138"/>
                  </a:cxn>
                </a:cxnLst>
                <a:rect l="0" t="0" r="r" b="b"/>
                <a:pathLst>
                  <a:path w="73" h="144">
                    <a:moveTo>
                      <a:pt x="44" y="138"/>
                    </a:moveTo>
                    <a:lnTo>
                      <a:pt x="44" y="118"/>
                    </a:lnTo>
                    <a:lnTo>
                      <a:pt x="50" y="108"/>
                    </a:lnTo>
                    <a:lnTo>
                      <a:pt x="50" y="97"/>
                    </a:lnTo>
                    <a:lnTo>
                      <a:pt x="47" y="83"/>
                    </a:lnTo>
                    <a:lnTo>
                      <a:pt x="50" y="72"/>
                    </a:lnTo>
                    <a:lnTo>
                      <a:pt x="55" y="66"/>
                    </a:lnTo>
                    <a:lnTo>
                      <a:pt x="73" y="64"/>
                    </a:lnTo>
                    <a:lnTo>
                      <a:pt x="55" y="60"/>
                    </a:lnTo>
                    <a:lnTo>
                      <a:pt x="41" y="57"/>
                    </a:lnTo>
                    <a:lnTo>
                      <a:pt x="44" y="49"/>
                    </a:lnTo>
                    <a:lnTo>
                      <a:pt x="55" y="41"/>
                    </a:lnTo>
                    <a:lnTo>
                      <a:pt x="44" y="34"/>
                    </a:lnTo>
                    <a:lnTo>
                      <a:pt x="41" y="26"/>
                    </a:lnTo>
                    <a:lnTo>
                      <a:pt x="50" y="21"/>
                    </a:lnTo>
                    <a:lnTo>
                      <a:pt x="47" y="17"/>
                    </a:lnTo>
                    <a:lnTo>
                      <a:pt x="38" y="11"/>
                    </a:lnTo>
                    <a:lnTo>
                      <a:pt x="35" y="5"/>
                    </a:lnTo>
                    <a:lnTo>
                      <a:pt x="20" y="2"/>
                    </a:lnTo>
                    <a:lnTo>
                      <a:pt x="0" y="0"/>
                    </a:lnTo>
                    <a:lnTo>
                      <a:pt x="20" y="129"/>
                    </a:lnTo>
                    <a:lnTo>
                      <a:pt x="26" y="137"/>
                    </a:lnTo>
                    <a:lnTo>
                      <a:pt x="44" y="144"/>
                    </a:lnTo>
                    <a:lnTo>
                      <a:pt x="44" y="140"/>
                    </a:lnTo>
                    <a:lnTo>
                      <a:pt x="44" y="138"/>
                    </a:lnTo>
                    <a:close/>
                  </a:path>
                </a:pathLst>
              </a:custGeom>
              <a:solidFill>
                <a:srgbClr val="00FFFF">
                  <a:alpha val="10001"/>
                </a:srgbClr>
              </a:solidFill>
              <a:ln w="9525">
                <a:noFill/>
                <a:round/>
                <a:headEnd/>
                <a:tailEnd/>
              </a:ln>
            </p:spPr>
            <p:txBody>
              <a:bodyPr/>
              <a:lstStyle/>
              <a:p>
                <a:endParaRPr lang="ar-SA"/>
              </a:p>
            </p:txBody>
          </p:sp>
          <p:sp>
            <p:nvSpPr>
              <p:cNvPr id="3140" name="Freeform 68"/>
              <p:cNvSpPr>
                <a:spLocks/>
              </p:cNvSpPr>
              <p:nvPr/>
            </p:nvSpPr>
            <p:spPr bwMode="auto">
              <a:xfrm>
                <a:off x="3399" y="4968"/>
                <a:ext cx="23" cy="73"/>
              </a:xfrm>
              <a:custGeom>
                <a:avLst/>
                <a:gdLst/>
                <a:ahLst/>
                <a:cxnLst>
                  <a:cxn ang="0">
                    <a:pos x="23" y="73"/>
                  </a:cxn>
                  <a:cxn ang="0">
                    <a:pos x="20" y="0"/>
                  </a:cxn>
                  <a:cxn ang="0">
                    <a:pos x="8" y="0"/>
                  </a:cxn>
                  <a:cxn ang="0">
                    <a:pos x="0" y="2"/>
                  </a:cxn>
                  <a:cxn ang="0">
                    <a:pos x="23" y="73"/>
                  </a:cxn>
                </a:cxnLst>
                <a:rect l="0" t="0" r="r" b="b"/>
                <a:pathLst>
                  <a:path w="23" h="73">
                    <a:moveTo>
                      <a:pt x="23" y="73"/>
                    </a:moveTo>
                    <a:lnTo>
                      <a:pt x="20" y="0"/>
                    </a:lnTo>
                    <a:lnTo>
                      <a:pt x="8" y="0"/>
                    </a:lnTo>
                    <a:lnTo>
                      <a:pt x="0" y="2"/>
                    </a:lnTo>
                    <a:lnTo>
                      <a:pt x="23" y="73"/>
                    </a:lnTo>
                    <a:close/>
                  </a:path>
                </a:pathLst>
              </a:custGeom>
              <a:solidFill>
                <a:srgbClr val="00FFFF">
                  <a:alpha val="10001"/>
                </a:srgbClr>
              </a:solidFill>
              <a:ln w="9525">
                <a:noFill/>
                <a:round/>
                <a:headEnd/>
                <a:tailEnd/>
              </a:ln>
            </p:spPr>
            <p:txBody>
              <a:bodyPr/>
              <a:lstStyle/>
              <a:p>
                <a:endParaRPr lang="ar-SA"/>
              </a:p>
            </p:txBody>
          </p:sp>
          <p:sp>
            <p:nvSpPr>
              <p:cNvPr id="3141" name="Freeform 69"/>
              <p:cNvSpPr>
                <a:spLocks/>
              </p:cNvSpPr>
              <p:nvPr/>
            </p:nvSpPr>
            <p:spPr bwMode="auto">
              <a:xfrm>
                <a:off x="3494" y="4181"/>
                <a:ext cx="56" cy="177"/>
              </a:xfrm>
              <a:custGeom>
                <a:avLst/>
                <a:gdLst/>
                <a:ahLst/>
                <a:cxnLst>
                  <a:cxn ang="0">
                    <a:pos x="3" y="177"/>
                  </a:cxn>
                  <a:cxn ang="0">
                    <a:pos x="56" y="57"/>
                  </a:cxn>
                  <a:cxn ang="0">
                    <a:pos x="18" y="42"/>
                  </a:cxn>
                  <a:cxn ang="0">
                    <a:pos x="0" y="0"/>
                  </a:cxn>
                  <a:cxn ang="0">
                    <a:pos x="3" y="177"/>
                  </a:cxn>
                </a:cxnLst>
                <a:rect l="0" t="0" r="r" b="b"/>
                <a:pathLst>
                  <a:path w="56" h="177">
                    <a:moveTo>
                      <a:pt x="3" y="177"/>
                    </a:moveTo>
                    <a:lnTo>
                      <a:pt x="56" y="57"/>
                    </a:lnTo>
                    <a:lnTo>
                      <a:pt x="18" y="42"/>
                    </a:lnTo>
                    <a:lnTo>
                      <a:pt x="0" y="0"/>
                    </a:lnTo>
                    <a:lnTo>
                      <a:pt x="3" y="177"/>
                    </a:lnTo>
                    <a:close/>
                  </a:path>
                </a:pathLst>
              </a:custGeom>
              <a:solidFill>
                <a:srgbClr val="00FFFF">
                  <a:alpha val="10001"/>
                </a:srgbClr>
              </a:solidFill>
              <a:ln w="9525">
                <a:noFill/>
                <a:round/>
                <a:headEnd/>
                <a:tailEnd/>
              </a:ln>
            </p:spPr>
            <p:txBody>
              <a:bodyPr/>
              <a:lstStyle/>
              <a:p>
                <a:endParaRPr lang="ar-SA"/>
              </a:p>
            </p:txBody>
          </p:sp>
          <p:sp>
            <p:nvSpPr>
              <p:cNvPr id="3142" name="Freeform 70"/>
              <p:cNvSpPr>
                <a:spLocks/>
              </p:cNvSpPr>
              <p:nvPr/>
            </p:nvSpPr>
            <p:spPr bwMode="auto">
              <a:xfrm>
                <a:off x="3547" y="3792"/>
                <a:ext cx="72" cy="266"/>
              </a:xfrm>
              <a:custGeom>
                <a:avLst/>
                <a:gdLst/>
                <a:ahLst/>
                <a:cxnLst>
                  <a:cxn ang="0">
                    <a:pos x="58" y="266"/>
                  </a:cxn>
                  <a:cxn ang="0">
                    <a:pos x="64" y="249"/>
                  </a:cxn>
                  <a:cxn ang="0">
                    <a:pos x="70" y="232"/>
                  </a:cxn>
                  <a:cxn ang="0">
                    <a:pos x="70" y="215"/>
                  </a:cxn>
                  <a:cxn ang="0">
                    <a:pos x="72" y="199"/>
                  </a:cxn>
                  <a:cxn ang="0">
                    <a:pos x="70" y="182"/>
                  </a:cxn>
                  <a:cxn ang="0">
                    <a:pos x="67" y="165"/>
                  </a:cxn>
                  <a:cxn ang="0">
                    <a:pos x="64" y="148"/>
                  </a:cxn>
                  <a:cxn ang="0">
                    <a:pos x="61" y="133"/>
                  </a:cxn>
                  <a:cxn ang="0">
                    <a:pos x="55" y="116"/>
                  </a:cxn>
                  <a:cxn ang="0">
                    <a:pos x="52" y="99"/>
                  </a:cxn>
                  <a:cxn ang="0">
                    <a:pos x="49" y="81"/>
                  </a:cxn>
                  <a:cxn ang="0">
                    <a:pos x="49" y="66"/>
                  </a:cxn>
                  <a:cxn ang="0">
                    <a:pos x="46" y="49"/>
                  </a:cxn>
                  <a:cxn ang="0">
                    <a:pos x="46" y="32"/>
                  </a:cxn>
                  <a:cxn ang="0">
                    <a:pos x="46" y="15"/>
                  </a:cxn>
                  <a:cxn ang="0">
                    <a:pos x="55" y="0"/>
                  </a:cxn>
                  <a:cxn ang="0">
                    <a:pos x="0" y="175"/>
                  </a:cxn>
                  <a:cxn ang="0">
                    <a:pos x="11" y="175"/>
                  </a:cxn>
                  <a:cxn ang="0">
                    <a:pos x="29" y="177"/>
                  </a:cxn>
                  <a:cxn ang="0">
                    <a:pos x="20" y="243"/>
                  </a:cxn>
                  <a:cxn ang="0">
                    <a:pos x="26" y="243"/>
                  </a:cxn>
                  <a:cxn ang="0">
                    <a:pos x="29" y="243"/>
                  </a:cxn>
                  <a:cxn ang="0">
                    <a:pos x="32" y="243"/>
                  </a:cxn>
                  <a:cxn ang="0">
                    <a:pos x="43" y="247"/>
                  </a:cxn>
                  <a:cxn ang="0">
                    <a:pos x="55" y="253"/>
                  </a:cxn>
                  <a:cxn ang="0">
                    <a:pos x="58" y="266"/>
                  </a:cxn>
                </a:cxnLst>
                <a:rect l="0" t="0" r="r" b="b"/>
                <a:pathLst>
                  <a:path w="72" h="266">
                    <a:moveTo>
                      <a:pt x="58" y="266"/>
                    </a:moveTo>
                    <a:lnTo>
                      <a:pt x="64" y="249"/>
                    </a:lnTo>
                    <a:lnTo>
                      <a:pt x="70" y="232"/>
                    </a:lnTo>
                    <a:lnTo>
                      <a:pt x="70" y="215"/>
                    </a:lnTo>
                    <a:lnTo>
                      <a:pt x="72" y="199"/>
                    </a:lnTo>
                    <a:lnTo>
                      <a:pt x="70" y="182"/>
                    </a:lnTo>
                    <a:lnTo>
                      <a:pt x="67" y="165"/>
                    </a:lnTo>
                    <a:lnTo>
                      <a:pt x="64" y="148"/>
                    </a:lnTo>
                    <a:lnTo>
                      <a:pt x="61" y="133"/>
                    </a:lnTo>
                    <a:lnTo>
                      <a:pt x="55" y="116"/>
                    </a:lnTo>
                    <a:lnTo>
                      <a:pt x="52" y="99"/>
                    </a:lnTo>
                    <a:lnTo>
                      <a:pt x="49" y="81"/>
                    </a:lnTo>
                    <a:lnTo>
                      <a:pt x="49" y="66"/>
                    </a:lnTo>
                    <a:lnTo>
                      <a:pt x="46" y="49"/>
                    </a:lnTo>
                    <a:lnTo>
                      <a:pt x="46" y="32"/>
                    </a:lnTo>
                    <a:lnTo>
                      <a:pt x="46" y="15"/>
                    </a:lnTo>
                    <a:lnTo>
                      <a:pt x="55" y="0"/>
                    </a:lnTo>
                    <a:lnTo>
                      <a:pt x="0" y="175"/>
                    </a:lnTo>
                    <a:lnTo>
                      <a:pt x="11" y="175"/>
                    </a:lnTo>
                    <a:lnTo>
                      <a:pt x="29" y="177"/>
                    </a:lnTo>
                    <a:lnTo>
                      <a:pt x="20" y="243"/>
                    </a:lnTo>
                    <a:lnTo>
                      <a:pt x="26" y="243"/>
                    </a:lnTo>
                    <a:lnTo>
                      <a:pt x="29" y="243"/>
                    </a:lnTo>
                    <a:lnTo>
                      <a:pt x="32" y="243"/>
                    </a:lnTo>
                    <a:lnTo>
                      <a:pt x="43" y="247"/>
                    </a:lnTo>
                    <a:lnTo>
                      <a:pt x="55" y="253"/>
                    </a:lnTo>
                    <a:lnTo>
                      <a:pt x="58" y="266"/>
                    </a:lnTo>
                    <a:close/>
                  </a:path>
                </a:pathLst>
              </a:custGeom>
              <a:solidFill>
                <a:srgbClr val="00FFFF">
                  <a:alpha val="10001"/>
                </a:srgbClr>
              </a:solidFill>
              <a:ln w="9525">
                <a:noFill/>
                <a:round/>
                <a:headEnd/>
                <a:tailEnd/>
              </a:ln>
            </p:spPr>
            <p:txBody>
              <a:bodyPr/>
              <a:lstStyle/>
              <a:p>
                <a:endParaRPr lang="ar-SA"/>
              </a:p>
            </p:txBody>
          </p:sp>
          <p:sp>
            <p:nvSpPr>
              <p:cNvPr id="3143" name="Freeform 71"/>
              <p:cNvSpPr>
                <a:spLocks/>
              </p:cNvSpPr>
              <p:nvPr/>
            </p:nvSpPr>
            <p:spPr bwMode="auto">
              <a:xfrm>
                <a:off x="3460" y="3788"/>
                <a:ext cx="32" cy="72"/>
              </a:xfrm>
              <a:custGeom>
                <a:avLst/>
                <a:gdLst/>
                <a:ahLst/>
                <a:cxnLst>
                  <a:cxn ang="0">
                    <a:pos x="26" y="70"/>
                  </a:cxn>
                  <a:cxn ang="0">
                    <a:pos x="32" y="0"/>
                  </a:cxn>
                  <a:cxn ang="0">
                    <a:pos x="8" y="15"/>
                  </a:cxn>
                  <a:cxn ang="0">
                    <a:pos x="0" y="34"/>
                  </a:cxn>
                  <a:cxn ang="0">
                    <a:pos x="5" y="53"/>
                  </a:cxn>
                  <a:cxn ang="0">
                    <a:pos x="23" y="72"/>
                  </a:cxn>
                  <a:cxn ang="0">
                    <a:pos x="23" y="70"/>
                  </a:cxn>
                  <a:cxn ang="0">
                    <a:pos x="26" y="70"/>
                  </a:cxn>
                </a:cxnLst>
                <a:rect l="0" t="0" r="r" b="b"/>
                <a:pathLst>
                  <a:path w="32" h="72">
                    <a:moveTo>
                      <a:pt x="26" y="70"/>
                    </a:moveTo>
                    <a:lnTo>
                      <a:pt x="32" y="0"/>
                    </a:lnTo>
                    <a:lnTo>
                      <a:pt x="8" y="15"/>
                    </a:lnTo>
                    <a:lnTo>
                      <a:pt x="0" y="34"/>
                    </a:lnTo>
                    <a:lnTo>
                      <a:pt x="5" y="53"/>
                    </a:lnTo>
                    <a:lnTo>
                      <a:pt x="23" y="72"/>
                    </a:lnTo>
                    <a:lnTo>
                      <a:pt x="23" y="70"/>
                    </a:lnTo>
                    <a:lnTo>
                      <a:pt x="26" y="70"/>
                    </a:lnTo>
                    <a:close/>
                  </a:path>
                </a:pathLst>
              </a:custGeom>
              <a:solidFill>
                <a:srgbClr val="00FFFF">
                  <a:alpha val="10001"/>
                </a:srgbClr>
              </a:solidFill>
              <a:ln w="9525">
                <a:noFill/>
                <a:round/>
                <a:headEnd/>
                <a:tailEnd/>
              </a:ln>
            </p:spPr>
            <p:txBody>
              <a:bodyPr/>
              <a:lstStyle/>
              <a:p>
                <a:endParaRPr lang="ar-SA"/>
              </a:p>
            </p:txBody>
          </p:sp>
          <p:sp>
            <p:nvSpPr>
              <p:cNvPr id="3144" name="Freeform 72"/>
              <p:cNvSpPr>
                <a:spLocks/>
              </p:cNvSpPr>
              <p:nvPr/>
            </p:nvSpPr>
            <p:spPr bwMode="auto">
              <a:xfrm>
                <a:off x="3503" y="3412"/>
                <a:ext cx="84" cy="311"/>
              </a:xfrm>
              <a:custGeom>
                <a:avLst/>
                <a:gdLst/>
                <a:ahLst/>
                <a:cxnLst>
                  <a:cxn ang="0">
                    <a:pos x="26" y="309"/>
                  </a:cxn>
                  <a:cxn ang="0">
                    <a:pos x="84" y="277"/>
                  </a:cxn>
                  <a:cxn ang="0">
                    <a:pos x="82" y="0"/>
                  </a:cxn>
                  <a:cxn ang="0">
                    <a:pos x="70" y="17"/>
                  </a:cxn>
                  <a:cxn ang="0">
                    <a:pos x="61" y="36"/>
                  </a:cxn>
                  <a:cxn ang="0">
                    <a:pos x="53" y="55"/>
                  </a:cxn>
                  <a:cxn ang="0">
                    <a:pos x="44" y="76"/>
                  </a:cxn>
                  <a:cxn ang="0">
                    <a:pos x="35" y="93"/>
                  </a:cxn>
                  <a:cxn ang="0">
                    <a:pos x="29" y="114"/>
                  </a:cxn>
                  <a:cxn ang="0">
                    <a:pos x="21" y="133"/>
                  </a:cxn>
                  <a:cxn ang="0">
                    <a:pos x="18" y="154"/>
                  </a:cxn>
                  <a:cxn ang="0">
                    <a:pos x="9" y="173"/>
                  </a:cxn>
                  <a:cxn ang="0">
                    <a:pos x="6" y="192"/>
                  </a:cxn>
                  <a:cxn ang="0">
                    <a:pos x="3" y="211"/>
                  </a:cxn>
                  <a:cxn ang="0">
                    <a:pos x="3" y="231"/>
                  </a:cxn>
                  <a:cxn ang="0">
                    <a:pos x="0" y="250"/>
                  </a:cxn>
                  <a:cxn ang="0">
                    <a:pos x="3" y="271"/>
                  </a:cxn>
                  <a:cxn ang="0">
                    <a:pos x="6" y="290"/>
                  </a:cxn>
                  <a:cxn ang="0">
                    <a:pos x="15" y="311"/>
                  </a:cxn>
                  <a:cxn ang="0">
                    <a:pos x="21" y="309"/>
                  </a:cxn>
                  <a:cxn ang="0">
                    <a:pos x="26" y="309"/>
                  </a:cxn>
                </a:cxnLst>
                <a:rect l="0" t="0" r="r" b="b"/>
                <a:pathLst>
                  <a:path w="84" h="311">
                    <a:moveTo>
                      <a:pt x="26" y="309"/>
                    </a:moveTo>
                    <a:lnTo>
                      <a:pt x="84" y="277"/>
                    </a:lnTo>
                    <a:lnTo>
                      <a:pt x="82" y="0"/>
                    </a:lnTo>
                    <a:lnTo>
                      <a:pt x="70" y="17"/>
                    </a:lnTo>
                    <a:lnTo>
                      <a:pt x="61" y="36"/>
                    </a:lnTo>
                    <a:lnTo>
                      <a:pt x="53" y="55"/>
                    </a:lnTo>
                    <a:lnTo>
                      <a:pt x="44" y="76"/>
                    </a:lnTo>
                    <a:lnTo>
                      <a:pt x="35" y="93"/>
                    </a:lnTo>
                    <a:lnTo>
                      <a:pt x="29" y="114"/>
                    </a:lnTo>
                    <a:lnTo>
                      <a:pt x="21" y="133"/>
                    </a:lnTo>
                    <a:lnTo>
                      <a:pt x="18" y="154"/>
                    </a:lnTo>
                    <a:lnTo>
                      <a:pt x="9" y="173"/>
                    </a:lnTo>
                    <a:lnTo>
                      <a:pt x="6" y="192"/>
                    </a:lnTo>
                    <a:lnTo>
                      <a:pt x="3" y="211"/>
                    </a:lnTo>
                    <a:lnTo>
                      <a:pt x="3" y="231"/>
                    </a:lnTo>
                    <a:lnTo>
                      <a:pt x="0" y="250"/>
                    </a:lnTo>
                    <a:lnTo>
                      <a:pt x="3" y="271"/>
                    </a:lnTo>
                    <a:lnTo>
                      <a:pt x="6" y="290"/>
                    </a:lnTo>
                    <a:lnTo>
                      <a:pt x="15" y="311"/>
                    </a:lnTo>
                    <a:lnTo>
                      <a:pt x="21" y="309"/>
                    </a:lnTo>
                    <a:lnTo>
                      <a:pt x="26" y="309"/>
                    </a:lnTo>
                    <a:close/>
                  </a:path>
                </a:pathLst>
              </a:custGeom>
              <a:solidFill>
                <a:srgbClr val="00FFFF">
                  <a:alpha val="10001"/>
                </a:srgbClr>
              </a:solidFill>
              <a:ln w="9525">
                <a:noFill/>
                <a:round/>
                <a:headEnd/>
                <a:tailEnd/>
              </a:ln>
            </p:spPr>
            <p:txBody>
              <a:bodyPr/>
              <a:lstStyle/>
              <a:p>
                <a:endParaRPr lang="ar-SA"/>
              </a:p>
            </p:txBody>
          </p:sp>
          <p:sp>
            <p:nvSpPr>
              <p:cNvPr id="3145" name="Freeform 73"/>
              <p:cNvSpPr>
                <a:spLocks/>
              </p:cNvSpPr>
              <p:nvPr/>
            </p:nvSpPr>
            <p:spPr bwMode="auto">
              <a:xfrm>
                <a:off x="3675" y="3575"/>
                <a:ext cx="5" cy="55"/>
              </a:xfrm>
              <a:custGeom>
                <a:avLst/>
                <a:gdLst/>
                <a:ahLst/>
                <a:cxnLst>
                  <a:cxn ang="0">
                    <a:pos x="0" y="55"/>
                  </a:cxn>
                  <a:cxn ang="0">
                    <a:pos x="5" y="0"/>
                  </a:cxn>
                  <a:cxn ang="0">
                    <a:pos x="0" y="55"/>
                  </a:cxn>
                </a:cxnLst>
                <a:rect l="0" t="0" r="r" b="b"/>
                <a:pathLst>
                  <a:path w="5" h="55">
                    <a:moveTo>
                      <a:pt x="0" y="55"/>
                    </a:moveTo>
                    <a:lnTo>
                      <a:pt x="5" y="0"/>
                    </a:lnTo>
                    <a:lnTo>
                      <a:pt x="0" y="55"/>
                    </a:lnTo>
                    <a:close/>
                  </a:path>
                </a:pathLst>
              </a:custGeom>
              <a:solidFill>
                <a:srgbClr val="00FFFF">
                  <a:alpha val="10001"/>
                </a:srgbClr>
              </a:solidFill>
              <a:ln w="9525">
                <a:noFill/>
                <a:round/>
                <a:headEnd/>
                <a:tailEnd/>
              </a:ln>
            </p:spPr>
            <p:txBody>
              <a:bodyPr/>
              <a:lstStyle/>
              <a:p>
                <a:endParaRPr lang="ar-SA"/>
              </a:p>
            </p:txBody>
          </p:sp>
          <p:sp>
            <p:nvSpPr>
              <p:cNvPr id="3146" name="Freeform 74"/>
              <p:cNvSpPr>
                <a:spLocks/>
              </p:cNvSpPr>
              <p:nvPr/>
            </p:nvSpPr>
            <p:spPr bwMode="auto">
              <a:xfrm>
                <a:off x="2986" y="3474"/>
                <a:ext cx="11" cy="76"/>
              </a:xfrm>
              <a:custGeom>
                <a:avLst/>
                <a:gdLst/>
                <a:ahLst/>
                <a:cxnLst>
                  <a:cxn ang="0">
                    <a:pos x="0" y="76"/>
                  </a:cxn>
                  <a:cxn ang="0">
                    <a:pos x="11" y="0"/>
                  </a:cxn>
                  <a:cxn ang="0">
                    <a:pos x="0" y="76"/>
                  </a:cxn>
                </a:cxnLst>
                <a:rect l="0" t="0" r="r" b="b"/>
                <a:pathLst>
                  <a:path w="11" h="76">
                    <a:moveTo>
                      <a:pt x="0" y="76"/>
                    </a:moveTo>
                    <a:lnTo>
                      <a:pt x="11" y="0"/>
                    </a:lnTo>
                    <a:lnTo>
                      <a:pt x="0" y="76"/>
                    </a:lnTo>
                    <a:close/>
                  </a:path>
                </a:pathLst>
              </a:custGeom>
              <a:solidFill>
                <a:srgbClr val="00FFFF">
                  <a:alpha val="10001"/>
                </a:srgbClr>
              </a:solidFill>
              <a:ln w="9525">
                <a:noFill/>
                <a:round/>
                <a:headEnd/>
                <a:tailEnd/>
              </a:ln>
            </p:spPr>
            <p:txBody>
              <a:bodyPr/>
              <a:lstStyle/>
              <a:p>
                <a:endParaRPr lang="ar-SA"/>
              </a:p>
            </p:txBody>
          </p:sp>
          <p:sp>
            <p:nvSpPr>
              <p:cNvPr id="3147" name="Freeform 75"/>
              <p:cNvSpPr>
                <a:spLocks/>
              </p:cNvSpPr>
              <p:nvPr/>
            </p:nvSpPr>
            <p:spPr bwMode="auto">
              <a:xfrm>
                <a:off x="3689" y="3509"/>
                <a:ext cx="1" cy="20"/>
              </a:xfrm>
              <a:custGeom>
                <a:avLst/>
                <a:gdLst/>
                <a:ahLst/>
                <a:cxnLst>
                  <a:cxn ang="0">
                    <a:pos x="0" y="20"/>
                  </a:cxn>
                  <a:cxn ang="0">
                    <a:pos x="0" y="0"/>
                  </a:cxn>
                  <a:cxn ang="0">
                    <a:pos x="0" y="20"/>
                  </a:cxn>
                </a:cxnLst>
                <a:rect l="0" t="0" r="r" b="b"/>
                <a:pathLst>
                  <a:path h="20">
                    <a:moveTo>
                      <a:pt x="0" y="20"/>
                    </a:moveTo>
                    <a:lnTo>
                      <a:pt x="0" y="0"/>
                    </a:lnTo>
                    <a:lnTo>
                      <a:pt x="0" y="20"/>
                    </a:lnTo>
                    <a:close/>
                  </a:path>
                </a:pathLst>
              </a:custGeom>
              <a:solidFill>
                <a:srgbClr val="00FFFF">
                  <a:alpha val="10001"/>
                </a:srgbClr>
              </a:solidFill>
              <a:ln w="9525">
                <a:noFill/>
                <a:round/>
                <a:headEnd/>
                <a:tailEnd/>
              </a:ln>
            </p:spPr>
            <p:txBody>
              <a:bodyPr/>
              <a:lstStyle/>
              <a:p>
                <a:endParaRPr lang="ar-SA"/>
              </a:p>
            </p:txBody>
          </p:sp>
          <p:sp>
            <p:nvSpPr>
              <p:cNvPr id="3148" name="Freeform 76"/>
              <p:cNvSpPr>
                <a:spLocks/>
              </p:cNvSpPr>
              <p:nvPr/>
            </p:nvSpPr>
            <p:spPr bwMode="auto">
              <a:xfrm>
                <a:off x="3535" y="2796"/>
                <a:ext cx="151" cy="650"/>
              </a:xfrm>
              <a:custGeom>
                <a:avLst/>
                <a:gdLst/>
                <a:ahLst/>
                <a:cxnLst>
                  <a:cxn ang="0">
                    <a:pos x="148" y="644"/>
                  </a:cxn>
                  <a:cxn ang="0">
                    <a:pos x="151" y="254"/>
                  </a:cxn>
                  <a:cxn ang="0">
                    <a:pos x="140" y="249"/>
                  </a:cxn>
                  <a:cxn ang="0">
                    <a:pos x="131" y="245"/>
                  </a:cxn>
                  <a:cxn ang="0">
                    <a:pos x="116" y="241"/>
                  </a:cxn>
                  <a:cxn ang="0">
                    <a:pos x="111" y="235"/>
                  </a:cxn>
                  <a:cxn ang="0">
                    <a:pos x="137" y="0"/>
                  </a:cxn>
                  <a:cxn ang="0">
                    <a:pos x="0" y="355"/>
                  </a:cxn>
                  <a:cxn ang="0">
                    <a:pos x="9" y="363"/>
                  </a:cxn>
                  <a:cxn ang="0">
                    <a:pos x="26" y="372"/>
                  </a:cxn>
                  <a:cxn ang="0">
                    <a:pos x="44" y="378"/>
                  </a:cxn>
                  <a:cxn ang="0">
                    <a:pos x="70" y="386"/>
                  </a:cxn>
                  <a:cxn ang="0">
                    <a:pos x="99" y="429"/>
                  </a:cxn>
                  <a:cxn ang="0">
                    <a:pos x="87" y="431"/>
                  </a:cxn>
                  <a:cxn ang="0">
                    <a:pos x="79" y="441"/>
                  </a:cxn>
                  <a:cxn ang="0">
                    <a:pos x="99" y="462"/>
                  </a:cxn>
                  <a:cxn ang="0">
                    <a:pos x="140" y="650"/>
                  </a:cxn>
                  <a:cxn ang="0">
                    <a:pos x="143" y="646"/>
                  </a:cxn>
                  <a:cxn ang="0">
                    <a:pos x="148" y="644"/>
                  </a:cxn>
                </a:cxnLst>
                <a:rect l="0" t="0" r="r" b="b"/>
                <a:pathLst>
                  <a:path w="151" h="650">
                    <a:moveTo>
                      <a:pt x="148" y="644"/>
                    </a:moveTo>
                    <a:lnTo>
                      <a:pt x="151" y="254"/>
                    </a:lnTo>
                    <a:lnTo>
                      <a:pt x="140" y="249"/>
                    </a:lnTo>
                    <a:lnTo>
                      <a:pt x="131" y="245"/>
                    </a:lnTo>
                    <a:lnTo>
                      <a:pt x="116" y="241"/>
                    </a:lnTo>
                    <a:lnTo>
                      <a:pt x="111" y="235"/>
                    </a:lnTo>
                    <a:lnTo>
                      <a:pt x="137" y="0"/>
                    </a:lnTo>
                    <a:lnTo>
                      <a:pt x="0" y="355"/>
                    </a:lnTo>
                    <a:lnTo>
                      <a:pt x="9" y="363"/>
                    </a:lnTo>
                    <a:lnTo>
                      <a:pt x="26" y="372"/>
                    </a:lnTo>
                    <a:lnTo>
                      <a:pt x="44" y="378"/>
                    </a:lnTo>
                    <a:lnTo>
                      <a:pt x="70" y="386"/>
                    </a:lnTo>
                    <a:lnTo>
                      <a:pt x="99" y="429"/>
                    </a:lnTo>
                    <a:lnTo>
                      <a:pt x="87" y="431"/>
                    </a:lnTo>
                    <a:lnTo>
                      <a:pt x="79" y="441"/>
                    </a:lnTo>
                    <a:lnTo>
                      <a:pt x="99" y="462"/>
                    </a:lnTo>
                    <a:lnTo>
                      <a:pt x="140" y="650"/>
                    </a:lnTo>
                    <a:lnTo>
                      <a:pt x="143" y="646"/>
                    </a:lnTo>
                    <a:lnTo>
                      <a:pt x="148" y="644"/>
                    </a:lnTo>
                    <a:close/>
                  </a:path>
                </a:pathLst>
              </a:custGeom>
              <a:solidFill>
                <a:srgbClr val="00FFFF">
                  <a:alpha val="10001"/>
                </a:srgbClr>
              </a:solidFill>
              <a:ln w="9525">
                <a:noFill/>
                <a:round/>
                <a:headEnd/>
                <a:tailEnd/>
              </a:ln>
            </p:spPr>
            <p:txBody>
              <a:bodyPr/>
              <a:lstStyle/>
              <a:p>
                <a:endParaRPr lang="ar-SA"/>
              </a:p>
            </p:txBody>
          </p:sp>
          <p:sp>
            <p:nvSpPr>
              <p:cNvPr id="3149" name="Freeform 77"/>
              <p:cNvSpPr>
                <a:spLocks/>
              </p:cNvSpPr>
              <p:nvPr/>
            </p:nvSpPr>
            <p:spPr bwMode="auto">
              <a:xfrm>
                <a:off x="2721" y="3185"/>
                <a:ext cx="6" cy="27"/>
              </a:xfrm>
              <a:custGeom>
                <a:avLst/>
                <a:gdLst/>
                <a:ahLst/>
                <a:cxnLst>
                  <a:cxn ang="0">
                    <a:pos x="6" y="27"/>
                  </a:cxn>
                  <a:cxn ang="0">
                    <a:pos x="0" y="0"/>
                  </a:cxn>
                  <a:cxn ang="0">
                    <a:pos x="6" y="27"/>
                  </a:cxn>
                </a:cxnLst>
                <a:rect l="0" t="0" r="r" b="b"/>
                <a:pathLst>
                  <a:path w="6" h="27">
                    <a:moveTo>
                      <a:pt x="6" y="27"/>
                    </a:moveTo>
                    <a:lnTo>
                      <a:pt x="0" y="0"/>
                    </a:lnTo>
                    <a:lnTo>
                      <a:pt x="6" y="27"/>
                    </a:lnTo>
                    <a:close/>
                  </a:path>
                </a:pathLst>
              </a:custGeom>
              <a:solidFill>
                <a:srgbClr val="00FFFF">
                  <a:alpha val="10001"/>
                </a:srgbClr>
              </a:solidFill>
              <a:ln w="9525">
                <a:noFill/>
                <a:round/>
                <a:headEnd/>
                <a:tailEnd/>
              </a:ln>
            </p:spPr>
            <p:txBody>
              <a:bodyPr/>
              <a:lstStyle/>
              <a:p>
                <a:endParaRPr lang="ar-SA"/>
              </a:p>
            </p:txBody>
          </p:sp>
          <p:sp>
            <p:nvSpPr>
              <p:cNvPr id="3150" name="Freeform 78"/>
              <p:cNvSpPr>
                <a:spLocks/>
              </p:cNvSpPr>
              <p:nvPr/>
            </p:nvSpPr>
            <p:spPr bwMode="auto">
              <a:xfrm>
                <a:off x="3111" y="2636"/>
                <a:ext cx="38" cy="108"/>
              </a:xfrm>
              <a:custGeom>
                <a:avLst/>
                <a:gdLst/>
                <a:ahLst/>
                <a:cxnLst>
                  <a:cxn ang="0">
                    <a:pos x="0" y="108"/>
                  </a:cxn>
                  <a:cxn ang="0">
                    <a:pos x="38" y="0"/>
                  </a:cxn>
                  <a:cxn ang="0">
                    <a:pos x="0" y="108"/>
                  </a:cxn>
                </a:cxnLst>
                <a:rect l="0" t="0" r="r" b="b"/>
                <a:pathLst>
                  <a:path w="38" h="108">
                    <a:moveTo>
                      <a:pt x="0" y="108"/>
                    </a:moveTo>
                    <a:lnTo>
                      <a:pt x="38" y="0"/>
                    </a:lnTo>
                    <a:lnTo>
                      <a:pt x="0" y="108"/>
                    </a:lnTo>
                    <a:close/>
                  </a:path>
                </a:pathLst>
              </a:custGeom>
              <a:solidFill>
                <a:srgbClr val="00FFFF">
                  <a:alpha val="10001"/>
                </a:srgbClr>
              </a:solidFill>
              <a:ln w="9525">
                <a:noFill/>
                <a:round/>
                <a:headEnd/>
                <a:tailEnd/>
              </a:ln>
            </p:spPr>
            <p:txBody>
              <a:bodyPr/>
              <a:lstStyle/>
              <a:p>
                <a:endParaRPr lang="ar-SA"/>
              </a:p>
            </p:txBody>
          </p:sp>
          <p:sp>
            <p:nvSpPr>
              <p:cNvPr id="3151" name="Freeform 79"/>
              <p:cNvSpPr>
                <a:spLocks/>
              </p:cNvSpPr>
              <p:nvPr/>
            </p:nvSpPr>
            <p:spPr bwMode="auto">
              <a:xfrm>
                <a:off x="3634" y="2482"/>
                <a:ext cx="102" cy="255"/>
              </a:xfrm>
              <a:custGeom>
                <a:avLst/>
                <a:gdLst/>
                <a:ahLst/>
                <a:cxnLst>
                  <a:cxn ang="0">
                    <a:pos x="41" y="251"/>
                  </a:cxn>
                  <a:cxn ang="0">
                    <a:pos x="102" y="0"/>
                  </a:cxn>
                  <a:cxn ang="0">
                    <a:pos x="38" y="200"/>
                  </a:cxn>
                  <a:cxn ang="0">
                    <a:pos x="23" y="204"/>
                  </a:cxn>
                  <a:cxn ang="0">
                    <a:pos x="0" y="207"/>
                  </a:cxn>
                  <a:cxn ang="0">
                    <a:pos x="3" y="247"/>
                  </a:cxn>
                  <a:cxn ang="0">
                    <a:pos x="17" y="249"/>
                  </a:cxn>
                  <a:cxn ang="0">
                    <a:pos x="32" y="255"/>
                  </a:cxn>
                  <a:cxn ang="0">
                    <a:pos x="35" y="253"/>
                  </a:cxn>
                  <a:cxn ang="0">
                    <a:pos x="41" y="251"/>
                  </a:cxn>
                </a:cxnLst>
                <a:rect l="0" t="0" r="r" b="b"/>
                <a:pathLst>
                  <a:path w="102" h="255">
                    <a:moveTo>
                      <a:pt x="41" y="251"/>
                    </a:moveTo>
                    <a:lnTo>
                      <a:pt x="102" y="0"/>
                    </a:lnTo>
                    <a:lnTo>
                      <a:pt x="38" y="200"/>
                    </a:lnTo>
                    <a:lnTo>
                      <a:pt x="23" y="204"/>
                    </a:lnTo>
                    <a:lnTo>
                      <a:pt x="0" y="207"/>
                    </a:lnTo>
                    <a:lnTo>
                      <a:pt x="3" y="247"/>
                    </a:lnTo>
                    <a:lnTo>
                      <a:pt x="17" y="249"/>
                    </a:lnTo>
                    <a:lnTo>
                      <a:pt x="32" y="255"/>
                    </a:lnTo>
                    <a:lnTo>
                      <a:pt x="35" y="253"/>
                    </a:lnTo>
                    <a:lnTo>
                      <a:pt x="41" y="251"/>
                    </a:lnTo>
                    <a:close/>
                  </a:path>
                </a:pathLst>
              </a:custGeom>
              <a:solidFill>
                <a:srgbClr val="00FFFF">
                  <a:alpha val="10001"/>
                </a:srgbClr>
              </a:solidFill>
              <a:ln w="9525">
                <a:noFill/>
                <a:round/>
                <a:headEnd/>
                <a:tailEnd/>
              </a:ln>
            </p:spPr>
            <p:txBody>
              <a:bodyPr/>
              <a:lstStyle/>
              <a:p>
                <a:endParaRPr lang="ar-SA"/>
              </a:p>
            </p:txBody>
          </p:sp>
          <p:sp>
            <p:nvSpPr>
              <p:cNvPr id="3152" name="Freeform 80"/>
              <p:cNvSpPr>
                <a:spLocks/>
              </p:cNvSpPr>
              <p:nvPr/>
            </p:nvSpPr>
            <p:spPr bwMode="auto">
              <a:xfrm>
                <a:off x="3556" y="2684"/>
                <a:ext cx="14" cy="36"/>
              </a:xfrm>
              <a:custGeom>
                <a:avLst/>
                <a:gdLst/>
                <a:ahLst/>
                <a:cxnLst>
                  <a:cxn ang="0">
                    <a:pos x="0" y="34"/>
                  </a:cxn>
                  <a:cxn ang="0">
                    <a:pos x="14" y="0"/>
                  </a:cxn>
                  <a:cxn ang="0">
                    <a:pos x="0" y="36"/>
                  </a:cxn>
                  <a:cxn ang="0">
                    <a:pos x="0" y="34"/>
                  </a:cxn>
                </a:cxnLst>
                <a:rect l="0" t="0" r="r" b="b"/>
                <a:pathLst>
                  <a:path w="14" h="36">
                    <a:moveTo>
                      <a:pt x="0" y="34"/>
                    </a:moveTo>
                    <a:lnTo>
                      <a:pt x="14" y="0"/>
                    </a:lnTo>
                    <a:lnTo>
                      <a:pt x="0" y="36"/>
                    </a:lnTo>
                    <a:lnTo>
                      <a:pt x="0" y="34"/>
                    </a:lnTo>
                    <a:close/>
                  </a:path>
                </a:pathLst>
              </a:custGeom>
              <a:solidFill>
                <a:srgbClr val="00FFFF">
                  <a:alpha val="10001"/>
                </a:srgbClr>
              </a:solidFill>
              <a:ln w="9525">
                <a:noFill/>
                <a:round/>
                <a:headEnd/>
                <a:tailEnd/>
              </a:ln>
            </p:spPr>
            <p:txBody>
              <a:bodyPr/>
              <a:lstStyle/>
              <a:p>
                <a:endParaRPr lang="ar-SA"/>
              </a:p>
            </p:txBody>
          </p:sp>
          <p:sp>
            <p:nvSpPr>
              <p:cNvPr id="3153" name="Freeform 81"/>
              <p:cNvSpPr>
                <a:spLocks/>
              </p:cNvSpPr>
              <p:nvPr/>
            </p:nvSpPr>
            <p:spPr bwMode="auto">
              <a:xfrm>
                <a:off x="3570" y="2471"/>
                <a:ext cx="49" cy="182"/>
              </a:xfrm>
              <a:custGeom>
                <a:avLst/>
                <a:gdLst/>
                <a:ahLst/>
                <a:cxnLst>
                  <a:cxn ang="0">
                    <a:pos x="0" y="182"/>
                  </a:cxn>
                  <a:cxn ang="0">
                    <a:pos x="49" y="0"/>
                  </a:cxn>
                  <a:cxn ang="0">
                    <a:pos x="0" y="182"/>
                  </a:cxn>
                </a:cxnLst>
                <a:rect l="0" t="0" r="r" b="b"/>
                <a:pathLst>
                  <a:path w="49" h="182">
                    <a:moveTo>
                      <a:pt x="0" y="182"/>
                    </a:moveTo>
                    <a:lnTo>
                      <a:pt x="49" y="0"/>
                    </a:lnTo>
                    <a:lnTo>
                      <a:pt x="0" y="182"/>
                    </a:lnTo>
                    <a:close/>
                  </a:path>
                </a:pathLst>
              </a:custGeom>
              <a:solidFill>
                <a:srgbClr val="00FFFF">
                  <a:alpha val="10001"/>
                </a:srgbClr>
              </a:solidFill>
              <a:ln w="9525">
                <a:noFill/>
                <a:round/>
                <a:headEnd/>
                <a:tailEnd/>
              </a:ln>
            </p:spPr>
            <p:txBody>
              <a:bodyPr/>
              <a:lstStyle/>
              <a:p>
                <a:endParaRPr lang="ar-SA"/>
              </a:p>
            </p:txBody>
          </p:sp>
          <p:sp>
            <p:nvSpPr>
              <p:cNvPr id="3154" name="Freeform 82"/>
              <p:cNvSpPr>
                <a:spLocks/>
              </p:cNvSpPr>
              <p:nvPr/>
            </p:nvSpPr>
            <p:spPr bwMode="auto">
              <a:xfrm>
                <a:off x="2835" y="2151"/>
                <a:ext cx="69" cy="56"/>
              </a:xfrm>
              <a:custGeom>
                <a:avLst/>
                <a:gdLst/>
                <a:ahLst/>
                <a:cxnLst>
                  <a:cxn ang="0">
                    <a:pos x="64" y="56"/>
                  </a:cxn>
                  <a:cxn ang="0">
                    <a:pos x="69" y="46"/>
                  </a:cxn>
                  <a:cxn ang="0">
                    <a:pos x="69" y="38"/>
                  </a:cxn>
                  <a:cxn ang="0">
                    <a:pos x="46" y="31"/>
                  </a:cxn>
                  <a:cxn ang="0">
                    <a:pos x="37" y="21"/>
                  </a:cxn>
                  <a:cxn ang="0">
                    <a:pos x="32" y="10"/>
                  </a:cxn>
                  <a:cxn ang="0">
                    <a:pos x="17" y="0"/>
                  </a:cxn>
                  <a:cxn ang="0">
                    <a:pos x="0" y="38"/>
                  </a:cxn>
                  <a:cxn ang="0">
                    <a:pos x="5" y="42"/>
                  </a:cxn>
                  <a:cxn ang="0">
                    <a:pos x="23" y="48"/>
                  </a:cxn>
                  <a:cxn ang="0">
                    <a:pos x="40" y="52"/>
                  </a:cxn>
                  <a:cxn ang="0">
                    <a:pos x="64" y="56"/>
                  </a:cxn>
                </a:cxnLst>
                <a:rect l="0" t="0" r="r" b="b"/>
                <a:pathLst>
                  <a:path w="69" h="56">
                    <a:moveTo>
                      <a:pt x="64" y="56"/>
                    </a:moveTo>
                    <a:lnTo>
                      <a:pt x="69" y="46"/>
                    </a:lnTo>
                    <a:lnTo>
                      <a:pt x="69" y="38"/>
                    </a:lnTo>
                    <a:lnTo>
                      <a:pt x="46" y="31"/>
                    </a:lnTo>
                    <a:lnTo>
                      <a:pt x="37" y="21"/>
                    </a:lnTo>
                    <a:lnTo>
                      <a:pt x="32" y="10"/>
                    </a:lnTo>
                    <a:lnTo>
                      <a:pt x="17" y="0"/>
                    </a:lnTo>
                    <a:lnTo>
                      <a:pt x="0" y="38"/>
                    </a:lnTo>
                    <a:lnTo>
                      <a:pt x="5" y="42"/>
                    </a:lnTo>
                    <a:lnTo>
                      <a:pt x="23" y="48"/>
                    </a:lnTo>
                    <a:lnTo>
                      <a:pt x="40" y="52"/>
                    </a:lnTo>
                    <a:lnTo>
                      <a:pt x="64" y="56"/>
                    </a:lnTo>
                    <a:close/>
                  </a:path>
                </a:pathLst>
              </a:custGeom>
              <a:solidFill>
                <a:srgbClr val="00FFFF">
                  <a:alpha val="10001"/>
                </a:srgbClr>
              </a:solidFill>
              <a:ln w="9525">
                <a:noFill/>
                <a:round/>
                <a:headEnd/>
                <a:tailEnd/>
              </a:ln>
            </p:spPr>
            <p:txBody>
              <a:bodyPr/>
              <a:lstStyle/>
              <a:p>
                <a:endParaRPr lang="ar-SA"/>
              </a:p>
            </p:txBody>
          </p:sp>
          <p:sp>
            <p:nvSpPr>
              <p:cNvPr id="3155" name="Freeform 83"/>
              <p:cNvSpPr>
                <a:spLocks/>
              </p:cNvSpPr>
              <p:nvPr/>
            </p:nvSpPr>
            <p:spPr bwMode="auto">
              <a:xfrm>
                <a:off x="2721" y="1406"/>
                <a:ext cx="15" cy="194"/>
              </a:xfrm>
              <a:custGeom>
                <a:avLst/>
                <a:gdLst/>
                <a:ahLst/>
                <a:cxnLst>
                  <a:cxn ang="0">
                    <a:pos x="15" y="194"/>
                  </a:cxn>
                  <a:cxn ang="0">
                    <a:pos x="0" y="0"/>
                  </a:cxn>
                  <a:cxn ang="0">
                    <a:pos x="15" y="194"/>
                  </a:cxn>
                </a:cxnLst>
                <a:rect l="0" t="0" r="r" b="b"/>
                <a:pathLst>
                  <a:path w="15" h="194">
                    <a:moveTo>
                      <a:pt x="15" y="194"/>
                    </a:moveTo>
                    <a:lnTo>
                      <a:pt x="0" y="0"/>
                    </a:lnTo>
                    <a:lnTo>
                      <a:pt x="15" y="194"/>
                    </a:lnTo>
                    <a:close/>
                  </a:path>
                </a:pathLst>
              </a:custGeom>
              <a:solidFill>
                <a:srgbClr val="00FFFF">
                  <a:alpha val="10001"/>
                </a:srgbClr>
              </a:solidFill>
              <a:ln w="9525">
                <a:noFill/>
                <a:round/>
                <a:headEnd/>
                <a:tailEnd/>
              </a:ln>
            </p:spPr>
            <p:txBody>
              <a:bodyPr/>
              <a:lstStyle/>
              <a:p>
                <a:endParaRPr lang="ar-SA"/>
              </a:p>
            </p:txBody>
          </p:sp>
          <p:sp>
            <p:nvSpPr>
              <p:cNvPr id="3156" name="Freeform 84"/>
              <p:cNvSpPr>
                <a:spLocks/>
              </p:cNvSpPr>
              <p:nvPr/>
            </p:nvSpPr>
            <p:spPr bwMode="auto">
              <a:xfrm>
                <a:off x="3099" y="1366"/>
                <a:ext cx="12" cy="38"/>
              </a:xfrm>
              <a:custGeom>
                <a:avLst/>
                <a:gdLst/>
                <a:ahLst/>
                <a:cxnLst>
                  <a:cxn ang="0">
                    <a:pos x="0" y="38"/>
                  </a:cxn>
                  <a:cxn ang="0">
                    <a:pos x="12" y="0"/>
                  </a:cxn>
                  <a:cxn ang="0">
                    <a:pos x="0" y="38"/>
                  </a:cxn>
                </a:cxnLst>
                <a:rect l="0" t="0" r="r" b="b"/>
                <a:pathLst>
                  <a:path w="12" h="38">
                    <a:moveTo>
                      <a:pt x="0" y="38"/>
                    </a:moveTo>
                    <a:lnTo>
                      <a:pt x="12" y="0"/>
                    </a:lnTo>
                    <a:lnTo>
                      <a:pt x="0" y="38"/>
                    </a:lnTo>
                    <a:close/>
                  </a:path>
                </a:pathLst>
              </a:custGeom>
              <a:solidFill>
                <a:srgbClr val="00FFFF">
                  <a:alpha val="10001"/>
                </a:srgbClr>
              </a:solidFill>
              <a:ln w="9525">
                <a:noFill/>
                <a:round/>
                <a:headEnd/>
                <a:tailEnd/>
              </a:ln>
            </p:spPr>
            <p:txBody>
              <a:bodyPr/>
              <a:lstStyle/>
              <a:p>
                <a:endParaRPr lang="ar-SA"/>
              </a:p>
            </p:txBody>
          </p:sp>
          <p:sp>
            <p:nvSpPr>
              <p:cNvPr id="3157" name="Freeform 85"/>
              <p:cNvSpPr>
                <a:spLocks/>
              </p:cNvSpPr>
              <p:nvPr/>
            </p:nvSpPr>
            <p:spPr bwMode="auto">
              <a:xfrm>
                <a:off x="2718" y="1349"/>
                <a:ext cx="3" cy="38"/>
              </a:xfrm>
              <a:custGeom>
                <a:avLst/>
                <a:gdLst/>
                <a:ahLst/>
                <a:cxnLst>
                  <a:cxn ang="0">
                    <a:pos x="3" y="36"/>
                  </a:cxn>
                  <a:cxn ang="0">
                    <a:pos x="0" y="0"/>
                  </a:cxn>
                  <a:cxn ang="0">
                    <a:pos x="3" y="38"/>
                  </a:cxn>
                  <a:cxn ang="0">
                    <a:pos x="3" y="36"/>
                  </a:cxn>
                </a:cxnLst>
                <a:rect l="0" t="0" r="r" b="b"/>
                <a:pathLst>
                  <a:path w="3" h="38">
                    <a:moveTo>
                      <a:pt x="3" y="36"/>
                    </a:moveTo>
                    <a:lnTo>
                      <a:pt x="0" y="0"/>
                    </a:lnTo>
                    <a:lnTo>
                      <a:pt x="3" y="38"/>
                    </a:lnTo>
                    <a:lnTo>
                      <a:pt x="3" y="36"/>
                    </a:lnTo>
                    <a:close/>
                  </a:path>
                </a:pathLst>
              </a:custGeom>
              <a:solidFill>
                <a:srgbClr val="00FFFF">
                  <a:alpha val="10001"/>
                </a:srgbClr>
              </a:solidFill>
              <a:ln w="9525">
                <a:noFill/>
                <a:round/>
                <a:headEnd/>
                <a:tailEnd/>
              </a:ln>
            </p:spPr>
            <p:txBody>
              <a:bodyPr/>
              <a:lstStyle/>
              <a:p>
                <a:endParaRPr lang="ar-SA"/>
              </a:p>
            </p:txBody>
          </p:sp>
          <p:sp>
            <p:nvSpPr>
              <p:cNvPr id="3158" name="Freeform 86"/>
              <p:cNvSpPr>
                <a:spLocks/>
              </p:cNvSpPr>
              <p:nvPr/>
            </p:nvSpPr>
            <p:spPr bwMode="auto">
              <a:xfrm>
                <a:off x="2704" y="1306"/>
                <a:ext cx="11" cy="24"/>
              </a:xfrm>
              <a:custGeom>
                <a:avLst/>
                <a:gdLst/>
                <a:ahLst/>
                <a:cxnLst>
                  <a:cxn ang="0">
                    <a:pos x="11" y="24"/>
                  </a:cxn>
                  <a:cxn ang="0">
                    <a:pos x="11" y="0"/>
                  </a:cxn>
                  <a:cxn ang="0">
                    <a:pos x="0" y="3"/>
                  </a:cxn>
                  <a:cxn ang="0">
                    <a:pos x="3" y="11"/>
                  </a:cxn>
                  <a:cxn ang="0">
                    <a:pos x="6" y="19"/>
                  </a:cxn>
                  <a:cxn ang="0">
                    <a:pos x="11" y="24"/>
                  </a:cxn>
                </a:cxnLst>
                <a:rect l="0" t="0" r="r" b="b"/>
                <a:pathLst>
                  <a:path w="11" h="24">
                    <a:moveTo>
                      <a:pt x="11" y="24"/>
                    </a:moveTo>
                    <a:lnTo>
                      <a:pt x="11" y="0"/>
                    </a:lnTo>
                    <a:lnTo>
                      <a:pt x="0" y="3"/>
                    </a:lnTo>
                    <a:lnTo>
                      <a:pt x="3" y="11"/>
                    </a:lnTo>
                    <a:lnTo>
                      <a:pt x="6" y="19"/>
                    </a:lnTo>
                    <a:lnTo>
                      <a:pt x="11" y="24"/>
                    </a:lnTo>
                    <a:close/>
                  </a:path>
                </a:pathLst>
              </a:custGeom>
              <a:solidFill>
                <a:srgbClr val="00FFFF">
                  <a:alpha val="10001"/>
                </a:srgbClr>
              </a:solidFill>
              <a:ln w="9525">
                <a:noFill/>
                <a:round/>
                <a:headEnd/>
                <a:tailEnd/>
              </a:ln>
            </p:spPr>
            <p:txBody>
              <a:bodyPr/>
              <a:lstStyle/>
              <a:p>
                <a:endParaRPr lang="ar-SA"/>
              </a:p>
            </p:txBody>
          </p:sp>
          <p:sp>
            <p:nvSpPr>
              <p:cNvPr id="3159" name="Freeform 87"/>
              <p:cNvSpPr>
                <a:spLocks/>
              </p:cNvSpPr>
              <p:nvPr/>
            </p:nvSpPr>
            <p:spPr bwMode="auto">
              <a:xfrm>
                <a:off x="3480" y="1095"/>
                <a:ext cx="12" cy="72"/>
              </a:xfrm>
              <a:custGeom>
                <a:avLst/>
                <a:gdLst/>
                <a:ahLst/>
                <a:cxnLst>
                  <a:cxn ang="0">
                    <a:pos x="0" y="72"/>
                  </a:cxn>
                  <a:cxn ang="0">
                    <a:pos x="12" y="0"/>
                  </a:cxn>
                  <a:cxn ang="0">
                    <a:pos x="0" y="72"/>
                  </a:cxn>
                </a:cxnLst>
                <a:rect l="0" t="0" r="r" b="b"/>
                <a:pathLst>
                  <a:path w="12" h="72">
                    <a:moveTo>
                      <a:pt x="0" y="72"/>
                    </a:moveTo>
                    <a:lnTo>
                      <a:pt x="12" y="0"/>
                    </a:lnTo>
                    <a:lnTo>
                      <a:pt x="0" y="72"/>
                    </a:lnTo>
                    <a:close/>
                  </a:path>
                </a:pathLst>
              </a:custGeom>
              <a:solidFill>
                <a:srgbClr val="00FFFF">
                  <a:alpha val="10001"/>
                </a:srgbClr>
              </a:solidFill>
              <a:ln w="9525">
                <a:noFill/>
                <a:round/>
                <a:headEnd/>
                <a:tailEnd/>
              </a:ln>
            </p:spPr>
            <p:txBody>
              <a:bodyPr/>
              <a:lstStyle/>
              <a:p>
                <a:endParaRPr lang="ar-SA"/>
              </a:p>
            </p:txBody>
          </p:sp>
          <p:sp>
            <p:nvSpPr>
              <p:cNvPr id="3160" name="Freeform 88"/>
              <p:cNvSpPr>
                <a:spLocks/>
              </p:cNvSpPr>
              <p:nvPr/>
            </p:nvSpPr>
            <p:spPr bwMode="auto">
              <a:xfrm>
                <a:off x="3401" y="870"/>
                <a:ext cx="9" cy="57"/>
              </a:xfrm>
              <a:custGeom>
                <a:avLst/>
                <a:gdLst/>
                <a:ahLst/>
                <a:cxnLst>
                  <a:cxn ang="0">
                    <a:pos x="9" y="57"/>
                  </a:cxn>
                  <a:cxn ang="0">
                    <a:pos x="0" y="0"/>
                  </a:cxn>
                  <a:cxn ang="0">
                    <a:pos x="9" y="57"/>
                  </a:cxn>
                </a:cxnLst>
                <a:rect l="0" t="0" r="r" b="b"/>
                <a:pathLst>
                  <a:path w="9" h="57">
                    <a:moveTo>
                      <a:pt x="9" y="57"/>
                    </a:moveTo>
                    <a:lnTo>
                      <a:pt x="0" y="0"/>
                    </a:lnTo>
                    <a:lnTo>
                      <a:pt x="9" y="57"/>
                    </a:lnTo>
                    <a:close/>
                  </a:path>
                </a:pathLst>
              </a:custGeom>
              <a:solidFill>
                <a:srgbClr val="00FFFF">
                  <a:alpha val="10001"/>
                </a:srgbClr>
              </a:solidFill>
              <a:ln w="9525">
                <a:noFill/>
                <a:round/>
                <a:headEnd/>
                <a:tailEnd/>
              </a:ln>
            </p:spPr>
            <p:txBody>
              <a:bodyPr/>
              <a:lstStyle/>
              <a:p>
                <a:endParaRPr lang="ar-SA"/>
              </a:p>
            </p:txBody>
          </p:sp>
          <p:sp>
            <p:nvSpPr>
              <p:cNvPr id="3161" name="Freeform 89"/>
              <p:cNvSpPr>
                <a:spLocks/>
              </p:cNvSpPr>
              <p:nvPr/>
            </p:nvSpPr>
            <p:spPr bwMode="auto">
              <a:xfrm>
                <a:off x="2663" y="752"/>
                <a:ext cx="79" cy="118"/>
              </a:xfrm>
              <a:custGeom>
                <a:avLst/>
                <a:gdLst/>
                <a:ahLst/>
                <a:cxnLst>
                  <a:cxn ang="0">
                    <a:pos x="58" y="115"/>
                  </a:cxn>
                  <a:cxn ang="0">
                    <a:pos x="79" y="0"/>
                  </a:cxn>
                  <a:cxn ang="0">
                    <a:pos x="0" y="101"/>
                  </a:cxn>
                  <a:cxn ang="0">
                    <a:pos x="50" y="118"/>
                  </a:cxn>
                  <a:cxn ang="0">
                    <a:pos x="52" y="116"/>
                  </a:cxn>
                  <a:cxn ang="0">
                    <a:pos x="58" y="115"/>
                  </a:cxn>
                </a:cxnLst>
                <a:rect l="0" t="0" r="r" b="b"/>
                <a:pathLst>
                  <a:path w="79" h="118">
                    <a:moveTo>
                      <a:pt x="58" y="115"/>
                    </a:moveTo>
                    <a:lnTo>
                      <a:pt x="79" y="0"/>
                    </a:lnTo>
                    <a:lnTo>
                      <a:pt x="0" y="101"/>
                    </a:lnTo>
                    <a:lnTo>
                      <a:pt x="50" y="118"/>
                    </a:lnTo>
                    <a:lnTo>
                      <a:pt x="52" y="116"/>
                    </a:lnTo>
                    <a:lnTo>
                      <a:pt x="58" y="115"/>
                    </a:lnTo>
                    <a:close/>
                  </a:path>
                </a:pathLst>
              </a:custGeom>
              <a:solidFill>
                <a:srgbClr val="00FFFF">
                  <a:alpha val="10001"/>
                </a:srgbClr>
              </a:solidFill>
              <a:ln w="9525">
                <a:noFill/>
                <a:round/>
                <a:headEnd/>
                <a:tailEnd/>
              </a:ln>
            </p:spPr>
            <p:txBody>
              <a:bodyPr/>
              <a:lstStyle/>
              <a:p>
                <a:endParaRPr lang="ar-SA"/>
              </a:p>
            </p:txBody>
          </p:sp>
          <p:sp>
            <p:nvSpPr>
              <p:cNvPr id="3162" name="Freeform 90"/>
              <p:cNvSpPr>
                <a:spLocks/>
              </p:cNvSpPr>
              <p:nvPr/>
            </p:nvSpPr>
            <p:spPr bwMode="auto">
              <a:xfrm>
                <a:off x="2660" y="616"/>
                <a:ext cx="35" cy="81"/>
              </a:xfrm>
              <a:custGeom>
                <a:avLst/>
                <a:gdLst/>
                <a:ahLst/>
                <a:cxnLst>
                  <a:cxn ang="0">
                    <a:pos x="9" y="79"/>
                  </a:cxn>
                  <a:cxn ang="0">
                    <a:pos x="18" y="68"/>
                  </a:cxn>
                  <a:cxn ang="0">
                    <a:pos x="26" y="59"/>
                  </a:cxn>
                  <a:cxn ang="0">
                    <a:pos x="32" y="47"/>
                  </a:cxn>
                  <a:cxn ang="0">
                    <a:pos x="35" y="38"/>
                  </a:cxn>
                  <a:cxn ang="0">
                    <a:pos x="32" y="26"/>
                  </a:cxn>
                  <a:cxn ang="0">
                    <a:pos x="29" y="15"/>
                  </a:cxn>
                  <a:cxn ang="0">
                    <a:pos x="21" y="5"/>
                  </a:cxn>
                  <a:cxn ang="0">
                    <a:pos x="12" y="0"/>
                  </a:cxn>
                  <a:cxn ang="0">
                    <a:pos x="0" y="81"/>
                  </a:cxn>
                  <a:cxn ang="0">
                    <a:pos x="3" y="79"/>
                  </a:cxn>
                  <a:cxn ang="0">
                    <a:pos x="9" y="79"/>
                  </a:cxn>
                </a:cxnLst>
                <a:rect l="0" t="0" r="r" b="b"/>
                <a:pathLst>
                  <a:path w="35" h="81">
                    <a:moveTo>
                      <a:pt x="9" y="79"/>
                    </a:moveTo>
                    <a:lnTo>
                      <a:pt x="18" y="68"/>
                    </a:lnTo>
                    <a:lnTo>
                      <a:pt x="26" y="59"/>
                    </a:lnTo>
                    <a:lnTo>
                      <a:pt x="32" y="47"/>
                    </a:lnTo>
                    <a:lnTo>
                      <a:pt x="35" y="38"/>
                    </a:lnTo>
                    <a:lnTo>
                      <a:pt x="32" y="26"/>
                    </a:lnTo>
                    <a:lnTo>
                      <a:pt x="29" y="15"/>
                    </a:lnTo>
                    <a:lnTo>
                      <a:pt x="21" y="5"/>
                    </a:lnTo>
                    <a:lnTo>
                      <a:pt x="12" y="0"/>
                    </a:lnTo>
                    <a:lnTo>
                      <a:pt x="0" y="81"/>
                    </a:lnTo>
                    <a:lnTo>
                      <a:pt x="3" y="79"/>
                    </a:lnTo>
                    <a:lnTo>
                      <a:pt x="9" y="79"/>
                    </a:lnTo>
                    <a:close/>
                  </a:path>
                </a:pathLst>
              </a:custGeom>
              <a:solidFill>
                <a:srgbClr val="00FFFF">
                  <a:alpha val="10001"/>
                </a:srgbClr>
              </a:solidFill>
              <a:ln w="9525">
                <a:noFill/>
                <a:round/>
                <a:headEnd/>
                <a:tailEnd/>
              </a:ln>
            </p:spPr>
            <p:txBody>
              <a:bodyPr/>
              <a:lstStyle/>
              <a:p>
                <a:endParaRPr lang="ar-SA"/>
              </a:p>
            </p:txBody>
          </p:sp>
          <p:sp>
            <p:nvSpPr>
              <p:cNvPr id="3163" name="Freeform 91"/>
              <p:cNvSpPr>
                <a:spLocks/>
              </p:cNvSpPr>
              <p:nvPr/>
            </p:nvSpPr>
            <p:spPr bwMode="auto">
              <a:xfrm>
                <a:off x="3053" y="490"/>
                <a:ext cx="5" cy="158"/>
              </a:xfrm>
              <a:custGeom>
                <a:avLst/>
                <a:gdLst/>
                <a:ahLst/>
                <a:cxnLst>
                  <a:cxn ang="0">
                    <a:pos x="5" y="158"/>
                  </a:cxn>
                  <a:cxn ang="0">
                    <a:pos x="3" y="0"/>
                  </a:cxn>
                  <a:cxn ang="0">
                    <a:pos x="0" y="158"/>
                  </a:cxn>
                  <a:cxn ang="0">
                    <a:pos x="3" y="158"/>
                  </a:cxn>
                  <a:cxn ang="0">
                    <a:pos x="5" y="158"/>
                  </a:cxn>
                </a:cxnLst>
                <a:rect l="0" t="0" r="r" b="b"/>
                <a:pathLst>
                  <a:path w="5" h="158">
                    <a:moveTo>
                      <a:pt x="5" y="158"/>
                    </a:moveTo>
                    <a:lnTo>
                      <a:pt x="3" y="0"/>
                    </a:lnTo>
                    <a:lnTo>
                      <a:pt x="0" y="158"/>
                    </a:lnTo>
                    <a:lnTo>
                      <a:pt x="3" y="158"/>
                    </a:lnTo>
                    <a:lnTo>
                      <a:pt x="5" y="158"/>
                    </a:lnTo>
                    <a:close/>
                  </a:path>
                </a:pathLst>
              </a:custGeom>
              <a:solidFill>
                <a:srgbClr val="00FFFF">
                  <a:alpha val="10001"/>
                </a:srgbClr>
              </a:solidFill>
              <a:ln w="9525">
                <a:noFill/>
                <a:round/>
                <a:headEnd/>
                <a:tailEnd/>
              </a:ln>
            </p:spPr>
            <p:txBody>
              <a:bodyPr/>
              <a:lstStyle/>
              <a:p>
                <a:endParaRPr lang="ar-SA"/>
              </a:p>
            </p:txBody>
          </p:sp>
          <p:sp>
            <p:nvSpPr>
              <p:cNvPr id="3164" name="Freeform 92"/>
              <p:cNvSpPr>
                <a:spLocks/>
              </p:cNvSpPr>
              <p:nvPr/>
            </p:nvSpPr>
            <p:spPr bwMode="auto">
              <a:xfrm>
                <a:off x="2396" y="211"/>
                <a:ext cx="1" cy="9"/>
              </a:xfrm>
              <a:custGeom>
                <a:avLst/>
                <a:gdLst/>
                <a:ahLst/>
                <a:cxnLst>
                  <a:cxn ang="0">
                    <a:pos x="0" y="9"/>
                  </a:cxn>
                  <a:cxn ang="0">
                    <a:pos x="0" y="4"/>
                  </a:cxn>
                  <a:cxn ang="0">
                    <a:pos x="0" y="0"/>
                  </a:cxn>
                  <a:cxn ang="0">
                    <a:pos x="0" y="4"/>
                  </a:cxn>
                  <a:cxn ang="0">
                    <a:pos x="0" y="9"/>
                  </a:cxn>
                </a:cxnLst>
                <a:rect l="0" t="0" r="r" b="b"/>
                <a:pathLst>
                  <a:path h="9">
                    <a:moveTo>
                      <a:pt x="0" y="9"/>
                    </a:moveTo>
                    <a:lnTo>
                      <a:pt x="0" y="4"/>
                    </a:lnTo>
                    <a:lnTo>
                      <a:pt x="0" y="0"/>
                    </a:lnTo>
                    <a:lnTo>
                      <a:pt x="0" y="4"/>
                    </a:lnTo>
                    <a:lnTo>
                      <a:pt x="0" y="9"/>
                    </a:lnTo>
                    <a:close/>
                  </a:path>
                </a:pathLst>
              </a:custGeom>
              <a:solidFill>
                <a:srgbClr val="00FFFF">
                  <a:alpha val="10001"/>
                </a:srgbClr>
              </a:solidFill>
              <a:ln w="9525">
                <a:noFill/>
                <a:round/>
                <a:headEnd/>
                <a:tailEnd/>
              </a:ln>
            </p:spPr>
            <p:txBody>
              <a:bodyPr/>
              <a:lstStyle/>
              <a:p>
                <a:endParaRPr lang="ar-SA"/>
              </a:p>
            </p:txBody>
          </p:sp>
          <p:sp>
            <p:nvSpPr>
              <p:cNvPr id="3165" name="Freeform 93"/>
              <p:cNvSpPr>
                <a:spLocks/>
              </p:cNvSpPr>
              <p:nvPr/>
            </p:nvSpPr>
            <p:spPr bwMode="auto">
              <a:xfrm>
                <a:off x="2922" y="-31"/>
                <a:ext cx="58" cy="36"/>
              </a:xfrm>
              <a:custGeom>
                <a:avLst/>
                <a:gdLst/>
                <a:ahLst/>
                <a:cxnLst>
                  <a:cxn ang="0">
                    <a:pos x="43" y="36"/>
                  </a:cxn>
                  <a:cxn ang="0">
                    <a:pos x="46" y="35"/>
                  </a:cxn>
                  <a:cxn ang="0">
                    <a:pos x="49" y="33"/>
                  </a:cxn>
                  <a:cxn ang="0">
                    <a:pos x="58" y="6"/>
                  </a:cxn>
                  <a:cxn ang="0">
                    <a:pos x="46" y="0"/>
                  </a:cxn>
                  <a:cxn ang="0">
                    <a:pos x="35" y="2"/>
                  </a:cxn>
                  <a:cxn ang="0">
                    <a:pos x="23" y="4"/>
                  </a:cxn>
                  <a:cxn ang="0">
                    <a:pos x="14" y="8"/>
                  </a:cxn>
                  <a:cxn ang="0">
                    <a:pos x="0" y="14"/>
                  </a:cxn>
                  <a:cxn ang="0">
                    <a:pos x="0" y="27"/>
                  </a:cxn>
                  <a:cxn ang="0">
                    <a:pos x="11" y="33"/>
                  </a:cxn>
                  <a:cxn ang="0">
                    <a:pos x="35" y="36"/>
                  </a:cxn>
                  <a:cxn ang="0">
                    <a:pos x="38" y="36"/>
                  </a:cxn>
                  <a:cxn ang="0">
                    <a:pos x="43" y="36"/>
                  </a:cxn>
                </a:cxnLst>
                <a:rect l="0" t="0" r="r" b="b"/>
                <a:pathLst>
                  <a:path w="58" h="36">
                    <a:moveTo>
                      <a:pt x="43" y="36"/>
                    </a:moveTo>
                    <a:lnTo>
                      <a:pt x="46" y="35"/>
                    </a:lnTo>
                    <a:lnTo>
                      <a:pt x="49" y="33"/>
                    </a:lnTo>
                    <a:lnTo>
                      <a:pt x="58" y="6"/>
                    </a:lnTo>
                    <a:lnTo>
                      <a:pt x="46" y="0"/>
                    </a:lnTo>
                    <a:lnTo>
                      <a:pt x="35" y="2"/>
                    </a:lnTo>
                    <a:lnTo>
                      <a:pt x="23" y="4"/>
                    </a:lnTo>
                    <a:lnTo>
                      <a:pt x="14" y="8"/>
                    </a:lnTo>
                    <a:lnTo>
                      <a:pt x="0" y="14"/>
                    </a:lnTo>
                    <a:lnTo>
                      <a:pt x="0" y="27"/>
                    </a:lnTo>
                    <a:lnTo>
                      <a:pt x="11" y="33"/>
                    </a:lnTo>
                    <a:lnTo>
                      <a:pt x="35" y="36"/>
                    </a:lnTo>
                    <a:lnTo>
                      <a:pt x="38" y="36"/>
                    </a:lnTo>
                    <a:lnTo>
                      <a:pt x="43" y="36"/>
                    </a:lnTo>
                    <a:close/>
                  </a:path>
                </a:pathLst>
              </a:custGeom>
              <a:solidFill>
                <a:srgbClr val="00FFFF">
                  <a:alpha val="10001"/>
                </a:srgbClr>
              </a:solidFill>
              <a:ln w="9525">
                <a:noFill/>
                <a:round/>
                <a:headEnd/>
                <a:tailEnd/>
              </a:ln>
            </p:spPr>
            <p:txBody>
              <a:bodyPr/>
              <a:lstStyle/>
              <a:p>
                <a:endParaRPr lang="ar-SA"/>
              </a:p>
            </p:txBody>
          </p:sp>
          <p:sp>
            <p:nvSpPr>
              <p:cNvPr id="3166" name="Freeform 94"/>
              <p:cNvSpPr>
                <a:spLocks/>
              </p:cNvSpPr>
              <p:nvPr/>
            </p:nvSpPr>
            <p:spPr bwMode="auto">
              <a:xfrm>
                <a:off x="2904" y="-103"/>
                <a:ext cx="73" cy="29"/>
              </a:xfrm>
              <a:custGeom>
                <a:avLst/>
                <a:gdLst/>
                <a:ahLst/>
                <a:cxnLst>
                  <a:cxn ang="0">
                    <a:pos x="32" y="29"/>
                  </a:cxn>
                  <a:cxn ang="0">
                    <a:pos x="47" y="27"/>
                  </a:cxn>
                  <a:cxn ang="0">
                    <a:pos x="61" y="23"/>
                  </a:cxn>
                  <a:cxn ang="0">
                    <a:pos x="64" y="17"/>
                  </a:cxn>
                  <a:cxn ang="0">
                    <a:pos x="73" y="12"/>
                  </a:cxn>
                  <a:cxn ang="0">
                    <a:pos x="67" y="8"/>
                  </a:cxn>
                  <a:cxn ang="0">
                    <a:pos x="61" y="4"/>
                  </a:cxn>
                  <a:cxn ang="0">
                    <a:pos x="41" y="0"/>
                  </a:cxn>
                  <a:cxn ang="0">
                    <a:pos x="27" y="2"/>
                  </a:cxn>
                  <a:cxn ang="0">
                    <a:pos x="9" y="8"/>
                  </a:cxn>
                  <a:cxn ang="0">
                    <a:pos x="0" y="13"/>
                  </a:cxn>
                  <a:cxn ang="0">
                    <a:pos x="0" y="17"/>
                  </a:cxn>
                  <a:cxn ang="0">
                    <a:pos x="6" y="23"/>
                  </a:cxn>
                  <a:cxn ang="0">
                    <a:pos x="12" y="25"/>
                  </a:cxn>
                  <a:cxn ang="0">
                    <a:pos x="32" y="29"/>
                  </a:cxn>
                </a:cxnLst>
                <a:rect l="0" t="0" r="r" b="b"/>
                <a:pathLst>
                  <a:path w="73" h="29">
                    <a:moveTo>
                      <a:pt x="32" y="29"/>
                    </a:moveTo>
                    <a:lnTo>
                      <a:pt x="47" y="27"/>
                    </a:lnTo>
                    <a:lnTo>
                      <a:pt x="61" y="23"/>
                    </a:lnTo>
                    <a:lnTo>
                      <a:pt x="64" y="17"/>
                    </a:lnTo>
                    <a:lnTo>
                      <a:pt x="73" y="12"/>
                    </a:lnTo>
                    <a:lnTo>
                      <a:pt x="67" y="8"/>
                    </a:lnTo>
                    <a:lnTo>
                      <a:pt x="61" y="4"/>
                    </a:lnTo>
                    <a:lnTo>
                      <a:pt x="41" y="0"/>
                    </a:lnTo>
                    <a:lnTo>
                      <a:pt x="27" y="2"/>
                    </a:lnTo>
                    <a:lnTo>
                      <a:pt x="9" y="8"/>
                    </a:lnTo>
                    <a:lnTo>
                      <a:pt x="0" y="13"/>
                    </a:lnTo>
                    <a:lnTo>
                      <a:pt x="0" y="17"/>
                    </a:lnTo>
                    <a:lnTo>
                      <a:pt x="6" y="23"/>
                    </a:lnTo>
                    <a:lnTo>
                      <a:pt x="12" y="25"/>
                    </a:lnTo>
                    <a:lnTo>
                      <a:pt x="32" y="29"/>
                    </a:lnTo>
                    <a:close/>
                  </a:path>
                </a:pathLst>
              </a:custGeom>
              <a:solidFill>
                <a:srgbClr val="00FFFF">
                  <a:alpha val="10001"/>
                </a:srgbClr>
              </a:solidFill>
              <a:ln w="9525">
                <a:noFill/>
                <a:round/>
                <a:headEnd/>
                <a:tailEnd/>
              </a:ln>
            </p:spPr>
            <p:txBody>
              <a:bodyPr/>
              <a:lstStyle/>
              <a:p>
                <a:endParaRPr lang="ar-SA"/>
              </a:p>
            </p:txBody>
          </p:sp>
          <p:sp>
            <p:nvSpPr>
              <p:cNvPr id="3167" name="Freeform 95"/>
              <p:cNvSpPr>
                <a:spLocks/>
              </p:cNvSpPr>
              <p:nvPr/>
            </p:nvSpPr>
            <p:spPr bwMode="auto">
              <a:xfrm>
                <a:off x="3151" y="-99"/>
                <a:ext cx="41" cy="21"/>
              </a:xfrm>
              <a:custGeom>
                <a:avLst/>
                <a:gdLst/>
                <a:ahLst/>
                <a:cxnLst>
                  <a:cxn ang="0">
                    <a:pos x="15" y="21"/>
                  </a:cxn>
                  <a:cxn ang="0">
                    <a:pos x="24" y="19"/>
                  </a:cxn>
                  <a:cxn ang="0">
                    <a:pos x="41" y="17"/>
                  </a:cxn>
                  <a:cxn ang="0">
                    <a:pos x="41" y="9"/>
                  </a:cxn>
                  <a:cxn ang="0">
                    <a:pos x="38" y="4"/>
                  </a:cxn>
                  <a:cxn ang="0">
                    <a:pos x="30" y="2"/>
                  </a:cxn>
                  <a:cxn ang="0">
                    <a:pos x="27" y="0"/>
                  </a:cxn>
                  <a:cxn ang="0">
                    <a:pos x="24" y="0"/>
                  </a:cxn>
                  <a:cxn ang="0">
                    <a:pos x="15" y="2"/>
                  </a:cxn>
                  <a:cxn ang="0">
                    <a:pos x="0" y="8"/>
                  </a:cxn>
                  <a:cxn ang="0">
                    <a:pos x="6" y="21"/>
                  </a:cxn>
                  <a:cxn ang="0">
                    <a:pos x="9" y="21"/>
                  </a:cxn>
                  <a:cxn ang="0">
                    <a:pos x="15" y="21"/>
                  </a:cxn>
                </a:cxnLst>
                <a:rect l="0" t="0" r="r" b="b"/>
                <a:pathLst>
                  <a:path w="41" h="21">
                    <a:moveTo>
                      <a:pt x="15" y="21"/>
                    </a:moveTo>
                    <a:lnTo>
                      <a:pt x="24" y="19"/>
                    </a:lnTo>
                    <a:lnTo>
                      <a:pt x="41" y="17"/>
                    </a:lnTo>
                    <a:lnTo>
                      <a:pt x="41" y="9"/>
                    </a:lnTo>
                    <a:lnTo>
                      <a:pt x="38" y="4"/>
                    </a:lnTo>
                    <a:lnTo>
                      <a:pt x="30" y="2"/>
                    </a:lnTo>
                    <a:lnTo>
                      <a:pt x="27" y="0"/>
                    </a:lnTo>
                    <a:lnTo>
                      <a:pt x="24" y="0"/>
                    </a:lnTo>
                    <a:lnTo>
                      <a:pt x="15" y="2"/>
                    </a:lnTo>
                    <a:lnTo>
                      <a:pt x="0" y="8"/>
                    </a:lnTo>
                    <a:lnTo>
                      <a:pt x="6" y="21"/>
                    </a:lnTo>
                    <a:lnTo>
                      <a:pt x="9" y="21"/>
                    </a:lnTo>
                    <a:lnTo>
                      <a:pt x="15" y="21"/>
                    </a:lnTo>
                    <a:close/>
                  </a:path>
                </a:pathLst>
              </a:custGeom>
              <a:solidFill>
                <a:srgbClr val="00FFFF">
                  <a:alpha val="10001"/>
                </a:srgbClr>
              </a:solidFill>
              <a:ln w="9525">
                <a:noFill/>
                <a:round/>
                <a:headEnd/>
                <a:tailEnd/>
              </a:ln>
            </p:spPr>
            <p:txBody>
              <a:bodyPr/>
              <a:lstStyle/>
              <a:p>
                <a:endParaRPr lang="ar-SA"/>
              </a:p>
            </p:txBody>
          </p:sp>
          <p:sp>
            <p:nvSpPr>
              <p:cNvPr id="3168" name="Freeform 96"/>
              <p:cNvSpPr>
                <a:spLocks/>
              </p:cNvSpPr>
              <p:nvPr/>
            </p:nvSpPr>
            <p:spPr bwMode="auto">
              <a:xfrm>
                <a:off x="2018" y="-244"/>
                <a:ext cx="1814" cy="8154"/>
              </a:xfrm>
              <a:custGeom>
                <a:avLst/>
                <a:gdLst/>
                <a:ahLst/>
                <a:cxnLst>
                  <a:cxn ang="0">
                    <a:pos x="881" y="85"/>
                  </a:cxn>
                  <a:cxn ang="0">
                    <a:pos x="320" y="163"/>
                  </a:cxn>
                  <a:cxn ang="0">
                    <a:pos x="157" y="471"/>
                  </a:cxn>
                  <a:cxn ang="0">
                    <a:pos x="192" y="802"/>
                  </a:cxn>
                  <a:cxn ang="0">
                    <a:pos x="230" y="1079"/>
                  </a:cxn>
                  <a:cxn ang="0">
                    <a:pos x="340" y="1117"/>
                  </a:cxn>
                  <a:cxn ang="0">
                    <a:pos x="625" y="1136"/>
                  </a:cxn>
                  <a:cxn ang="0">
                    <a:pos x="575" y="1503"/>
                  </a:cxn>
                  <a:cxn ang="0">
                    <a:pos x="558" y="1870"/>
                  </a:cxn>
                  <a:cxn ang="0">
                    <a:pos x="668" y="2216"/>
                  </a:cxn>
                  <a:cxn ang="0">
                    <a:pos x="721" y="2267"/>
                  </a:cxn>
                  <a:cxn ang="0">
                    <a:pos x="535" y="2393"/>
                  </a:cxn>
                  <a:cxn ang="0">
                    <a:pos x="442" y="2661"/>
                  </a:cxn>
                  <a:cxn ang="0">
                    <a:pos x="320" y="3052"/>
                  </a:cxn>
                  <a:cxn ang="0">
                    <a:pos x="442" y="3092"/>
                  </a:cxn>
                  <a:cxn ang="0">
                    <a:pos x="375" y="3486"/>
                  </a:cxn>
                  <a:cxn ang="0">
                    <a:pos x="215" y="3674"/>
                  </a:cxn>
                  <a:cxn ang="0">
                    <a:pos x="384" y="3963"/>
                  </a:cxn>
                  <a:cxn ang="0">
                    <a:pos x="424" y="4242"/>
                  </a:cxn>
                  <a:cxn ang="0">
                    <a:pos x="459" y="4525"/>
                  </a:cxn>
                  <a:cxn ang="0">
                    <a:pos x="727" y="4662"/>
                  </a:cxn>
                  <a:cxn ang="0">
                    <a:pos x="497" y="4753"/>
                  </a:cxn>
                  <a:cxn ang="0">
                    <a:pos x="384" y="5126"/>
                  </a:cxn>
                  <a:cxn ang="0">
                    <a:pos x="334" y="5441"/>
                  </a:cxn>
                  <a:cxn ang="0">
                    <a:pos x="634" y="5761"/>
                  </a:cxn>
                  <a:cxn ang="0">
                    <a:pos x="613" y="6158"/>
                  </a:cxn>
                  <a:cxn ang="0">
                    <a:pos x="410" y="6481"/>
                  </a:cxn>
                  <a:cxn ang="0">
                    <a:pos x="323" y="6856"/>
                  </a:cxn>
                  <a:cxn ang="0">
                    <a:pos x="314" y="7120"/>
                  </a:cxn>
                  <a:cxn ang="0">
                    <a:pos x="154" y="7470"/>
                  </a:cxn>
                  <a:cxn ang="0">
                    <a:pos x="221" y="7513"/>
                  </a:cxn>
                  <a:cxn ang="0">
                    <a:pos x="14" y="7897"/>
                  </a:cxn>
                  <a:cxn ang="0">
                    <a:pos x="75" y="8131"/>
                  </a:cxn>
                  <a:cxn ang="0">
                    <a:pos x="218" y="7892"/>
                  </a:cxn>
                  <a:cxn ang="0">
                    <a:pos x="625" y="7639"/>
                  </a:cxn>
                  <a:cxn ang="0">
                    <a:pos x="956" y="7321"/>
                  </a:cxn>
                  <a:cxn ang="0">
                    <a:pos x="1023" y="7458"/>
                  </a:cxn>
                  <a:cxn ang="0">
                    <a:pos x="889" y="7804"/>
                  </a:cxn>
                  <a:cxn ang="0">
                    <a:pos x="1308" y="7605"/>
                  </a:cxn>
                  <a:cxn ang="0">
                    <a:pos x="1340" y="7179"/>
                  </a:cxn>
                  <a:cxn ang="0">
                    <a:pos x="1337" y="6719"/>
                  </a:cxn>
                  <a:cxn ang="0">
                    <a:pos x="1447" y="6515"/>
                  </a:cxn>
                  <a:cxn ang="0">
                    <a:pos x="1581" y="5960"/>
                  </a:cxn>
                  <a:cxn ang="0">
                    <a:pos x="1389" y="5660"/>
                  </a:cxn>
                  <a:cxn ang="0">
                    <a:pos x="1639" y="5044"/>
                  </a:cxn>
                  <a:cxn ang="0">
                    <a:pos x="1572" y="4959"/>
                  </a:cxn>
                  <a:cxn ang="0">
                    <a:pos x="1131" y="4455"/>
                  </a:cxn>
                  <a:cxn ang="0">
                    <a:pos x="1404" y="3668"/>
                  </a:cxn>
                  <a:cxn ang="0">
                    <a:pos x="1776" y="3256"/>
                  </a:cxn>
                  <a:cxn ang="0">
                    <a:pos x="1401" y="3501"/>
                  </a:cxn>
                  <a:cxn ang="0">
                    <a:pos x="1427" y="2967"/>
                  </a:cxn>
                  <a:cxn ang="0">
                    <a:pos x="1514" y="2588"/>
                  </a:cxn>
                  <a:cxn ang="0">
                    <a:pos x="1131" y="2436"/>
                  </a:cxn>
                  <a:cxn ang="0">
                    <a:pos x="1017" y="2246"/>
                  </a:cxn>
                  <a:cxn ang="0">
                    <a:pos x="1195" y="1640"/>
                  </a:cxn>
                  <a:cxn ang="0">
                    <a:pos x="1116" y="1594"/>
                  </a:cxn>
                  <a:cxn ang="0">
                    <a:pos x="1183" y="1420"/>
                  </a:cxn>
                  <a:cxn ang="0">
                    <a:pos x="1125" y="1288"/>
                  </a:cxn>
                  <a:cxn ang="0">
                    <a:pos x="1128" y="1081"/>
                  </a:cxn>
                  <a:cxn ang="0">
                    <a:pos x="1195" y="703"/>
                  </a:cxn>
                  <a:cxn ang="0">
                    <a:pos x="1229" y="306"/>
                  </a:cxn>
                  <a:cxn ang="0">
                    <a:pos x="1218" y="36"/>
                  </a:cxn>
                </a:cxnLst>
                <a:rect l="0" t="0" r="r" b="b"/>
                <a:pathLst>
                  <a:path w="1814" h="8154">
                    <a:moveTo>
                      <a:pt x="1139" y="0"/>
                    </a:moveTo>
                    <a:lnTo>
                      <a:pt x="1131" y="2"/>
                    </a:lnTo>
                    <a:lnTo>
                      <a:pt x="1125" y="2"/>
                    </a:lnTo>
                    <a:lnTo>
                      <a:pt x="1119" y="2"/>
                    </a:lnTo>
                    <a:lnTo>
                      <a:pt x="1128" y="7"/>
                    </a:lnTo>
                    <a:lnTo>
                      <a:pt x="1122" y="9"/>
                    </a:lnTo>
                    <a:lnTo>
                      <a:pt x="1113" y="13"/>
                    </a:lnTo>
                    <a:lnTo>
                      <a:pt x="1102" y="17"/>
                    </a:lnTo>
                    <a:lnTo>
                      <a:pt x="1087" y="21"/>
                    </a:lnTo>
                    <a:lnTo>
                      <a:pt x="1087" y="24"/>
                    </a:lnTo>
                    <a:lnTo>
                      <a:pt x="1081" y="30"/>
                    </a:lnTo>
                    <a:lnTo>
                      <a:pt x="1067" y="32"/>
                    </a:lnTo>
                    <a:lnTo>
                      <a:pt x="1052" y="36"/>
                    </a:lnTo>
                    <a:lnTo>
                      <a:pt x="1029" y="38"/>
                    </a:lnTo>
                    <a:lnTo>
                      <a:pt x="1009" y="40"/>
                    </a:lnTo>
                    <a:lnTo>
                      <a:pt x="988" y="41"/>
                    </a:lnTo>
                    <a:lnTo>
                      <a:pt x="974" y="47"/>
                    </a:lnTo>
                    <a:lnTo>
                      <a:pt x="956" y="45"/>
                    </a:lnTo>
                    <a:lnTo>
                      <a:pt x="947" y="43"/>
                    </a:lnTo>
                    <a:lnTo>
                      <a:pt x="936" y="40"/>
                    </a:lnTo>
                    <a:lnTo>
                      <a:pt x="924" y="36"/>
                    </a:lnTo>
                    <a:lnTo>
                      <a:pt x="881" y="85"/>
                    </a:lnTo>
                    <a:lnTo>
                      <a:pt x="808" y="100"/>
                    </a:lnTo>
                    <a:lnTo>
                      <a:pt x="788" y="99"/>
                    </a:lnTo>
                    <a:lnTo>
                      <a:pt x="776" y="97"/>
                    </a:lnTo>
                    <a:lnTo>
                      <a:pt x="764" y="93"/>
                    </a:lnTo>
                    <a:lnTo>
                      <a:pt x="744" y="91"/>
                    </a:lnTo>
                    <a:lnTo>
                      <a:pt x="718" y="89"/>
                    </a:lnTo>
                    <a:lnTo>
                      <a:pt x="695" y="93"/>
                    </a:lnTo>
                    <a:lnTo>
                      <a:pt x="564" y="74"/>
                    </a:lnTo>
                    <a:lnTo>
                      <a:pt x="538" y="74"/>
                    </a:lnTo>
                    <a:lnTo>
                      <a:pt x="514" y="78"/>
                    </a:lnTo>
                    <a:lnTo>
                      <a:pt x="491" y="80"/>
                    </a:lnTo>
                    <a:lnTo>
                      <a:pt x="474" y="85"/>
                    </a:lnTo>
                    <a:lnTo>
                      <a:pt x="456" y="89"/>
                    </a:lnTo>
                    <a:lnTo>
                      <a:pt x="439" y="95"/>
                    </a:lnTo>
                    <a:lnTo>
                      <a:pt x="424" y="100"/>
                    </a:lnTo>
                    <a:lnTo>
                      <a:pt x="413" y="108"/>
                    </a:lnTo>
                    <a:lnTo>
                      <a:pt x="386" y="119"/>
                    </a:lnTo>
                    <a:lnTo>
                      <a:pt x="369" y="133"/>
                    </a:lnTo>
                    <a:lnTo>
                      <a:pt x="352" y="148"/>
                    </a:lnTo>
                    <a:lnTo>
                      <a:pt x="343" y="165"/>
                    </a:lnTo>
                    <a:lnTo>
                      <a:pt x="331" y="163"/>
                    </a:lnTo>
                    <a:lnTo>
                      <a:pt x="320" y="163"/>
                    </a:lnTo>
                    <a:lnTo>
                      <a:pt x="311" y="159"/>
                    </a:lnTo>
                    <a:lnTo>
                      <a:pt x="308" y="157"/>
                    </a:lnTo>
                    <a:lnTo>
                      <a:pt x="288" y="171"/>
                    </a:lnTo>
                    <a:lnTo>
                      <a:pt x="270" y="186"/>
                    </a:lnTo>
                    <a:lnTo>
                      <a:pt x="256" y="199"/>
                    </a:lnTo>
                    <a:lnTo>
                      <a:pt x="244" y="216"/>
                    </a:lnTo>
                    <a:lnTo>
                      <a:pt x="230" y="232"/>
                    </a:lnTo>
                    <a:lnTo>
                      <a:pt x="221" y="247"/>
                    </a:lnTo>
                    <a:lnTo>
                      <a:pt x="212" y="262"/>
                    </a:lnTo>
                    <a:lnTo>
                      <a:pt x="203" y="279"/>
                    </a:lnTo>
                    <a:lnTo>
                      <a:pt x="195" y="294"/>
                    </a:lnTo>
                    <a:lnTo>
                      <a:pt x="186" y="309"/>
                    </a:lnTo>
                    <a:lnTo>
                      <a:pt x="180" y="325"/>
                    </a:lnTo>
                    <a:lnTo>
                      <a:pt x="174" y="342"/>
                    </a:lnTo>
                    <a:lnTo>
                      <a:pt x="168" y="357"/>
                    </a:lnTo>
                    <a:lnTo>
                      <a:pt x="166" y="372"/>
                    </a:lnTo>
                    <a:lnTo>
                      <a:pt x="163" y="389"/>
                    </a:lnTo>
                    <a:lnTo>
                      <a:pt x="163" y="406"/>
                    </a:lnTo>
                    <a:lnTo>
                      <a:pt x="160" y="422"/>
                    </a:lnTo>
                    <a:lnTo>
                      <a:pt x="157" y="439"/>
                    </a:lnTo>
                    <a:lnTo>
                      <a:pt x="157" y="454"/>
                    </a:lnTo>
                    <a:lnTo>
                      <a:pt x="157" y="471"/>
                    </a:lnTo>
                    <a:lnTo>
                      <a:pt x="157" y="488"/>
                    </a:lnTo>
                    <a:lnTo>
                      <a:pt x="157" y="505"/>
                    </a:lnTo>
                    <a:lnTo>
                      <a:pt x="160" y="522"/>
                    </a:lnTo>
                    <a:lnTo>
                      <a:pt x="163" y="539"/>
                    </a:lnTo>
                    <a:lnTo>
                      <a:pt x="163" y="555"/>
                    </a:lnTo>
                    <a:lnTo>
                      <a:pt x="163" y="572"/>
                    </a:lnTo>
                    <a:lnTo>
                      <a:pt x="166" y="589"/>
                    </a:lnTo>
                    <a:lnTo>
                      <a:pt x="168" y="606"/>
                    </a:lnTo>
                    <a:lnTo>
                      <a:pt x="171" y="623"/>
                    </a:lnTo>
                    <a:lnTo>
                      <a:pt x="174" y="640"/>
                    </a:lnTo>
                    <a:lnTo>
                      <a:pt x="177" y="657"/>
                    </a:lnTo>
                    <a:lnTo>
                      <a:pt x="183" y="674"/>
                    </a:lnTo>
                    <a:lnTo>
                      <a:pt x="174" y="686"/>
                    </a:lnTo>
                    <a:lnTo>
                      <a:pt x="171" y="699"/>
                    </a:lnTo>
                    <a:lnTo>
                      <a:pt x="171" y="712"/>
                    </a:lnTo>
                    <a:lnTo>
                      <a:pt x="171" y="726"/>
                    </a:lnTo>
                    <a:lnTo>
                      <a:pt x="171" y="737"/>
                    </a:lnTo>
                    <a:lnTo>
                      <a:pt x="174" y="750"/>
                    </a:lnTo>
                    <a:lnTo>
                      <a:pt x="177" y="764"/>
                    </a:lnTo>
                    <a:lnTo>
                      <a:pt x="183" y="777"/>
                    </a:lnTo>
                    <a:lnTo>
                      <a:pt x="186" y="788"/>
                    </a:lnTo>
                    <a:lnTo>
                      <a:pt x="192" y="802"/>
                    </a:lnTo>
                    <a:lnTo>
                      <a:pt x="195" y="815"/>
                    </a:lnTo>
                    <a:lnTo>
                      <a:pt x="203" y="828"/>
                    </a:lnTo>
                    <a:lnTo>
                      <a:pt x="209" y="840"/>
                    </a:lnTo>
                    <a:lnTo>
                      <a:pt x="215" y="853"/>
                    </a:lnTo>
                    <a:lnTo>
                      <a:pt x="221" y="866"/>
                    </a:lnTo>
                    <a:lnTo>
                      <a:pt x="230" y="880"/>
                    </a:lnTo>
                    <a:lnTo>
                      <a:pt x="232" y="891"/>
                    </a:lnTo>
                    <a:lnTo>
                      <a:pt x="238" y="903"/>
                    </a:lnTo>
                    <a:lnTo>
                      <a:pt x="244" y="916"/>
                    </a:lnTo>
                    <a:lnTo>
                      <a:pt x="250" y="929"/>
                    </a:lnTo>
                    <a:lnTo>
                      <a:pt x="253" y="941"/>
                    </a:lnTo>
                    <a:lnTo>
                      <a:pt x="259" y="952"/>
                    </a:lnTo>
                    <a:lnTo>
                      <a:pt x="261" y="965"/>
                    </a:lnTo>
                    <a:lnTo>
                      <a:pt x="264" y="979"/>
                    </a:lnTo>
                    <a:lnTo>
                      <a:pt x="261" y="990"/>
                    </a:lnTo>
                    <a:lnTo>
                      <a:pt x="261" y="1003"/>
                    </a:lnTo>
                    <a:lnTo>
                      <a:pt x="259" y="1015"/>
                    </a:lnTo>
                    <a:lnTo>
                      <a:pt x="259" y="1028"/>
                    </a:lnTo>
                    <a:lnTo>
                      <a:pt x="253" y="1039"/>
                    </a:lnTo>
                    <a:lnTo>
                      <a:pt x="247" y="1053"/>
                    </a:lnTo>
                    <a:lnTo>
                      <a:pt x="238" y="1066"/>
                    </a:lnTo>
                    <a:lnTo>
                      <a:pt x="230" y="1079"/>
                    </a:lnTo>
                    <a:lnTo>
                      <a:pt x="343" y="895"/>
                    </a:lnTo>
                    <a:lnTo>
                      <a:pt x="355" y="897"/>
                    </a:lnTo>
                    <a:lnTo>
                      <a:pt x="366" y="901"/>
                    </a:lnTo>
                    <a:lnTo>
                      <a:pt x="375" y="906"/>
                    </a:lnTo>
                    <a:lnTo>
                      <a:pt x="386" y="914"/>
                    </a:lnTo>
                    <a:lnTo>
                      <a:pt x="337" y="1007"/>
                    </a:lnTo>
                    <a:lnTo>
                      <a:pt x="320" y="1007"/>
                    </a:lnTo>
                    <a:lnTo>
                      <a:pt x="311" y="1007"/>
                    </a:lnTo>
                    <a:lnTo>
                      <a:pt x="305" y="1009"/>
                    </a:lnTo>
                    <a:lnTo>
                      <a:pt x="311" y="1011"/>
                    </a:lnTo>
                    <a:lnTo>
                      <a:pt x="323" y="1013"/>
                    </a:lnTo>
                    <a:lnTo>
                      <a:pt x="340" y="1018"/>
                    </a:lnTo>
                    <a:lnTo>
                      <a:pt x="340" y="1020"/>
                    </a:lnTo>
                    <a:lnTo>
                      <a:pt x="334" y="1022"/>
                    </a:lnTo>
                    <a:lnTo>
                      <a:pt x="323" y="1024"/>
                    </a:lnTo>
                    <a:lnTo>
                      <a:pt x="314" y="1030"/>
                    </a:lnTo>
                    <a:lnTo>
                      <a:pt x="331" y="1074"/>
                    </a:lnTo>
                    <a:lnTo>
                      <a:pt x="337" y="1077"/>
                    </a:lnTo>
                    <a:lnTo>
                      <a:pt x="343" y="1083"/>
                    </a:lnTo>
                    <a:lnTo>
                      <a:pt x="340" y="1087"/>
                    </a:lnTo>
                    <a:lnTo>
                      <a:pt x="331" y="1093"/>
                    </a:lnTo>
                    <a:lnTo>
                      <a:pt x="340" y="1117"/>
                    </a:lnTo>
                    <a:lnTo>
                      <a:pt x="355" y="1121"/>
                    </a:lnTo>
                    <a:lnTo>
                      <a:pt x="372" y="1125"/>
                    </a:lnTo>
                    <a:lnTo>
                      <a:pt x="395" y="1129"/>
                    </a:lnTo>
                    <a:lnTo>
                      <a:pt x="421" y="1134"/>
                    </a:lnTo>
                    <a:lnTo>
                      <a:pt x="436" y="1134"/>
                    </a:lnTo>
                    <a:lnTo>
                      <a:pt x="450" y="1134"/>
                    </a:lnTo>
                    <a:lnTo>
                      <a:pt x="465" y="1133"/>
                    </a:lnTo>
                    <a:lnTo>
                      <a:pt x="479" y="1131"/>
                    </a:lnTo>
                    <a:lnTo>
                      <a:pt x="503" y="1127"/>
                    </a:lnTo>
                    <a:lnTo>
                      <a:pt x="529" y="1123"/>
                    </a:lnTo>
                    <a:lnTo>
                      <a:pt x="514" y="1114"/>
                    </a:lnTo>
                    <a:lnTo>
                      <a:pt x="509" y="1104"/>
                    </a:lnTo>
                    <a:lnTo>
                      <a:pt x="511" y="1094"/>
                    </a:lnTo>
                    <a:lnTo>
                      <a:pt x="526" y="1089"/>
                    </a:lnTo>
                    <a:lnTo>
                      <a:pt x="543" y="1091"/>
                    </a:lnTo>
                    <a:lnTo>
                      <a:pt x="561" y="1096"/>
                    </a:lnTo>
                    <a:lnTo>
                      <a:pt x="570" y="1102"/>
                    </a:lnTo>
                    <a:lnTo>
                      <a:pt x="581" y="1110"/>
                    </a:lnTo>
                    <a:lnTo>
                      <a:pt x="587" y="1115"/>
                    </a:lnTo>
                    <a:lnTo>
                      <a:pt x="599" y="1123"/>
                    </a:lnTo>
                    <a:lnTo>
                      <a:pt x="607" y="1129"/>
                    </a:lnTo>
                    <a:lnTo>
                      <a:pt x="625" y="1136"/>
                    </a:lnTo>
                    <a:lnTo>
                      <a:pt x="622" y="1152"/>
                    </a:lnTo>
                    <a:lnTo>
                      <a:pt x="619" y="1169"/>
                    </a:lnTo>
                    <a:lnTo>
                      <a:pt x="616" y="1186"/>
                    </a:lnTo>
                    <a:lnTo>
                      <a:pt x="616" y="1203"/>
                    </a:lnTo>
                    <a:lnTo>
                      <a:pt x="613" y="1218"/>
                    </a:lnTo>
                    <a:lnTo>
                      <a:pt x="610" y="1235"/>
                    </a:lnTo>
                    <a:lnTo>
                      <a:pt x="607" y="1252"/>
                    </a:lnTo>
                    <a:lnTo>
                      <a:pt x="607" y="1269"/>
                    </a:lnTo>
                    <a:lnTo>
                      <a:pt x="604" y="1285"/>
                    </a:lnTo>
                    <a:lnTo>
                      <a:pt x="602" y="1302"/>
                    </a:lnTo>
                    <a:lnTo>
                      <a:pt x="599" y="1319"/>
                    </a:lnTo>
                    <a:lnTo>
                      <a:pt x="599" y="1336"/>
                    </a:lnTo>
                    <a:lnTo>
                      <a:pt x="596" y="1353"/>
                    </a:lnTo>
                    <a:lnTo>
                      <a:pt x="593" y="1370"/>
                    </a:lnTo>
                    <a:lnTo>
                      <a:pt x="590" y="1387"/>
                    </a:lnTo>
                    <a:lnTo>
                      <a:pt x="590" y="1404"/>
                    </a:lnTo>
                    <a:lnTo>
                      <a:pt x="587" y="1420"/>
                    </a:lnTo>
                    <a:lnTo>
                      <a:pt x="584" y="1437"/>
                    </a:lnTo>
                    <a:lnTo>
                      <a:pt x="581" y="1452"/>
                    </a:lnTo>
                    <a:lnTo>
                      <a:pt x="581" y="1469"/>
                    </a:lnTo>
                    <a:lnTo>
                      <a:pt x="578" y="1486"/>
                    </a:lnTo>
                    <a:lnTo>
                      <a:pt x="575" y="1503"/>
                    </a:lnTo>
                    <a:lnTo>
                      <a:pt x="573" y="1520"/>
                    </a:lnTo>
                    <a:lnTo>
                      <a:pt x="573" y="1537"/>
                    </a:lnTo>
                    <a:lnTo>
                      <a:pt x="570" y="1553"/>
                    </a:lnTo>
                    <a:lnTo>
                      <a:pt x="567" y="1570"/>
                    </a:lnTo>
                    <a:lnTo>
                      <a:pt x="564" y="1585"/>
                    </a:lnTo>
                    <a:lnTo>
                      <a:pt x="564" y="1602"/>
                    </a:lnTo>
                    <a:lnTo>
                      <a:pt x="564" y="1619"/>
                    </a:lnTo>
                    <a:lnTo>
                      <a:pt x="564" y="1636"/>
                    </a:lnTo>
                    <a:lnTo>
                      <a:pt x="564" y="1653"/>
                    </a:lnTo>
                    <a:lnTo>
                      <a:pt x="564" y="1670"/>
                    </a:lnTo>
                    <a:lnTo>
                      <a:pt x="561" y="1686"/>
                    </a:lnTo>
                    <a:lnTo>
                      <a:pt x="561" y="1703"/>
                    </a:lnTo>
                    <a:lnTo>
                      <a:pt x="558" y="1720"/>
                    </a:lnTo>
                    <a:lnTo>
                      <a:pt x="558" y="1737"/>
                    </a:lnTo>
                    <a:lnTo>
                      <a:pt x="558" y="1752"/>
                    </a:lnTo>
                    <a:lnTo>
                      <a:pt x="558" y="1769"/>
                    </a:lnTo>
                    <a:lnTo>
                      <a:pt x="558" y="1786"/>
                    </a:lnTo>
                    <a:lnTo>
                      <a:pt x="558" y="1803"/>
                    </a:lnTo>
                    <a:lnTo>
                      <a:pt x="558" y="1819"/>
                    </a:lnTo>
                    <a:lnTo>
                      <a:pt x="558" y="1836"/>
                    </a:lnTo>
                    <a:lnTo>
                      <a:pt x="558" y="1853"/>
                    </a:lnTo>
                    <a:lnTo>
                      <a:pt x="558" y="1870"/>
                    </a:lnTo>
                    <a:lnTo>
                      <a:pt x="558" y="1887"/>
                    </a:lnTo>
                    <a:lnTo>
                      <a:pt x="561" y="1904"/>
                    </a:lnTo>
                    <a:lnTo>
                      <a:pt x="564" y="1921"/>
                    </a:lnTo>
                    <a:lnTo>
                      <a:pt x="567" y="1938"/>
                    </a:lnTo>
                    <a:lnTo>
                      <a:pt x="567" y="1954"/>
                    </a:lnTo>
                    <a:lnTo>
                      <a:pt x="570" y="1971"/>
                    </a:lnTo>
                    <a:lnTo>
                      <a:pt x="573" y="1988"/>
                    </a:lnTo>
                    <a:lnTo>
                      <a:pt x="575" y="2005"/>
                    </a:lnTo>
                    <a:lnTo>
                      <a:pt x="575" y="2022"/>
                    </a:lnTo>
                    <a:lnTo>
                      <a:pt x="581" y="2039"/>
                    </a:lnTo>
                    <a:lnTo>
                      <a:pt x="584" y="2056"/>
                    </a:lnTo>
                    <a:lnTo>
                      <a:pt x="590" y="2073"/>
                    </a:lnTo>
                    <a:lnTo>
                      <a:pt x="593" y="2090"/>
                    </a:lnTo>
                    <a:lnTo>
                      <a:pt x="599" y="2108"/>
                    </a:lnTo>
                    <a:lnTo>
                      <a:pt x="602" y="2125"/>
                    </a:lnTo>
                    <a:lnTo>
                      <a:pt x="607" y="2142"/>
                    </a:lnTo>
                    <a:lnTo>
                      <a:pt x="613" y="2159"/>
                    </a:lnTo>
                    <a:lnTo>
                      <a:pt x="619" y="2176"/>
                    </a:lnTo>
                    <a:lnTo>
                      <a:pt x="625" y="2193"/>
                    </a:lnTo>
                    <a:lnTo>
                      <a:pt x="634" y="2212"/>
                    </a:lnTo>
                    <a:lnTo>
                      <a:pt x="645" y="2216"/>
                    </a:lnTo>
                    <a:lnTo>
                      <a:pt x="668" y="2216"/>
                    </a:lnTo>
                    <a:lnTo>
                      <a:pt x="689" y="2216"/>
                    </a:lnTo>
                    <a:lnTo>
                      <a:pt x="703" y="2216"/>
                    </a:lnTo>
                    <a:lnTo>
                      <a:pt x="837" y="2227"/>
                    </a:lnTo>
                    <a:lnTo>
                      <a:pt x="901" y="2307"/>
                    </a:lnTo>
                    <a:lnTo>
                      <a:pt x="878" y="2309"/>
                    </a:lnTo>
                    <a:lnTo>
                      <a:pt x="854" y="2307"/>
                    </a:lnTo>
                    <a:lnTo>
                      <a:pt x="831" y="2303"/>
                    </a:lnTo>
                    <a:lnTo>
                      <a:pt x="814" y="2305"/>
                    </a:lnTo>
                    <a:lnTo>
                      <a:pt x="808" y="2305"/>
                    </a:lnTo>
                    <a:lnTo>
                      <a:pt x="805" y="2309"/>
                    </a:lnTo>
                    <a:lnTo>
                      <a:pt x="796" y="2311"/>
                    </a:lnTo>
                    <a:lnTo>
                      <a:pt x="779" y="2313"/>
                    </a:lnTo>
                    <a:lnTo>
                      <a:pt x="761" y="2307"/>
                    </a:lnTo>
                    <a:lnTo>
                      <a:pt x="756" y="2303"/>
                    </a:lnTo>
                    <a:lnTo>
                      <a:pt x="753" y="2298"/>
                    </a:lnTo>
                    <a:lnTo>
                      <a:pt x="756" y="2294"/>
                    </a:lnTo>
                    <a:lnTo>
                      <a:pt x="759" y="2282"/>
                    </a:lnTo>
                    <a:lnTo>
                      <a:pt x="747" y="2273"/>
                    </a:lnTo>
                    <a:lnTo>
                      <a:pt x="744" y="2271"/>
                    </a:lnTo>
                    <a:lnTo>
                      <a:pt x="741" y="2271"/>
                    </a:lnTo>
                    <a:lnTo>
                      <a:pt x="732" y="2269"/>
                    </a:lnTo>
                    <a:lnTo>
                      <a:pt x="721" y="2267"/>
                    </a:lnTo>
                    <a:lnTo>
                      <a:pt x="706" y="2267"/>
                    </a:lnTo>
                    <a:lnTo>
                      <a:pt x="697" y="2271"/>
                    </a:lnTo>
                    <a:lnTo>
                      <a:pt x="747" y="2292"/>
                    </a:lnTo>
                    <a:lnTo>
                      <a:pt x="738" y="2294"/>
                    </a:lnTo>
                    <a:lnTo>
                      <a:pt x="727" y="2296"/>
                    </a:lnTo>
                    <a:lnTo>
                      <a:pt x="709" y="2298"/>
                    </a:lnTo>
                    <a:lnTo>
                      <a:pt x="695" y="2300"/>
                    </a:lnTo>
                    <a:lnTo>
                      <a:pt x="651" y="2360"/>
                    </a:lnTo>
                    <a:lnTo>
                      <a:pt x="636" y="2358"/>
                    </a:lnTo>
                    <a:lnTo>
                      <a:pt x="636" y="2362"/>
                    </a:lnTo>
                    <a:lnTo>
                      <a:pt x="631" y="2362"/>
                    </a:lnTo>
                    <a:lnTo>
                      <a:pt x="616" y="2358"/>
                    </a:lnTo>
                    <a:lnTo>
                      <a:pt x="610" y="2353"/>
                    </a:lnTo>
                    <a:lnTo>
                      <a:pt x="599" y="2349"/>
                    </a:lnTo>
                    <a:lnTo>
                      <a:pt x="587" y="2347"/>
                    </a:lnTo>
                    <a:lnTo>
                      <a:pt x="575" y="2349"/>
                    </a:lnTo>
                    <a:lnTo>
                      <a:pt x="581" y="2353"/>
                    </a:lnTo>
                    <a:lnTo>
                      <a:pt x="573" y="2358"/>
                    </a:lnTo>
                    <a:lnTo>
                      <a:pt x="555" y="2360"/>
                    </a:lnTo>
                    <a:lnTo>
                      <a:pt x="538" y="2362"/>
                    </a:lnTo>
                    <a:lnTo>
                      <a:pt x="535" y="2376"/>
                    </a:lnTo>
                    <a:lnTo>
                      <a:pt x="535" y="2393"/>
                    </a:lnTo>
                    <a:lnTo>
                      <a:pt x="535" y="2406"/>
                    </a:lnTo>
                    <a:lnTo>
                      <a:pt x="535" y="2423"/>
                    </a:lnTo>
                    <a:lnTo>
                      <a:pt x="532" y="2438"/>
                    </a:lnTo>
                    <a:lnTo>
                      <a:pt x="532" y="2454"/>
                    </a:lnTo>
                    <a:lnTo>
                      <a:pt x="529" y="2469"/>
                    </a:lnTo>
                    <a:lnTo>
                      <a:pt x="529" y="2486"/>
                    </a:lnTo>
                    <a:lnTo>
                      <a:pt x="526" y="2499"/>
                    </a:lnTo>
                    <a:lnTo>
                      <a:pt x="523" y="2514"/>
                    </a:lnTo>
                    <a:lnTo>
                      <a:pt x="523" y="2530"/>
                    </a:lnTo>
                    <a:lnTo>
                      <a:pt x="523" y="2547"/>
                    </a:lnTo>
                    <a:lnTo>
                      <a:pt x="520" y="2562"/>
                    </a:lnTo>
                    <a:lnTo>
                      <a:pt x="520" y="2577"/>
                    </a:lnTo>
                    <a:lnTo>
                      <a:pt x="520" y="2594"/>
                    </a:lnTo>
                    <a:lnTo>
                      <a:pt x="523" y="2611"/>
                    </a:lnTo>
                    <a:lnTo>
                      <a:pt x="526" y="2621"/>
                    </a:lnTo>
                    <a:lnTo>
                      <a:pt x="526" y="2630"/>
                    </a:lnTo>
                    <a:lnTo>
                      <a:pt x="520" y="2636"/>
                    </a:lnTo>
                    <a:lnTo>
                      <a:pt x="511" y="2644"/>
                    </a:lnTo>
                    <a:lnTo>
                      <a:pt x="494" y="2647"/>
                    </a:lnTo>
                    <a:lnTo>
                      <a:pt x="479" y="2651"/>
                    </a:lnTo>
                    <a:lnTo>
                      <a:pt x="459" y="2655"/>
                    </a:lnTo>
                    <a:lnTo>
                      <a:pt x="442" y="2661"/>
                    </a:lnTo>
                    <a:lnTo>
                      <a:pt x="413" y="2661"/>
                    </a:lnTo>
                    <a:lnTo>
                      <a:pt x="392" y="2663"/>
                    </a:lnTo>
                    <a:lnTo>
                      <a:pt x="375" y="2663"/>
                    </a:lnTo>
                    <a:lnTo>
                      <a:pt x="366" y="2670"/>
                    </a:lnTo>
                    <a:lnTo>
                      <a:pt x="349" y="2680"/>
                    </a:lnTo>
                    <a:lnTo>
                      <a:pt x="346" y="2697"/>
                    </a:lnTo>
                    <a:lnTo>
                      <a:pt x="337" y="2699"/>
                    </a:lnTo>
                    <a:lnTo>
                      <a:pt x="331" y="2703"/>
                    </a:lnTo>
                    <a:lnTo>
                      <a:pt x="320" y="2704"/>
                    </a:lnTo>
                    <a:lnTo>
                      <a:pt x="302" y="2704"/>
                    </a:lnTo>
                    <a:lnTo>
                      <a:pt x="296" y="2699"/>
                    </a:lnTo>
                    <a:lnTo>
                      <a:pt x="288" y="2697"/>
                    </a:lnTo>
                    <a:lnTo>
                      <a:pt x="282" y="2695"/>
                    </a:lnTo>
                    <a:lnTo>
                      <a:pt x="293" y="2693"/>
                    </a:lnTo>
                    <a:lnTo>
                      <a:pt x="192" y="3024"/>
                    </a:lnTo>
                    <a:lnTo>
                      <a:pt x="218" y="3031"/>
                    </a:lnTo>
                    <a:lnTo>
                      <a:pt x="238" y="3039"/>
                    </a:lnTo>
                    <a:lnTo>
                      <a:pt x="256" y="3045"/>
                    </a:lnTo>
                    <a:lnTo>
                      <a:pt x="276" y="3056"/>
                    </a:lnTo>
                    <a:lnTo>
                      <a:pt x="291" y="3054"/>
                    </a:lnTo>
                    <a:lnTo>
                      <a:pt x="305" y="3054"/>
                    </a:lnTo>
                    <a:lnTo>
                      <a:pt x="320" y="3052"/>
                    </a:lnTo>
                    <a:lnTo>
                      <a:pt x="343" y="3054"/>
                    </a:lnTo>
                    <a:lnTo>
                      <a:pt x="357" y="3054"/>
                    </a:lnTo>
                    <a:lnTo>
                      <a:pt x="372" y="3056"/>
                    </a:lnTo>
                    <a:lnTo>
                      <a:pt x="389" y="3058"/>
                    </a:lnTo>
                    <a:lnTo>
                      <a:pt x="410" y="3062"/>
                    </a:lnTo>
                    <a:lnTo>
                      <a:pt x="416" y="3058"/>
                    </a:lnTo>
                    <a:lnTo>
                      <a:pt x="416" y="3054"/>
                    </a:lnTo>
                    <a:lnTo>
                      <a:pt x="413" y="3050"/>
                    </a:lnTo>
                    <a:lnTo>
                      <a:pt x="421" y="3047"/>
                    </a:lnTo>
                    <a:lnTo>
                      <a:pt x="430" y="3045"/>
                    </a:lnTo>
                    <a:lnTo>
                      <a:pt x="436" y="3045"/>
                    </a:lnTo>
                    <a:lnTo>
                      <a:pt x="442" y="3045"/>
                    </a:lnTo>
                    <a:lnTo>
                      <a:pt x="459" y="3048"/>
                    </a:lnTo>
                    <a:lnTo>
                      <a:pt x="474" y="3058"/>
                    </a:lnTo>
                    <a:lnTo>
                      <a:pt x="471" y="3069"/>
                    </a:lnTo>
                    <a:lnTo>
                      <a:pt x="453" y="3079"/>
                    </a:lnTo>
                    <a:lnTo>
                      <a:pt x="430" y="3086"/>
                    </a:lnTo>
                    <a:lnTo>
                      <a:pt x="416" y="3085"/>
                    </a:lnTo>
                    <a:lnTo>
                      <a:pt x="413" y="3085"/>
                    </a:lnTo>
                    <a:lnTo>
                      <a:pt x="418" y="3086"/>
                    </a:lnTo>
                    <a:lnTo>
                      <a:pt x="430" y="3090"/>
                    </a:lnTo>
                    <a:lnTo>
                      <a:pt x="442" y="3092"/>
                    </a:lnTo>
                    <a:lnTo>
                      <a:pt x="456" y="3096"/>
                    </a:lnTo>
                    <a:lnTo>
                      <a:pt x="462" y="3098"/>
                    </a:lnTo>
                    <a:lnTo>
                      <a:pt x="465" y="3104"/>
                    </a:lnTo>
                    <a:lnTo>
                      <a:pt x="448" y="3136"/>
                    </a:lnTo>
                    <a:lnTo>
                      <a:pt x="334" y="3126"/>
                    </a:lnTo>
                    <a:lnTo>
                      <a:pt x="320" y="3123"/>
                    </a:lnTo>
                    <a:lnTo>
                      <a:pt x="314" y="3128"/>
                    </a:lnTo>
                    <a:lnTo>
                      <a:pt x="311" y="3136"/>
                    </a:lnTo>
                    <a:lnTo>
                      <a:pt x="302" y="3143"/>
                    </a:lnTo>
                    <a:lnTo>
                      <a:pt x="291" y="3143"/>
                    </a:lnTo>
                    <a:lnTo>
                      <a:pt x="279" y="3142"/>
                    </a:lnTo>
                    <a:lnTo>
                      <a:pt x="267" y="3138"/>
                    </a:lnTo>
                    <a:lnTo>
                      <a:pt x="267" y="3136"/>
                    </a:lnTo>
                    <a:lnTo>
                      <a:pt x="302" y="3185"/>
                    </a:lnTo>
                    <a:lnTo>
                      <a:pt x="227" y="3307"/>
                    </a:lnTo>
                    <a:lnTo>
                      <a:pt x="276" y="3277"/>
                    </a:lnTo>
                    <a:lnTo>
                      <a:pt x="288" y="3277"/>
                    </a:lnTo>
                    <a:lnTo>
                      <a:pt x="308" y="3278"/>
                    </a:lnTo>
                    <a:lnTo>
                      <a:pt x="392" y="3450"/>
                    </a:lnTo>
                    <a:lnTo>
                      <a:pt x="392" y="3465"/>
                    </a:lnTo>
                    <a:lnTo>
                      <a:pt x="386" y="3480"/>
                    </a:lnTo>
                    <a:lnTo>
                      <a:pt x="375" y="3486"/>
                    </a:lnTo>
                    <a:lnTo>
                      <a:pt x="360" y="3493"/>
                    </a:lnTo>
                    <a:lnTo>
                      <a:pt x="340" y="3497"/>
                    </a:lnTo>
                    <a:lnTo>
                      <a:pt x="320" y="3503"/>
                    </a:lnTo>
                    <a:lnTo>
                      <a:pt x="293" y="3501"/>
                    </a:lnTo>
                    <a:lnTo>
                      <a:pt x="267" y="3507"/>
                    </a:lnTo>
                    <a:lnTo>
                      <a:pt x="259" y="3510"/>
                    </a:lnTo>
                    <a:lnTo>
                      <a:pt x="253" y="3514"/>
                    </a:lnTo>
                    <a:lnTo>
                      <a:pt x="241" y="3514"/>
                    </a:lnTo>
                    <a:lnTo>
                      <a:pt x="221" y="3516"/>
                    </a:lnTo>
                    <a:lnTo>
                      <a:pt x="206" y="3526"/>
                    </a:lnTo>
                    <a:lnTo>
                      <a:pt x="198" y="3537"/>
                    </a:lnTo>
                    <a:lnTo>
                      <a:pt x="189" y="3548"/>
                    </a:lnTo>
                    <a:lnTo>
                      <a:pt x="183" y="3560"/>
                    </a:lnTo>
                    <a:lnTo>
                      <a:pt x="177" y="3571"/>
                    </a:lnTo>
                    <a:lnTo>
                      <a:pt x="177" y="3584"/>
                    </a:lnTo>
                    <a:lnTo>
                      <a:pt x="177" y="3598"/>
                    </a:lnTo>
                    <a:lnTo>
                      <a:pt x="183" y="3611"/>
                    </a:lnTo>
                    <a:lnTo>
                      <a:pt x="183" y="3622"/>
                    </a:lnTo>
                    <a:lnTo>
                      <a:pt x="189" y="3636"/>
                    </a:lnTo>
                    <a:lnTo>
                      <a:pt x="198" y="3649"/>
                    </a:lnTo>
                    <a:lnTo>
                      <a:pt x="206" y="3662"/>
                    </a:lnTo>
                    <a:lnTo>
                      <a:pt x="215" y="3674"/>
                    </a:lnTo>
                    <a:lnTo>
                      <a:pt x="230" y="3689"/>
                    </a:lnTo>
                    <a:lnTo>
                      <a:pt x="244" y="3700"/>
                    </a:lnTo>
                    <a:lnTo>
                      <a:pt x="261" y="3716"/>
                    </a:lnTo>
                    <a:lnTo>
                      <a:pt x="279" y="3721"/>
                    </a:lnTo>
                    <a:lnTo>
                      <a:pt x="296" y="3727"/>
                    </a:lnTo>
                    <a:lnTo>
                      <a:pt x="308" y="3733"/>
                    </a:lnTo>
                    <a:lnTo>
                      <a:pt x="320" y="3738"/>
                    </a:lnTo>
                    <a:lnTo>
                      <a:pt x="331" y="3752"/>
                    </a:lnTo>
                    <a:lnTo>
                      <a:pt x="340" y="3765"/>
                    </a:lnTo>
                    <a:lnTo>
                      <a:pt x="340" y="3776"/>
                    </a:lnTo>
                    <a:lnTo>
                      <a:pt x="343" y="3790"/>
                    </a:lnTo>
                    <a:lnTo>
                      <a:pt x="346" y="3801"/>
                    </a:lnTo>
                    <a:lnTo>
                      <a:pt x="357" y="3814"/>
                    </a:lnTo>
                    <a:lnTo>
                      <a:pt x="352" y="3862"/>
                    </a:lnTo>
                    <a:lnTo>
                      <a:pt x="355" y="3873"/>
                    </a:lnTo>
                    <a:lnTo>
                      <a:pt x="360" y="3885"/>
                    </a:lnTo>
                    <a:lnTo>
                      <a:pt x="363" y="3898"/>
                    </a:lnTo>
                    <a:lnTo>
                      <a:pt x="369" y="3911"/>
                    </a:lnTo>
                    <a:lnTo>
                      <a:pt x="372" y="3923"/>
                    </a:lnTo>
                    <a:lnTo>
                      <a:pt x="375" y="3936"/>
                    </a:lnTo>
                    <a:lnTo>
                      <a:pt x="378" y="3949"/>
                    </a:lnTo>
                    <a:lnTo>
                      <a:pt x="384" y="3963"/>
                    </a:lnTo>
                    <a:lnTo>
                      <a:pt x="384" y="3974"/>
                    </a:lnTo>
                    <a:lnTo>
                      <a:pt x="389" y="3986"/>
                    </a:lnTo>
                    <a:lnTo>
                      <a:pt x="389" y="3999"/>
                    </a:lnTo>
                    <a:lnTo>
                      <a:pt x="395" y="4012"/>
                    </a:lnTo>
                    <a:lnTo>
                      <a:pt x="395" y="4024"/>
                    </a:lnTo>
                    <a:lnTo>
                      <a:pt x="401" y="4037"/>
                    </a:lnTo>
                    <a:lnTo>
                      <a:pt x="401" y="4050"/>
                    </a:lnTo>
                    <a:lnTo>
                      <a:pt x="407" y="4063"/>
                    </a:lnTo>
                    <a:lnTo>
                      <a:pt x="407" y="4075"/>
                    </a:lnTo>
                    <a:lnTo>
                      <a:pt x="407" y="4088"/>
                    </a:lnTo>
                    <a:lnTo>
                      <a:pt x="407" y="4101"/>
                    </a:lnTo>
                    <a:lnTo>
                      <a:pt x="410" y="4115"/>
                    </a:lnTo>
                    <a:lnTo>
                      <a:pt x="410" y="4126"/>
                    </a:lnTo>
                    <a:lnTo>
                      <a:pt x="413" y="4139"/>
                    </a:lnTo>
                    <a:lnTo>
                      <a:pt x="413" y="4153"/>
                    </a:lnTo>
                    <a:lnTo>
                      <a:pt x="416" y="4166"/>
                    </a:lnTo>
                    <a:lnTo>
                      <a:pt x="416" y="4177"/>
                    </a:lnTo>
                    <a:lnTo>
                      <a:pt x="418" y="4191"/>
                    </a:lnTo>
                    <a:lnTo>
                      <a:pt x="418" y="4204"/>
                    </a:lnTo>
                    <a:lnTo>
                      <a:pt x="421" y="4217"/>
                    </a:lnTo>
                    <a:lnTo>
                      <a:pt x="421" y="4229"/>
                    </a:lnTo>
                    <a:lnTo>
                      <a:pt x="424" y="4242"/>
                    </a:lnTo>
                    <a:lnTo>
                      <a:pt x="424" y="4255"/>
                    </a:lnTo>
                    <a:lnTo>
                      <a:pt x="427" y="4269"/>
                    </a:lnTo>
                    <a:lnTo>
                      <a:pt x="427" y="4280"/>
                    </a:lnTo>
                    <a:lnTo>
                      <a:pt x="427" y="4293"/>
                    </a:lnTo>
                    <a:lnTo>
                      <a:pt x="427" y="4307"/>
                    </a:lnTo>
                    <a:lnTo>
                      <a:pt x="427" y="4320"/>
                    </a:lnTo>
                    <a:lnTo>
                      <a:pt x="427" y="4331"/>
                    </a:lnTo>
                    <a:lnTo>
                      <a:pt x="430" y="4345"/>
                    </a:lnTo>
                    <a:lnTo>
                      <a:pt x="430" y="4358"/>
                    </a:lnTo>
                    <a:lnTo>
                      <a:pt x="433" y="4371"/>
                    </a:lnTo>
                    <a:lnTo>
                      <a:pt x="433" y="4383"/>
                    </a:lnTo>
                    <a:lnTo>
                      <a:pt x="433" y="4396"/>
                    </a:lnTo>
                    <a:lnTo>
                      <a:pt x="436" y="4409"/>
                    </a:lnTo>
                    <a:lnTo>
                      <a:pt x="439" y="4423"/>
                    </a:lnTo>
                    <a:lnTo>
                      <a:pt x="439" y="4434"/>
                    </a:lnTo>
                    <a:lnTo>
                      <a:pt x="442" y="4447"/>
                    </a:lnTo>
                    <a:lnTo>
                      <a:pt x="445" y="4461"/>
                    </a:lnTo>
                    <a:lnTo>
                      <a:pt x="450" y="4474"/>
                    </a:lnTo>
                    <a:lnTo>
                      <a:pt x="450" y="4485"/>
                    </a:lnTo>
                    <a:lnTo>
                      <a:pt x="453" y="4499"/>
                    </a:lnTo>
                    <a:lnTo>
                      <a:pt x="456" y="4512"/>
                    </a:lnTo>
                    <a:lnTo>
                      <a:pt x="459" y="4525"/>
                    </a:lnTo>
                    <a:lnTo>
                      <a:pt x="462" y="4537"/>
                    </a:lnTo>
                    <a:lnTo>
                      <a:pt x="468" y="4552"/>
                    </a:lnTo>
                    <a:lnTo>
                      <a:pt x="471" y="4563"/>
                    </a:lnTo>
                    <a:lnTo>
                      <a:pt x="479" y="4579"/>
                    </a:lnTo>
                    <a:lnTo>
                      <a:pt x="482" y="4590"/>
                    </a:lnTo>
                    <a:lnTo>
                      <a:pt x="488" y="4603"/>
                    </a:lnTo>
                    <a:lnTo>
                      <a:pt x="491" y="4617"/>
                    </a:lnTo>
                    <a:lnTo>
                      <a:pt x="500" y="4632"/>
                    </a:lnTo>
                    <a:lnTo>
                      <a:pt x="506" y="4643"/>
                    </a:lnTo>
                    <a:lnTo>
                      <a:pt x="511" y="4656"/>
                    </a:lnTo>
                    <a:lnTo>
                      <a:pt x="520" y="4670"/>
                    </a:lnTo>
                    <a:lnTo>
                      <a:pt x="529" y="4685"/>
                    </a:lnTo>
                    <a:lnTo>
                      <a:pt x="529" y="4677"/>
                    </a:lnTo>
                    <a:lnTo>
                      <a:pt x="529" y="4672"/>
                    </a:lnTo>
                    <a:lnTo>
                      <a:pt x="538" y="4666"/>
                    </a:lnTo>
                    <a:lnTo>
                      <a:pt x="558" y="4664"/>
                    </a:lnTo>
                    <a:lnTo>
                      <a:pt x="570" y="4662"/>
                    </a:lnTo>
                    <a:lnTo>
                      <a:pt x="587" y="4664"/>
                    </a:lnTo>
                    <a:lnTo>
                      <a:pt x="602" y="4664"/>
                    </a:lnTo>
                    <a:lnTo>
                      <a:pt x="625" y="4670"/>
                    </a:lnTo>
                    <a:lnTo>
                      <a:pt x="712" y="4662"/>
                    </a:lnTo>
                    <a:lnTo>
                      <a:pt x="727" y="4662"/>
                    </a:lnTo>
                    <a:lnTo>
                      <a:pt x="747" y="4664"/>
                    </a:lnTo>
                    <a:lnTo>
                      <a:pt x="753" y="4674"/>
                    </a:lnTo>
                    <a:lnTo>
                      <a:pt x="750" y="4681"/>
                    </a:lnTo>
                    <a:lnTo>
                      <a:pt x="738" y="4689"/>
                    </a:lnTo>
                    <a:lnTo>
                      <a:pt x="727" y="4698"/>
                    </a:lnTo>
                    <a:lnTo>
                      <a:pt x="715" y="4698"/>
                    </a:lnTo>
                    <a:lnTo>
                      <a:pt x="697" y="4700"/>
                    </a:lnTo>
                    <a:lnTo>
                      <a:pt x="683" y="4700"/>
                    </a:lnTo>
                    <a:lnTo>
                      <a:pt x="692" y="4708"/>
                    </a:lnTo>
                    <a:lnTo>
                      <a:pt x="674" y="4710"/>
                    </a:lnTo>
                    <a:lnTo>
                      <a:pt x="657" y="4712"/>
                    </a:lnTo>
                    <a:lnTo>
                      <a:pt x="636" y="4713"/>
                    </a:lnTo>
                    <a:lnTo>
                      <a:pt x="616" y="4719"/>
                    </a:lnTo>
                    <a:lnTo>
                      <a:pt x="596" y="4717"/>
                    </a:lnTo>
                    <a:lnTo>
                      <a:pt x="581" y="4713"/>
                    </a:lnTo>
                    <a:lnTo>
                      <a:pt x="567" y="4710"/>
                    </a:lnTo>
                    <a:lnTo>
                      <a:pt x="549" y="4706"/>
                    </a:lnTo>
                    <a:lnTo>
                      <a:pt x="529" y="4706"/>
                    </a:lnTo>
                    <a:lnTo>
                      <a:pt x="526" y="4712"/>
                    </a:lnTo>
                    <a:lnTo>
                      <a:pt x="529" y="4719"/>
                    </a:lnTo>
                    <a:lnTo>
                      <a:pt x="538" y="4727"/>
                    </a:lnTo>
                    <a:lnTo>
                      <a:pt x="497" y="4753"/>
                    </a:lnTo>
                    <a:lnTo>
                      <a:pt x="500" y="4759"/>
                    </a:lnTo>
                    <a:lnTo>
                      <a:pt x="509" y="4763"/>
                    </a:lnTo>
                    <a:lnTo>
                      <a:pt x="517" y="4767"/>
                    </a:lnTo>
                    <a:lnTo>
                      <a:pt x="526" y="4772"/>
                    </a:lnTo>
                    <a:lnTo>
                      <a:pt x="509" y="4790"/>
                    </a:lnTo>
                    <a:lnTo>
                      <a:pt x="494" y="4810"/>
                    </a:lnTo>
                    <a:lnTo>
                      <a:pt x="479" y="4828"/>
                    </a:lnTo>
                    <a:lnTo>
                      <a:pt x="471" y="4848"/>
                    </a:lnTo>
                    <a:lnTo>
                      <a:pt x="456" y="4867"/>
                    </a:lnTo>
                    <a:lnTo>
                      <a:pt x="448" y="4886"/>
                    </a:lnTo>
                    <a:lnTo>
                      <a:pt x="439" y="4905"/>
                    </a:lnTo>
                    <a:lnTo>
                      <a:pt x="433" y="4926"/>
                    </a:lnTo>
                    <a:lnTo>
                      <a:pt x="424" y="4945"/>
                    </a:lnTo>
                    <a:lnTo>
                      <a:pt x="416" y="4966"/>
                    </a:lnTo>
                    <a:lnTo>
                      <a:pt x="410" y="4985"/>
                    </a:lnTo>
                    <a:lnTo>
                      <a:pt x="407" y="5006"/>
                    </a:lnTo>
                    <a:lnTo>
                      <a:pt x="401" y="5025"/>
                    </a:lnTo>
                    <a:lnTo>
                      <a:pt x="398" y="5046"/>
                    </a:lnTo>
                    <a:lnTo>
                      <a:pt x="392" y="5065"/>
                    </a:lnTo>
                    <a:lnTo>
                      <a:pt x="392" y="5086"/>
                    </a:lnTo>
                    <a:lnTo>
                      <a:pt x="386" y="5105"/>
                    </a:lnTo>
                    <a:lnTo>
                      <a:pt x="384" y="5126"/>
                    </a:lnTo>
                    <a:lnTo>
                      <a:pt x="381" y="5145"/>
                    </a:lnTo>
                    <a:lnTo>
                      <a:pt x="378" y="5166"/>
                    </a:lnTo>
                    <a:lnTo>
                      <a:pt x="372" y="5185"/>
                    </a:lnTo>
                    <a:lnTo>
                      <a:pt x="372" y="5206"/>
                    </a:lnTo>
                    <a:lnTo>
                      <a:pt x="366" y="5225"/>
                    </a:lnTo>
                    <a:lnTo>
                      <a:pt x="366" y="5246"/>
                    </a:lnTo>
                    <a:lnTo>
                      <a:pt x="360" y="5265"/>
                    </a:lnTo>
                    <a:lnTo>
                      <a:pt x="357" y="5286"/>
                    </a:lnTo>
                    <a:lnTo>
                      <a:pt x="355" y="5295"/>
                    </a:lnTo>
                    <a:lnTo>
                      <a:pt x="352" y="5307"/>
                    </a:lnTo>
                    <a:lnTo>
                      <a:pt x="349" y="5316"/>
                    </a:lnTo>
                    <a:lnTo>
                      <a:pt x="349" y="5327"/>
                    </a:lnTo>
                    <a:lnTo>
                      <a:pt x="343" y="5337"/>
                    </a:lnTo>
                    <a:lnTo>
                      <a:pt x="343" y="5346"/>
                    </a:lnTo>
                    <a:lnTo>
                      <a:pt x="337" y="5358"/>
                    </a:lnTo>
                    <a:lnTo>
                      <a:pt x="337" y="5369"/>
                    </a:lnTo>
                    <a:lnTo>
                      <a:pt x="331" y="5379"/>
                    </a:lnTo>
                    <a:lnTo>
                      <a:pt x="331" y="5388"/>
                    </a:lnTo>
                    <a:lnTo>
                      <a:pt x="325" y="5400"/>
                    </a:lnTo>
                    <a:lnTo>
                      <a:pt x="325" y="5411"/>
                    </a:lnTo>
                    <a:lnTo>
                      <a:pt x="325" y="5426"/>
                    </a:lnTo>
                    <a:lnTo>
                      <a:pt x="334" y="5441"/>
                    </a:lnTo>
                    <a:lnTo>
                      <a:pt x="340" y="5455"/>
                    </a:lnTo>
                    <a:lnTo>
                      <a:pt x="352" y="5470"/>
                    </a:lnTo>
                    <a:lnTo>
                      <a:pt x="360" y="5483"/>
                    </a:lnTo>
                    <a:lnTo>
                      <a:pt x="375" y="5498"/>
                    </a:lnTo>
                    <a:lnTo>
                      <a:pt x="389" y="5514"/>
                    </a:lnTo>
                    <a:lnTo>
                      <a:pt x="407" y="5531"/>
                    </a:lnTo>
                    <a:lnTo>
                      <a:pt x="491" y="5573"/>
                    </a:lnTo>
                    <a:lnTo>
                      <a:pt x="497" y="5575"/>
                    </a:lnTo>
                    <a:lnTo>
                      <a:pt x="509" y="5580"/>
                    </a:lnTo>
                    <a:lnTo>
                      <a:pt x="523" y="5582"/>
                    </a:lnTo>
                    <a:lnTo>
                      <a:pt x="541" y="5588"/>
                    </a:lnTo>
                    <a:lnTo>
                      <a:pt x="558" y="5590"/>
                    </a:lnTo>
                    <a:lnTo>
                      <a:pt x="575" y="5594"/>
                    </a:lnTo>
                    <a:lnTo>
                      <a:pt x="590" y="5597"/>
                    </a:lnTo>
                    <a:lnTo>
                      <a:pt x="607" y="5603"/>
                    </a:lnTo>
                    <a:lnTo>
                      <a:pt x="654" y="5641"/>
                    </a:lnTo>
                    <a:lnTo>
                      <a:pt x="654" y="5660"/>
                    </a:lnTo>
                    <a:lnTo>
                      <a:pt x="654" y="5681"/>
                    </a:lnTo>
                    <a:lnTo>
                      <a:pt x="651" y="5700"/>
                    </a:lnTo>
                    <a:lnTo>
                      <a:pt x="648" y="5721"/>
                    </a:lnTo>
                    <a:lnTo>
                      <a:pt x="639" y="5740"/>
                    </a:lnTo>
                    <a:lnTo>
                      <a:pt x="634" y="5761"/>
                    </a:lnTo>
                    <a:lnTo>
                      <a:pt x="625" y="5780"/>
                    </a:lnTo>
                    <a:lnTo>
                      <a:pt x="619" y="5801"/>
                    </a:lnTo>
                    <a:lnTo>
                      <a:pt x="607" y="5818"/>
                    </a:lnTo>
                    <a:lnTo>
                      <a:pt x="599" y="5839"/>
                    </a:lnTo>
                    <a:lnTo>
                      <a:pt x="587" y="5858"/>
                    </a:lnTo>
                    <a:lnTo>
                      <a:pt x="578" y="5879"/>
                    </a:lnTo>
                    <a:lnTo>
                      <a:pt x="570" y="5898"/>
                    </a:lnTo>
                    <a:lnTo>
                      <a:pt x="561" y="5919"/>
                    </a:lnTo>
                    <a:lnTo>
                      <a:pt x="555" y="5928"/>
                    </a:lnTo>
                    <a:lnTo>
                      <a:pt x="552" y="5939"/>
                    </a:lnTo>
                    <a:lnTo>
                      <a:pt x="546" y="5951"/>
                    </a:lnTo>
                    <a:lnTo>
                      <a:pt x="546" y="5962"/>
                    </a:lnTo>
                    <a:lnTo>
                      <a:pt x="558" y="5974"/>
                    </a:lnTo>
                    <a:lnTo>
                      <a:pt x="567" y="5979"/>
                    </a:lnTo>
                    <a:lnTo>
                      <a:pt x="538" y="6143"/>
                    </a:lnTo>
                    <a:lnTo>
                      <a:pt x="543" y="6145"/>
                    </a:lnTo>
                    <a:lnTo>
                      <a:pt x="561" y="6149"/>
                    </a:lnTo>
                    <a:lnTo>
                      <a:pt x="578" y="6149"/>
                    </a:lnTo>
                    <a:lnTo>
                      <a:pt x="604" y="6154"/>
                    </a:lnTo>
                    <a:lnTo>
                      <a:pt x="604" y="6156"/>
                    </a:lnTo>
                    <a:lnTo>
                      <a:pt x="610" y="6158"/>
                    </a:lnTo>
                    <a:lnTo>
                      <a:pt x="613" y="6158"/>
                    </a:lnTo>
                    <a:lnTo>
                      <a:pt x="602" y="6164"/>
                    </a:lnTo>
                    <a:lnTo>
                      <a:pt x="590" y="6164"/>
                    </a:lnTo>
                    <a:lnTo>
                      <a:pt x="575" y="6164"/>
                    </a:lnTo>
                    <a:lnTo>
                      <a:pt x="555" y="6162"/>
                    </a:lnTo>
                    <a:lnTo>
                      <a:pt x="532" y="6166"/>
                    </a:lnTo>
                    <a:lnTo>
                      <a:pt x="511" y="6183"/>
                    </a:lnTo>
                    <a:lnTo>
                      <a:pt x="497" y="6200"/>
                    </a:lnTo>
                    <a:lnTo>
                      <a:pt x="482" y="6219"/>
                    </a:lnTo>
                    <a:lnTo>
                      <a:pt x="471" y="6238"/>
                    </a:lnTo>
                    <a:lnTo>
                      <a:pt x="459" y="6255"/>
                    </a:lnTo>
                    <a:lnTo>
                      <a:pt x="450" y="6274"/>
                    </a:lnTo>
                    <a:lnTo>
                      <a:pt x="445" y="6293"/>
                    </a:lnTo>
                    <a:lnTo>
                      <a:pt x="439" y="6312"/>
                    </a:lnTo>
                    <a:lnTo>
                      <a:pt x="430" y="6329"/>
                    </a:lnTo>
                    <a:lnTo>
                      <a:pt x="427" y="6348"/>
                    </a:lnTo>
                    <a:lnTo>
                      <a:pt x="421" y="6367"/>
                    </a:lnTo>
                    <a:lnTo>
                      <a:pt x="418" y="6386"/>
                    </a:lnTo>
                    <a:lnTo>
                      <a:pt x="416" y="6405"/>
                    </a:lnTo>
                    <a:lnTo>
                      <a:pt x="413" y="6424"/>
                    </a:lnTo>
                    <a:lnTo>
                      <a:pt x="413" y="6443"/>
                    </a:lnTo>
                    <a:lnTo>
                      <a:pt x="413" y="6464"/>
                    </a:lnTo>
                    <a:lnTo>
                      <a:pt x="410" y="6481"/>
                    </a:lnTo>
                    <a:lnTo>
                      <a:pt x="407" y="6502"/>
                    </a:lnTo>
                    <a:lnTo>
                      <a:pt x="404" y="6519"/>
                    </a:lnTo>
                    <a:lnTo>
                      <a:pt x="401" y="6540"/>
                    </a:lnTo>
                    <a:lnTo>
                      <a:pt x="398" y="6559"/>
                    </a:lnTo>
                    <a:lnTo>
                      <a:pt x="395" y="6578"/>
                    </a:lnTo>
                    <a:lnTo>
                      <a:pt x="392" y="6597"/>
                    </a:lnTo>
                    <a:lnTo>
                      <a:pt x="389" y="6618"/>
                    </a:lnTo>
                    <a:lnTo>
                      <a:pt x="381" y="6635"/>
                    </a:lnTo>
                    <a:lnTo>
                      <a:pt x="375" y="6656"/>
                    </a:lnTo>
                    <a:lnTo>
                      <a:pt x="366" y="6673"/>
                    </a:lnTo>
                    <a:lnTo>
                      <a:pt x="360" y="6694"/>
                    </a:lnTo>
                    <a:lnTo>
                      <a:pt x="349" y="6711"/>
                    </a:lnTo>
                    <a:lnTo>
                      <a:pt x="340" y="6732"/>
                    </a:lnTo>
                    <a:lnTo>
                      <a:pt x="328" y="6749"/>
                    </a:lnTo>
                    <a:lnTo>
                      <a:pt x="317" y="6770"/>
                    </a:lnTo>
                    <a:lnTo>
                      <a:pt x="317" y="6781"/>
                    </a:lnTo>
                    <a:lnTo>
                      <a:pt x="320" y="6793"/>
                    </a:lnTo>
                    <a:lnTo>
                      <a:pt x="320" y="6806"/>
                    </a:lnTo>
                    <a:lnTo>
                      <a:pt x="323" y="6819"/>
                    </a:lnTo>
                    <a:lnTo>
                      <a:pt x="323" y="6831"/>
                    </a:lnTo>
                    <a:lnTo>
                      <a:pt x="323" y="6842"/>
                    </a:lnTo>
                    <a:lnTo>
                      <a:pt x="323" y="6856"/>
                    </a:lnTo>
                    <a:lnTo>
                      <a:pt x="325" y="6869"/>
                    </a:lnTo>
                    <a:lnTo>
                      <a:pt x="325" y="6880"/>
                    </a:lnTo>
                    <a:lnTo>
                      <a:pt x="325" y="6892"/>
                    </a:lnTo>
                    <a:lnTo>
                      <a:pt x="325" y="6905"/>
                    </a:lnTo>
                    <a:lnTo>
                      <a:pt x="325" y="6918"/>
                    </a:lnTo>
                    <a:lnTo>
                      <a:pt x="325" y="6930"/>
                    </a:lnTo>
                    <a:lnTo>
                      <a:pt x="325" y="6941"/>
                    </a:lnTo>
                    <a:lnTo>
                      <a:pt x="325" y="6954"/>
                    </a:lnTo>
                    <a:lnTo>
                      <a:pt x="325" y="6968"/>
                    </a:lnTo>
                    <a:lnTo>
                      <a:pt x="323" y="6979"/>
                    </a:lnTo>
                    <a:lnTo>
                      <a:pt x="323" y="6991"/>
                    </a:lnTo>
                    <a:lnTo>
                      <a:pt x="320" y="7002"/>
                    </a:lnTo>
                    <a:lnTo>
                      <a:pt x="320" y="7015"/>
                    </a:lnTo>
                    <a:lnTo>
                      <a:pt x="317" y="7027"/>
                    </a:lnTo>
                    <a:lnTo>
                      <a:pt x="317" y="7038"/>
                    </a:lnTo>
                    <a:lnTo>
                      <a:pt x="317" y="7049"/>
                    </a:lnTo>
                    <a:lnTo>
                      <a:pt x="317" y="7063"/>
                    </a:lnTo>
                    <a:lnTo>
                      <a:pt x="314" y="7074"/>
                    </a:lnTo>
                    <a:lnTo>
                      <a:pt x="314" y="7086"/>
                    </a:lnTo>
                    <a:lnTo>
                      <a:pt x="314" y="7097"/>
                    </a:lnTo>
                    <a:lnTo>
                      <a:pt x="314" y="7108"/>
                    </a:lnTo>
                    <a:lnTo>
                      <a:pt x="314" y="7120"/>
                    </a:lnTo>
                    <a:lnTo>
                      <a:pt x="314" y="7131"/>
                    </a:lnTo>
                    <a:lnTo>
                      <a:pt x="314" y="7143"/>
                    </a:lnTo>
                    <a:lnTo>
                      <a:pt x="314" y="7156"/>
                    </a:lnTo>
                    <a:lnTo>
                      <a:pt x="291" y="7173"/>
                    </a:lnTo>
                    <a:lnTo>
                      <a:pt x="273" y="7194"/>
                    </a:lnTo>
                    <a:lnTo>
                      <a:pt x="256" y="7211"/>
                    </a:lnTo>
                    <a:lnTo>
                      <a:pt x="244" y="7232"/>
                    </a:lnTo>
                    <a:lnTo>
                      <a:pt x="227" y="7251"/>
                    </a:lnTo>
                    <a:lnTo>
                      <a:pt x="215" y="7272"/>
                    </a:lnTo>
                    <a:lnTo>
                      <a:pt x="206" y="7291"/>
                    </a:lnTo>
                    <a:lnTo>
                      <a:pt x="198" y="7312"/>
                    </a:lnTo>
                    <a:lnTo>
                      <a:pt x="186" y="7329"/>
                    </a:lnTo>
                    <a:lnTo>
                      <a:pt x="177" y="7350"/>
                    </a:lnTo>
                    <a:lnTo>
                      <a:pt x="168" y="7367"/>
                    </a:lnTo>
                    <a:lnTo>
                      <a:pt x="160" y="7388"/>
                    </a:lnTo>
                    <a:lnTo>
                      <a:pt x="151" y="7405"/>
                    </a:lnTo>
                    <a:lnTo>
                      <a:pt x="145" y="7426"/>
                    </a:lnTo>
                    <a:lnTo>
                      <a:pt x="139" y="7443"/>
                    </a:lnTo>
                    <a:lnTo>
                      <a:pt x="134" y="7464"/>
                    </a:lnTo>
                    <a:lnTo>
                      <a:pt x="145" y="7468"/>
                    </a:lnTo>
                    <a:lnTo>
                      <a:pt x="151" y="7470"/>
                    </a:lnTo>
                    <a:lnTo>
                      <a:pt x="154" y="7470"/>
                    </a:lnTo>
                    <a:lnTo>
                      <a:pt x="168" y="7471"/>
                    </a:lnTo>
                    <a:lnTo>
                      <a:pt x="325" y="7203"/>
                    </a:lnTo>
                    <a:lnTo>
                      <a:pt x="325" y="7196"/>
                    </a:lnTo>
                    <a:lnTo>
                      <a:pt x="337" y="7196"/>
                    </a:lnTo>
                    <a:lnTo>
                      <a:pt x="349" y="7194"/>
                    </a:lnTo>
                    <a:lnTo>
                      <a:pt x="366" y="7200"/>
                    </a:lnTo>
                    <a:lnTo>
                      <a:pt x="369" y="7219"/>
                    </a:lnTo>
                    <a:lnTo>
                      <a:pt x="372" y="7240"/>
                    </a:lnTo>
                    <a:lnTo>
                      <a:pt x="372" y="7259"/>
                    </a:lnTo>
                    <a:lnTo>
                      <a:pt x="372" y="7279"/>
                    </a:lnTo>
                    <a:lnTo>
                      <a:pt x="366" y="7298"/>
                    </a:lnTo>
                    <a:lnTo>
                      <a:pt x="363" y="7319"/>
                    </a:lnTo>
                    <a:lnTo>
                      <a:pt x="355" y="7338"/>
                    </a:lnTo>
                    <a:lnTo>
                      <a:pt x="346" y="7359"/>
                    </a:lnTo>
                    <a:lnTo>
                      <a:pt x="331" y="7378"/>
                    </a:lnTo>
                    <a:lnTo>
                      <a:pt x="320" y="7397"/>
                    </a:lnTo>
                    <a:lnTo>
                      <a:pt x="305" y="7416"/>
                    </a:lnTo>
                    <a:lnTo>
                      <a:pt x="291" y="7435"/>
                    </a:lnTo>
                    <a:lnTo>
                      <a:pt x="273" y="7454"/>
                    </a:lnTo>
                    <a:lnTo>
                      <a:pt x="256" y="7473"/>
                    </a:lnTo>
                    <a:lnTo>
                      <a:pt x="238" y="7492"/>
                    </a:lnTo>
                    <a:lnTo>
                      <a:pt x="221" y="7513"/>
                    </a:lnTo>
                    <a:lnTo>
                      <a:pt x="200" y="7530"/>
                    </a:lnTo>
                    <a:lnTo>
                      <a:pt x="183" y="7549"/>
                    </a:lnTo>
                    <a:lnTo>
                      <a:pt x="166" y="7568"/>
                    </a:lnTo>
                    <a:lnTo>
                      <a:pt x="148" y="7589"/>
                    </a:lnTo>
                    <a:lnTo>
                      <a:pt x="131" y="7606"/>
                    </a:lnTo>
                    <a:lnTo>
                      <a:pt x="113" y="7627"/>
                    </a:lnTo>
                    <a:lnTo>
                      <a:pt x="96" y="7646"/>
                    </a:lnTo>
                    <a:lnTo>
                      <a:pt x="84" y="7667"/>
                    </a:lnTo>
                    <a:lnTo>
                      <a:pt x="70" y="7684"/>
                    </a:lnTo>
                    <a:lnTo>
                      <a:pt x="58" y="7705"/>
                    </a:lnTo>
                    <a:lnTo>
                      <a:pt x="49" y="7724"/>
                    </a:lnTo>
                    <a:lnTo>
                      <a:pt x="43" y="7745"/>
                    </a:lnTo>
                    <a:lnTo>
                      <a:pt x="35" y="7764"/>
                    </a:lnTo>
                    <a:lnTo>
                      <a:pt x="35" y="7785"/>
                    </a:lnTo>
                    <a:lnTo>
                      <a:pt x="32" y="7795"/>
                    </a:lnTo>
                    <a:lnTo>
                      <a:pt x="32" y="7804"/>
                    </a:lnTo>
                    <a:lnTo>
                      <a:pt x="35" y="7815"/>
                    </a:lnTo>
                    <a:lnTo>
                      <a:pt x="38" y="7827"/>
                    </a:lnTo>
                    <a:lnTo>
                      <a:pt x="26" y="7844"/>
                    </a:lnTo>
                    <a:lnTo>
                      <a:pt x="20" y="7861"/>
                    </a:lnTo>
                    <a:lnTo>
                      <a:pt x="14" y="7878"/>
                    </a:lnTo>
                    <a:lnTo>
                      <a:pt x="14" y="7897"/>
                    </a:lnTo>
                    <a:lnTo>
                      <a:pt x="14" y="7914"/>
                    </a:lnTo>
                    <a:lnTo>
                      <a:pt x="14" y="7931"/>
                    </a:lnTo>
                    <a:lnTo>
                      <a:pt x="14" y="7950"/>
                    </a:lnTo>
                    <a:lnTo>
                      <a:pt x="17" y="7969"/>
                    </a:lnTo>
                    <a:lnTo>
                      <a:pt x="17" y="7987"/>
                    </a:lnTo>
                    <a:lnTo>
                      <a:pt x="17" y="8004"/>
                    </a:lnTo>
                    <a:lnTo>
                      <a:pt x="17" y="8021"/>
                    </a:lnTo>
                    <a:lnTo>
                      <a:pt x="17" y="8040"/>
                    </a:lnTo>
                    <a:lnTo>
                      <a:pt x="14" y="8057"/>
                    </a:lnTo>
                    <a:lnTo>
                      <a:pt x="12" y="8074"/>
                    </a:lnTo>
                    <a:lnTo>
                      <a:pt x="6" y="8091"/>
                    </a:lnTo>
                    <a:lnTo>
                      <a:pt x="0" y="8110"/>
                    </a:lnTo>
                    <a:lnTo>
                      <a:pt x="12" y="8122"/>
                    </a:lnTo>
                    <a:lnTo>
                      <a:pt x="20" y="8135"/>
                    </a:lnTo>
                    <a:lnTo>
                      <a:pt x="26" y="8144"/>
                    </a:lnTo>
                    <a:lnTo>
                      <a:pt x="29" y="8152"/>
                    </a:lnTo>
                    <a:lnTo>
                      <a:pt x="38" y="8152"/>
                    </a:lnTo>
                    <a:lnTo>
                      <a:pt x="46" y="8154"/>
                    </a:lnTo>
                    <a:lnTo>
                      <a:pt x="58" y="8154"/>
                    </a:lnTo>
                    <a:lnTo>
                      <a:pt x="78" y="8154"/>
                    </a:lnTo>
                    <a:lnTo>
                      <a:pt x="75" y="8142"/>
                    </a:lnTo>
                    <a:lnTo>
                      <a:pt x="75" y="8131"/>
                    </a:lnTo>
                    <a:lnTo>
                      <a:pt x="75" y="8120"/>
                    </a:lnTo>
                    <a:lnTo>
                      <a:pt x="78" y="8108"/>
                    </a:lnTo>
                    <a:lnTo>
                      <a:pt x="78" y="8097"/>
                    </a:lnTo>
                    <a:lnTo>
                      <a:pt x="81" y="8085"/>
                    </a:lnTo>
                    <a:lnTo>
                      <a:pt x="84" y="8074"/>
                    </a:lnTo>
                    <a:lnTo>
                      <a:pt x="90" y="8063"/>
                    </a:lnTo>
                    <a:lnTo>
                      <a:pt x="90" y="8051"/>
                    </a:lnTo>
                    <a:lnTo>
                      <a:pt x="96" y="8040"/>
                    </a:lnTo>
                    <a:lnTo>
                      <a:pt x="99" y="8028"/>
                    </a:lnTo>
                    <a:lnTo>
                      <a:pt x="107" y="8019"/>
                    </a:lnTo>
                    <a:lnTo>
                      <a:pt x="113" y="8007"/>
                    </a:lnTo>
                    <a:lnTo>
                      <a:pt x="122" y="7998"/>
                    </a:lnTo>
                    <a:lnTo>
                      <a:pt x="131" y="7987"/>
                    </a:lnTo>
                    <a:lnTo>
                      <a:pt x="139" y="7977"/>
                    </a:lnTo>
                    <a:lnTo>
                      <a:pt x="145" y="7966"/>
                    </a:lnTo>
                    <a:lnTo>
                      <a:pt x="154" y="7954"/>
                    </a:lnTo>
                    <a:lnTo>
                      <a:pt x="163" y="7943"/>
                    </a:lnTo>
                    <a:lnTo>
                      <a:pt x="174" y="7933"/>
                    </a:lnTo>
                    <a:lnTo>
                      <a:pt x="183" y="7922"/>
                    </a:lnTo>
                    <a:lnTo>
                      <a:pt x="192" y="7912"/>
                    </a:lnTo>
                    <a:lnTo>
                      <a:pt x="203" y="7901"/>
                    </a:lnTo>
                    <a:lnTo>
                      <a:pt x="218" y="7892"/>
                    </a:lnTo>
                    <a:lnTo>
                      <a:pt x="241" y="7871"/>
                    </a:lnTo>
                    <a:lnTo>
                      <a:pt x="267" y="7852"/>
                    </a:lnTo>
                    <a:lnTo>
                      <a:pt x="293" y="7831"/>
                    </a:lnTo>
                    <a:lnTo>
                      <a:pt x="325" y="7814"/>
                    </a:lnTo>
                    <a:lnTo>
                      <a:pt x="346" y="7793"/>
                    </a:lnTo>
                    <a:lnTo>
                      <a:pt x="363" y="7774"/>
                    </a:lnTo>
                    <a:lnTo>
                      <a:pt x="372" y="7755"/>
                    </a:lnTo>
                    <a:lnTo>
                      <a:pt x="384" y="7738"/>
                    </a:lnTo>
                    <a:lnTo>
                      <a:pt x="386" y="7719"/>
                    </a:lnTo>
                    <a:lnTo>
                      <a:pt x="395" y="7700"/>
                    </a:lnTo>
                    <a:lnTo>
                      <a:pt x="407" y="7682"/>
                    </a:lnTo>
                    <a:lnTo>
                      <a:pt x="427" y="7665"/>
                    </a:lnTo>
                    <a:lnTo>
                      <a:pt x="442" y="7663"/>
                    </a:lnTo>
                    <a:lnTo>
                      <a:pt x="453" y="7665"/>
                    </a:lnTo>
                    <a:lnTo>
                      <a:pt x="462" y="7667"/>
                    </a:lnTo>
                    <a:lnTo>
                      <a:pt x="471" y="7673"/>
                    </a:lnTo>
                    <a:lnTo>
                      <a:pt x="485" y="7679"/>
                    </a:lnTo>
                    <a:lnTo>
                      <a:pt x="509" y="7686"/>
                    </a:lnTo>
                    <a:lnTo>
                      <a:pt x="538" y="7673"/>
                    </a:lnTo>
                    <a:lnTo>
                      <a:pt x="570" y="7662"/>
                    </a:lnTo>
                    <a:lnTo>
                      <a:pt x="596" y="7650"/>
                    </a:lnTo>
                    <a:lnTo>
                      <a:pt x="625" y="7639"/>
                    </a:lnTo>
                    <a:lnTo>
                      <a:pt x="648" y="7625"/>
                    </a:lnTo>
                    <a:lnTo>
                      <a:pt x="671" y="7612"/>
                    </a:lnTo>
                    <a:lnTo>
                      <a:pt x="695" y="7599"/>
                    </a:lnTo>
                    <a:lnTo>
                      <a:pt x="718" y="7587"/>
                    </a:lnTo>
                    <a:lnTo>
                      <a:pt x="735" y="7572"/>
                    </a:lnTo>
                    <a:lnTo>
                      <a:pt x="753" y="7559"/>
                    </a:lnTo>
                    <a:lnTo>
                      <a:pt x="770" y="7544"/>
                    </a:lnTo>
                    <a:lnTo>
                      <a:pt x="788" y="7530"/>
                    </a:lnTo>
                    <a:lnTo>
                      <a:pt x="802" y="7515"/>
                    </a:lnTo>
                    <a:lnTo>
                      <a:pt x="820" y="7502"/>
                    </a:lnTo>
                    <a:lnTo>
                      <a:pt x="834" y="7489"/>
                    </a:lnTo>
                    <a:lnTo>
                      <a:pt x="849" y="7475"/>
                    </a:lnTo>
                    <a:lnTo>
                      <a:pt x="857" y="7458"/>
                    </a:lnTo>
                    <a:lnTo>
                      <a:pt x="869" y="7443"/>
                    </a:lnTo>
                    <a:lnTo>
                      <a:pt x="881" y="7428"/>
                    </a:lnTo>
                    <a:lnTo>
                      <a:pt x="892" y="7414"/>
                    </a:lnTo>
                    <a:lnTo>
                      <a:pt x="901" y="7397"/>
                    </a:lnTo>
                    <a:lnTo>
                      <a:pt x="913" y="7382"/>
                    </a:lnTo>
                    <a:lnTo>
                      <a:pt x="924" y="7367"/>
                    </a:lnTo>
                    <a:lnTo>
                      <a:pt x="936" y="7354"/>
                    </a:lnTo>
                    <a:lnTo>
                      <a:pt x="945" y="7336"/>
                    </a:lnTo>
                    <a:lnTo>
                      <a:pt x="956" y="7321"/>
                    </a:lnTo>
                    <a:lnTo>
                      <a:pt x="965" y="7306"/>
                    </a:lnTo>
                    <a:lnTo>
                      <a:pt x="977" y="7291"/>
                    </a:lnTo>
                    <a:lnTo>
                      <a:pt x="985" y="7276"/>
                    </a:lnTo>
                    <a:lnTo>
                      <a:pt x="1000" y="7262"/>
                    </a:lnTo>
                    <a:lnTo>
                      <a:pt x="1011" y="7247"/>
                    </a:lnTo>
                    <a:lnTo>
                      <a:pt x="1026" y="7234"/>
                    </a:lnTo>
                    <a:lnTo>
                      <a:pt x="1046" y="7232"/>
                    </a:lnTo>
                    <a:lnTo>
                      <a:pt x="1064" y="7238"/>
                    </a:lnTo>
                    <a:lnTo>
                      <a:pt x="1072" y="7245"/>
                    </a:lnTo>
                    <a:lnTo>
                      <a:pt x="1084" y="7255"/>
                    </a:lnTo>
                    <a:lnTo>
                      <a:pt x="1087" y="7272"/>
                    </a:lnTo>
                    <a:lnTo>
                      <a:pt x="1090" y="7289"/>
                    </a:lnTo>
                    <a:lnTo>
                      <a:pt x="1087" y="7306"/>
                    </a:lnTo>
                    <a:lnTo>
                      <a:pt x="1087" y="7323"/>
                    </a:lnTo>
                    <a:lnTo>
                      <a:pt x="1081" y="7340"/>
                    </a:lnTo>
                    <a:lnTo>
                      <a:pt x="1078" y="7357"/>
                    </a:lnTo>
                    <a:lnTo>
                      <a:pt x="1072" y="7375"/>
                    </a:lnTo>
                    <a:lnTo>
                      <a:pt x="1067" y="7392"/>
                    </a:lnTo>
                    <a:lnTo>
                      <a:pt x="1055" y="7407"/>
                    </a:lnTo>
                    <a:lnTo>
                      <a:pt x="1046" y="7424"/>
                    </a:lnTo>
                    <a:lnTo>
                      <a:pt x="1035" y="7441"/>
                    </a:lnTo>
                    <a:lnTo>
                      <a:pt x="1023" y="7458"/>
                    </a:lnTo>
                    <a:lnTo>
                      <a:pt x="1009" y="7473"/>
                    </a:lnTo>
                    <a:lnTo>
                      <a:pt x="997" y="7490"/>
                    </a:lnTo>
                    <a:lnTo>
                      <a:pt x="985" y="7508"/>
                    </a:lnTo>
                    <a:lnTo>
                      <a:pt x="974" y="7525"/>
                    </a:lnTo>
                    <a:lnTo>
                      <a:pt x="959" y="7540"/>
                    </a:lnTo>
                    <a:lnTo>
                      <a:pt x="947" y="7557"/>
                    </a:lnTo>
                    <a:lnTo>
                      <a:pt x="933" y="7572"/>
                    </a:lnTo>
                    <a:lnTo>
                      <a:pt x="921" y="7589"/>
                    </a:lnTo>
                    <a:lnTo>
                      <a:pt x="910" y="7606"/>
                    </a:lnTo>
                    <a:lnTo>
                      <a:pt x="898" y="7624"/>
                    </a:lnTo>
                    <a:lnTo>
                      <a:pt x="889" y="7641"/>
                    </a:lnTo>
                    <a:lnTo>
                      <a:pt x="884" y="7658"/>
                    </a:lnTo>
                    <a:lnTo>
                      <a:pt x="875" y="7675"/>
                    </a:lnTo>
                    <a:lnTo>
                      <a:pt x="869" y="7692"/>
                    </a:lnTo>
                    <a:lnTo>
                      <a:pt x="863" y="7709"/>
                    </a:lnTo>
                    <a:lnTo>
                      <a:pt x="863" y="7726"/>
                    </a:lnTo>
                    <a:lnTo>
                      <a:pt x="863" y="7743"/>
                    </a:lnTo>
                    <a:lnTo>
                      <a:pt x="866" y="7760"/>
                    </a:lnTo>
                    <a:lnTo>
                      <a:pt x="869" y="7777"/>
                    </a:lnTo>
                    <a:lnTo>
                      <a:pt x="878" y="7796"/>
                    </a:lnTo>
                    <a:lnTo>
                      <a:pt x="881" y="7800"/>
                    </a:lnTo>
                    <a:lnTo>
                      <a:pt x="889" y="7804"/>
                    </a:lnTo>
                    <a:lnTo>
                      <a:pt x="901" y="7806"/>
                    </a:lnTo>
                    <a:lnTo>
                      <a:pt x="921" y="7810"/>
                    </a:lnTo>
                    <a:lnTo>
                      <a:pt x="1148" y="7627"/>
                    </a:lnTo>
                    <a:lnTo>
                      <a:pt x="1151" y="7622"/>
                    </a:lnTo>
                    <a:lnTo>
                      <a:pt x="1163" y="7620"/>
                    </a:lnTo>
                    <a:lnTo>
                      <a:pt x="1174" y="7620"/>
                    </a:lnTo>
                    <a:lnTo>
                      <a:pt x="1195" y="7625"/>
                    </a:lnTo>
                    <a:lnTo>
                      <a:pt x="1206" y="7631"/>
                    </a:lnTo>
                    <a:lnTo>
                      <a:pt x="1218" y="7637"/>
                    </a:lnTo>
                    <a:lnTo>
                      <a:pt x="1224" y="7643"/>
                    </a:lnTo>
                    <a:lnTo>
                      <a:pt x="1229" y="7648"/>
                    </a:lnTo>
                    <a:lnTo>
                      <a:pt x="1229" y="7662"/>
                    </a:lnTo>
                    <a:lnTo>
                      <a:pt x="1224" y="7675"/>
                    </a:lnTo>
                    <a:lnTo>
                      <a:pt x="1209" y="7686"/>
                    </a:lnTo>
                    <a:lnTo>
                      <a:pt x="1197" y="7698"/>
                    </a:lnTo>
                    <a:lnTo>
                      <a:pt x="1183" y="7709"/>
                    </a:lnTo>
                    <a:lnTo>
                      <a:pt x="1180" y="7722"/>
                    </a:lnTo>
                    <a:lnTo>
                      <a:pt x="1192" y="7724"/>
                    </a:lnTo>
                    <a:lnTo>
                      <a:pt x="1206" y="7724"/>
                    </a:lnTo>
                    <a:lnTo>
                      <a:pt x="1218" y="7722"/>
                    </a:lnTo>
                    <a:lnTo>
                      <a:pt x="1232" y="7722"/>
                    </a:lnTo>
                    <a:lnTo>
                      <a:pt x="1308" y="7605"/>
                    </a:lnTo>
                    <a:lnTo>
                      <a:pt x="1322" y="7584"/>
                    </a:lnTo>
                    <a:lnTo>
                      <a:pt x="1340" y="7566"/>
                    </a:lnTo>
                    <a:lnTo>
                      <a:pt x="1354" y="7546"/>
                    </a:lnTo>
                    <a:lnTo>
                      <a:pt x="1366" y="7528"/>
                    </a:lnTo>
                    <a:lnTo>
                      <a:pt x="1372" y="7508"/>
                    </a:lnTo>
                    <a:lnTo>
                      <a:pt x="1381" y="7490"/>
                    </a:lnTo>
                    <a:lnTo>
                      <a:pt x="1383" y="7470"/>
                    </a:lnTo>
                    <a:lnTo>
                      <a:pt x="1389" y="7452"/>
                    </a:lnTo>
                    <a:lnTo>
                      <a:pt x="1389" y="7432"/>
                    </a:lnTo>
                    <a:lnTo>
                      <a:pt x="1389" y="7413"/>
                    </a:lnTo>
                    <a:lnTo>
                      <a:pt x="1386" y="7392"/>
                    </a:lnTo>
                    <a:lnTo>
                      <a:pt x="1386" y="7375"/>
                    </a:lnTo>
                    <a:lnTo>
                      <a:pt x="1381" y="7354"/>
                    </a:lnTo>
                    <a:lnTo>
                      <a:pt x="1378" y="7335"/>
                    </a:lnTo>
                    <a:lnTo>
                      <a:pt x="1375" y="7314"/>
                    </a:lnTo>
                    <a:lnTo>
                      <a:pt x="1372" y="7297"/>
                    </a:lnTo>
                    <a:lnTo>
                      <a:pt x="1363" y="7276"/>
                    </a:lnTo>
                    <a:lnTo>
                      <a:pt x="1357" y="7257"/>
                    </a:lnTo>
                    <a:lnTo>
                      <a:pt x="1352" y="7236"/>
                    </a:lnTo>
                    <a:lnTo>
                      <a:pt x="1349" y="7217"/>
                    </a:lnTo>
                    <a:lnTo>
                      <a:pt x="1343" y="7196"/>
                    </a:lnTo>
                    <a:lnTo>
                      <a:pt x="1340" y="7179"/>
                    </a:lnTo>
                    <a:lnTo>
                      <a:pt x="1337" y="7158"/>
                    </a:lnTo>
                    <a:lnTo>
                      <a:pt x="1337" y="7141"/>
                    </a:lnTo>
                    <a:lnTo>
                      <a:pt x="1334" y="7120"/>
                    </a:lnTo>
                    <a:lnTo>
                      <a:pt x="1334" y="7101"/>
                    </a:lnTo>
                    <a:lnTo>
                      <a:pt x="1337" y="7082"/>
                    </a:lnTo>
                    <a:lnTo>
                      <a:pt x="1343" y="7065"/>
                    </a:lnTo>
                    <a:lnTo>
                      <a:pt x="1346" y="7048"/>
                    </a:lnTo>
                    <a:lnTo>
                      <a:pt x="1354" y="7030"/>
                    </a:lnTo>
                    <a:lnTo>
                      <a:pt x="1363" y="7013"/>
                    </a:lnTo>
                    <a:lnTo>
                      <a:pt x="1381" y="6996"/>
                    </a:lnTo>
                    <a:lnTo>
                      <a:pt x="1346" y="6968"/>
                    </a:lnTo>
                    <a:lnTo>
                      <a:pt x="1421" y="6759"/>
                    </a:lnTo>
                    <a:lnTo>
                      <a:pt x="1410" y="6759"/>
                    </a:lnTo>
                    <a:lnTo>
                      <a:pt x="1401" y="6759"/>
                    </a:lnTo>
                    <a:lnTo>
                      <a:pt x="1389" y="6761"/>
                    </a:lnTo>
                    <a:lnTo>
                      <a:pt x="1375" y="6762"/>
                    </a:lnTo>
                    <a:lnTo>
                      <a:pt x="1354" y="6757"/>
                    </a:lnTo>
                    <a:lnTo>
                      <a:pt x="1343" y="6753"/>
                    </a:lnTo>
                    <a:lnTo>
                      <a:pt x="1337" y="6747"/>
                    </a:lnTo>
                    <a:lnTo>
                      <a:pt x="1337" y="6742"/>
                    </a:lnTo>
                    <a:lnTo>
                      <a:pt x="1337" y="6728"/>
                    </a:lnTo>
                    <a:lnTo>
                      <a:pt x="1337" y="6719"/>
                    </a:lnTo>
                    <a:lnTo>
                      <a:pt x="1343" y="6713"/>
                    </a:lnTo>
                    <a:lnTo>
                      <a:pt x="1352" y="6711"/>
                    </a:lnTo>
                    <a:lnTo>
                      <a:pt x="1360" y="6707"/>
                    </a:lnTo>
                    <a:lnTo>
                      <a:pt x="1381" y="6705"/>
                    </a:lnTo>
                    <a:lnTo>
                      <a:pt x="1363" y="6704"/>
                    </a:lnTo>
                    <a:lnTo>
                      <a:pt x="1346" y="6700"/>
                    </a:lnTo>
                    <a:lnTo>
                      <a:pt x="1352" y="6688"/>
                    </a:lnTo>
                    <a:lnTo>
                      <a:pt x="1363" y="6677"/>
                    </a:lnTo>
                    <a:lnTo>
                      <a:pt x="1375" y="6667"/>
                    </a:lnTo>
                    <a:lnTo>
                      <a:pt x="1389" y="6658"/>
                    </a:lnTo>
                    <a:lnTo>
                      <a:pt x="1398" y="6648"/>
                    </a:lnTo>
                    <a:lnTo>
                      <a:pt x="1410" y="6639"/>
                    </a:lnTo>
                    <a:lnTo>
                      <a:pt x="1415" y="6628"/>
                    </a:lnTo>
                    <a:lnTo>
                      <a:pt x="1415" y="6618"/>
                    </a:lnTo>
                    <a:lnTo>
                      <a:pt x="1415" y="6607"/>
                    </a:lnTo>
                    <a:lnTo>
                      <a:pt x="1418" y="6595"/>
                    </a:lnTo>
                    <a:lnTo>
                      <a:pt x="1418" y="6586"/>
                    </a:lnTo>
                    <a:lnTo>
                      <a:pt x="1424" y="6576"/>
                    </a:lnTo>
                    <a:lnTo>
                      <a:pt x="1433" y="6555"/>
                    </a:lnTo>
                    <a:lnTo>
                      <a:pt x="1445" y="6536"/>
                    </a:lnTo>
                    <a:lnTo>
                      <a:pt x="1445" y="6525"/>
                    </a:lnTo>
                    <a:lnTo>
                      <a:pt x="1447" y="6515"/>
                    </a:lnTo>
                    <a:lnTo>
                      <a:pt x="1447" y="6504"/>
                    </a:lnTo>
                    <a:lnTo>
                      <a:pt x="1450" y="6494"/>
                    </a:lnTo>
                    <a:lnTo>
                      <a:pt x="1447" y="6474"/>
                    </a:lnTo>
                    <a:lnTo>
                      <a:pt x="1436" y="6455"/>
                    </a:lnTo>
                    <a:lnTo>
                      <a:pt x="1549" y="6264"/>
                    </a:lnTo>
                    <a:lnTo>
                      <a:pt x="1549" y="6245"/>
                    </a:lnTo>
                    <a:lnTo>
                      <a:pt x="1549" y="6226"/>
                    </a:lnTo>
                    <a:lnTo>
                      <a:pt x="1552" y="6209"/>
                    </a:lnTo>
                    <a:lnTo>
                      <a:pt x="1555" y="6192"/>
                    </a:lnTo>
                    <a:lnTo>
                      <a:pt x="1555" y="6173"/>
                    </a:lnTo>
                    <a:lnTo>
                      <a:pt x="1561" y="6156"/>
                    </a:lnTo>
                    <a:lnTo>
                      <a:pt x="1564" y="6139"/>
                    </a:lnTo>
                    <a:lnTo>
                      <a:pt x="1570" y="6122"/>
                    </a:lnTo>
                    <a:lnTo>
                      <a:pt x="1570" y="6103"/>
                    </a:lnTo>
                    <a:lnTo>
                      <a:pt x="1572" y="6086"/>
                    </a:lnTo>
                    <a:lnTo>
                      <a:pt x="1575" y="6067"/>
                    </a:lnTo>
                    <a:lnTo>
                      <a:pt x="1578" y="6050"/>
                    </a:lnTo>
                    <a:lnTo>
                      <a:pt x="1575" y="6031"/>
                    </a:lnTo>
                    <a:lnTo>
                      <a:pt x="1575" y="6014"/>
                    </a:lnTo>
                    <a:lnTo>
                      <a:pt x="1575" y="5996"/>
                    </a:lnTo>
                    <a:lnTo>
                      <a:pt x="1575" y="5979"/>
                    </a:lnTo>
                    <a:lnTo>
                      <a:pt x="1581" y="5960"/>
                    </a:lnTo>
                    <a:lnTo>
                      <a:pt x="1587" y="5941"/>
                    </a:lnTo>
                    <a:lnTo>
                      <a:pt x="1590" y="5922"/>
                    </a:lnTo>
                    <a:lnTo>
                      <a:pt x="1593" y="5905"/>
                    </a:lnTo>
                    <a:lnTo>
                      <a:pt x="1593" y="5886"/>
                    </a:lnTo>
                    <a:lnTo>
                      <a:pt x="1593" y="5869"/>
                    </a:lnTo>
                    <a:lnTo>
                      <a:pt x="1593" y="5850"/>
                    </a:lnTo>
                    <a:lnTo>
                      <a:pt x="1593" y="5833"/>
                    </a:lnTo>
                    <a:lnTo>
                      <a:pt x="1590" y="5814"/>
                    </a:lnTo>
                    <a:lnTo>
                      <a:pt x="1587" y="5795"/>
                    </a:lnTo>
                    <a:lnTo>
                      <a:pt x="1584" y="5776"/>
                    </a:lnTo>
                    <a:lnTo>
                      <a:pt x="1584" y="5759"/>
                    </a:lnTo>
                    <a:lnTo>
                      <a:pt x="1581" y="5740"/>
                    </a:lnTo>
                    <a:lnTo>
                      <a:pt x="1578" y="5723"/>
                    </a:lnTo>
                    <a:lnTo>
                      <a:pt x="1578" y="5706"/>
                    </a:lnTo>
                    <a:lnTo>
                      <a:pt x="1578" y="5689"/>
                    </a:lnTo>
                    <a:lnTo>
                      <a:pt x="1570" y="5679"/>
                    </a:lnTo>
                    <a:lnTo>
                      <a:pt x="1567" y="5675"/>
                    </a:lnTo>
                    <a:lnTo>
                      <a:pt x="1546" y="5671"/>
                    </a:lnTo>
                    <a:lnTo>
                      <a:pt x="1523" y="5670"/>
                    </a:lnTo>
                    <a:lnTo>
                      <a:pt x="1410" y="5668"/>
                    </a:lnTo>
                    <a:lnTo>
                      <a:pt x="1398" y="5664"/>
                    </a:lnTo>
                    <a:lnTo>
                      <a:pt x="1389" y="5660"/>
                    </a:lnTo>
                    <a:lnTo>
                      <a:pt x="1383" y="5656"/>
                    </a:lnTo>
                    <a:lnTo>
                      <a:pt x="1389" y="5652"/>
                    </a:lnTo>
                    <a:lnTo>
                      <a:pt x="1613" y="5620"/>
                    </a:lnTo>
                    <a:lnTo>
                      <a:pt x="1616" y="5603"/>
                    </a:lnTo>
                    <a:lnTo>
                      <a:pt x="1642" y="5586"/>
                    </a:lnTo>
                    <a:lnTo>
                      <a:pt x="1639" y="5580"/>
                    </a:lnTo>
                    <a:lnTo>
                      <a:pt x="1639" y="5576"/>
                    </a:lnTo>
                    <a:lnTo>
                      <a:pt x="1631" y="5571"/>
                    </a:lnTo>
                    <a:lnTo>
                      <a:pt x="1619" y="5569"/>
                    </a:lnTo>
                    <a:lnTo>
                      <a:pt x="1657" y="5360"/>
                    </a:lnTo>
                    <a:lnTo>
                      <a:pt x="1697" y="5339"/>
                    </a:lnTo>
                    <a:lnTo>
                      <a:pt x="1686" y="5331"/>
                    </a:lnTo>
                    <a:lnTo>
                      <a:pt x="1665" y="5326"/>
                    </a:lnTo>
                    <a:lnTo>
                      <a:pt x="1686" y="5263"/>
                    </a:lnTo>
                    <a:lnTo>
                      <a:pt x="1683" y="5253"/>
                    </a:lnTo>
                    <a:lnTo>
                      <a:pt x="1674" y="5246"/>
                    </a:lnTo>
                    <a:lnTo>
                      <a:pt x="1680" y="5238"/>
                    </a:lnTo>
                    <a:lnTo>
                      <a:pt x="1683" y="5232"/>
                    </a:lnTo>
                    <a:lnTo>
                      <a:pt x="1677" y="5227"/>
                    </a:lnTo>
                    <a:lnTo>
                      <a:pt x="1665" y="5221"/>
                    </a:lnTo>
                    <a:lnTo>
                      <a:pt x="1651" y="5058"/>
                    </a:lnTo>
                    <a:lnTo>
                      <a:pt x="1639" y="5044"/>
                    </a:lnTo>
                    <a:lnTo>
                      <a:pt x="1633" y="5031"/>
                    </a:lnTo>
                    <a:lnTo>
                      <a:pt x="1631" y="5018"/>
                    </a:lnTo>
                    <a:lnTo>
                      <a:pt x="1645" y="5008"/>
                    </a:lnTo>
                    <a:lnTo>
                      <a:pt x="1631" y="4995"/>
                    </a:lnTo>
                    <a:lnTo>
                      <a:pt x="1613" y="4983"/>
                    </a:lnTo>
                    <a:lnTo>
                      <a:pt x="1619" y="4978"/>
                    </a:lnTo>
                    <a:lnTo>
                      <a:pt x="1639" y="4976"/>
                    </a:lnTo>
                    <a:lnTo>
                      <a:pt x="1622" y="4978"/>
                    </a:lnTo>
                    <a:lnTo>
                      <a:pt x="1610" y="4983"/>
                    </a:lnTo>
                    <a:lnTo>
                      <a:pt x="1386" y="4989"/>
                    </a:lnTo>
                    <a:lnTo>
                      <a:pt x="1369" y="4985"/>
                    </a:lnTo>
                    <a:lnTo>
                      <a:pt x="1354" y="4983"/>
                    </a:lnTo>
                    <a:lnTo>
                      <a:pt x="1340" y="4980"/>
                    </a:lnTo>
                    <a:lnTo>
                      <a:pt x="1331" y="4976"/>
                    </a:lnTo>
                    <a:lnTo>
                      <a:pt x="1337" y="4968"/>
                    </a:lnTo>
                    <a:lnTo>
                      <a:pt x="1363" y="4968"/>
                    </a:lnTo>
                    <a:lnTo>
                      <a:pt x="1378" y="4966"/>
                    </a:lnTo>
                    <a:lnTo>
                      <a:pt x="1392" y="4966"/>
                    </a:lnTo>
                    <a:lnTo>
                      <a:pt x="1404" y="4964"/>
                    </a:lnTo>
                    <a:lnTo>
                      <a:pt x="1415" y="4962"/>
                    </a:lnTo>
                    <a:lnTo>
                      <a:pt x="1572" y="4968"/>
                    </a:lnTo>
                    <a:lnTo>
                      <a:pt x="1572" y="4959"/>
                    </a:lnTo>
                    <a:lnTo>
                      <a:pt x="1581" y="4953"/>
                    </a:lnTo>
                    <a:lnTo>
                      <a:pt x="1596" y="4947"/>
                    </a:lnTo>
                    <a:lnTo>
                      <a:pt x="1616" y="4942"/>
                    </a:lnTo>
                    <a:lnTo>
                      <a:pt x="1636" y="4708"/>
                    </a:lnTo>
                    <a:lnTo>
                      <a:pt x="1625" y="4702"/>
                    </a:lnTo>
                    <a:lnTo>
                      <a:pt x="1616" y="4696"/>
                    </a:lnTo>
                    <a:lnTo>
                      <a:pt x="1526" y="4677"/>
                    </a:lnTo>
                    <a:lnTo>
                      <a:pt x="1511" y="4672"/>
                    </a:lnTo>
                    <a:lnTo>
                      <a:pt x="1497" y="4666"/>
                    </a:lnTo>
                    <a:lnTo>
                      <a:pt x="1479" y="4660"/>
                    </a:lnTo>
                    <a:lnTo>
                      <a:pt x="1465" y="4655"/>
                    </a:lnTo>
                    <a:lnTo>
                      <a:pt x="1447" y="4649"/>
                    </a:lnTo>
                    <a:lnTo>
                      <a:pt x="1430" y="4643"/>
                    </a:lnTo>
                    <a:lnTo>
                      <a:pt x="1410" y="4637"/>
                    </a:lnTo>
                    <a:lnTo>
                      <a:pt x="1389" y="4634"/>
                    </a:lnTo>
                    <a:lnTo>
                      <a:pt x="1386" y="4624"/>
                    </a:lnTo>
                    <a:lnTo>
                      <a:pt x="1413" y="4618"/>
                    </a:lnTo>
                    <a:lnTo>
                      <a:pt x="1369" y="4487"/>
                    </a:lnTo>
                    <a:lnTo>
                      <a:pt x="1189" y="4474"/>
                    </a:lnTo>
                    <a:lnTo>
                      <a:pt x="1163" y="4468"/>
                    </a:lnTo>
                    <a:lnTo>
                      <a:pt x="1145" y="4464"/>
                    </a:lnTo>
                    <a:lnTo>
                      <a:pt x="1131" y="4455"/>
                    </a:lnTo>
                    <a:lnTo>
                      <a:pt x="1116" y="4445"/>
                    </a:lnTo>
                    <a:lnTo>
                      <a:pt x="1171" y="4436"/>
                    </a:lnTo>
                    <a:lnTo>
                      <a:pt x="1186" y="4436"/>
                    </a:lnTo>
                    <a:lnTo>
                      <a:pt x="1192" y="4440"/>
                    </a:lnTo>
                    <a:lnTo>
                      <a:pt x="1197" y="4444"/>
                    </a:lnTo>
                    <a:lnTo>
                      <a:pt x="1215" y="4447"/>
                    </a:lnTo>
                    <a:lnTo>
                      <a:pt x="1232" y="4445"/>
                    </a:lnTo>
                    <a:lnTo>
                      <a:pt x="1250" y="4444"/>
                    </a:lnTo>
                    <a:lnTo>
                      <a:pt x="1267" y="4440"/>
                    </a:lnTo>
                    <a:lnTo>
                      <a:pt x="1285" y="4438"/>
                    </a:lnTo>
                    <a:lnTo>
                      <a:pt x="1299" y="4432"/>
                    </a:lnTo>
                    <a:lnTo>
                      <a:pt x="1314" y="4428"/>
                    </a:lnTo>
                    <a:lnTo>
                      <a:pt x="1325" y="4423"/>
                    </a:lnTo>
                    <a:lnTo>
                      <a:pt x="1340" y="4419"/>
                    </a:lnTo>
                    <a:lnTo>
                      <a:pt x="1404" y="3698"/>
                    </a:lnTo>
                    <a:lnTo>
                      <a:pt x="1398" y="3691"/>
                    </a:lnTo>
                    <a:lnTo>
                      <a:pt x="1378" y="3687"/>
                    </a:lnTo>
                    <a:lnTo>
                      <a:pt x="1352" y="3683"/>
                    </a:lnTo>
                    <a:lnTo>
                      <a:pt x="1334" y="3678"/>
                    </a:lnTo>
                    <a:lnTo>
                      <a:pt x="1357" y="3672"/>
                    </a:lnTo>
                    <a:lnTo>
                      <a:pt x="1389" y="3670"/>
                    </a:lnTo>
                    <a:lnTo>
                      <a:pt x="1404" y="3668"/>
                    </a:lnTo>
                    <a:lnTo>
                      <a:pt x="1421" y="3666"/>
                    </a:lnTo>
                    <a:lnTo>
                      <a:pt x="1439" y="3664"/>
                    </a:lnTo>
                    <a:lnTo>
                      <a:pt x="1456" y="3664"/>
                    </a:lnTo>
                    <a:lnTo>
                      <a:pt x="1500" y="3647"/>
                    </a:lnTo>
                    <a:lnTo>
                      <a:pt x="1497" y="3626"/>
                    </a:lnTo>
                    <a:lnTo>
                      <a:pt x="1506" y="3609"/>
                    </a:lnTo>
                    <a:lnTo>
                      <a:pt x="1520" y="3594"/>
                    </a:lnTo>
                    <a:lnTo>
                      <a:pt x="1540" y="3579"/>
                    </a:lnTo>
                    <a:lnTo>
                      <a:pt x="1564" y="3564"/>
                    </a:lnTo>
                    <a:lnTo>
                      <a:pt x="1590" y="3548"/>
                    </a:lnTo>
                    <a:lnTo>
                      <a:pt x="1619" y="3533"/>
                    </a:lnTo>
                    <a:lnTo>
                      <a:pt x="1651" y="3520"/>
                    </a:lnTo>
                    <a:lnTo>
                      <a:pt x="1738" y="3330"/>
                    </a:lnTo>
                    <a:lnTo>
                      <a:pt x="1631" y="3282"/>
                    </a:lnTo>
                    <a:lnTo>
                      <a:pt x="1631" y="3277"/>
                    </a:lnTo>
                    <a:lnTo>
                      <a:pt x="1642" y="3271"/>
                    </a:lnTo>
                    <a:lnTo>
                      <a:pt x="1657" y="3269"/>
                    </a:lnTo>
                    <a:lnTo>
                      <a:pt x="1686" y="3271"/>
                    </a:lnTo>
                    <a:lnTo>
                      <a:pt x="1729" y="3294"/>
                    </a:lnTo>
                    <a:lnTo>
                      <a:pt x="1753" y="3282"/>
                    </a:lnTo>
                    <a:lnTo>
                      <a:pt x="1770" y="3271"/>
                    </a:lnTo>
                    <a:lnTo>
                      <a:pt x="1776" y="3256"/>
                    </a:lnTo>
                    <a:lnTo>
                      <a:pt x="1782" y="3242"/>
                    </a:lnTo>
                    <a:lnTo>
                      <a:pt x="1782" y="3227"/>
                    </a:lnTo>
                    <a:lnTo>
                      <a:pt x="1785" y="3212"/>
                    </a:lnTo>
                    <a:lnTo>
                      <a:pt x="1793" y="3195"/>
                    </a:lnTo>
                    <a:lnTo>
                      <a:pt x="1814" y="3183"/>
                    </a:lnTo>
                    <a:lnTo>
                      <a:pt x="1802" y="3170"/>
                    </a:lnTo>
                    <a:lnTo>
                      <a:pt x="1802" y="3161"/>
                    </a:lnTo>
                    <a:lnTo>
                      <a:pt x="1799" y="3149"/>
                    </a:lnTo>
                    <a:lnTo>
                      <a:pt x="1796" y="3142"/>
                    </a:lnTo>
                    <a:lnTo>
                      <a:pt x="1776" y="2900"/>
                    </a:lnTo>
                    <a:lnTo>
                      <a:pt x="1761" y="2896"/>
                    </a:lnTo>
                    <a:lnTo>
                      <a:pt x="1750" y="2893"/>
                    </a:lnTo>
                    <a:lnTo>
                      <a:pt x="1732" y="2889"/>
                    </a:lnTo>
                    <a:lnTo>
                      <a:pt x="1718" y="2891"/>
                    </a:lnTo>
                    <a:lnTo>
                      <a:pt x="1488" y="3526"/>
                    </a:lnTo>
                    <a:lnTo>
                      <a:pt x="1471" y="3524"/>
                    </a:lnTo>
                    <a:lnTo>
                      <a:pt x="1459" y="3522"/>
                    </a:lnTo>
                    <a:lnTo>
                      <a:pt x="1447" y="3518"/>
                    </a:lnTo>
                    <a:lnTo>
                      <a:pt x="1439" y="3514"/>
                    </a:lnTo>
                    <a:lnTo>
                      <a:pt x="1427" y="3508"/>
                    </a:lnTo>
                    <a:lnTo>
                      <a:pt x="1415" y="3505"/>
                    </a:lnTo>
                    <a:lnTo>
                      <a:pt x="1401" y="3501"/>
                    </a:lnTo>
                    <a:lnTo>
                      <a:pt x="1383" y="3499"/>
                    </a:lnTo>
                    <a:lnTo>
                      <a:pt x="1401" y="3453"/>
                    </a:lnTo>
                    <a:lnTo>
                      <a:pt x="1363" y="3381"/>
                    </a:lnTo>
                    <a:lnTo>
                      <a:pt x="1369" y="3311"/>
                    </a:lnTo>
                    <a:lnTo>
                      <a:pt x="1378" y="3303"/>
                    </a:lnTo>
                    <a:lnTo>
                      <a:pt x="1381" y="3296"/>
                    </a:lnTo>
                    <a:lnTo>
                      <a:pt x="1375" y="3284"/>
                    </a:lnTo>
                    <a:lnTo>
                      <a:pt x="1375" y="3275"/>
                    </a:lnTo>
                    <a:lnTo>
                      <a:pt x="1372" y="3261"/>
                    </a:lnTo>
                    <a:lnTo>
                      <a:pt x="1389" y="3254"/>
                    </a:lnTo>
                    <a:lnTo>
                      <a:pt x="1375" y="3237"/>
                    </a:lnTo>
                    <a:lnTo>
                      <a:pt x="1366" y="3223"/>
                    </a:lnTo>
                    <a:lnTo>
                      <a:pt x="1360" y="3208"/>
                    </a:lnTo>
                    <a:lnTo>
                      <a:pt x="1360" y="3195"/>
                    </a:lnTo>
                    <a:lnTo>
                      <a:pt x="1360" y="3180"/>
                    </a:lnTo>
                    <a:lnTo>
                      <a:pt x="1369" y="3166"/>
                    </a:lnTo>
                    <a:lnTo>
                      <a:pt x="1381" y="3155"/>
                    </a:lnTo>
                    <a:lnTo>
                      <a:pt x="1404" y="3143"/>
                    </a:lnTo>
                    <a:lnTo>
                      <a:pt x="1404" y="2974"/>
                    </a:lnTo>
                    <a:lnTo>
                      <a:pt x="1407" y="2971"/>
                    </a:lnTo>
                    <a:lnTo>
                      <a:pt x="1415" y="2969"/>
                    </a:lnTo>
                    <a:lnTo>
                      <a:pt x="1427" y="2967"/>
                    </a:lnTo>
                    <a:lnTo>
                      <a:pt x="1439" y="2965"/>
                    </a:lnTo>
                    <a:lnTo>
                      <a:pt x="1471" y="2727"/>
                    </a:lnTo>
                    <a:lnTo>
                      <a:pt x="1482" y="2720"/>
                    </a:lnTo>
                    <a:lnTo>
                      <a:pt x="1508" y="2714"/>
                    </a:lnTo>
                    <a:lnTo>
                      <a:pt x="1506" y="2712"/>
                    </a:lnTo>
                    <a:lnTo>
                      <a:pt x="1500" y="2710"/>
                    </a:lnTo>
                    <a:lnTo>
                      <a:pt x="1488" y="2706"/>
                    </a:lnTo>
                    <a:lnTo>
                      <a:pt x="1477" y="2704"/>
                    </a:lnTo>
                    <a:lnTo>
                      <a:pt x="1482" y="2682"/>
                    </a:lnTo>
                    <a:lnTo>
                      <a:pt x="1494" y="2678"/>
                    </a:lnTo>
                    <a:lnTo>
                      <a:pt x="1514" y="2676"/>
                    </a:lnTo>
                    <a:lnTo>
                      <a:pt x="1526" y="2664"/>
                    </a:lnTo>
                    <a:lnTo>
                      <a:pt x="1529" y="2655"/>
                    </a:lnTo>
                    <a:lnTo>
                      <a:pt x="1520" y="2644"/>
                    </a:lnTo>
                    <a:lnTo>
                      <a:pt x="1517" y="2632"/>
                    </a:lnTo>
                    <a:lnTo>
                      <a:pt x="1517" y="2621"/>
                    </a:lnTo>
                    <a:lnTo>
                      <a:pt x="1526" y="2609"/>
                    </a:lnTo>
                    <a:lnTo>
                      <a:pt x="1520" y="2604"/>
                    </a:lnTo>
                    <a:lnTo>
                      <a:pt x="1514" y="2602"/>
                    </a:lnTo>
                    <a:lnTo>
                      <a:pt x="1506" y="2598"/>
                    </a:lnTo>
                    <a:lnTo>
                      <a:pt x="1503" y="2594"/>
                    </a:lnTo>
                    <a:lnTo>
                      <a:pt x="1514" y="2588"/>
                    </a:lnTo>
                    <a:lnTo>
                      <a:pt x="1517" y="2583"/>
                    </a:lnTo>
                    <a:lnTo>
                      <a:pt x="1511" y="2577"/>
                    </a:lnTo>
                    <a:lnTo>
                      <a:pt x="1503" y="2571"/>
                    </a:lnTo>
                    <a:lnTo>
                      <a:pt x="1477" y="2558"/>
                    </a:lnTo>
                    <a:lnTo>
                      <a:pt x="1462" y="2547"/>
                    </a:lnTo>
                    <a:lnTo>
                      <a:pt x="1468" y="2537"/>
                    </a:lnTo>
                    <a:lnTo>
                      <a:pt x="1488" y="2531"/>
                    </a:lnTo>
                    <a:lnTo>
                      <a:pt x="1465" y="2505"/>
                    </a:lnTo>
                    <a:lnTo>
                      <a:pt x="1439" y="2499"/>
                    </a:lnTo>
                    <a:lnTo>
                      <a:pt x="1415" y="2497"/>
                    </a:lnTo>
                    <a:lnTo>
                      <a:pt x="1389" y="2495"/>
                    </a:lnTo>
                    <a:lnTo>
                      <a:pt x="1366" y="2495"/>
                    </a:lnTo>
                    <a:lnTo>
                      <a:pt x="1352" y="2488"/>
                    </a:lnTo>
                    <a:lnTo>
                      <a:pt x="1334" y="2484"/>
                    </a:lnTo>
                    <a:lnTo>
                      <a:pt x="1308" y="2478"/>
                    </a:lnTo>
                    <a:lnTo>
                      <a:pt x="1285" y="2474"/>
                    </a:lnTo>
                    <a:lnTo>
                      <a:pt x="1282" y="2452"/>
                    </a:lnTo>
                    <a:lnTo>
                      <a:pt x="1270" y="2442"/>
                    </a:lnTo>
                    <a:lnTo>
                      <a:pt x="1253" y="2440"/>
                    </a:lnTo>
                    <a:lnTo>
                      <a:pt x="1229" y="2440"/>
                    </a:lnTo>
                    <a:lnTo>
                      <a:pt x="1215" y="2446"/>
                    </a:lnTo>
                    <a:lnTo>
                      <a:pt x="1131" y="2436"/>
                    </a:lnTo>
                    <a:lnTo>
                      <a:pt x="1061" y="2417"/>
                    </a:lnTo>
                    <a:lnTo>
                      <a:pt x="1043" y="2404"/>
                    </a:lnTo>
                    <a:lnTo>
                      <a:pt x="1038" y="2391"/>
                    </a:lnTo>
                    <a:lnTo>
                      <a:pt x="1040" y="2376"/>
                    </a:lnTo>
                    <a:lnTo>
                      <a:pt x="1058" y="2366"/>
                    </a:lnTo>
                    <a:lnTo>
                      <a:pt x="1055" y="2364"/>
                    </a:lnTo>
                    <a:lnTo>
                      <a:pt x="1052" y="2362"/>
                    </a:lnTo>
                    <a:lnTo>
                      <a:pt x="1043" y="2360"/>
                    </a:lnTo>
                    <a:lnTo>
                      <a:pt x="1032" y="2358"/>
                    </a:lnTo>
                    <a:lnTo>
                      <a:pt x="1058" y="2326"/>
                    </a:lnTo>
                    <a:lnTo>
                      <a:pt x="1026" y="2300"/>
                    </a:lnTo>
                    <a:lnTo>
                      <a:pt x="1029" y="2296"/>
                    </a:lnTo>
                    <a:lnTo>
                      <a:pt x="1032" y="2296"/>
                    </a:lnTo>
                    <a:lnTo>
                      <a:pt x="1035" y="2294"/>
                    </a:lnTo>
                    <a:lnTo>
                      <a:pt x="1049" y="2292"/>
                    </a:lnTo>
                    <a:lnTo>
                      <a:pt x="1049" y="2284"/>
                    </a:lnTo>
                    <a:lnTo>
                      <a:pt x="1038" y="2277"/>
                    </a:lnTo>
                    <a:lnTo>
                      <a:pt x="1020" y="2269"/>
                    </a:lnTo>
                    <a:lnTo>
                      <a:pt x="1009" y="2263"/>
                    </a:lnTo>
                    <a:lnTo>
                      <a:pt x="1006" y="2256"/>
                    </a:lnTo>
                    <a:lnTo>
                      <a:pt x="1023" y="2250"/>
                    </a:lnTo>
                    <a:lnTo>
                      <a:pt x="1017" y="2246"/>
                    </a:lnTo>
                    <a:lnTo>
                      <a:pt x="1011" y="2243"/>
                    </a:lnTo>
                    <a:lnTo>
                      <a:pt x="1003" y="2237"/>
                    </a:lnTo>
                    <a:lnTo>
                      <a:pt x="1000" y="2239"/>
                    </a:lnTo>
                    <a:lnTo>
                      <a:pt x="1049" y="1944"/>
                    </a:lnTo>
                    <a:lnTo>
                      <a:pt x="1128" y="1919"/>
                    </a:lnTo>
                    <a:lnTo>
                      <a:pt x="1125" y="1914"/>
                    </a:lnTo>
                    <a:lnTo>
                      <a:pt x="1134" y="1910"/>
                    </a:lnTo>
                    <a:lnTo>
                      <a:pt x="1148" y="1908"/>
                    </a:lnTo>
                    <a:lnTo>
                      <a:pt x="1174" y="1908"/>
                    </a:lnTo>
                    <a:lnTo>
                      <a:pt x="1180" y="1866"/>
                    </a:lnTo>
                    <a:lnTo>
                      <a:pt x="1195" y="1866"/>
                    </a:lnTo>
                    <a:lnTo>
                      <a:pt x="1209" y="1870"/>
                    </a:lnTo>
                    <a:lnTo>
                      <a:pt x="1221" y="1874"/>
                    </a:lnTo>
                    <a:lnTo>
                      <a:pt x="1244" y="1878"/>
                    </a:lnTo>
                    <a:lnTo>
                      <a:pt x="1261" y="1874"/>
                    </a:lnTo>
                    <a:lnTo>
                      <a:pt x="1273" y="1870"/>
                    </a:lnTo>
                    <a:lnTo>
                      <a:pt x="1267" y="1864"/>
                    </a:lnTo>
                    <a:lnTo>
                      <a:pt x="1259" y="1860"/>
                    </a:lnTo>
                    <a:lnTo>
                      <a:pt x="1139" y="1840"/>
                    </a:lnTo>
                    <a:lnTo>
                      <a:pt x="1165" y="1796"/>
                    </a:lnTo>
                    <a:lnTo>
                      <a:pt x="1200" y="1644"/>
                    </a:lnTo>
                    <a:lnTo>
                      <a:pt x="1195" y="1640"/>
                    </a:lnTo>
                    <a:lnTo>
                      <a:pt x="1180" y="1638"/>
                    </a:lnTo>
                    <a:lnTo>
                      <a:pt x="1165" y="1634"/>
                    </a:lnTo>
                    <a:lnTo>
                      <a:pt x="1157" y="1632"/>
                    </a:lnTo>
                    <a:lnTo>
                      <a:pt x="1142" y="1631"/>
                    </a:lnTo>
                    <a:lnTo>
                      <a:pt x="1128" y="1631"/>
                    </a:lnTo>
                    <a:lnTo>
                      <a:pt x="1113" y="1629"/>
                    </a:lnTo>
                    <a:lnTo>
                      <a:pt x="1099" y="1629"/>
                    </a:lnTo>
                    <a:lnTo>
                      <a:pt x="1084" y="1623"/>
                    </a:lnTo>
                    <a:lnTo>
                      <a:pt x="1075" y="1619"/>
                    </a:lnTo>
                    <a:lnTo>
                      <a:pt x="1061" y="1613"/>
                    </a:lnTo>
                    <a:lnTo>
                      <a:pt x="1040" y="1611"/>
                    </a:lnTo>
                    <a:lnTo>
                      <a:pt x="1038" y="1608"/>
                    </a:lnTo>
                    <a:lnTo>
                      <a:pt x="1038" y="1604"/>
                    </a:lnTo>
                    <a:lnTo>
                      <a:pt x="1032" y="1600"/>
                    </a:lnTo>
                    <a:lnTo>
                      <a:pt x="1020" y="1596"/>
                    </a:lnTo>
                    <a:lnTo>
                      <a:pt x="1017" y="1587"/>
                    </a:lnTo>
                    <a:lnTo>
                      <a:pt x="1038" y="1581"/>
                    </a:lnTo>
                    <a:lnTo>
                      <a:pt x="1049" y="1579"/>
                    </a:lnTo>
                    <a:lnTo>
                      <a:pt x="1070" y="1581"/>
                    </a:lnTo>
                    <a:lnTo>
                      <a:pt x="1084" y="1585"/>
                    </a:lnTo>
                    <a:lnTo>
                      <a:pt x="1099" y="1591"/>
                    </a:lnTo>
                    <a:lnTo>
                      <a:pt x="1116" y="1594"/>
                    </a:lnTo>
                    <a:lnTo>
                      <a:pt x="1142" y="1600"/>
                    </a:lnTo>
                    <a:lnTo>
                      <a:pt x="1145" y="1604"/>
                    </a:lnTo>
                    <a:lnTo>
                      <a:pt x="1157" y="1613"/>
                    </a:lnTo>
                    <a:lnTo>
                      <a:pt x="1171" y="1615"/>
                    </a:lnTo>
                    <a:lnTo>
                      <a:pt x="1180" y="1615"/>
                    </a:lnTo>
                    <a:lnTo>
                      <a:pt x="1180" y="1613"/>
                    </a:lnTo>
                    <a:lnTo>
                      <a:pt x="1177" y="1613"/>
                    </a:lnTo>
                    <a:lnTo>
                      <a:pt x="1163" y="1606"/>
                    </a:lnTo>
                    <a:lnTo>
                      <a:pt x="1157" y="1602"/>
                    </a:lnTo>
                    <a:lnTo>
                      <a:pt x="1116" y="1539"/>
                    </a:lnTo>
                    <a:lnTo>
                      <a:pt x="1107" y="1528"/>
                    </a:lnTo>
                    <a:lnTo>
                      <a:pt x="1113" y="1518"/>
                    </a:lnTo>
                    <a:lnTo>
                      <a:pt x="1134" y="1518"/>
                    </a:lnTo>
                    <a:lnTo>
                      <a:pt x="1145" y="1518"/>
                    </a:lnTo>
                    <a:lnTo>
                      <a:pt x="1148" y="1516"/>
                    </a:lnTo>
                    <a:lnTo>
                      <a:pt x="1151" y="1515"/>
                    </a:lnTo>
                    <a:lnTo>
                      <a:pt x="1148" y="1511"/>
                    </a:lnTo>
                    <a:lnTo>
                      <a:pt x="1151" y="1507"/>
                    </a:lnTo>
                    <a:lnTo>
                      <a:pt x="1154" y="1503"/>
                    </a:lnTo>
                    <a:lnTo>
                      <a:pt x="1168" y="1503"/>
                    </a:lnTo>
                    <a:lnTo>
                      <a:pt x="1163" y="1461"/>
                    </a:lnTo>
                    <a:lnTo>
                      <a:pt x="1183" y="1420"/>
                    </a:lnTo>
                    <a:lnTo>
                      <a:pt x="1171" y="1418"/>
                    </a:lnTo>
                    <a:lnTo>
                      <a:pt x="1157" y="1416"/>
                    </a:lnTo>
                    <a:lnTo>
                      <a:pt x="1142" y="1414"/>
                    </a:lnTo>
                    <a:lnTo>
                      <a:pt x="1134" y="1412"/>
                    </a:lnTo>
                    <a:lnTo>
                      <a:pt x="1131" y="1382"/>
                    </a:lnTo>
                    <a:lnTo>
                      <a:pt x="1134" y="1380"/>
                    </a:lnTo>
                    <a:lnTo>
                      <a:pt x="1142" y="1378"/>
                    </a:lnTo>
                    <a:lnTo>
                      <a:pt x="1157" y="1376"/>
                    </a:lnTo>
                    <a:lnTo>
                      <a:pt x="1174" y="1374"/>
                    </a:lnTo>
                    <a:lnTo>
                      <a:pt x="1160" y="1370"/>
                    </a:lnTo>
                    <a:lnTo>
                      <a:pt x="1142" y="1368"/>
                    </a:lnTo>
                    <a:lnTo>
                      <a:pt x="1125" y="1366"/>
                    </a:lnTo>
                    <a:lnTo>
                      <a:pt x="1110" y="1362"/>
                    </a:lnTo>
                    <a:lnTo>
                      <a:pt x="1102" y="1355"/>
                    </a:lnTo>
                    <a:lnTo>
                      <a:pt x="1119" y="1353"/>
                    </a:lnTo>
                    <a:lnTo>
                      <a:pt x="1142" y="1349"/>
                    </a:lnTo>
                    <a:lnTo>
                      <a:pt x="1157" y="1345"/>
                    </a:lnTo>
                    <a:lnTo>
                      <a:pt x="1136" y="1334"/>
                    </a:lnTo>
                    <a:lnTo>
                      <a:pt x="1128" y="1323"/>
                    </a:lnTo>
                    <a:lnTo>
                      <a:pt x="1122" y="1311"/>
                    </a:lnTo>
                    <a:lnTo>
                      <a:pt x="1125" y="1300"/>
                    </a:lnTo>
                    <a:lnTo>
                      <a:pt x="1125" y="1288"/>
                    </a:lnTo>
                    <a:lnTo>
                      <a:pt x="1128" y="1277"/>
                    </a:lnTo>
                    <a:lnTo>
                      <a:pt x="1128" y="1266"/>
                    </a:lnTo>
                    <a:lnTo>
                      <a:pt x="1128" y="1254"/>
                    </a:lnTo>
                    <a:lnTo>
                      <a:pt x="1119" y="1243"/>
                    </a:lnTo>
                    <a:lnTo>
                      <a:pt x="1119" y="1231"/>
                    </a:lnTo>
                    <a:lnTo>
                      <a:pt x="1116" y="1222"/>
                    </a:lnTo>
                    <a:lnTo>
                      <a:pt x="1119" y="1212"/>
                    </a:lnTo>
                    <a:lnTo>
                      <a:pt x="1125" y="1193"/>
                    </a:lnTo>
                    <a:lnTo>
                      <a:pt x="1134" y="1176"/>
                    </a:lnTo>
                    <a:lnTo>
                      <a:pt x="1139" y="1157"/>
                    </a:lnTo>
                    <a:lnTo>
                      <a:pt x="1148" y="1138"/>
                    </a:lnTo>
                    <a:lnTo>
                      <a:pt x="1154" y="1119"/>
                    </a:lnTo>
                    <a:lnTo>
                      <a:pt x="1154" y="1102"/>
                    </a:lnTo>
                    <a:lnTo>
                      <a:pt x="1134" y="1100"/>
                    </a:lnTo>
                    <a:lnTo>
                      <a:pt x="1128" y="1100"/>
                    </a:lnTo>
                    <a:lnTo>
                      <a:pt x="1125" y="1098"/>
                    </a:lnTo>
                    <a:lnTo>
                      <a:pt x="1116" y="1096"/>
                    </a:lnTo>
                    <a:lnTo>
                      <a:pt x="1122" y="1089"/>
                    </a:lnTo>
                    <a:lnTo>
                      <a:pt x="1148" y="1087"/>
                    </a:lnTo>
                    <a:lnTo>
                      <a:pt x="1131" y="1085"/>
                    </a:lnTo>
                    <a:lnTo>
                      <a:pt x="1128" y="1085"/>
                    </a:lnTo>
                    <a:lnTo>
                      <a:pt x="1128" y="1081"/>
                    </a:lnTo>
                    <a:lnTo>
                      <a:pt x="1119" y="1077"/>
                    </a:lnTo>
                    <a:lnTo>
                      <a:pt x="1128" y="1074"/>
                    </a:lnTo>
                    <a:lnTo>
                      <a:pt x="1139" y="1072"/>
                    </a:lnTo>
                    <a:lnTo>
                      <a:pt x="1148" y="1068"/>
                    </a:lnTo>
                    <a:lnTo>
                      <a:pt x="1151" y="1062"/>
                    </a:lnTo>
                    <a:lnTo>
                      <a:pt x="1139" y="1062"/>
                    </a:lnTo>
                    <a:lnTo>
                      <a:pt x="1125" y="1066"/>
                    </a:lnTo>
                    <a:lnTo>
                      <a:pt x="1107" y="1064"/>
                    </a:lnTo>
                    <a:lnTo>
                      <a:pt x="1093" y="1064"/>
                    </a:lnTo>
                    <a:lnTo>
                      <a:pt x="1154" y="998"/>
                    </a:lnTo>
                    <a:lnTo>
                      <a:pt x="1163" y="990"/>
                    </a:lnTo>
                    <a:lnTo>
                      <a:pt x="1180" y="982"/>
                    </a:lnTo>
                    <a:lnTo>
                      <a:pt x="1180" y="895"/>
                    </a:lnTo>
                    <a:lnTo>
                      <a:pt x="1180" y="855"/>
                    </a:lnTo>
                    <a:lnTo>
                      <a:pt x="1157" y="847"/>
                    </a:lnTo>
                    <a:lnTo>
                      <a:pt x="1151" y="840"/>
                    </a:lnTo>
                    <a:lnTo>
                      <a:pt x="1157" y="836"/>
                    </a:lnTo>
                    <a:lnTo>
                      <a:pt x="1165" y="832"/>
                    </a:lnTo>
                    <a:lnTo>
                      <a:pt x="1174" y="826"/>
                    </a:lnTo>
                    <a:lnTo>
                      <a:pt x="1192" y="825"/>
                    </a:lnTo>
                    <a:lnTo>
                      <a:pt x="1200" y="750"/>
                    </a:lnTo>
                    <a:lnTo>
                      <a:pt x="1195" y="703"/>
                    </a:lnTo>
                    <a:lnTo>
                      <a:pt x="1180" y="579"/>
                    </a:lnTo>
                    <a:lnTo>
                      <a:pt x="1195" y="572"/>
                    </a:lnTo>
                    <a:lnTo>
                      <a:pt x="1203" y="562"/>
                    </a:lnTo>
                    <a:lnTo>
                      <a:pt x="1206" y="551"/>
                    </a:lnTo>
                    <a:lnTo>
                      <a:pt x="1221" y="541"/>
                    </a:lnTo>
                    <a:lnTo>
                      <a:pt x="1215" y="530"/>
                    </a:lnTo>
                    <a:lnTo>
                      <a:pt x="1212" y="519"/>
                    </a:lnTo>
                    <a:lnTo>
                      <a:pt x="1212" y="507"/>
                    </a:lnTo>
                    <a:lnTo>
                      <a:pt x="1212" y="498"/>
                    </a:lnTo>
                    <a:lnTo>
                      <a:pt x="1212" y="486"/>
                    </a:lnTo>
                    <a:lnTo>
                      <a:pt x="1212" y="475"/>
                    </a:lnTo>
                    <a:lnTo>
                      <a:pt x="1215" y="465"/>
                    </a:lnTo>
                    <a:lnTo>
                      <a:pt x="1218" y="456"/>
                    </a:lnTo>
                    <a:lnTo>
                      <a:pt x="1224" y="435"/>
                    </a:lnTo>
                    <a:lnTo>
                      <a:pt x="1229" y="416"/>
                    </a:lnTo>
                    <a:lnTo>
                      <a:pt x="1232" y="397"/>
                    </a:lnTo>
                    <a:lnTo>
                      <a:pt x="1235" y="378"/>
                    </a:lnTo>
                    <a:lnTo>
                      <a:pt x="1224" y="361"/>
                    </a:lnTo>
                    <a:lnTo>
                      <a:pt x="1224" y="348"/>
                    </a:lnTo>
                    <a:lnTo>
                      <a:pt x="1227" y="332"/>
                    </a:lnTo>
                    <a:lnTo>
                      <a:pt x="1232" y="321"/>
                    </a:lnTo>
                    <a:lnTo>
                      <a:pt x="1229" y="306"/>
                    </a:lnTo>
                    <a:lnTo>
                      <a:pt x="1229" y="292"/>
                    </a:lnTo>
                    <a:lnTo>
                      <a:pt x="1221" y="281"/>
                    </a:lnTo>
                    <a:lnTo>
                      <a:pt x="1203" y="270"/>
                    </a:lnTo>
                    <a:lnTo>
                      <a:pt x="1209" y="266"/>
                    </a:lnTo>
                    <a:lnTo>
                      <a:pt x="1209" y="262"/>
                    </a:lnTo>
                    <a:lnTo>
                      <a:pt x="1206" y="256"/>
                    </a:lnTo>
                    <a:lnTo>
                      <a:pt x="1215" y="254"/>
                    </a:lnTo>
                    <a:lnTo>
                      <a:pt x="1235" y="252"/>
                    </a:lnTo>
                    <a:lnTo>
                      <a:pt x="1253" y="251"/>
                    </a:lnTo>
                    <a:lnTo>
                      <a:pt x="1270" y="41"/>
                    </a:lnTo>
                    <a:lnTo>
                      <a:pt x="1264" y="36"/>
                    </a:lnTo>
                    <a:lnTo>
                      <a:pt x="1256" y="34"/>
                    </a:lnTo>
                    <a:lnTo>
                      <a:pt x="1244" y="30"/>
                    </a:lnTo>
                    <a:lnTo>
                      <a:pt x="1235" y="26"/>
                    </a:lnTo>
                    <a:lnTo>
                      <a:pt x="1238" y="22"/>
                    </a:lnTo>
                    <a:lnTo>
                      <a:pt x="1256" y="19"/>
                    </a:lnTo>
                    <a:lnTo>
                      <a:pt x="1229" y="17"/>
                    </a:lnTo>
                    <a:lnTo>
                      <a:pt x="1221" y="19"/>
                    </a:lnTo>
                    <a:lnTo>
                      <a:pt x="1218" y="24"/>
                    </a:lnTo>
                    <a:lnTo>
                      <a:pt x="1229" y="32"/>
                    </a:lnTo>
                    <a:lnTo>
                      <a:pt x="1229" y="34"/>
                    </a:lnTo>
                    <a:lnTo>
                      <a:pt x="1218" y="36"/>
                    </a:lnTo>
                    <a:lnTo>
                      <a:pt x="1200" y="38"/>
                    </a:lnTo>
                    <a:lnTo>
                      <a:pt x="1200" y="36"/>
                    </a:lnTo>
                    <a:lnTo>
                      <a:pt x="1125" y="19"/>
                    </a:lnTo>
                    <a:lnTo>
                      <a:pt x="1131" y="17"/>
                    </a:lnTo>
                    <a:lnTo>
                      <a:pt x="1134" y="15"/>
                    </a:lnTo>
                    <a:lnTo>
                      <a:pt x="1136" y="13"/>
                    </a:lnTo>
                    <a:lnTo>
                      <a:pt x="1148" y="13"/>
                    </a:lnTo>
                    <a:lnTo>
                      <a:pt x="1148" y="5"/>
                    </a:lnTo>
                    <a:lnTo>
                      <a:pt x="1139" y="0"/>
                    </a:lnTo>
                    <a:close/>
                  </a:path>
                </a:pathLst>
              </a:custGeom>
              <a:solidFill>
                <a:srgbClr val="00FFFF">
                  <a:alpha val="10001"/>
                </a:srgbClr>
              </a:solidFill>
              <a:ln w="9525">
                <a:noFill/>
                <a:round/>
                <a:headEnd/>
                <a:tailEnd/>
              </a:ln>
            </p:spPr>
            <p:txBody>
              <a:bodyPr/>
              <a:lstStyle/>
              <a:p>
                <a:endParaRPr lang="ar-SA"/>
              </a:p>
            </p:txBody>
          </p:sp>
          <p:sp>
            <p:nvSpPr>
              <p:cNvPr id="3169" name="Freeform 97"/>
              <p:cNvSpPr>
                <a:spLocks/>
              </p:cNvSpPr>
              <p:nvPr/>
            </p:nvSpPr>
            <p:spPr bwMode="auto">
              <a:xfrm>
                <a:off x="2785" y="1110"/>
                <a:ext cx="29" cy="6"/>
              </a:xfrm>
              <a:custGeom>
                <a:avLst/>
                <a:gdLst/>
                <a:ahLst/>
                <a:cxnLst>
                  <a:cxn ang="0">
                    <a:pos x="29" y="2"/>
                  </a:cxn>
                  <a:cxn ang="0">
                    <a:pos x="18" y="2"/>
                  </a:cxn>
                  <a:cxn ang="0">
                    <a:pos x="0" y="2"/>
                  </a:cxn>
                  <a:cxn ang="0">
                    <a:pos x="6" y="6"/>
                  </a:cxn>
                  <a:cxn ang="0">
                    <a:pos x="21" y="4"/>
                  </a:cxn>
                  <a:cxn ang="0">
                    <a:pos x="29" y="0"/>
                  </a:cxn>
                  <a:cxn ang="0">
                    <a:pos x="29" y="2"/>
                  </a:cxn>
                </a:cxnLst>
                <a:rect l="0" t="0" r="r" b="b"/>
                <a:pathLst>
                  <a:path w="29" h="6">
                    <a:moveTo>
                      <a:pt x="29" y="2"/>
                    </a:moveTo>
                    <a:lnTo>
                      <a:pt x="18" y="2"/>
                    </a:lnTo>
                    <a:lnTo>
                      <a:pt x="0" y="2"/>
                    </a:lnTo>
                    <a:lnTo>
                      <a:pt x="6" y="6"/>
                    </a:lnTo>
                    <a:lnTo>
                      <a:pt x="21" y="4"/>
                    </a:lnTo>
                    <a:lnTo>
                      <a:pt x="29" y="0"/>
                    </a:lnTo>
                    <a:lnTo>
                      <a:pt x="29" y="2"/>
                    </a:lnTo>
                    <a:close/>
                  </a:path>
                </a:pathLst>
              </a:custGeom>
              <a:solidFill>
                <a:srgbClr val="00FFFF">
                  <a:alpha val="10001"/>
                </a:srgbClr>
              </a:solidFill>
              <a:ln w="9525">
                <a:noFill/>
                <a:round/>
                <a:headEnd/>
                <a:tailEnd/>
              </a:ln>
            </p:spPr>
            <p:txBody>
              <a:bodyPr/>
              <a:lstStyle/>
              <a:p>
                <a:endParaRPr lang="ar-SA"/>
              </a:p>
            </p:txBody>
          </p:sp>
          <p:sp>
            <p:nvSpPr>
              <p:cNvPr id="3170" name="Freeform 98"/>
              <p:cNvSpPr>
                <a:spLocks/>
              </p:cNvSpPr>
              <p:nvPr/>
            </p:nvSpPr>
            <p:spPr bwMode="auto">
              <a:xfrm>
                <a:off x="2646" y="1315"/>
                <a:ext cx="75" cy="29"/>
              </a:xfrm>
              <a:custGeom>
                <a:avLst/>
                <a:gdLst/>
                <a:ahLst/>
                <a:cxnLst>
                  <a:cxn ang="0">
                    <a:pos x="37" y="4"/>
                  </a:cxn>
                  <a:cxn ang="0">
                    <a:pos x="20" y="10"/>
                  </a:cxn>
                  <a:cxn ang="0">
                    <a:pos x="3" y="15"/>
                  </a:cxn>
                  <a:cxn ang="0">
                    <a:pos x="0" y="15"/>
                  </a:cxn>
                  <a:cxn ang="0">
                    <a:pos x="3" y="21"/>
                  </a:cxn>
                  <a:cxn ang="0">
                    <a:pos x="8" y="25"/>
                  </a:cxn>
                  <a:cxn ang="0">
                    <a:pos x="26" y="29"/>
                  </a:cxn>
                  <a:cxn ang="0">
                    <a:pos x="35" y="23"/>
                  </a:cxn>
                  <a:cxn ang="0">
                    <a:pos x="46" y="21"/>
                  </a:cxn>
                  <a:cxn ang="0">
                    <a:pos x="55" y="15"/>
                  </a:cxn>
                  <a:cxn ang="0">
                    <a:pos x="75" y="13"/>
                  </a:cxn>
                  <a:cxn ang="0">
                    <a:pos x="72" y="8"/>
                  </a:cxn>
                  <a:cxn ang="0">
                    <a:pos x="67" y="4"/>
                  </a:cxn>
                  <a:cxn ang="0">
                    <a:pos x="55" y="0"/>
                  </a:cxn>
                  <a:cxn ang="0">
                    <a:pos x="37" y="4"/>
                  </a:cxn>
                </a:cxnLst>
                <a:rect l="0" t="0" r="r" b="b"/>
                <a:pathLst>
                  <a:path w="75" h="29">
                    <a:moveTo>
                      <a:pt x="37" y="4"/>
                    </a:moveTo>
                    <a:lnTo>
                      <a:pt x="20" y="10"/>
                    </a:lnTo>
                    <a:lnTo>
                      <a:pt x="3" y="15"/>
                    </a:lnTo>
                    <a:lnTo>
                      <a:pt x="0" y="15"/>
                    </a:lnTo>
                    <a:lnTo>
                      <a:pt x="3" y="21"/>
                    </a:lnTo>
                    <a:lnTo>
                      <a:pt x="8" y="25"/>
                    </a:lnTo>
                    <a:lnTo>
                      <a:pt x="26" y="29"/>
                    </a:lnTo>
                    <a:lnTo>
                      <a:pt x="35" y="23"/>
                    </a:lnTo>
                    <a:lnTo>
                      <a:pt x="46" y="21"/>
                    </a:lnTo>
                    <a:lnTo>
                      <a:pt x="55" y="15"/>
                    </a:lnTo>
                    <a:lnTo>
                      <a:pt x="75" y="13"/>
                    </a:lnTo>
                    <a:lnTo>
                      <a:pt x="72" y="8"/>
                    </a:lnTo>
                    <a:lnTo>
                      <a:pt x="67" y="4"/>
                    </a:lnTo>
                    <a:lnTo>
                      <a:pt x="55" y="0"/>
                    </a:lnTo>
                    <a:lnTo>
                      <a:pt x="37" y="4"/>
                    </a:lnTo>
                    <a:close/>
                  </a:path>
                </a:pathLst>
              </a:custGeom>
              <a:solidFill>
                <a:srgbClr val="00FFFF">
                  <a:alpha val="10001"/>
                </a:srgbClr>
              </a:solidFill>
              <a:ln w="9525">
                <a:noFill/>
                <a:round/>
                <a:headEnd/>
                <a:tailEnd/>
              </a:ln>
            </p:spPr>
            <p:txBody>
              <a:bodyPr/>
              <a:lstStyle/>
              <a:p>
                <a:endParaRPr lang="ar-SA"/>
              </a:p>
            </p:txBody>
          </p:sp>
          <p:sp>
            <p:nvSpPr>
              <p:cNvPr id="3171" name="Freeform 99"/>
              <p:cNvSpPr>
                <a:spLocks/>
              </p:cNvSpPr>
              <p:nvPr/>
            </p:nvSpPr>
            <p:spPr bwMode="auto">
              <a:xfrm>
                <a:off x="2893" y="2226"/>
                <a:ext cx="119" cy="17"/>
              </a:xfrm>
              <a:custGeom>
                <a:avLst/>
                <a:gdLst/>
                <a:ahLst/>
                <a:cxnLst>
                  <a:cxn ang="0">
                    <a:pos x="119" y="1"/>
                  </a:cxn>
                  <a:cxn ang="0">
                    <a:pos x="3" y="0"/>
                  </a:cxn>
                  <a:cxn ang="0">
                    <a:pos x="0" y="17"/>
                  </a:cxn>
                  <a:cxn ang="0">
                    <a:pos x="119" y="1"/>
                  </a:cxn>
                </a:cxnLst>
                <a:rect l="0" t="0" r="r" b="b"/>
                <a:pathLst>
                  <a:path w="119" h="17">
                    <a:moveTo>
                      <a:pt x="119" y="1"/>
                    </a:moveTo>
                    <a:lnTo>
                      <a:pt x="3" y="0"/>
                    </a:lnTo>
                    <a:lnTo>
                      <a:pt x="0" y="17"/>
                    </a:lnTo>
                    <a:lnTo>
                      <a:pt x="119" y="1"/>
                    </a:lnTo>
                    <a:close/>
                  </a:path>
                </a:pathLst>
              </a:custGeom>
              <a:solidFill>
                <a:srgbClr val="00FFFF">
                  <a:alpha val="10001"/>
                </a:srgbClr>
              </a:solidFill>
              <a:ln w="9525">
                <a:noFill/>
                <a:round/>
                <a:headEnd/>
                <a:tailEnd/>
              </a:ln>
            </p:spPr>
            <p:txBody>
              <a:bodyPr/>
              <a:lstStyle/>
              <a:p>
                <a:endParaRPr lang="ar-SA"/>
              </a:p>
            </p:txBody>
          </p:sp>
          <p:sp>
            <p:nvSpPr>
              <p:cNvPr id="3172" name="Freeform 100"/>
              <p:cNvSpPr>
                <a:spLocks/>
              </p:cNvSpPr>
              <p:nvPr/>
            </p:nvSpPr>
            <p:spPr bwMode="auto">
              <a:xfrm>
                <a:off x="2564" y="2214"/>
                <a:ext cx="67" cy="40"/>
              </a:xfrm>
              <a:custGeom>
                <a:avLst/>
                <a:gdLst/>
                <a:ahLst/>
                <a:cxnLst>
                  <a:cxn ang="0">
                    <a:pos x="41" y="2"/>
                  </a:cxn>
                  <a:cxn ang="0">
                    <a:pos x="26" y="0"/>
                  </a:cxn>
                  <a:cxn ang="0">
                    <a:pos x="6" y="2"/>
                  </a:cxn>
                  <a:cxn ang="0">
                    <a:pos x="0" y="6"/>
                  </a:cxn>
                  <a:cxn ang="0">
                    <a:pos x="3" y="10"/>
                  </a:cxn>
                  <a:cxn ang="0">
                    <a:pos x="12" y="13"/>
                  </a:cxn>
                  <a:cxn ang="0">
                    <a:pos x="32" y="17"/>
                  </a:cxn>
                  <a:cxn ang="0">
                    <a:pos x="24" y="40"/>
                  </a:cxn>
                  <a:cxn ang="0">
                    <a:pos x="47" y="38"/>
                  </a:cxn>
                  <a:cxn ang="0">
                    <a:pos x="61" y="36"/>
                  </a:cxn>
                  <a:cxn ang="0">
                    <a:pos x="64" y="32"/>
                  </a:cxn>
                  <a:cxn ang="0">
                    <a:pos x="67" y="29"/>
                  </a:cxn>
                  <a:cxn ang="0">
                    <a:pos x="58" y="15"/>
                  </a:cxn>
                  <a:cxn ang="0">
                    <a:pos x="64" y="4"/>
                  </a:cxn>
                  <a:cxn ang="0">
                    <a:pos x="58" y="2"/>
                  </a:cxn>
                  <a:cxn ang="0">
                    <a:pos x="53" y="2"/>
                  </a:cxn>
                  <a:cxn ang="0">
                    <a:pos x="44" y="2"/>
                  </a:cxn>
                  <a:cxn ang="0">
                    <a:pos x="41" y="2"/>
                  </a:cxn>
                </a:cxnLst>
                <a:rect l="0" t="0" r="r" b="b"/>
                <a:pathLst>
                  <a:path w="67" h="40">
                    <a:moveTo>
                      <a:pt x="41" y="2"/>
                    </a:moveTo>
                    <a:lnTo>
                      <a:pt x="26" y="0"/>
                    </a:lnTo>
                    <a:lnTo>
                      <a:pt x="6" y="2"/>
                    </a:lnTo>
                    <a:lnTo>
                      <a:pt x="0" y="6"/>
                    </a:lnTo>
                    <a:lnTo>
                      <a:pt x="3" y="10"/>
                    </a:lnTo>
                    <a:lnTo>
                      <a:pt x="12" y="13"/>
                    </a:lnTo>
                    <a:lnTo>
                      <a:pt x="32" y="17"/>
                    </a:lnTo>
                    <a:lnTo>
                      <a:pt x="24" y="40"/>
                    </a:lnTo>
                    <a:lnTo>
                      <a:pt x="47" y="38"/>
                    </a:lnTo>
                    <a:lnTo>
                      <a:pt x="61" y="36"/>
                    </a:lnTo>
                    <a:lnTo>
                      <a:pt x="64" y="32"/>
                    </a:lnTo>
                    <a:lnTo>
                      <a:pt x="67" y="29"/>
                    </a:lnTo>
                    <a:lnTo>
                      <a:pt x="58" y="15"/>
                    </a:lnTo>
                    <a:lnTo>
                      <a:pt x="64" y="4"/>
                    </a:lnTo>
                    <a:lnTo>
                      <a:pt x="58" y="2"/>
                    </a:lnTo>
                    <a:lnTo>
                      <a:pt x="53" y="2"/>
                    </a:lnTo>
                    <a:lnTo>
                      <a:pt x="44" y="2"/>
                    </a:lnTo>
                    <a:lnTo>
                      <a:pt x="41" y="2"/>
                    </a:lnTo>
                    <a:close/>
                  </a:path>
                </a:pathLst>
              </a:custGeom>
              <a:solidFill>
                <a:srgbClr val="00FFFF">
                  <a:alpha val="10001"/>
                </a:srgbClr>
              </a:solidFill>
              <a:ln w="9525">
                <a:noFill/>
                <a:round/>
                <a:headEnd/>
                <a:tailEnd/>
              </a:ln>
            </p:spPr>
            <p:txBody>
              <a:bodyPr/>
              <a:lstStyle/>
              <a:p>
                <a:endParaRPr lang="ar-SA"/>
              </a:p>
            </p:txBody>
          </p:sp>
          <p:sp>
            <p:nvSpPr>
              <p:cNvPr id="3173" name="Freeform 101"/>
              <p:cNvSpPr>
                <a:spLocks/>
              </p:cNvSpPr>
              <p:nvPr/>
            </p:nvSpPr>
            <p:spPr bwMode="auto">
              <a:xfrm>
                <a:off x="2050" y="2765"/>
                <a:ext cx="75" cy="17"/>
              </a:xfrm>
              <a:custGeom>
                <a:avLst/>
                <a:gdLst/>
                <a:ahLst/>
                <a:cxnLst>
                  <a:cxn ang="0">
                    <a:pos x="55" y="6"/>
                  </a:cxn>
                  <a:cxn ang="0">
                    <a:pos x="46" y="6"/>
                  </a:cxn>
                  <a:cxn ang="0">
                    <a:pos x="35" y="6"/>
                  </a:cxn>
                  <a:cxn ang="0">
                    <a:pos x="20" y="6"/>
                  </a:cxn>
                  <a:cxn ang="0">
                    <a:pos x="9" y="6"/>
                  </a:cxn>
                  <a:cxn ang="0">
                    <a:pos x="3" y="10"/>
                  </a:cxn>
                  <a:cxn ang="0">
                    <a:pos x="0" y="17"/>
                  </a:cxn>
                  <a:cxn ang="0">
                    <a:pos x="75" y="8"/>
                  </a:cxn>
                  <a:cxn ang="0">
                    <a:pos x="67" y="4"/>
                  </a:cxn>
                  <a:cxn ang="0">
                    <a:pos x="67" y="2"/>
                  </a:cxn>
                  <a:cxn ang="0">
                    <a:pos x="64" y="0"/>
                  </a:cxn>
                  <a:cxn ang="0">
                    <a:pos x="55" y="6"/>
                  </a:cxn>
                </a:cxnLst>
                <a:rect l="0" t="0" r="r" b="b"/>
                <a:pathLst>
                  <a:path w="75" h="17">
                    <a:moveTo>
                      <a:pt x="55" y="6"/>
                    </a:moveTo>
                    <a:lnTo>
                      <a:pt x="46" y="6"/>
                    </a:lnTo>
                    <a:lnTo>
                      <a:pt x="35" y="6"/>
                    </a:lnTo>
                    <a:lnTo>
                      <a:pt x="20" y="6"/>
                    </a:lnTo>
                    <a:lnTo>
                      <a:pt x="9" y="6"/>
                    </a:lnTo>
                    <a:lnTo>
                      <a:pt x="3" y="10"/>
                    </a:lnTo>
                    <a:lnTo>
                      <a:pt x="0" y="17"/>
                    </a:lnTo>
                    <a:lnTo>
                      <a:pt x="75" y="8"/>
                    </a:lnTo>
                    <a:lnTo>
                      <a:pt x="67" y="4"/>
                    </a:lnTo>
                    <a:lnTo>
                      <a:pt x="67" y="2"/>
                    </a:lnTo>
                    <a:lnTo>
                      <a:pt x="64" y="0"/>
                    </a:lnTo>
                    <a:lnTo>
                      <a:pt x="55" y="6"/>
                    </a:lnTo>
                    <a:close/>
                  </a:path>
                </a:pathLst>
              </a:custGeom>
              <a:solidFill>
                <a:srgbClr val="00FFFF">
                  <a:alpha val="10001"/>
                </a:srgbClr>
              </a:solidFill>
              <a:ln w="9525">
                <a:noFill/>
                <a:round/>
                <a:headEnd/>
                <a:tailEnd/>
              </a:ln>
            </p:spPr>
            <p:txBody>
              <a:bodyPr/>
              <a:lstStyle/>
              <a:p>
                <a:endParaRPr lang="ar-SA"/>
              </a:p>
            </p:txBody>
          </p:sp>
          <p:sp>
            <p:nvSpPr>
              <p:cNvPr id="3174" name="Freeform 102"/>
              <p:cNvSpPr>
                <a:spLocks/>
              </p:cNvSpPr>
              <p:nvPr/>
            </p:nvSpPr>
            <p:spPr bwMode="auto">
              <a:xfrm>
                <a:off x="2704" y="2929"/>
                <a:ext cx="64" cy="17"/>
              </a:xfrm>
              <a:custGeom>
                <a:avLst/>
                <a:gdLst/>
                <a:ahLst/>
                <a:cxnLst>
                  <a:cxn ang="0">
                    <a:pos x="35" y="0"/>
                  </a:cxn>
                  <a:cxn ang="0">
                    <a:pos x="14" y="2"/>
                  </a:cxn>
                  <a:cxn ang="0">
                    <a:pos x="0" y="9"/>
                  </a:cxn>
                  <a:cxn ang="0">
                    <a:pos x="0" y="7"/>
                  </a:cxn>
                  <a:cxn ang="0">
                    <a:pos x="6" y="7"/>
                  </a:cxn>
                  <a:cxn ang="0">
                    <a:pos x="14" y="7"/>
                  </a:cxn>
                  <a:cxn ang="0">
                    <a:pos x="35" y="7"/>
                  </a:cxn>
                  <a:cxn ang="0">
                    <a:pos x="41" y="6"/>
                  </a:cxn>
                  <a:cxn ang="0">
                    <a:pos x="52" y="11"/>
                  </a:cxn>
                  <a:cxn ang="0">
                    <a:pos x="61" y="15"/>
                  </a:cxn>
                  <a:cxn ang="0">
                    <a:pos x="55" y="17"/>
                  </a:cxn>
                  <a:cxn ang="0">
                    <a:pos x="64" y="11"/>
                  </a:cxn>
                  <a:cxn ang="0">
                    <a:pos x="58" y="2"/>
                  </a:cxn>
                  <a:cxn ang="0">
                    <a:pos x="52" y="0"/>
                  </a:cxn>
                  <a:cxn ang="0">
                    <a:pos x="46" y="0"/>
                  </a:cxn>
                  <a:cxn ang="0">
                    <a:pos x="38" y="0"/>
                  </a:cxn>
                  <a:cxn ang="0">
                    <a:pos x="35" y="0"/>
                  </a:cxn>
                </a:cxnLst>
                <a:rect l="0" t="0" r="r" b="b"/>
                <a:pathLst>
                  <a:path w="64" h="17">
                    <a:moveTo>
                      <a:pt x="35" y="0"/>
                    </a:moveTo>
                    <a:lnTo>
                      <a:pt x="14" y="2"/>
                    </a:lnTo>
                    <a:lnTo>
                      <a:pt x="0" y="9"/>
                    </a:lnTo>
                    <a:lnTo>
                      <a:pt x="0" y="7"/>
                    </a:lnTo>
                    <a:lnTo>
                      <a:pt x="6" y="7"/>
                    </a:lnTo>
                    <a:lnTo>
                      <a:pt x="14" y="7"/>
                    </a:lnTo>
                    <a:lnTo>
                      <a:pt x="35" y="7"/>
                    </a:lnTo>
                    <a:lnTo>
                      <a:pt x="41" y="6"/>
                    </a:lnTo>
                    <a:lnTo>
                      <a:pt x="52" y="11"/>
                    </a:lnTo>
                    <a:lnTo>
                      <a:pt x="61" y="15"/>
                    </a:lnTo>
                    <a:lnTo>
                      <a:pt x="55" y="17"/>
                    </a:lnTo>
                    <a:lnTo>
                      <a:pt x="64" y="11"/>
                    </a:lnTo>
                    <a:lnTo>
                      <a:pt x="58" y="2"/>
                    </a:lnTo>
                    <a:lnTo>
                      <a:pt x="52" y="0"/>
                    </a:lnTo>
                    <a:lnTo>
                      <a:pt x="46" y="0"/>
                    </a:lnTo>
                    <a:lnTo>
                      <a:pt x="38" y="0"/>
                    </a:lnTo>
                    <a:lnTo>
                      <a:pt x="35" y="0"/>
                    </a:lnTo>
                    <a:close/>
                  </a:path>
                </a:pathLst>
              </a:custGeom>
              <a:solidFill>
                <a:srgbClr val="00FFFF">
                  <a:alpha val="10001"/>
                </a:srgbClr>
              </a:solidFill>
              <a:ln w="9525">
                <a:noFill/>
                <a:round/>
                <a:headEnd/>
                <a:tailEnd/>
              </a:ln>
            </p:spPr>
            <p:txBody>
              <a:bodyPr/>
              <a:lstStyle/>
              <a:p>
                <a:endParaRPr lang="ar-SA"/>
              </a:p>
            </p:txBody>
          </p:sp>
          <p:sp>
            <p:nvSpPr>
              <p:cNvPr id="3175" name="Freeform 103"/>
              <p:cNvSpPr>
                <a:spLocks/>
              </p:cNvSpPr>
              <p:nvPr/>
            </p:nvSpPr>
            <p:spPr bwMode="auto">
              <a:xfrm>
                <a:off x="2776" y="3107"/>
                <a:ext cx="47" cy="14"/>
              </a:xfrm>
              <a:custGeom>
                <a:avLst/>
                <a:gdLst/>
                <a:ahLst/>
                <a:cxnLst>
                  <a:cxn ang="0">
                    <a:pos x="35" y="6"/>
                  </a:cxn>
                  <a:cxn ang="0">
                    <a:pos x="32" y="10"/>
                  </a:cxn>
                  <a:cxn ang="0">
                    <a:pos x="24" y="14"/>
                  </a:cxn>
                  <a:cxn ang="0">
                    <a:pos x="3" y="14"/>
                  </a:cxn>
                  <a:cxn ang="0">
                    <a:pos x="0" y="14"/>
                  </a:cxn>
                  <a:cxn ang="0">
                    <a:pos x="12" y="14"/>
                  </a:cxn>
                  <a:cxn ang="0">
                    <a:pos x="32" y="12"/>
                  </a:cxn>
                  <a:cxn ang="0">
                    <a:pos x="47" y="12"/>
                  </a:cxn>
                  <a:cxn ang="0">
                    <a:pos x="35" y="6"/>
                  </a:cxn>
                  <a:cxn ang="0">
                    <a:pos x="24" y="0"/>
                  </a:cxn>
                  <a:cxn ang="0">
                    <a:pos x="30" y="2"/>
                  </a:cxn>
                  <a:cxn ang="0">
                    <a:pos x="35" y="6"/>
                  </a:cxn>
                </a:cxnLst>
                <a:rect l="0" t="0" r="r" b="b"/>
                <a:pathLst>
                  <a:path w="47" h="14">
                    <a:moveTo>
                      <a:pt x="35" y="6"/>
                    </a:moveTo>
                    <a:lnTo>
                      <a:pt x="32" y="10"/>
                    </a:lnTo>
                    <a:lnTo>
                      <a:pt x="24" y="14"/>
                    </a:lnTo>
                    <a:lnTo>
                      <a:pt x="3" y="14"/>
                    </a:lnTo>
                    <a:lnTo>
                      <a:pt x="0" y="14"/>
                    </a:lnTo>
                    <a:lnTo>
                      <a:pt x="12" y="14"/>
                    </a:lnTo>
                    <a:lnTo>
                      <a:pt x="32" y="12"/>
                    </a:lnTo>
                    <a:lnTo>
                      <a:pt x="47" y="12"/>
                    </a:lnTo>
                    <a:lnTo>
                      <a:pt x="35" y="6"/>
                    </a:lnTo>
                    <a:lnTo>
                      <a:pt x="24" y="0"/>
                    </a:lnTo>
                    <a:lnTo>
                      <a:pt x="30" y="2"/>
                    </a:lnTo>
                    <a:lnTo>
                      <a:pt x="35" y="6"/>
                    </a:lnTo>
                    <a:close/>
                  </a:path>
                </a:pathLst>
              </a:custGeom>
              <a:solidFill>
                <a:srgbClr val="00FFFF">
                  <a:alpha val="10001"/>
                </a:srgbClr>
              </a:solidFill>
              <a:ln w="9525">
                <a:noFill/>
                <a:round/>
                <a:headEnd/>
                <a:tailEnd/>
              </a:ln>
            </p:spPr>
            <p:txBody>
              <a:bodyPr/>
              <a:lstStyle/>
              <a:p>
                <a:endParaRPr lang="ar-SA"/>
              </a:p>
            </p:txBody>
          </p:sp>
          <p:sp>
            <p:nvSpPr>
              <p:cNvPr id="3176" name="Freeform 104"/>
              <p:cNvSpPr>
                <a:spLocks/>
              </p:cNvSpPr>
              <p:nvPr/>
            </p:nvSpPr>
            <p:spPr bwMode="auto">
              <a:xfrm>
                <a:off x="2736" y="5037"/>
                <a:ext cx="102" cy="4"/>
              </a:xfrm>
              <a:custGeom>
                <a:avLst/>
                <a:gdLst/>
                <a:ahLst/>
                <a:cxnLst>
                  <a:cxn ang="0">
                    <a:pos x="102" y="2"/>
                  </a:cxn>
                  <a:cxn ang="0">
                    <a:pos x="75" y="2"/>
                  </a:cxn>
                  <a:cxn ang="0">
                    <a:pos x="52" y="2"/>
                  </a:cxn>
                  <a:cxn ang="0">
                    <a:pos x="26" y="0"/>
                  </a:cxn>
                  <a:cxn ang="0">
                    <a:pos x="0" y="0"/>
                  </a:cxn>
                  <a:cxn ang="0">
                    <a:pos x="9" y="0"/>
                  </a:cxn>
                  <a:cxn ang="0">
                    <a:pos x="26" y="2"/>
                  </a:cxn>
                  <a:cxn ang="0">
                    <a:pos x="43" y="2"/>
                  </a:cxn>
                  <a:cxn ang="0">
                    <a:pos x="67" y="4"/>
                  </a:cxn>
                  <a:cxn ang="0">
                    <a:pos x="81" y="2"/>
                  </a:cxn>
                  <a:cxn ang="0">
                    <a:pos x="96" y="2"/>
                  </a:cxn>
                  <a:cxn ang="0">
                    <a:pos x="102" y="2"/>
                  </a:cxn>
                </a:cxnLst>
                <a:rect l="0" t="0" r="r" b="b"/>
                <a:pathLst>
                  <a:path w="102" h="4">
                    <a:moveTo>
                      <a:pt x="102" y="2"/>
                    </a:moveTo>
                    <a:lnTo>
                      <a:pt x="75" y="2"/>
                    </a:lnTo>
                    <a:lnTo>
                      <a:pt x="52" y="2"/>
                    </a:lnTo>
                    <a:lnTo>
                      <a:pt x="26" y="0"/>
                    </a:lnTo>
                    <a:lnTo>
                      <a:pt x="0" y="0"/>
                    </a:lnTo>
                    <a:lnTo>
                      <a:pt x="9" y="0"/>
                    </a:lnTo>
                    <a:lnTo>
                      <a:pt x="26" y="2"/>
                    </a:lnTo>
                    <a:lnTo>
                      <a:pt x="43" y="2"/>
                    </a:lnTo>
                    <a:lnTo>
                      <a:pt x="67" y="4"/>
                    </a:lnTo>
                    <a:lnTo>
                      <a:pt x="81" y="2"/>
                    </a:lnTo>
                    <a:lnTo>
                      <a:pt x="96" y="2"/>
                    </a:lnTo>
                    <a:lnTo>
                      <a:pt x="102" y="2"/>
                    </a:lnTo>
                    <a:close/>
                  </a:path>
                </a:pathLst>
              </a:custGeom>
              <a:solidFill>
                <a:srgbClr val="00FFFF">
                  <a:alpha val="10001"/>
                </a:srgbClr>
              </a:solidFill>
              <a:ln w="9525">
                <a:noFill/>
                <a:round/>
                <a:headEnd/>
                <a:tailEnd/>
              </a:ln>
            </p:spPr>
            <p:txBody>
              <a:bodyPr/>
              <a:lstStyle/>
              <a:p>
                <a:endParaRPr lang="ar-SA"/>
              </a:p>
            </p:txBody>
          </p:sp>
          <p:sp>
            <p:nvSpPr>
              <p:cNvPr id="3177" name="Freeform 105"/>
              <p:cNvSpPr>
                <a:spLocks/>
              </p:cNvSpPr>
              <p:nvPr/>
            </p:nvSpPr>
            <p:spPr bwMode="auto">
              <a:xfrm>
                <a:off x="2329" y="5719"/>
                <a:ext cx="20" cy="15"/>
              </a:xfrm>
              <a:custGeom>
                <a:avLst/>
                <a:gdLst/>
                <a:ahLst/>
                <a:cxnLst>
                  <a:cxn ang="0">
                    <a:pos x="14" y="2"/>
                  </a:cxn>
                  <a:cxn ang="0">
                    <a:pos x="0" y="0"/>
                  </a:cxn>
                  <a:cxn ang="0">
                    <a:pos x="3" y="6"/>
                  </a:cxn>
                  <a:cxn ang="0">
                    <a:pos x="3" y="10"/>
                  </a:cxn>
                  <a:cxn ang="0">
                    <a:pos x="0" y="15"/>
                  </a:cxn>
                  <a:cxn ang="0">
                    <a:pos x="3" y="11"/>
                  </a:cxn>
                  <a:cxn ang="0">
                    <a:pos x="14" y="10"/>
                  </a:cxn>
                  <a:cxn ang="0">
                    <a:pos x="20" y="6"/>
                  </a:cxn>
                  <a:cxn ang="0">
                    <a:pos x="14" y="2"/>
                  </a:cxn>
                </a:cxnLst>
                <a:rect l="0" t="0" r="r" b="b"/>
                <a:pathLst>
                  <a:path w="20" h="15">
                    <a:moveTo>
                      <a:pt x="14" y="2"/>
                    </a:moveTo>
                    <a:lnTo>
                      <a:pt x="0" y="0"/>
                    </a:lnTo>
                    <a:lnTo>
                      <a:pt x="3" y="6"/>
                    </a:lnTo>
                    <a:lnTo>
                      <a:pt x="3" y="10"/>
                    </a:lnTo>
                    <a:lnTo>
                      <a:pt x="0" y="15"/>
                    </a:lnTo>
                    <a:lnTo>
                      <a:pt x="3" y="11"/>
                    </a:lnTo>
                    <a:lnTo>
                      <a:pt x="14" y="10"/>
                    </a:lnTo>
                    <a:lnTo>
                      <a:pt x="20" y="6"/>
                    </a:lnTo>
                    <a:lnTo>
                      <a:pt x="14" y="2"/>
                    </a:lnTo>
                    <a:close/>
                  </a:path>
                </a:pathLst>
              </a:custGeom>
              <a:solidFill>
                <a:srgbClr val="00FFFF">
                  <a:alpha val="10001"/>
                </a:srgbClr>
              </a:solidFill>
              <a:ln w="9525">
                <a:noFill/>
                <a:round/>
                <a:headEnd/>
                <a:tailEnd/>
              </a:ln>
            </p:spPr>
            <p:txBody>
              <a:bodyPr/>
              <a:lstStyle/>
              <a:p>
                <a:endParaRPr lang="ar-SA"/>
              </a:p>
            </p:txBody>
          </p:sp>
          <p:sp>
            <p:nvSpPr>
              <p:cNvPr id="3178" name="Freeform 106"/>
              <p:cNvSpPr>
                <a:spLocks/>
              </p:cNvSpPr>
              <p:nvPr/>
            </p:nvSpPr>
            <p:spPr bwMode="auto">
              <a:xfrm>
                <a:off x="2361" y="5903"/>
                <a:ext cx="29" cy="16"/>
              </a:xfrm>
              <a:custGeom>
                <a:avLst/>
                <a:gdLst/>
                <a:ahLst/>
                <a:cxnLst>
                  <a:cxn ang="0">
                    <a:pos x="3" y="2"/>
                  </a:cxn>
                  <a:cxn ang="0">
                    <a:pos x="0" y="8"/>
                  </a:cxn>
                  <a:cxn ang="0">
                    <a:pos x="17" y="16"/>
                  </a:cxn>
                  <a:cxn ang="0">
                    <a:pos x="29" y="14"/>
                  </a:cxn>
                  <a:cxn ang="0">
                    <a:pos x="29" y="10"/>
                  </a:cxn>
                  <a:cxn ang="0">
                    <a:pos x="23" y="4"/>
                  </a:cxn>
                  <a:cxn ang="0">
                    <a:pos x="17" y="0"/>
                  </a:cxn>
                  <a:cxn ang="0">
                    <a:pos x="9" y="0"/>
                  </a:cxn>
                  <a:cxn ang="0">
                    <a:pos x="3" y="2"/>
                  </a:cxn>
                </a:cxnLst>
                <a:rect l="0" t="0" r="r" b="b"/>
                <a:pathLst>
                  <a:path w="29" h="16">
                    <a:moveTo>
                      <a:pt x="3" y="2"/>
                    </a:moveTo>
                    <a:lnTo>
                      <a:pt x="0" y="8"/>
                    </a:lnTo>
                    <a:lnTo>
                      <a:pt x="17" y="16"/>
                    </a:lnTo>
                    <a:lnTo>
                      <a:pt x="29" y="14"/>
                    </a:lnTo>
                    <a:lnTo>
                      <a:pt x="29" y="10"/>
                    </a:lnTo>
                    <a:lnTo>
                      <a:pt x="23" y="4"/>
                    </a:lnTo>
                    <a:lnTo>
                      <a:pt x="17" y="0"/>
                    </a:lnTo>
                    <a:lnTo>
                      <a:pt x="9" y="0"/>
                    </a:lnTo>
                    <a:lnTo>
                      <a:pt x="3" y="2"/>
                    </a:lnTo>
                    <a:close/>
                  </a:path>
                </a:pathLst>
              </a:custGeom>
              <a:solidFill>
                <a:srgbClr val="00FFFF">
                  <a:alpha val="10001"/>
                </a:srgbClr>
              </a:solidFill>
              <a:ln w="9525">
                <a:noFill/>
                <a:round/>
                <a:headEnd/>
                <a:tailEnd/>
              </a:ln>
            </p:spPr>
            <p:txBody>
              <a:bodyPr/>
              <a:lstStyle/>
              <a:p>
                <a:endParaRPr lang="ar-SA"/>
              </a:p>
            </p:txBody>
          </p:sp>
          <p:sp>
            <p:nvSpPr>
              <p:cNvPr id="3179" name="Freeform 107"/>
              <p:cNvSpPr>
                <a:spLocks/>
              </p:cNvSpPr>
              <p:nvPr/>
            </p:nvSpPr>
            <p:spPr bwMode="auto">
              <a:xfrm>
                <a:off x="2611" y="5919"/>
                <a:ext cx="35" cy="13"/>
              </a:xfrm>
              <a:custGeom>
                <a:avLst/>
                <a:gdLst/>
                <a:ahLst/>
                <a:cxnLst>
                  <a:cxn ang="0">
                    <a:pos x="0" y="0"/>
                  </a:cxn>
                  <a:cxn ang="0">
                    <a:pos x="14" y="5"/>
                  </a:cxn>
                  <a:cxn ang="0">
                    <a:pos x="35" y="13"/>
                  </a:cxn>
                  <a:cxn ang="0">
                    <a:pos x="14" y="11"/>
                  </a:cxn>
                  <a:cxn ang="0">
                    <a:pos x="11" y="5"/>
                  </a:cxn>
                  <a:cxn ang="0">
                    <a:pos x="9" y="0"/>
                  </a:cxn>
                  <a:cxn ang="0">
                    <a:pos x="0" y="0"/>
                  </a:cxn>
                </a:cxnLst>
                <a:rect l="0" t="0" r="r" b="b"/>
                <a:pathLst>
                  <a:path w="35" h="13">
                    <a:moveTo>
                      <a:pt x="0" y="0"/>
                    </a:moveTo>
                    <a:lnTo>
                      <a:pt x="14" y="5"/>
                    </a:lnTo>
                    <a:lnTo>
                      <a:pt x="35" y="13"/>
                    </a:lnTo>
                    <a:lnTo>
                      <a:pt x="14" y="11"/>
                    </a:lnTo>
                    <a:lnTo>
                      <a:pt x="11" y="5"/>
                    </a:lnTo>
                    <a:lnTo>
                      <a:pt x="9" y="0"/>
                    </a:lnTo>
                    <a:lnTo>
                      <a:pt x="0" y="0"/>
                    </a:lnTo>
                    <a:close/>
                  </a:path>
                </a:pathLst>
              </a:custGeom>
              <a:solidFill>
                <a:srgbClr val="00FFFF">
                  <a:alpha val="10001"/>
                </a:srgbClr>
              </a:solidFill>
              <a:ln w="9525">
                <a:noFill/>
                <a:round/>
                <a:headEnd/>
                <a:tailEnd/>
              </a:ln>
            </p:spPr>
            <p:txBody>
              <a:bodyPr/>
              <a:lstStyle/>
              <a:p>
                <a:endParaRPr lang="ar-SA"/>
              </a:p>
            </p:txBody>
          </p:sp>
          <p:sp>
            <p:nvSpPr>
              <p:cNvPr id="3180" name="Freeform 108"/>
              <p:cNvSpPr>
                <a:spLocks/>
              </p:cNvSpPr>
              <p:nvPr/>
            </p:nvSpPr>
            <p:spPr bwMode="auto">
              <a:xfrm>
                <a:off x="2654" y="6048"/>
                <a:ext cx="73" cy="13"/>
              </a:xfrm>
              <a:custGeom>
                <a:avLst/>
                <a:gdLst/>
                <a:ahLst/>
                <a:cxnLst>
                  <a:cxn ang="0">
                    <a:pos x="47" y="0"/>
                  </a:cxn>
                  <a:cxn ang="0">
                    <a:pos x="50" y="0"/>
                  </a:cxn>
                  <a:cxn ang="0">
                    <a:pos x="61" y="4"/>
                  </a:cxn>
                  <a:cxn ang="0">
                    <a:pos x="70" y="8"/>
                  </a:cxn>
                  <a:cxn ang="0">
                    <a:pos x="70" y="13"/>
                  </a:cxn>
                  <a:cxn ang="0">
                    <a:pos x="50" y="11"/>
                  </a:cxn>
                  <a:cxn ang="0">
                    <a:pos x="35" y="11"/>
                  </a:cxn>
                  <a:cxn ang="0">
                    <a:pos x="18" y="11"/>
                  </a:cxn>
                  <a:cxn ang="0">
                    <a:pos x="0" y="11"/>
                  </a:cxn>
                  <a:cxn ang="0">
                    <a:pos x="15" y="11"/>
                  </a:cxn>
                  <a:cxn ang="0">
                    <a:pos x="35" y="13"/>
                  </a:cxn>
                  <a:cxn ang="0">
                    <a:pos x="53" y="13"/>
                  </a:cxn>
                  <a:cxn ang="0">
                    <a:pos x="73" y="11"/>
                  </a:cxn>
                  <a:cxn ang="0">
                    <a:pos x="70" y="6"/>
                  </a:cxn>
                  <a:cxn ang="0">
                    <a:pos x="67" y="4"/>
                  </a:cxn>
                  <a:cxn ang="0">
                    <a:pos x="59" y="2"/>
                  </a:cxn>
                  <a:cxn ang="0">
                    <a:pos x="47" y="0"/>
                  </a:cxn>
                </a:cxnLst>
                <a:rect l="0" t="0" r="r" b="b"/>
                <a:pathLst>
                  <a:path w="73" h="13">
                    <a:moveTo>
                      <a:pt x="47" y="0"/>
                    </a:moveTo>
                    <a:lnTo>
                      <a:pt x="50" y="0"/>
                    </a:lnTo>
                    <a:lnTo>
                      <a:pt x="61" y="4"/>
                    </a:lnTo>
                    <a:lnTo>
                      <a:pt x="70" y="8"/>
                    </a:lnTo>
                    <a:lnTo>
                      <a:pt x="70" y="13"/>
                    </a:lnTo>
                    <a:lnTo>
                      <a:pt x="50" y="11"/>
                    </a:lnTo>
                    <a:lnTo>
                      <a:pt x="35" y="11"/>
                    </a:lnTo>
                    <a:lnTo>
                      <a:pt x="18" y="11"/>
                    </a:lnTo>
                    <a:lnTo>
                      <a:pt x="0" y="11"/>
                    </a:lnTo>
                    <a:lnTo>
                      <a:pt x="15" y="11"/>
                    </a:lnTo>
                    <a:lnTo>
                      <a:pt x="35" y="13"/>
                    </a:lnTo>
                    <a:lnTo>
                      <a:pt x="53" y="13"/>
                    </a:lnTo>
                    <a:lnTo>
                      <a:pt x="73" y="11"/>
                    </a:lnTo>
                    <a:lnTo>
                      <a:pt x="70" y="6"/>
                    </a:lnTo>
                    <a:lnTo>
                      <a:pt x="67" y="4"/>
                    </a:lnTo>
                    <a:lnTo>
                      <a:pt x="59" y="2"/>
                    </a:lnTo>
                    <a:lnTo>
                      <a:pt x="47" y="0"/>
                    </a:lnTo>
                    <a:close/>
                  </a:path>
                </a:pathLst>
              </a:custGeom>
              <a:solidFill>
                <a:srgbClr val="00FFFF">
                  <a:alpha val="10001"/>
                </a:srgbClr>
              </a:solidFill>
              <a:ln w="9525">
                <a:noFill/>
                <a:round/>
                <a:headEnd/>
                <a:tailEnd/>
              </a:ln>
            </p:spPr>
            <p:txBody>
              <a:bodyPr/>
              <a:lstStyle/>
              <a:p>
                <a:endParaRPr lang="ar-SA"/>
              </a:p>
            </p:txBody>
          </p:sp>
          <p:sp>
            <p:nvSpPr>
              <p:cNvPr id="3181" name="Freeform 109"/>
              <p:cNvSpPr>
                <a:spLocks/>
              </p:cNvSpPr>
              <p:nvPr/>
            </p:nvSpPr>
            <p:spPr bwMode="auto">
              <a:xfrm>
                <a:off x="2352" y="6069"/>
                <a:ext cx="15" cy="17"/>
              </a:xfrm>
              <a:custGeom>
                <a:avLst/>
                <a:gdLst/>
                <a:ahLst/>
                <a:cxnLst>
                  <a:cxn ang="0">
                    <a:pos x="15" y="0"/>
                  </a:cxn>
                  <a:cxn ang="0">
                    <a:pos x="6" y="6"/>
                  </a:cxn>
                  <a:cxn ang="0">
                    <a:pos x="0" y="17"/>
                  </a:cxn>
                  <a:cxn ang="0">
                    <a:pos x="15" y="0"/>
                  </a:cxn>
                </a:cxnLst>
                <a:rect l="0" t="0" r="r" b="b"/>
                <a:pathLst>
                  <a:path w="15" h="17">
                    <a:moveTo>
                      <a:pt x="15" y="0"/>
                    </a:moveTo>
                    <a:lnTo>
                      <a:pt x="6" y="6"/>
                    </a:lnTo>
                    <a:lnTo>
                      <a:pt x="0" y="17"/>
                    </a:lnTo>
                    <a:lnTo>
                      <a:pt x="15" y="0"/>
                    </a:lnTo>
                    <a:close/>
                  </a:path>
                </a:pathLst>
              </a:custGeom>
              <a:solidFill>
                <a:srgbClr val="00FFFF">
                  <a:alpha val="10001"/>
                </a:srgbClr>
              </a:solidFill>
              <a:ln w="9525">
                <a:noFill/>
                <a:round/>
                <a:headEnd/>
                <a:tailEnd/>
              </a:ln>
            </p:spPr>
            <p:txBody>
              <a:bodyPr/>
              <a:lstStyle/>
              <a:p>
                <a:endParaRPr lang="ar-SA"/>
              </a:p>
            </p:txBody>
          </p:sp>
          <p:sp>
            <p:nvSpPr>
              <p:cNvPr id="3182" name="Freeform 110"/>
              <p:cNvSpPr>
                <a:spLocks/>
              </p:cNvSpPr>
              <p:nvPr/>
            </p:nvSpPr>
            <p:spPr bwMode="auto">
              <a:xfrm>
                <a:off x="2686" y="6170"/>
                <a:ext cx="44" cy="13"/>
              </a:xfrm>
              <a:custGeom>
                <a:avLst/>
                <a:gdLst/>
                <a:ahLst/>
                <a:cxnLst>
                  <a:cxn ang="0">
                    <a:pos x="21" y="1"/>
                  </a:cxn>
                  <a:cxn ang="0">
                    <a:pos x="12" y="1"/>
                  </a:cxn>
                  <a:cxn ang="0">
                    <a:pos x="3" y="1"/>
                  </a:cxn>
                  <a:cxn ang="0">
                    <a:pos x="0" y="3"/>
                  </a:cxn>
                  <a:cxn ang="0">
                    <a:pos x="9" y="5"/>
                  </a:cxn>
                  <a:cxn ang="0">
                    <a:pos x="18" y="7"/>
                  </a:cxn>
                  <a:cxn ang="0">
                    <a:pos x="35" y="13"/>
                  </a:cxn>
                  <a:cxn ang="0">
                    <a:pos x="44" y="9"/>
                  </a:cxn>
                  <a:cxn ang="0">
                    <a:pos x="44" y="5"/>
                  </a:cxn>
                  <a:cxn ang="0">
                    <a:pos x="32" y="0"/>
                  </a:cxn>
                  <a:cxn ang="0">
                    <a:pos x="21" y="1"/>
                  </a:cxn>
                </a:cxnLst>
                <a:rect l="0" t="0" r="r" b="b"/>
                <a:pathLst>
                  <a:path w="44" h="13">
                    <a:moveTo>
                      <a:pt x="21" y="1"/>
                    </a:moveTo>
                    <a:lnTo>
                      <a:pt x="12" y="1"/>
                    </a:lnTo>
                    <a:lnTo>
                      <a:pt x="3" y="1"/>
                    </a:lnTo>
                    <a:lnTo>
                      <a:pt x="0" y="3"/>
                    </a:lnTo>
                    <a:lnTo>
                      <a:pt x="9" y="5"/>
                    </a:lnTo>
                    <a:lnTo>
                      <a:pt x="18" y="7"/>
                    </a:lnTo>
                    <a:lnTo>
                      <a:pt x="35" y="13"/>
                    </a:lnTo>
                    <a:lnTo>
                      <a:pt x="44" y="9"/>
                    </a:lnTo>
                    <a:lnTo>
                      <a:pt x="44" y="5"/>
                    </a:lnTo>
                    <a:lnTo>
                      <a:pt x="32" y="0"/>
                    </a:lnTo>
                    <a:lnTo>
                      <a:pt x="21" y="1"/>
                    </a:lnTo>
                    <a:close/>
                  </a:path>
                </a:pathLst>
              </a:custGeom>
              <a:solidFill>
                <a:srgbClr val="00FFFF">
                  <a:alpha val="10001"/>
                </a:srgbClr>
              </a:solidFill>
              <a:ln w="9525">
                <a:noFill/>
                <a:round/>
                <a:headEnd/>
                <a:tailEnd/>
              </a:ln>
            </p:spPr>
            <p:txBody>
              <a:bodyPr/>
              <a:lstStyle/>
              <a:p>
                <a:endParaRPr lang="ar-SA"/>
              </a:p>
            </p:txBody>
          </p:sp>
          <p:sp>
            <p:nvSpPr>
              <p:cNvPr id="3183" name="Freeform 111"/>
              <p:cNvSpPr>
                <a:spLocks/>
              </p:cNvSpPr>
              <p:nvPr/>
            </p:nvSpPr>
            <p:spPr bwMode="auto">
              <a:xfrm>
                <a:off x="2317" y="6202"/>
                <a:ext cx="21" cy="17"/>
              </a:xfrm>
              <a:custGeom>
                <a:avLst/>
                <a:gdLst/>
                <a:ahLst/>
                <a:cxnLst>
                  <a:cxn ang="0">
                    <a:pos x="18" y="0"/>
                  </a:cxn>
                  <a:cxn ang="0">
                    <a:pos x="9" y="4"/>
                  </a:cxn>
                  <a:cxn ang="0">
                    <a:pos x="3" y="11"/>
                  </a:cxn>
                  <a:cxn ang="0">
                    <a:pos x="0" y="13"/>
                  </a:cxn>
                  <a:cxn ang="0">
                    <a:pos x="15" y="17"/>
                  </a:cxn>
                  <a:cxn ang="0">
                    <a:pos x="18" y="17"/>
                  </a:cxn>
                  <a:cxn ang="0">
                    <a:pos x="21" y="17"/>
                  </a:cxn>
                  <a:cxn ang="0">
                    <a:pos x="18" y="15"/>
                  </a:cxn>
                  <a:cxn ang="0">
                    <a:pos x="6" y="11"/>
                  </a:cxn>
                  <a:cxn ang="0">
                    <a:pos x="18" y="0"/>
                  </a:cxn>
                </a:cxnLst>
                <a:rect l="0" t="0" r="r" b="b"/>
                <a:pathLst>
                  <a:path w="21" h="17">
                    <a:moveTo>
                      <a:pt x="18" y="0"/>
                    </a:moveTo>
                    <a:lnTo>
                      <a:pt x="9" y="4"/>
                    </a:lnTo>
                    <a:lnTo>
                      <a:pt x="3" y="11"/>
                    </a:lnTo>
                    <a:lnTo>
                      <a:pt x="0" y="13"/>
                    </a:lnTo>
                    <a:lnTo>
                      <a:pt x="15" y="17"/>
                    </a:lnTo>
                    <a:lnTo>
                      <a:pt x="18" y="17"/>
                    </a:lnTo>
                    <a:lnTo>
                      <a:pt x="21" y="17"/>
                    </a:lnTo>
                    <a:lnTo>
                      <a:pt x="18" y="15"/>
                    </a:lnTo>
                    <a:lnTo>
                      <a:pt x="6" y="11"/>
                    </a:lnTo>
                    <a:lnTo>
                      <a:pt x="18" y="0"/>
                    </a:lnTo>
                    <a:close/>
                  </a:path>
                </a:pathLst>
              </a:custGeom>
              <a:solidFill>
                <a:srgbClr val="00FFFF">
                  <a:alpha val="10001"/>
                </a:srgbClr>
              </a:solidFill>
              <a:ln w="9525">
                <a:noFill/>
                <a:round/>
                <a:headEnd/>
                <a:tailEnd/>
              </a:ln>
            </p:spPr>
            <p:txBody>
              <a:bodyPr/>
              <a:lstStyle/>
              <a:p>
                <a:endParaRPr lang="ar-SA"/>
              </a:p>
            </p:txBody>
          </p:sp>
          <p:sp>
            <p:nvSpPr>
              <p:cNvPr id="3184" name="Freeform 112"/>
              <p:cNvSpPr>
                <a:spLocks/>
              </p:cNvSpPr>
              <p:nvPr/>
            </p:nvSpPr>
            <p:spPr bwMode="auto">
              <a:xfrm>
                <a:off x="2503" y="6354"/>
                <a:ext cx="146" cy="116"/>
              </a:xfrm>
              <a:custGeom>
                <a:avLst/>
                <a:gdLst/>
                <a:ahLst/>
                <a:cxnLst>
                  <a:cxn ang="0">
                    <a:pos x="111" y="0"/>
                  </a:cxn>
                  <a:cxn ang="0">
                    <a:pos x="87" y="0"/>
                  </a:cxn>
                  <a:cxn ang="0">
                    <a:pos x="76" y="4"/>
                  </a:cxn>
                  <a:cxn ang="0">
                    <a:pos x="61" y="8"/>
                  </a:cxn>
                  <a:cxn ang="0">
                    <a:pos x="41" y="9"/>
                  </a:cxn>
                  <a:cxn ang="0">
                    <a:pos x="32" y="6"/>
                  </a:cxn>
                  <a:cxn ang="0">
                    <a:pos x="15" y="4"/>
                  </a:cxn>
                  <a:cxn ang="0">
                    <a:pos x="0" y="4"/>
                  </a:cxn>
                  <a:cxn ang="0">
                    <a:pos x="3" y="11"/>
                  </a:cxn>
                  <a:cxn ang="0">
                    <a:pos x="12" y="17"/>
                  </a:cxn>
                  <a:cxn ang="0">
                    <a:pos x="24" y="25"/>
                  </a:cxn>
                  <a:cxn ang="0">
                    <a:pos x="9" y="27"/>
                  </a:cxn>
                  <a:cxn ang="0">
                    <a:pos x="3" y="32"/>
                  </a:cxn>
                  <a:cxn ang="0">
                    <a:pos x="0" y="38"/>
                  </a:cxn>
                  <a:cxn ang="0">
                    <a:pos x="3" y="46"/>
                  </a:cxn>
                  <a:cxn ang="0">
                    <a:pos x="6" y="59"/>
                  </a:cxn>
                  <a:cxn ang="0">
                    <a:pos x="9" y="74"/>
                  </a:cxn>
                  <a:cxn ang="0">
                    <a:pos x="12" y="116"/>
                  </a:cxn>
                  <a:cxn ang="0">
                    <a:pos x="18" y="61"/>
                  </a:cxn>
                  <a:cxn ang="0">
                    <a:pos x="29" y="57"/>
                  </a:cxn>
                  <a:cxn ang="0">
                    <a:pos x="38" y="55"/>
                  </a:cxn>
                  <a:cxn ang="0">
                    <a:pos x="35" y="51"/>
                  </a:cxn>
                  <a:cxn ang="0">
                    <a:pos x="32" y="47"/>
                  </a:cxn>
                  <a:cxn ang="0">
                    <a:pos x="21" y="36"/>
                  </a:cxn>
                  <a:cxn ang="0">
                    <a:pos x="21" y="30"/>
                  </a:cxn>
                  <a:cxn ang="0">
                    <a:pos x="44" y="28"/>
                  </a:cxn>
                  <a:cxn ang="0">
                    <a:pos x="70" y="30"/>
                  </a:cxn>
                  <a:cxn ang="0">
                    <a:pos x="99" y="32"/>
                  </a:cxn>
                  <a:cxn ang="0">
                    <a:pos x="131" y="34"/>
                  </a:cxn>
                  <a:cxn ang="0">
                    <a:pos x="146" y="27"/>
                  </a:cxn>
                  <a:cxn ang="0">
                    <a:pos x="140" y="17"/>
                  </a:cxn>
                  <a:cxn ang="0">
                    <a:pos x="122" y="8"/>
                  </a:cxn>
                  <a:cxn ang="0">
                    <a:pos x="111" y="0"/>
                  </a:cxn>
                </a:cxnLst>
                <a:rect l="0" t="0" r="r" b="b"/>
                <a:pathLst>
                  <a:path w="146" h="116">
                    <a:moveTo>
                      <a:pt x="111" y="0"/>
                    </a:moveTo>
                    <a:lnTo>
                      <a:pt x="87" y="0"/>
                    </a:lnTo>
                    <a:lnTo>
                      <a:pt x="76" y="4"/>
                    </a:lnTo>
                    <a:lnTo>
                      <a:pt x="61" y="8"/>
                    </a:lnTo>
                    <a:lnTo>
                      <a:pt x="41" y="9"/>
                    </a:lnTo>
                    <a:lnTo>
                      <a:pt x="32" y="6"/>
                    </a:lnTo>
                    <a:lnTo>
                      <a:pt x="15" y="4"/>
                    </a:lnTo>
                    <a:lnTo>
                      <a:pt x="0" y="4"/>
                    </a:lnTo>
                    <a:lnTo>
                      <a:pt x="3" y="11"/>
                    </a:lnTo>
                    <a:lnTo>
                      <a:pt x="12" y="17"/>
                    </a:lnTo>
                    <a:lnTo>
                      <a:pt x="24" y="25"/>
                    </a:lnTo>
                    <a:lnTo>
                      <a:pt x="9" y="27"/>
                    </a:lnTo>
                    <a:lnTo>
                      <a:pt x="3" y="32"/>
                    </a:lnTo>
                    <a:lnTo>
                      <a:pt x="0" y="38"/>
                    </a:lnTo>
                    <a:lnTo>
                      <a:pt x="3" y="46"/>
                    </a:lnTo>
                    <a:lnTo>
                      <a:pt x="6" y="59"/>
                    </a:lnTo>
                    <a:lnTo>
                      <a:pt x="9" y="74"/>
                    </a:lnTo>
                    <a:lnTo>
                      <a:pt x="12" y="116"/>
                    </a:lnTo>
                    <a:lnTo>
                      <a:pt x="18" y="61"/>
                    </a:lnTo>
                    <a:lnTo>
                      <a:pt x="29" y="57"/>
                    </a:lnTo>
                    <a:lnTo>
                      <a:pt x="38" y="55"/>
                    </a:lnTo>
                    <a:lnTo>
                      <a:pt x="35" y="51"/>
                    </a:lnTo>
                    <a:lnTo>
                      <a:pt x="32" y="47"/>
                    </a:lnTo>
                    <a:lnTo>
                      <a:pt x="21" y="36"/>
                    </a:lnTo>
                    <a:lnTo>
                      <a:pt x="21" y="30"/>
                    </a:lnTo>
                    <a:lnTo>
                      <a:pt x="44" y="28"/>
                    </a:lnTo>
                    <a:lnTo>
                      <a:pt x="70" y="30"/>
                    </a:lnTo>
                    <a:lnTo>
                      <a:pt x="99" y="32"/>
                    </a:lnTo>
                    <a:lnTo>
                      <a:pt x="131" y="34"/>
                    </a:lnTo>
                    <a:lnTo>
                      <a:pt x="146" y="27"/>
                    </a:lnTo>
                    <a:lnTo>
                      <a:pt x="140" y="17"/>
                    </a:lnTo>
                    <a:lnTo>
                      <a:pt x="122" y="8"/>
                    </a:lnTo>
                    <a:lnTo>
                      <a:pt x="111" y="0"/>
                    </a:lnTo>
                    <a:close/>
                  </a:path>
                </a:pathLst>
              </a:custGeom>
              <a:solidFill>
                <a:srgbClr val="00FFFF">
                  <a:alpha val="10001"/>
                </a:srgbClr>
              </a:solidFill>
              <a:ln w="9525">
                <a:noFill/>
                <a:round/>
                <a:headEnd/>
                <a:tailEnd/>
              </a:ln>
            </p:spPr>
            <p:txBody>
              <a:bodyPr/>
              <a:lstStyle/>
              <a:p>
                <a:endParaRPr lang="ar-SA"/>
              </a:p>
            </p:txBody>
          </p:sp>
          <p:sp>
            <p:nvSpPr>
              <p:cNvPr id="3185" name="Freeform 113"/>
              <p:cNvSpPr>
                <a:spLocks/>
              </p:cNvSpPr>
              <p:nvPr/>
            </p:nvSpPr>
            <p:spPr bwMode="auto">
              <a:xfrm>
                <a:off x="2317" y="6346"/>
                <a:ext cx="26" cy="23"/>
              </a:xfrm>
              <a:custGeom>
                <a:avLst/>
                <a:gdLst/>
                <a:ahLst/>
                <a:cxnLst>
                  <a:cxn ang="0">
                    <a:pos x="12" y="0"/>
                  </a:cxn>
                  <a:cxn ang="0">
                    <a:pos x="9" y="23"/>
                  </a:cxn>
                  <a:cxn ang="0">
                    <a:pos x="21" y="23"/>
                  </a:cxn>
                  <a:cxn ang="0">
                    <a:pos x="26" y="23"/>
                  </a:cxn>
                  <a:cxn ang="0">
                    <a:pos x="23" y="21"/>
                  </a:cxn>
                  <a:cxn ang="0">
                    <a:pos x="12" y="19"/>
                  </a:cxn>
                  <a:cxn ang="0">
                    <a:pos x="0" y="14"/>
                  </a:cxn>
                  <a:cxn ang="0">
                    <a:pos x="3" y="10"/>
                  </a:cxn>
                  <a:cxn ang="0">
                    <a:pos x="9" y="4"/>
                  </a:cxn>
                  <a:cxn ang="0">
                    <a:pos x="12" y="0"/>
                  </a:cxn>
                </a:cxnLst>
                <a:rect l="0" t="0" r="r" b="b"/>
                <a:pathLst>
                  <a:path w="26" h="23">
                    <a:moveTo>
                      <a:pt x="12" y="0"/>
                    </a:moveTo>
                    <a:lnTo>
                      <a:pt x="9" y="23"/>
                    </a:lnTo>
                    <a:lnTo>
                      <a:pt x="21" y="23"/>
                    </a:lnTo>
                    <a:lnTo>
                      <a:pt x="26" y="23"/>
                    </a:lnTo>
                    <a:lnTo>
                      <a:pt x="23" y="21"/>
                    </a:lnTo>
                    <a:lnTo>
                      <a:pt x="12" y="19"/>
                    </a:lnTo>
                    <a:lnTo>
                      <a:pt x="0" y="14"/>
                    </a:lnTo>
                    <a:lnTo>
                      <a:pt x="3" y="10"/>
                    </a:lnTo>
                    <a:lnTo>
                      <a:pt x="9" y="4"/>
                    </a:lnTo>
                    <a:lnTo>
                      <a:pt x="12" y="0"/>
                    </a:lnTo>
                    <a:close/>
                  </a:path>
                </a:pathLst>
              </a:custGeom>
              <a:solidFill>
                <a:srgbClr val="00FFFF">
                  <a:alpha val="10001"/>
                </a:srgbClr>
              </a:solidFill>
              <a:ln w="9525">
                <a:noFill/>
                <a:round/>
                <a:headEnd/>
                <a:tailEnd/>
              </a:ln>
            </p:spPr>
            <p:txBody>
              <a:bodyPr/>
              <a:lstStyle/>
              <a:p>
                <a:endParaRPr lang="ar-SA"/>
              </a:p>
            </p:txBody>
          </p:sp>
          <p:sp>
            <p:nvSpPr>
              <p:cNvPr id="3186" name="Freeform 114"/>
              <p:cNvSpPr>
                <a:spLocks/>
              </p:cNvSpPr>
              <p:nvPr/>
            </p:nvSpPr>
            <p:spPr bwMode="auto">
              <a:xfrm>
                <a:off x="2335" y="6445"/>
                <a:ext cx="32" cy="72"/>
              </a:xfrm>
              <a:custGeom>
                <a:avLst/>
                <a:gdLst/>
                <a:ahLst/>
                <a:cxnLst>
                  <a:cxn ang="0">
                    <a:pos x="17" y="2"/>
                  </a:cxn>
                  <a:cxn ang="0">
                    <a:pos x="0" y="38"/>
                  </a:cxn>
                  <a:cxn ang="0">
                    <a:pos x="8" y="44"/>
                  </a:cxn>
                  <a:cxn ang="0">
                    <a:pos x="26" y="51"/>
                  </a:cxn>
                  <a:cxn ang="0">
                    <a:pos x="20" y="72"/>
                  </a:cxn>
                  <a:cxn ang="0">
                    <a:pos x="32" y="0"/>
                  </a:cxn>
                  <a:cxn ang="0">
                    <a:pos x="23" y="0"/>
                  </a:cxn>
                  <a:cxn ang="0">
                    <a:pos x="17" y="2"/>
                  </a:cxn>
                </a:cxnLst>
                <a:rect l="0" t="0" r="r" b="b"/>
                <a:pathLst>
                  <a:path w="32" h="72">
                    <a:moveTo>
                      <a:pt x="17" y="2"/>
                    </a:moveTo>
                    <a:lnTo>
                      <a:pt x="0" y="38"/>
                    </a:lnTo>
                    <a:lnTo>
                      <a:pt x="8" y="44"/>
                    </a:lnTo>
                    <a:lnTo>
                      <a:pt x="26" y="51"/>
                    </a:lnTo>
                    <a:lnTo>
                      <a:pt x="20" y="72"/>
                    </a:lnTo>
                    <a:lnTo>
                      <a:pt x="32" y="0"/>
                    </a:lnTo>
                    <a:lnTo>
                      <a:pt x="23" y="0"/>
                    </a:lnTo>
                    <a:lnTo>
                      <a:pt x="17" y="2"/>
                    </a:lnTo>
                    <a:close/>
                  </a:path>
                </a:pathLst>
              </a:custGeom>
              <a:solidFill>
                <a:srgbClr val="00FFFF">
                  <a:alpha val="10001"/>
                </a:srgbClr>
              </a:solidFill>
              <a:ln w="9525">
                <a:noFill/>
                <a:round/>
                <a:headEnd/>
                <a:tailEnd/>
              </a:ln>
            </p:spPr>
            <p:txBody>
              <a:bodyPr/>
              <a:lstStyle/>
              <a:p>
                <a:endParaRPr lang="ar-SA"/>
              </a:p>
            </p:txBody>
          </p:sp>
          <p:sp>
            <p:nvSpPr>
              <p:cNvPr id="3187" name="Freeform 115"/>
              <p:cNvSpPr>
                <a:spLocks/>
              </p:cNvSpPr>
              <p:nvPr/>
            </p:nvSpPr>
            <p:spPr bwMode="auto">
              <a:xfrm>
                <a:off x="2285" y="6557"/>
                <a:ext cx="90" cy="21"/>
              </a:xfrm>
              <a:custGeom>
                <a:avLst/>
                <a:gdLst/>
                <a:ahLst/>
                <a:cxnLst>
                  <a:cxn ang="0">
                    <a:pos x="90" y="0"/>
                  </a:cxn>
                  <a:cxn ang="0">
                    <a:pos x="82" y="2"/>
                  </a:cxn>
                  <a:cxn ang="0">
                    <a:pos x="76" y="8"/>
                  </a:cxn>
                  <a:cxn ang="0">
                    <a:pos x="0" y="16"/>
                  </a:cxn>
                  <a:cxn ang="0">
                    <a:pos x="15" y="17"/>
                  </a:cxn>
                  <a:cxn ang="0">
                    <a:pos x="38" y="21"/>
                  </a:cxn>
                  <a:cxn ang="0">
                    <a:pos x="61" y="21"/>
                  </a:cxn>
                  <a:cxn ang="0">
                    <a:pos x="87" y="21"/>
                  </a:cxn>
                  <a:cxn ang="0">
                    <a:pos x="90" y="0"/>
                  </a:cxn>
                </a:cxnLst>
                <a:rect l="0" t="0" r="r" b="b"/>
                <a:pathLst>
                  <a:path w="90" h="21">
                    <a:moveTo>
                      <a:pt x="90" y="0"/>
                    </a:moveTo>
                    <a:lnTo>
                      <a:pt x="82" y="2"/>
                    </a:lnTo>
                    <a:lnTo>
                      <a:pt x="76" y="8"/>
                    </a:lnTo>
                    <a:lnTo>
                      <a:pt x="0" y="16"/>
                    </a:lnTo>
                    <a:lnTo>
                      <a:pt x="15" y="17"/>
                    </a:lnTo>
                    <a:lnTo>
                      <a:pt x="38" y="21"/>
                    </a:lnTo>
                    <a:lnTo>
                      <a:pt x="61" y="21"/>
                    </a:lnTo>
                    <a:lnTo>
                      <a:pt x="87" y="21"/>
                    </a:lnTo>
                    <a:lnTo>
                      <a:pt x="90" y="0"/>
                    </a:lnTo>
                    <a:close/>
                  </a:path>
                </a:pathLst>
              </a:custGeom>
              <a:solidFill>
                <a:srgbClr val="00FFFF">
                  <a:alpha val="10001"/>
                </a:srgbClr>
              </a:solidFill>
              <a:ln w="9525">
                <a:noFill/>
                <a:round/>
                <a:headEnd/>
                <a:tailEnd/>
              </a:ln>
            </p:spPr>
            <p:txBody>
              <a:bodyPr/>
              <a:lstStyle/>
              <a:p>
                <a:endParaRPr lang="ar-SA"/>
              </a:p>
            </p:txBody>
          </p:sp>
          <p:sp>
            <p:nvSpPr>
              <p:cNvPr id="3188" name="Freeform 116"/>
              <p:cNvSpPr>
                <a:spLocks/>
              </p:cNvSpPr>
              <p:nvPr/>
            </p:nvSpPr>
            <p:spPr bwMode="auto">
              <a:xfrm>
                <a:off x="2564" y="6633"/>
                <a:ext cx="436" cy="259"/>
              </a:xfrm>
              <a:custGeom>
                <a:avLst/>
                <a:gdLst/>
                <a:ahLst/>
                <a:cxnLst>
                  <a:cxn ang="0">
                    <a:pos x="367" y="6"/>
                  </a:cxn>
                  <a:cxn ang="0">
                    <a:pos x="332" y="8"/>
                  </a:cxn>
                  <a:cxn ang="0">
                    <a:pos x="300" y="2"/>
                  </a:cxn>
                  <a:cxn ang="0">
                    <a:pos x="195" y="8"/>
                  </a:cxn>
                  <a:cxn ang="0">
                    <a:pos x="163" y="74"/>
                  </a:cxn>
                  <a:cxn ang="0">
                    <a:pos x="149" y="86"/>
                  </a:cxn>
                  <a:cxn ang="0">
                    <a:pos x="117" y="86"/>
                  </a:cxn>
                  <a:cxn ang="0">
                    <a:pos x="96" y="78"/>
                  </a:cxn>
                  <a:cxn ang="0">
                    <a:pos x="67" y="76"/>
                  </a:cxn>
                  <a:cxn ang="0">
                    <a:pos x="41" y="126"/>
                  </a:cxn>
                  <a:cxn ang="0">
                    <a:pos x="85" y="126"/>
                  </a:cxn>
                  <a:cxn ang="0">
                    <a:pos x="128" y="124"/>
                  </a:cxn>
                  <a:cxn ang="0">
                    <a:pos x="189" y="145"/>
                  </a:cxn>
                  <a:cxn ang="0">
                    <a:pos x="154" y="145"/>
                  </a:cxn>
                  <a:cxn ang="0">
                    <a:pos x="149" y="147"/>
                  </a:cxn>
                  <a:cxn ang="0">
                    <a:pos x="172" y="152"/>
                  </a:cxn>
                  <a:cxn ang="0">
                    <a:pos x="172" y="158"/>
                  </a:cxn>
                  <a:cxn ang="0">
                    <a:pos x="140" y="160"/>
                  </a:cxn>
                  <a:cxn ang="0">
                    <a:pos x="108" y="160"/>
                  </a:cxn>
                  <a:cxn ang="0">
                    <a:pos x="73" y="158"/>
                  </a:cxn>
                  <a:cxn ang="0">
                    <a:pos x="0" y="177"/>
                  </a:cxn>
                  <a:cxn ang="0">
                    <a:pos x="15" y="183"/>
                  </a:cxn>
                  <a:cxn ang="0">
                    <a:pos x="47" y="190"/>
                  </a:cxn>
                  <a:cxn ang="0">
                    <a:pos x="38" y="219"/>
                  </a:cxn>
                  <a:cxn ang="0">
                    <a:pos x="47" y="221"/>
                  </a:cxn>
                  <a:cxn ang="0">
                    <a:pos x="64" y="232"/>
                  </a:cxn>
                  <a:cxn ang="0">
                    <a:pos x="26" y="240"/>
                  </a:cxn>
                  <a:cxn ang="0">
                    <a:pos x="47" y="242"/>
                  </a:cxn>
                  <a:cxn ang="0">
                    <a:pos x="99" y="228"/>
                  </a:cxn>
                  <a:cxn ang="0">
                    <a:pos x="102" y="213"/>
                  </a:cxn>
                  <a:cxn ang="0">
                    <a:pos x="90" y="204"/>
                  </a:cxn>
                  <a:cxn ang="0">
                    <a:pos x="119" y="198"/>
                  </a:cxn>
                  <a:cxn ang="0">
                    <a:pos x="160" y="209"/>
                  </a:cxn>
                  <a:cxn ang="0">
                    <a:pos x="137" y="244"/>
                  </a:cxn>
                  <a:cxn ang="0">
                    <a:pos x="221" y="230"/>
                  </a:cxn>
                  <a:cxn ang="0">
                    <a:pos x="276" y="209"/>
                  </a:cxn>
                  <a:cxn ang="0">
                    <a:pos x="294" y="219"/>
                  </a:cxn>
                  <a:cxn ang="0">
                    <a:pos x="352" y="135"/>
                  </a:cxn>
                  <a:cxn ang="0">
                    <a:pos x="375" y="131"/>
                  </a:cxn>
                  <a:cxn ang="0">
                    <a:pos x="413" y="131"/>
                  </a:cxn>
                  <a:cxn ang="0">
                    <a:pos x="416" y="27"/>
                  </a:cxn>
                  <a:cxn ang="0">
                    <a:pos x="399" y="14"/>
                  </a:cxn>
                  <a:cxn ang="0">
                    <a:pos x="410" y="6"/>
                  </a:cxn>
                  <a:cxn ang="0">
                    <a:pos x="396" y="6"/>
                  </a:cxn>
                </a:cxnLst>
                <a:rect l="0" t="0" r="r" b="b"/>
                <a:pathLst>
                  <a:path w="436" h="259">
                    <a:moveTo>
                      <a:pt x="393" y="6"/>
                    </a:moveTo>
                    <a:lnTo>
                      <a:pt x="367" y="6"/>
                    </a:lnTo>
                    <a:lnTo>
                      <a:pt x="349" y="10"/>
                    </a:lnTo>
                    <a:lnTo>
                      <a:pt x="332" y="8"/>
                    </a:lnTo>
                    <a:lnTo>
                      <a:pt x="317" y="6"/>
                    </a:lnTo>
                    <a:lnTo>
                      <a:pt x="300" y="2"/>
                    </a:lnTo>
                    <a:lnTo>
                      <a:pt x="279" y="0"/>
                    </a:lnTo>
                    <a:lnTo>
                      <a:pt x="195" y="8"/>
                    </a:lnTo>
                    <a:lnTo>
                      <a:pt x="183" y="78"/>
                    </a:lnTo>
                    <a:lnTo>
                      <a:pt x="163" y="74"/>
                    </a:lnTo>
                    <a:lnTo>
                      <a:pt x="157" y="80"/>
                    </a:lnTo>
                    <a:lnTo>
                      <a:pt x="149" y="86"/>
                    </a:lnTo>
                    <a:lnTo>
                      <a:pt x="134" y="88"/>
                    </a:lnTo>
                    <a:lnTo>
                      <a:pt x="117" y="86"/>
                    </a:lnTo>
                    <a:lnTo>
                      <a:pt x="105" y="84"/>
                    </a:lnTo>
                    <a:lnTo>
                      <a:pt x="96" y="78"/>
                    </a:lnTo>
                    <a:lnTo>
                      <a:pt x="90" y="74"/>
                    </a:lnTo>
                    <a:lnTo>
                      <a:pt x="67" y="76"/>
                    </a:lnTo>
                    <a:lnTo>
                      <a:pt x="47" y="84"/>
                    </a:lnTo>
                    <a:lnTo>
                      <a:pt x="41" y="126"/>
                    </a:lnTo>
                    <a:lnTo>
                      <a:pt x="61" y="126"/>
                    </a:lnTo>
                    <a:lnTo>
                      <a:pt x="85" y="126"/>
                    </a:lnTo>
                    <a:lnTo>
                      <a:pt x="105" y="124"/>
                    </a:lnTo>
                    <a:lnTo>
                      <a:pt x="128" y="124"/>
                    </a:lnTo>
                    <a:lnTo>
                      <a:pt x="201" y="143"/>
                    </a:lnTo>
                    <a:lnTo>
                      <a:pt x="189" y="145"/>
                    </a:lnTo>
                    <a:lnTo>
                      <a:pt x="175" y="147"/>
                    </a:lnTo>
                    <a:lnTo>
                      <a:pt x="154" y="145"/>
                    </a:lnTo>
                    <a:lnTo>
                      <a:pt x="134" y="149"/>
                    </a:lnTo>
                    <a:lnTo>
                      <a:pt x="149" y="147"/>
                    </a:lnTo>
                    <a:lnTo>
                      <a:pt x="163" y="149"/>
                    </a:lnTo>
                    <a:lnTo>
                      <a:pt x="172" y="152"/>
                    </a:lnTo>
                    <a:lnTo>
                      <a:pt x="183" y="158"/>
                    </a:lnTo>
                    <a:lnTo>
                      <a:pt x="172" y="158"/>
                    </a:lnTo>
                    <a:lnTo>
                      <a:pt x="157" y="160"/>
                    </a:lnTo>
                    <a:lnTo>
                      <a:pt x="140" y="160"/>
                    </a:lnTo>
                    <a:lnTo>
                      <a:pt x="125" y="162"/>
                    </a:lnTo>
                    <a:lnTo>
                      <a:pt x="108" y="160"/>
                    </a:lnTo>
                    <a:lnTo>
                      <a:pt x="90" y="160"/>
                    </a:lnTo>
                    <a:lnTo>
                      <a:pt x="73" y="158"/>
                    </a:lnTo>
                    <a:lnTo>
                      <a:pt x="61" y="158"/>
                    </a:lnTo>
                    <a:lnTo>
                      <a:pt x="0" y="177"/>
                    </a:lnTo>
                    <a:lnTo>
                      <a:pt x="3" y="179"/>
                    </a:lnTo>
                    <a:lnTo>
                      <a:pt x="15" y="183"/>
                    </a:lnTo>
                    <a:lnTo>
                      <a:pt x="29" y="185"/>
                    </a:lnTo>
                    <a:lnTo>
                      <a:pt x="47" y="190"/>
                    </a:lnTo>
                    <a:lnTo>
                      <a:pt x="29" y="219"/>
                    </a:lnTo>
                    <a:lnTo>
                      <a:pt x="38" y="219"/>
                    </a:lnTo>
                    <a:lnTo>
                      <a:pt x="44" y="221"/>
                    </a:lnTo>
                    <a:lnTo>
                      <a:pt x="47" y="221"/>
                    </a:lnTo>
                    <a:lnTo>
                      <a:pt x="64" y="225"/>
                    </a:lnTo>
                    <a:lnTo>
                      <a:pt x="64" y="232"/>
                    </a:lnTo>
                    <a:lnTo>
                      <a:pt x="50" y="238"/>
                    </a:lnTo>
                    <a:lnTo>
                      <a:pt x="26" y="240"/>
                    </a:lnTo>
                    <a:lnTo>
                      <a:pt x="24" y="249"/>
                    </a:lnTo>
                    <a:lnTo>
                      <a:pt x="47" y="242"/>
                    </a:lnTo>
                    <a:lnTo>
                      <a:pt x="76" y="236"/>
                    </a:lnTo>
                    <a:lnTo>
                      <a:pt x="99" y="228"/>
                    </a:lnTo>
                    <a:lnTo>
                      <a:pt x="114" y="219"/>
                    </a:lnTo>
                    <a:lnTo>
                      <a:pt x="102" y="213"/>
                    </a:lnTo>
                    <a:lnTo>
                      <a:pt x="96" y="209"/>
                    </a:lnTo>
                    <a:lnTo>
                      <a:pt x="90" y="204"/>
                    </a:lnTo>
                    <a:lnTo>
                      <a:pt x="96" y="200"/>
                    </a:lnTo>
                    <a:lnTo>
                      <a:pt x="119" y="198"/>
                    </a:lnTo>
                    <a:lnTo>
                      <a:pt x="143" y="202"/>
                    </a:lnTo>
                    <a:lnTo>
                      <a:pt x="160" y="209"/>
                    </a:lnTo>
                    <a:lnTo>
                      <a:pt x="178" y="217"/>
                    </a:lnTo>
                    <a:lnTo>
                      <a:pt x="137" y="244"/>
                    </a:lnTo>
                    <a:lnTo>
                      <a:pt x="221" y="259"/>
                    </a:lnTo>
                    <a:lnTo>
                      <a:pt x="221" y="230"/>
                    </a:lnTo>
                    <a:lnTo>
                      <a:pt x="262" y="211"/>
                    </a:lnTo>
                    <a:lnTo>
                      <a:pt x="276" y="209"/>
                    </a:lnTo>
                    <a:lnTo>
                      <a:pt x="288" y="213"/>
                    </a:lnTo>
                    <a:lnTo>
                      <a:pt x="294" y="219"/>
                    </a:lnTo>
                    <a:lnTo>
                      <a:pt x="297" y="225"/>
                    </a:lnTo>
                    <a:lnTo>
                      <a:pt x="352" y="135"/>
                    </a:lnTo>
                    <a:lnTo>
                      <a:pt x="358" y="131"/>
                    </a:lnTo>
                    <a:lnTo>
                      <a:pt x="375" y="131"/>
                    </a:lnTo>
                    <a:lnTo>
                      <a:pt x="393" y="131"/>
                    </a:lnTo>
                    <a:lnTo>
                      <a:pt x="413" y="131"/>
                    </a:lnTo>
                    <a:lnTo>
                      <a:pt x="436" y="33"/>
                    </a:lnTo>
                    <a:lnTo>
                      <a:pt x="416" y="27"/>
                    </a:lnTo>
                    <a:lnTo>
                      <a:pt x="399" y="21"/>
                    </a:lnTo>
                    <a:lnTo>
                      <a:pt x="399" y="14"/>
                    </a:lnTo>
                    <a:lnTo>
                      <a:pt x="416" y="6"/>
                    </a:lnTo>
                    <a:lnTo>
                      <a:pt x="410" y="6"/>
                    </a:lnTo>
                    <a:lnTo>
                      <a:pt x="404" y="6"/>
                    </a:lnTo>
                    <a:lnTo>
                      <a:pt x="396" y="6"/>
                    </a:lnTo>
                    <a:lnTo>
                      <a:pt x="393" y="6"/>
                    </a:lnTo>
                    <a:close/>
                  </a:path>
                </a:pathLst>
              </a:custGeom>
              <a:solidFill>
                <a:srgbClr val="00FFFF">
                  <a:alpha val="10001"/>
                </a:srgbClr>
              </a:solidFill>
              <a:ln w="9525">
                <a:noFill/>
                <a:round/>
                <a:headEnd/>
                <a:tailEnd/>
              </a:ln>
            </p:spPr>
            <p:txBody>
              <a:bodyPr/>
              <a:lstStyle/>
              <a:p>
                <a:endParaRPr lang="ar-SA"/>
              </a:p>
            </p:txBody>
          </p:sp>
          <p:sp>
            <p:nvSpPr>
              <p:cNvPr id="3189" name="Freeform 117"/>
              <p:cNvSpPr>
                <a:spLocks/>
              </p:cNvSpPr>
              <p:nvPr/>
            </p:nvSpPr>
            <p:spPr bwMode="auto">
              <a:xfrm>
                <a:off x="2329" y="6607"/>
                <a:ext cx="38" cy="28"/>
              </a:xfrm>
              <a:custGeom>
                <a:avLst/>
                <a:gdLst/>
                <a:ahLst/>
                <a:cxnLst>
                  <a:cxn ang="0">
                    <a:pos x="29" y="0"/>
                  </a:cxn>
                  <a:cxn ang="0">
                    <a:pos x="29" y="5"/>
                  </a:cxn>
                  <a:cxn ang="0">
                    <a:pos x="14" y="13"/>
                  </a:cxn>
                  <a:cxn ang="0">
                    <a:pos x="0" y="21"/>
                  </a:cxn>
                  <a:cxn ang="0">
                    <a:pos x="11" y="28"/>
                  </a:cxn>
                  <a:cxn ang="0">
                    <a:pos x="26" y="24"/>
                  </a:cxn>
                  <a:cxn ang="0">
                    <a:pos x="35" y="23"/>
                  </a:cxn>
                  <a:cxn ang="0">
                    <a:pos x="35" y="17"/>
                  </a:cxn>
                  <a:cxn ang="0">
                    <a:pos x="38" y="11"/>
                  </a:cxn>
                  <a:cxn ang="0">
                    <a:pos x="29" y="0"/>
                  </a:cxn>
                </a:cxnLst>
                <a:rect l="0" t="0" r="r" b="b"/>
                <a:pathLst>
                  <a:path w="38" h="28">
                    <a:moveTo>
                      <a:pt x="29" y="0"/>
                    </a:moveTo>
                    <a:lnTo>
                      <a:pt x="29" y="5"/>
                    </a:lnTo>
                    <a:lnTo>
                      <a:pt x="14" y="13"/>
                    </a:lnTo>
                    <a:lnTo>
                      <a:pt x="0" y="21"/>
                    </a:lnTo>
                    <a:lnTo>
                      <a:pt x="11" y="28"/>
                    </a:lnTo>
                    <a:lnTo>
                      <a:pt x="26" y="24"/>
                    </a:lnTo>
                    <a:lnTo>
                      <a:pt x="35" y="23"/>
                    </a:lnTo>
                    <a:lnTo>
                      <a:pt x="35" y="17"/>
                    </a:lnTo>
                    <a:lnTo>
                      <a:pt x="38" y="11"/>
                    </a:lnTo>
                    <a:lnTo>
                      <a:pt x="29" y="0"/>
                    </a:lnTo>
                    <a:close/>
                  </a:path>
                </a:pathLst>
              </a:custGeom>
              <a:solidFill>
                <a:srgbClr val="00FFFF">
                  <a:alpha val="10001"/>
                </a:srgbClr>
              </a:solidFill>
              <a:ln w="9525">
                <a:noFill/>
                <a:round/>
                <a:headEnd/>
                <a:tailEnd/>
              </a:ln>
            </p:spPr>
            <p:txBody>
              <a:bodyPr/>
              <a:lstStyle/>
              <a:p>
                <a:endParaRPr lang="ar-SA"/>
              </a:p>
            </p:txBody>
          </p:sp>
          <p:sp>
            <p:nvSpPr>
              <p:cNvPr id="3190" name="Freeform 118"/>
              <p:cNvSpPr>
                <a:spLocks/>
              </p:cNvSpPr>
              <p:nvPr/>
            </p:nvSpPr>
            <p:spPr bwMode="auto">
              <a:xfrm>
                <a:off x="2782" y="6690"/>
                <a:ext cx="99" cy="21"/>
              </a:xfrm>
              <a:custGeom>
                <a:avLst/>
                <a:gdLst/>
                <a:ahLst/>
                <a:cxnLst>
                  <a:cxn ang="0">
                    <a:pos x="79" y="0"/>
                  </a:cxn>
                  <a:cxn ang="0">
                    <a:pos x="64" y="6"/>
                  </a:cxn>
                  <a:cxn ang="0">
                    <a:pos x="44" y="10"/>
                  </a:cxn>
                  <a:cxn ang="0">
                    <a:pos x="21" y="14"/>
                  </a:cxn>
                  <a:cxn ang="0">
                    <a:pos x="0" y="21"/>
                  </a:cxn>
                  <a:cxn ang="0">
                    <a:pos x="15" y="19"/>
                  </a:cxn>
                  <a:cxn ang="0">
                    <a:pos x="29" y="19"/>
                  </a:cxn>
                  <a:cxn ang="0">
                    <a:pos x="41" y="17"/>
                  </a:cxn>
                  <a:cxn ang="0">
                    <a:pos x="53" y="16"/>
                  </a:cxn>
                  <a:cxn ang="0">
                    <a:pos x="73" y="6"/>
                  </a:cxn>
                  <a:cxn ang="0">
                    <a:pos x="99" y="0"/>
                  </a:cxn>
                  <a:cxn ang="0">
                    <a:pos x="88" y="0"/>
                  </a:cxn>
                  <a:cxn ang="0">
                    <a:pos x="79" y="0"/>
                  </a:cxn>
                </a:cxnLst>
                <a:rect l="0" t="0" r="r" b="b"/>
                <a:pathLst>
                  <a:path w="99" h="21">
                    <a:moveTo>
                      <a:pt x="79" y="0"/>
                    </a:moveTo>
                    <a:lnTo>
                      <a:pt x="64" y="6"/>
                    </a:lnTo>
                    <a:lnTo>
                      <a:pt x="44" y="10"/>
                    </a:lnTo>
                    <a:lnTo>
                      <a:pt x="21" y="14"/>
                    </a:lnTo>
                    <a:lnTo>
                      <a:pt x="0" y="21"/>
                    </a:lnTo>
                    <a:lnTo>
                      <a:pt x="15" y="19"/>
                    </a:lnTo>
                    <a:lnTo>
                      <a:pt x="29" y="19"/>
                    </a:lnTo>
                    <a:lnTo>
                      <a:pt x="41" y="17"/>
                    </a:lnTo>
                    <a:lnTo>
                      <a:pt x="53" y="16"/>
                    </a:lnTo>
                    <a:lnTo>
                      <a:pt x="73" y="6"/>
                    </a:lnTo>
                    <a:lnTo>
                      <a:pt x="99" y="0"/>
                    </a:lnTo>
                    <a:lnTo>
                      <a:pt x="88" y="0"/>
                    </a:lnTo>
                    <a:lnTo>
                      <a:pt x="79" y="0"/>
                    </a:lnTo>
                    <a:close/>
                  </a:path>
                </a:pathLst>
              </a:custGeom>
              <a:solidFill>
                <a:srgbClr val="00FFFF">
                  <a:alpha val="10001"/>
                </a:srgbClr>
              </a:solidFill>
              <a:ln w="9525">
                <a:noFill/>
                <a:round/>
                <a:headEnd/>
                <a:tailEnd/>
              </a:ln>
            </p:spPr>
            <p:txBody>
              <a:bodyPr/>
              <a:lstStyle/>
              <a:p>
                <a:endParaRPr lang="ar-SA"/>
              </a:p>
            </p:txBody>
          </p:sp>
          <p:sp>
            <p:nvSpPr>
              <p:cNvPr id="3191" name="Freeform 119"/>
              <p:cNvSpPr>
                <a:spLocks/>
              </p:cNvSpPr>
              <p:nvPr/>
            </p:nvSpPr>
            <p:spPr bwMode="auto">
              <a:xfrm>
                <a:off x="2381" y="6785"/>
                <a:ext cx="32" cy="17"/>
              </a:xfrm>
              <a:custGeom>
                <a:avLst/>
                <a:gdLst/>
                <a:ahLst/>
                <a:cxnLst>
                  <a:cxn ang="0">
                    <a:pos x="32" y="2"/>
                  </a:cxn>
                  <a:cxn ang="0">
                    <a:pos x="18" y="0"/>
                  </a:cxn>
                  <a:cxn ang="0">
                    <a:pos x="0" y="2"/>
                  </a:cxn>
                  <a:cxn ang="0">
                    <a:pos x="3" y="8"/>
                  </a:cxn>
                  <a:cxn ang="0">
                    <a:pos x="15" y="17"/>
                  </a:cxn>
                  <a:cxn ang="0">
                    <a:pos x="32" y="2"/>
                  </a:cxn>
                </a:cxnLst>
                <a:rect l="0" t="0" r="r" b="b"/>
                <a:pathLst>
                  <a:path w="32" h="17">
                    <a:moveTo>
                      <a:pt x="32" y="2"/>
                    </a:moveTo>
                    <a:lnTo>
                      <a:pt x="18" y="0"/>
                    </a:lnTo>
                    <a:lnTo>
                      <a:pt x="0" y="2"/>
                    </a:lnTo>
                    <a:lnTo>
                      <a:pt x="3" y="8"/>
                    </a:lnTo>
                    <a:lnTo>
                      <a:pt x="15" y="17"/>
                    </a:lnTo>
                    <a:lnTo>
                      <a:pt x="32" y="2"/>
                    </a:lnTo>
                    <a:close/>
                  </a:path>
                </a:pathLst>
              </a:custGeom>
              <a:solidFill>
                <a:srgbClr val="00FFFF">
                  <a:alpha val="10001"/>
                </a:srgbClr>
              </a:solidFill>
              <a:ln w="9525">
                <a:noFill/>
                <a:round/>
                <a:headEnd/>
                <a:tailEnd/>
              </a:ln>
            </p:spPr>
            <p:txBody>
              <a:bodyPr/>
              <a:lstStyle/>
              <a:p>
                <a:endParaRPr lang="ar-SA"/>
              </a:p>
            </p:txBody>
          </p:sp>
          <p:sp>
            <p:nvSpPr>
              <p:cNvPr id="3192" name="Freeform 120"/>
              <p:cNvSpPr>
                <a:spLocks/>
              </p:cNvSpPr>
              <p:nvPr/>
            </p:nvSpPr>
            <p:spPr bwMode="auto">
              <a:xfrm>
                <a:off x="2518" y="6837"/>
                <a:ext cx="20" cy="15"/>
              </a:xfrm>
              <a:custGeom>
                <a:avLst/>
                <a:gdLst/>
                <a:ahLst/>
                <a:cxnLst>
                  <a:cxn ang="0">
                    <a:pos x="17" y="0"/>
                  </a:cxn>
                  <a:cxn ang="0">
                    <a:pos x="6" y="4"/>
                  </a:cxn>
                  <a:cxn ang="0">
                    <a:pos x="14" y="15"/>
                  </a:cxn>
                  <a:cxn ang="0">
                    <a:pos x="0" y="11"/>
                  </a:cxn>
                  <a:cxn ang="0">
                    <a:pos x="9" y="5"/>
                  </a:cxn>
                  <a:cxn ang="0">
                    <a:pos x="20" y="0"/>
                  </a:cxn>
                  <a:cxn ang="0">
                    <a:pos x="17" y="0"/>
                  </a:cxn>
                </a:cxnLst>
                <a:rect l="0" t="0" r="r" b="b"/>
                <a:pathLst>
                  <a:path w="20" h="15">
                    <a:moveTo>
                      <a:pt x="17" y="0"/>
                    </a:moveTo>
                    <a:lnTo>
                      <a:pt x="6" y="4"/>
                    </a:lnTo>
                    <a:lnTo>
                      <a:pt x="14" y="15"/>
                    </a:lnTo>
                    <a:lnTo>
                      <a:pt x="0" y="11"/>
                    </a:lnTo>
                    <a:lnTo>
                      <a:pt x="9" y="5"/>
                    </a:lnTo>
                    <a:lnTo>
                      <a:pt x="20" y="0"/>
                    </a:lnTo>
                    <a:lnTo>
                      <a:pt x="17" y="0"/>
                    </a:lnTo>
                    <a:close/>
                  </a:path>
                </a:pathLst>
              </a:custGeom>
              <a:solidFill>
                <a:srgbClr val="00FFFF">
                  <a:alpha val="10001"/>
                </a:srgbClr>
              </a:solidFill>
              <a:ln w="9525">
                <a:noFill/>
                <a:round/>
                <a:headEnd/>
                <a:tailEnd/>
              </a:ln>
            </p:spPr>
            <p:txBody>
              <a:bodyPr/>
              <a:lstStyle/>
              <a:p>
                <a:endParaRPr lang="ar-SA"/>
              </a:p>
            </p:txBody>
          </p:sp>
          <p:sp>
            <p:nvSpPr>
              <p:cNvPr id="3193" name="Freeform 121"/>
              <p:cNvSpPr>
                <a:spLocks/>
              </p:cNvSpPr>
              <p:nvPr/>
            </p:nvSpPr>
            <p:spPr bwMode="auto">
              <a:xfrm>
                <a:off x="2242" y="6842"/>
                <a:ext cx="325" cy="175"/>
              </a:xfrm>
              <a:custGeom>
                <a:avLst/>
                <a:gdLst/>
                <a:ahLst/>
                <a:cxnLst>
                  <a:cxn ang="0">
                    <a:pos x="154" y="0"/>
                  </a:cxn>
                  <a:cxn ang="0">
                    <a:pos x="157" y="6"/>
                  </a:cxn>
                  <a:cxn ang="0">
                    <a:pos x="165" y="14"/>
                  </a:cxn>
                  <a:cxn ang="0">
                    <a:pos x="151" y="37"/>
                  </a:cxn>
                  <a:cxn ang="0">
                    <a:pos x="130" y="40"/>
                  </a:cxn>
                  <a:cxn ang="0">
                    <a:pos x="110" y="46"/>
                  </a:cxn>
                  <a:cxn ang="0">
                    <a:pos x="96" y="46"/>
                  </a:cxn>
                  <a:cxn ang="0">
                    <a:pos x="81" y="48"/>
                  </a:cxn>
                  <a:cxn ang="0">
                    <a:pos x="67" y="50"/>
                  </a:cxn>
                  <a:cxn ang="0">
                    <a:pos x="52" y="52"/>
                  </a:cxn>
                  <a:cxn ang="0">
                    <a:pos x="37" y="52"/>
                  </a:cxn>
                  <a:cxn ang="0">
                    <a:pos x="26" y="54"/>
                  </a:cxn>
                  <a:cxn ang="0">
                    <a:pos x="8" y="56"/>
                  </a:cxn>
                  <a:cxn ang="0">
                    <a:pos x="0" y="61"/>
                  </a:cxn>
                  <a:cxn ang="0">
                    <a:pos x="8" y="69"/>
                  </a:cxn>
                  <a:cxn ang="0">
                    <a:pos x="8" y="80"/>
                  </a:cxn>
                  <a:cxn ang="0">
                    <a:pos x="32" y="84"/>
                  </a:cxn>
                  <a:cxn ang="0">
                    <a:pos x="55" y="90"/>
                  </a:cxn>
                  <a:cxn ang="0">
                    <a:pos x="75" y="97"/>
                  </a:cxn>
                  <a:cxn ang="0">
                    <a:pos x="96" y="107"/>
                  </a:cxn>
                  <a:cxn ang="0">
                    <a:pos x="110" y="113"/>
                  </a:cxn>
                  <a:cxn ang="0">
                    <a:pos x="122" y="122"/>
                  </a:cxn>
                  <a:cxn ang="0">
                    <a:pos x="128" y="130"/>
                  </a:cxn>
                  <a:cxn ang="0">
                    <a:pos x="130" y="139"/>
                  </a:cxn>
                  <a:cxn ang="0">
                    <a:pos x="116" y="137"/>
                  </a:cxn>
                  <a:cxn ang="0">
                    <a:pos x="110" y="139"/>
                  </a:cxn>
                  <a:cxn ang="0">
                    <a:pos x="107" y="139"/>
                  </a:cxn>
                  <a:cxn ang="0">
                    <a:pos x="110" y="143"/>
                  </a:cxn>
                  <a:cxn ang="0">
                    <a:pos x="110" y="149"/>
                  </a:cxn>
                  <a:cxn ang="0">
                    <a:pos x="107" y="154"/>
                  </a:cxn>
                  <a:cxn ang="0">
                    <a:pos x="122" y="156"/>
                  </a:cxn>
                  <a:cxn ang="0">
                    <a:pos x="128" y="164"/>
                  </a:cxn>
                  <a:cxn ang="0">
                    <a:pos x="130" y="170"/>
                  </a:cxn>
                  <a:cxn ang="0">
                    <a:pos x="145" y="175"/>
                  </a:cxn>
                  <a:cxn ang="0">
                    <a:pos x="160" y="175"/>
                  </a:cxn>
                  <a:cxn ang="0">
                    <a:pos x="183" y="175"/>
                  </a:cxn>
                  <a:cxn ang="0">
                    <a:pos x="200" y="156"/>
                  </a:cxn>
                  <a:cxn ang="0">
                    <a:pos x="212" y="154"/>
                  </a:cxn>
                  <a:cxn ang="0">
                    <a:pos x="215" y="154"/>
                  </a:cxn>
                  <a:cxn ang="0">
                    <a:pos x="221" y="154"/>
                  </a:cxn>
                  <a:cxn ang="0">
                    <a:pos x="241" y="160"/>
                  </a:cxn>
                  <a:cxn ang="0">
                    <a:pos x="325" y="135"/>
                  </a:cxn>
                  <a:cxn ang="0">
                    <a:pos x="244" y="133"/>
                  </a:cxn>
                  <a:cxn ang="0">
                    <a:pos x="223" y="126"/>
                  </a:cxn>
                  <a:cxn ang="0">
                    <a:pos x="229" y="118"/>
                  </a:cxn>
                  <a:cxn ang="0">
                    <a:pos x="244" y="113"/>
                  </a:cxn>
                  <a:cxn ang="0">
                    <a:pos x="253" y="107"/>
                  </a:cxn>
                  <a:cxn ang="0">
                    <a:pos x="247" y="99"/>
                  </a:cxn>
                  <a:cxn ang="0">
                    <a:pos x="232" y="95"/>
                  </a:cxn>
                  <a:cxn ang="0">
                    <a:pos x="279" y="27"/>
                  </a:cxn>
                  <a:cxn ang="0">
                    <a:pos x="209" y="48"/>
                  </a:cxn>
                  <a:cxn ang="0">
                    <a:pos x="189" y="42"/>
                  </a:cxn>
                  <a:cxn ang="0">
                    <a:pos x="180" y="37"/>
                  </a:cxn>
                  <a:cxn ang="0">
                    <a:pos x="171" y="27"/>
                  </a:cxn>
                  <a:cxn ang="0">
                    <a:pos x="168" y="21"/>
                  </a:cxn>
                  <a:cxn ang="0">
                    <a:pos x="160" y="6"/>
                  </a:cxn>
                  <a:cxn ang="0">
                    <a:pos x="154" y="0"/>
                  </a:cxn>
                </a:cxnLst>
                <a:rect l="0" t="0" r="r" b="b"/>
                <a:pathLst>
                  <a:path w="325" h="175">
                    <a:moveTo>
                      <a:pt x="154" y="0"/>
                    </a:moveTo>
                    <a:lnTo>
                      <a:pt x="157" y="6"/>
                    </a:lnTo>
                    <a:lnTo>
                      <a:pt x="165" y="14"/>
                    </a:lnTo>
                    <a:lnTo>
                      <a:pt x="151" y="37"/>
                    </a:lnTo>
                    <a:lnTo>
                      <a:pt x="130" y="40"/>
                    </a:lnTo>
                    <a:lnTo>
                      <a:pt x="110" y="46"/>
                    </a:lnTo>
                    <a:lnTo>
                      <a:pt x="96" y="46"/>
                    </a:lnTo>
                    <a:lnTo>
                      <a:pt x="81" y="48"/>
                    </a:lnTo>
                    <a:lnTo>
                      <a:pt x="67" y="50"/>
                    </a:lnTo>
                    <a:lnTo>
                      <a:pt x="52" y="52"/>
                    </a:lnTo>
                    <a:lnTo>
                      <a:pt x="37" y="52"/>
                    </a:lnTo>
                    <a:lnTo>
                      <a:pt x="26" y="54"/>
                    </a:lnTo>
                    <a:lnTo>
                      <a:pt x="8" y="56"/>
                    </a:lnTo>
                    <a:lnTo>
                      <a:pt x="0" y="61"/>
                    </a:lnTo>
                    <a:lnTo>
                      <a:pt x="8" y="69"/>
                    </a:lnTo>
                    <a:lnTo>
                      <a:pt x="8" y="80"/>
                    </a:lnTo>
                    <a:lnTo>
                      <a:pt x="32" y="84"/>
                    </a:lnTo>
                    <a:lnTo>
                      <a:pt x="55" y="90"/>
                    </a:lnTo>
                    <a:lnTo>
                      <a:pt x="75" y="97"/>
                    </a:lnTo>
                    <a:lnTo>
                      <a:pt x="96" y="107"/>
                    </a:lnTo>
                    <a:lnTo>
                      <a:pt x="110" y="113"/>
                    </a:lnTo>
                    <a:lnTo>
                      <a:pt x="122" y="122"/>
                    </a:lnTo>
                    <a:lnTo>
                      <a:pt x="128" y="130"/>
                    </a:lnTo>
                    <a:lnTo>
                      <a:pt x="130" y="139"/>
                    </a:lnTo>
                    <a:lnTo>
                      <a:pt x="116" y="137"/>
                    </a:lnTo>
                    <a:lnTo>
                      <a:pt x="110" y="139"/>
                    </a:lnTo>
                    <a:lnTo>
                      <a:pt x="107" y="139"/>
                    </a:lnTo>
                    <a:lnTo>
                      <a:pt x="110" y="143"/>
                    </a:lnTo>
                    <a:lnTo>
                      <a:pt x="110" y="149"/>
                    </a:lnTo>
                    <a:lnTo>
                      <a:pt x="107" y="154"/>
                    </a:lnTo>
                    <a:lnTo>
                      <a:pt x="122" y="156"/>
                    </a:lnTo>
                    <a:lnTo>
                      <a:pt x="128" y="164"/>
                    </a:lnTo>
                    <a:lnTo>
                      <a:pt x="130" y="170"/>
                    </a:lnTo>
                    <a:lnTo>
                      <a:pt x="145" y="175"/>
                    </a:lnTo>
                    <a:lnTo>
                      <a:pt x="160" y="175"/>
                    </a:lnTo>
                    <a:lnTo>
                      <a:pt x="183" y="175"/>
                    </a:lnTo>
                    <a:lnTo>
                      <a:pt x="200" y="156"/>
                    </a:lnTo>
                    <a:lnTo>
                      <a:pt x="212" y="154"/>
                    </a:lnTo>
                    <a:lnTo>
                      <a:pt x="215" y="154"/>
                    </a:lnTo>
                    <a:lnTo>
                      <a:pt x="221" y="154"/>
                    </a:lnTo>
                    <a:lnTo>
                      <a:pt x="241" y="160"/>
                    </a:lnTo>
                    <a:lnTo>
                      <a:pt x="325" y="135"/>
                    </a:lnTo>
                    <a:lnTo>
                      <a:pt x="244" y="133"/>
                    </a:lnTo>
                    <a:lnTo>
                      <a:pt x="223" y="126"/>
                    </a:lnTo>
                    <a:lnTo>
                      <a:pt x="229" y="118"/>
                    </a:lnTo>
                    <a:lnTo>
                      <a:pt x="244" y="113"/>
                    </a:lnTo>
                    <a:lnTo>
                      <a:pt x="253" y="107"/>
                    </a:lnTo>
                    <a:lnTo>
                      <a:pt x="247" y="99"/>
                    </a:lnTo>
                    <a:lnTo>
                      <a:pt x="232" y="95"/>
                    </a:lnTo>
                    <a:lnTo>
                      <a:pt x="279" y="27"/>
                    </a:lnTo>
                    <a:lnTo>
                      <a:pt x="209" y="48"/>
                    </a:lnTo>
                    <a:lnTo>
                      <a:pt x="189" y="42"/>
                    </a:lnTo>
                    <a:lnTo>
                      <a:pt x="180" y="37"/>
                    </a:lnTo>
                    <a:lnTo>
                      <a:pt x="171" y="27"/>
                    </a:lnTo>
                    <a:lnTo>
                      <a:pt x="168" y="21"/>
                    </a:lnTo>
                    <a:lnTo>
                      <a:pt x="160" y="6"/>
                    </a:lnTo>
                    <a:lnTo>
                      <a:pt x="154" y="0"/>
                    </a:lnTo>
                    <a:close/>
                  </a:path>
                </a:pathLst>
              </a:custGeom>
              <a:solidFill>
                <a:srgbClr val="00FFFF">
                  <a:alpha val="10001"/>
                </a:srgbClr>
              </a:solidFill>
              <a:ln w="9525">
                <a:noFill/>
                <a:round/>
                <a:headEnd/>
                <a:tailEnd/>
              </a:ln>
            </p:spPr>
            <p:txBody>
              <a:bodyPr/>
              <a:lstStyle/>
              <a:p>
                <a:endParaRPr lang="ar-SA"/>
              </a:p>
            </p:txBody>
          </p:sp>
          <p:sp>
            <p:nvSpPr>
              <p:cNvPr id="3194" name="Freeform 122"/>
              <p:cNvSpPr>
                <a:spLocks/>
              </p:cNvSpPr>
              <p:nvPr/>
            </p:nvSpPr>
            <p:spPr bwMode="auto">
              <a:xfrm>
                <a:off x="1872" y="7538"/>
                <a:ext cx="88" cy="40"/>
              </a:xfrm>
              <a:custGeom>
                <a:avLst/>
                <a:gdLst/>
                <a:ahLst/>
                <a:cxnLst>
                  <a:cxn ang="0">
                    <a:pos x="56" y="4"/>
                  </a:cxn>
                  <a:cxn ang="0">
                    <a:pos x="0" y="23"/>
                  </a:cxn>
                  <a:cxn ang="0">
                    <a:pos x="0" y="30"/>
                  </a:cxn>
                  <a:cxn ang="0">
                    <a:pos x="18" y="40"/>
                  </a:cxn>
                  <a:cxn ang="0">
                    <a:pos x="35" y="34"/>
                  </a:cxn>
                  <a:cxn ang="0">
                    <a:pos x="53" y="29"/>
                  </a:cxn>
                  <a:cxn ang="0">
                    <a:pos x="67" y="19"/>
                  </a:cxn>
                  <a:cxn ang="0">
                    <a:pos x="88" y="11"/>
                  </a:cxn>
                  <a:cxn ang="0">
                    <a:pos x="85" y="8"/>
                  </a:cxn>
                  <a:cxn ang="0">
                    <a:pos x="79" y="2"/>
                  </a:cxn>
                  <a:cxn ang="0">
                    <a:pos x="67" y="0"/>
                  </a:cxn>
                  <a:cxn ang="0">
                    <a:pos x="56" y="4"/>
                  </a:cxn>
                </a:cxnLst>
                <a:rect l="0" t="0" r="r" b="b"/>
                <a:pathLst>
                  <a:path w="88" h="40">
                    <a:moveTo>
                      <a:pt x="56" y="4"/>
                    </a:moveTo>
                    <a:lnTo>
                      <a:pt x="0" y="23"/>
                    </a:lnTo>
                    <a:lnTo>
                      <a:pt x="0" y="30"/>
                    </a:lnTo>
                    <a:lnTo>
                      <a:pt x="18" y="40"/>
                    </a:lnTo>
                    <a:lnTo>
                      <a:pt x="35" y="34"/>
                    </a:lnTo>
                    <a:lnTo>
                      <a:pt x="53" y="29"/>
                    </a:lnTo>
                    <a:lnTo>
                      <a:pt x="67" y="19"/>
                    </a:lnTo>
                    <a:lnTo>
                      <a:pt x="88" y="11"/>
                    </a:lnTo>
                    <a:lnTo>
                      <a:pt x="85" y="8"/>
                    </a:lnTo>
                    <a:lnTo>
                      <a:pt x="79" y="2"/>
                    </a:lnTo>
                    <a:lnTo>
                      <a:pt x="67" y="0"/>
                    </a:lnTo>
                    <a:lnTo>
                      <a:pt x="56" y="4"/>
                    </a:lnTo>
                    <a:close/>
                  </a:path>
                </a:pathLst>
              </a:custGeom>
              <a:solidFill>
                <a:srgbClr val="00FFFF">
                  <a:alpha val="10001"/>
                </a:srgbClr>
              </a:solidFill>
              <a:ln w="9525">
                <a:noFill/>
                <a:round/>
                <a:headEnd/>
                <a:tailEnd/>
              </a:ln>
            </p:spPr>
            <p:txBody>
              <a:bodyPr/>
              <a:lstStyle/>
              <a:p>
                <a:endParaRPr lang="ar-SA"/>
              </a:p>
            </p:txBody>
          </p:sp>
          <p:sp>
            <p:nvSpPr>
              <p:cNvPr id="3195" name="Freeform 123"/>
              <p:cNvSpPr>
                <a:spLocks/>
              </p:cNvSpPr>
              <p:nvPr/>
            </p:nvSpPr>
            <p:spPr bwMode="auto">
              <a:xfrm>
                <a:off x="1718" y="201"/>
                <a:ext cx="890" cy="7698"/>
              </a:xfrm>
              <a:custGeom>
                <a:avLst/>
                <a:gdLst/>
                <a:ahLst/>
                <a:cxnLst>
                  <a:cxn ang="0">
                    <a:pos x="724" y="7347"/>
                  </a:cxn>
                  <a:cxn ang="0">
                    <a:pos x="803" y="7052"/>
                  </a:cxn>
                  <a:cxn ang="0">
                    <a:pos x="765" y="6683"/>
                  </a:cxn>
                  <a:cxn ang="0">
                    <a:pos x="768" y="6451"/>
                  </a:cxn>
                  <a:cxn ang="0">
                    <a:pos x="809" y="6204"/>
                  </a:cxn>
                  <a:cxn ang="0">
                    <a:pos x="840" y="5953"/>
                  </a:cxn>
                  <a:cxn ang="0">
                    <a:pos x="826" y="5818"/>
                  </a:cxn>
                  <a:cxn ang="0">
                    <a:pos x="782" y="5558"/>
                  </a:cxn>
                  <a:cxn ang="0">
                    <a:pos x="756" y="5290"/>
                  </a:cxn>
                  <a:cxn ang="0">
                    <a:pos x="765" y="5075"/>
                  </a:cxn>
                  <a:cxn ang="0">
                    <a:pos x="753" y="4368"/>
                  </a:cxn>
                  <a:cxn ang="0">
                    <a:pos x="745" y="4127"/>
                  </a:cxn>
                  <a:cxn ang="0">
                    <a:pos x="654" y="3811"/>
                  </a:cxn>
                  <a:cxn ang="0">
                    <a:pos x="669" y="3634"/>
                  </a:cxn>
                  <a:cxn ang="0">
                    <a:pos x="861" y="3461"/>
                  </a:cxn>
                  <a:cxn ang="0">
                    <a:pos x="817" y="3644"/>
                  </a:cxn>
                  <a:cxn ang="0">
                    <a:pos x="840" y="3927"/>
                  </a:cxn>
                  <a:cxn ang="0">
                    <a:pos x="878" y="3602"/>
                  </a:cxn>
                  <a:cxn ang="0">
                    <a:pos x="881" y="3275"/>
                  </a:cxn>
                  <a:cxn ang="0">
                    <a:pos x="838" y="2956"/>
                  </a:cxn>
                  <a:cxn ang="0">
                    <a:pos x="669" y="2935"/>
                  </a:cxn>
                  <a:cxn ang="0">
                    <a:pos x="736" y="2021"/>
                  </a:cxn>
                  <a:cxn ang="0">
                    <a:pos x="593" y="1897"/>
                  </a:cxn>
                  <a:cxn ang="0">
                    <a:pos x="591" y="1620"/>
                  </a:cxn>
                  <a:cxn ang="0">
                    <a:pos x="602" y="1384"/>
                  </a:cxn>
                  <a:cxn ang="0">
                    <a:pos x="718" y="1125"/>
                  </a:cxn>
                  <a:cxn ang="0">
                    <a:pos x="713" y="405"/>
                  </a:cxn>
                  <a:cxn ang="0">
                    <a:pos x="689" y="662"/>
                  </a:cxn>
                  <a:cxn ang="0">
                    <a:pos x="602" y="546"/>
                  </a:cxn>
                  <a:cxn ang="0">
                    <a:pos x="367" y="53"/>
                  </a:cxn>
                  <a:cxn ang="0">
                    <a:pos x="61" y="57"/>
                  </a:cxn>
                  <a:cxn ang="0">
                    <a:pos x="53" y="365"/>
                  </a:cxn>
                  <a:cxn ang="0">
                    <a:pos x="82" y="732"/>
                  </a:cxn>
                  <a:cxn ang="0">
                    <a:pos x="79" y="1074"/>
                  </a:cxn>
                  <a:cxn ang="0">
                    <a:pos x="79" y="1424"/>
                  </a:cxn>
                  <a:cxn ang="0">
                    <a:pos x="259" y="1781"/>
                  </a:cxn>
                  <a:cxn ang="0">
                    <a:pos x="242" y="2224"/>
                  </a:cxn>
                  <a:cxn ang="0">
                    <a:pos x="163" y="2669"/>
                  </a:cxn>
                  <a:cxn ang="0">
                    <a:pos x="120" y="2581"/>
                  </a:cxn>
                  <a:cxn ang="0">
                    <a:pos x="146" y="2924"/>
                  </a:cxn>
                  <a:cxn ang="0">
                    <a:pos x="157" y="3239"/>
                  </a:cxn>
                  <a:cxn ang="0">
                    <a:pos x="120" y="3627"/>
                  </a:cxn>
                  <a:cxn ang="0">
                    <a:pos x="70" y="3743"/>
                  </a:cxn>
                  <a:cxn ang="0">
                    <a:pos x="96" y="3775"/>
                  </a:cxn>
                  <a:cxn ang="0">
                    <a:pos x="76" y="4104"/>
                  </a:cxn>
                  <a:cxn ang="0">
                    <a:pos x="117" y="4387"/>
                  </a:cxn>
                  <a:cxn ang="0">
                    <a:pos x="134" y="4630"/>
                  </a:cxn>
                  <a:cxn ang="0">
                    <a:pos x="207" y="4935"/>
                  </a:cxn>
                  <a:cxn ang="0">
                    <a:pos x="279" y="5225"/>
                  </a:cxn>
                  <a:cxn ang="0">
                    <a:pos x="364" y="5615"/>
                  </a:cxn>
                  <a:cxn ang="0">
                    <a:pos x="515" y="6014"/>
                  </a:cxn>
                  <a:cxn ang="0">
                    <a:pos x="527" y="6396"/>
                  </a:cxn>
                  <a:cxn ang="0">
                    <a:pos x="524" y="6704"/>
                  </a:cxn>
                  <a:cxn ang="0">
                    <a:pos x="509" y="6970"/>
                  </a:cxn>
                  <a:cxn ang="0">
                    <a:pos x="550" y="7118"/>
                  </a:cxn>
                  <a:cxn ang="0">
                    <a:pos x="570" y="6373"/>
                  </a:cxn>
                  <a:cxn ang="0">
                    <a:pos x="605" y="6050"/>
                  </a:cxn>
                  <a:cxn ang="0">
                    <a:pos x="675" y="6189"/>
                  </a:cxn>
                  <a:cxn ang="0">
                    <a:pos x="678" y="6459"/>
                  </a:cxn>
                  <a:cxn ang="0">
                    <a:pos x="672" y="6729"/>
                  </a:cxn>
                  <a:cxn ang="0">
                    <a:pos x="727" y="7037"/>
                  </a:cxn>
                  <a:cxn ang="0">
                    <a:pos x="681" y="7366"/>
                  </a:cxn>
                  <a:cxn ang="0">
                    <a:pos x="649" y="7611"/>
                  </a:cxn>
                </a:cxnLst>
                <a:rect l="0" t="0" r="r" b="b"/>
                <a:pathLst>
                  <a:path w="890" h="7698">
                    <a:moveTo>
                      <a:pt x="721" y="7696"/>
                    </a:moveTo>
                    <a:lnTo>
                      <a:pt x="727" y="7693"/>
                    </a:lnTo>
                    <a:lnTo>
                      <a:pt x="739" y="7689"/>
                    </a:lnTo>
                    <a:lnTo>
                      <a:pt x="727" y="7668"/>
                    </a:lnTo>
                    <a:lnTo>
                      <a:pt x="721" y="7651"/>
                    </a:lnTo>
                    <a:lnTo>
                      <a:pt x="715" y="7630"/>
                    </a:lnTo>
                    <a:lnTo>
                      <a:pt x="715" y="7613"/>
                    </a:lnTo>
                    <a:lnTo>
                      <a:pt x="715" y="7594"/>
                    </a:lnTo>
                    <a:lnTo>
                      <a:pt x="715" y="7575"/>
                    </a:lnTo>
                    <a:lnTo>
                      <a:pt x="718" y="7556"/>
                    </a:lnTo>
                    <a:lnTo>
                      <a:pt x="721" y="7539"/>
                    </a:lnTo>
                    <a:lnTo>
                      <a:pt x="721" y="7518"/>
                    </a:lnTo>
                    <a:lnTo>
                      <a:pt x="724" y="7501"/>
                    </a:lnTo>
                    <a:lnTo>
                      <a:pt x="724" y="7480"/>
                    </a:lnTo>
                    <a:lnTo>
                      <a:pt x="727" y="7463"/>
                    </a:lnTo>
                    <a:lnTo>
                      <a:pt x="724" y="7444"/>
                    </a:lnTo>
                    <a:lnTo>
                      <a:pt x="724" y="7425"/>
                    </a:lnTo>
                    <a:lnTo>
                      <a:pt x="718" y="7406"/>
                    </a:lnTo>
                    <a:lnTo>
                      <a:pt x="715" y="7388"/>
                    </a:lnTo>
                    <a:lnTo>
                      <a:pt x="715" y="7373"/>
                    </a:lnTo>
                    <a:lnTo>
                      <a:pt x="721" y="7360"/>
                    </a:lnTo>
                    <a:lnTo>
                      <a:pt x="724" y="7347"/>
                    </a:lnTo>
                    <a:lnTo>
                      <a:pt x="730" y="7335"/>
                    </a:lnTo>
                    <a:lnTo>
                      <a:pt x="733" y="7322"/>
                    </a:lnTo>
                    <a:lnTo>
                      <a:pt x="742" y="7309"/>
                    </a:lnTo>
                    <a:lnTo>
                      <a:pt x="745" y="7297"/>
                    </a:lnTo>
                    <a:lnTo>
                      <a:pt x="753" y="7286"/>
                    </a:lnTo>
                    <a:lnTo>
                      <a:pt x="756" y="7272"/>
                    </a:lnTo>
                    <a:lnTo>
                      <a:pt x="762" y="7261"/>
                    </a:lnTo>
                    <a:lnTo>
                      <a:pt x="768" y="7250"/>
                    </a:lnTo>
                    <a:lnTo>
                      <a:pt x="774" y="7238"/>
                    </a:lnTo>
                    <a:lnTo>
                      <a:pt x="777" y="7227"/>
                    </a:lnTo>
                    <a:lnTo>
                      <a:pt x="782" y="7215"/>
                    </a:lnTo>
                    <a:lnTo>
                      <a:pt x="785" y="7204"/>
                    </a:lnTo>
                    <a:lnTo>
                      <a:pt x="791" y="7193"/>
                    </a:lnTo>
                    <a:lnTo>
                      <a:pt x="785" y="7187"/>
                    </a:lnTo>
                    <a:lnTo>
                      <a:pt x="774" y="7181"/>
                    </a:lnTo>
                    <a:lnTo>
                      <a:pt x="771" y="7162"/>
                    </a:lnTo>
                    <a:lnTo>
                      <a:pt x="771" y="7143"/>
                    </a:lnTo>
                    <a:lnTo>
                      <a:pt x="774" y="7124"/>
                    </a:lnTo>
                    <a:lnTo>
                      <a:pt x="779" y="7107"/>
                    </a:lnTo>
                    <a:lnTo>
                      <a:pt x="785" y="7088"/>
                    </a:lnTo>
                    <a:lnTo>
                      <a:pt x="794" y="7071"/>
                    </a:lnTo>
                    <a:lnTo>
                      <a:pt x="803" y="7052"/>
                    </a:lnTo>
                    <a:lnTo>
                      <a:pt x="811" y="7035"/>
                    </a:lnTo>
                    <a:lnTo>
                      <a:pt x="817" y="7016"/>
                    </a:lnTo>
                    <a:lnTo>
                      <a:pt x="826" y="6997"/>
                    </a:lnTo>
                    <a:lnTo>
                      <a:pt x="832" y="6978"/>
                    </a:lnTo>
                    <a:lnTo>
                      <a:pt x="840" y="6961"/>
                    </a:lnTo>
                    <a:lnTo>
                      <a:pt x="843" y="6942"/>
                    </a:lnTo>
                    <a:lnTo>
                      <a:pt x="849" y="6925"/>
                    </a:lnTo>
                    <a:lnTo>
                      <a:pt x="852" y="6908"/>
                    </a:lnTo>
                    <a:lnTo>
                      <a:pt x="855" y="6890"/>
                    </a:lnTo>
                    <a:lnTo>
                      <a:pt x="858" y="6879"/>
                    </a:lnTo>
                    <a:lnTo>
                      <a:pt x="861" y="6868"/>
                    </a:lnTo>
                    <a:lnTo>
                      <a:pt x="861" y="6858"/>
                    </a:lnTo>
                    <a:lnTo>
                      <a:pt x="864" y="6850"/>
                    </a:lnTo>
                    <a:lnTo>
                      <a:pt x="861" y="6833"/>
                    </a:lnTo>
                    <a:lnTo>
                      <a:pt x="855" y="6816"/>
                    </a:lnTo>
                    <a:lnTo>
                      <a:pt x="838" y="6811"/>
                    </a:lnTo>
                    <a:lnTo>
                      <a:pt x="817" y="6811"/>
                    </a:lnTo>
                    <a:lnTo>
                      <a:pt x="803" y="6801"/>
                    </a:lnTo>
                    <a:lnTo>
                      <a:pt x="800" y="6788"/>
                    </a:lnTo>
                    <a:lnTo>
                      <a:pt x="788" y="6784"/>
                    </a:lnTo>
                    <a:lnTo>
                      <a:pt x="774" y="6778"/>
                    </a:lnTo>
                    <a:lnTo>
                      <a:pt x="765" y="6683"/>
                    </a:lnTo>
                    <a:lnTo>
                      <a:pt x="753" y="6679"/>
                    </a:lnTo>
                    <a:lnTo>
                      <a:pt x="745" y="6678"/>
                    </a:lnTo>
                    <a:lnTo>
                      <a:pt x="742" y="6666"/>
                    </a:lnTo>
                    <a:lnTo>
                      <a:pt x="739" y="6655"/>
                    </a:lnTo>
                    <a:lnTo>
                      <a:pt x="739" y="6643"/>
                    </a:lnTo>
                    <a:lnTo>
                      <a:pt x="739" y="6632"/>
                    </a:lnTo>
                    <a:lnTo>
                      <a:pt x="739" y="6621"/>
                    </a:lnTo>
                    <a:lnTo>
                      <a:pt x="739" y="6609"/>
                    </a:lnTo>
                    <a:lnTo>
                      <a:pt x="742" y="6598"/>
                    </a:lnTo>
                    <a:lnTo>
                      <a:pt x="745" y="6586"/>
                    </a:lnTo>
                    <a:lnTo>
                      <a:pt x="745" y="6575"/>
                    </a:lnTo>
                    <a:lnTo>
                      <a:pt x="745" y="6563"/>
                    </a:lnTo>
                    <a:lnTo>
                      <a:pt x="747" y="6552"/>
                    </a:lnTo>
                    <a:lnTo>
                      <a:pt x="750" y="6541"/>
                    </a:lnTo>
                    <a:lnTo>
                      <a:pt x="750" y="6529"/>
                    </a:lnTo>
                    <a:lnTo>
                      <a:pt x="753" y="6518"/>
                    </a:lnTo>
                    <a:lnTo>
                      <a:pt x="756" y="6506"/>
                    </a:lnTo>
                    <a:lnTo>
                      <a:pt x="762" y="6497"/>
                    </a:lnTo>
                    <a:lnTo>
                      <a:pt x="762" y="6486"/>
                    </a:lnTo>
                    <a:lnTo>
                      <a:pt x="765" y="6474"/>
                    </a:lnTo>
                    <a:lnTo>
                      <a:pt x="765" y="6463"/>
                    </a:lnTo>
                    <a:lnTo>
                      <a:pt x="768" y="6451"/>
                    </a:lnTo>
                    <a:lnTo>
                      <a:pt x="768" y="6440"/>
                    </a:lnTo>
                    <a:lnTo>
                      <a:pt x="771" y="6429"/>
                    </a:lnTo>
                    <a:lnTo>
                      <a:pt x="774" y="6417"/>
                    </a:lnTo>
                    <a:lnTo>
                      <a:pt x="777" y="6408"/>
                    </a:lnTo>
                    <a:lnTo>
                      <a:pt x="777" y="6396"/>
                    </a:lnTo>
                    <a:lnTo>
                      <a:pt x="777" y="6385"/>
                    </a:lnTo>
                    <a:lnTo>
                      <a:pt x="777" y="6373"/>
                    </a:lnTo>
                    <a:lnTo>
                      <a:pt x="779" y="6362"/>
                    </a:lnTo>
                    <a:lnTo>
                      <a:pt x="779" y="6351"/>
                    </a:lnTo>
                    <a:lnTo>
                      <a:pt x="779" y="6339"/>
                    </a:lnTo>
                    <a:lnTo>
                      <a:pt x="779" y="6328"/>
                    </a:lnTo>
                    <a:lnTo>
                      <a:pt x="779" y="6318"/>
                    </a:lnTo>
                    <a:lnTo>
                      <a:pt x="779" y="6305"/>
                    </a:lnTo>
                    <a:lnTo>
                      <a:pt x="782" y="6294"/>
                    </a:lnTo>
                    <a:lnTo>
                      <a:pt x="785" y="6282"/>
                    </a:lnTo>
                    <a:lnTo>
                      <a:pt x="788" y="6271"/>
                    </a:lnTo>
                    <a:lnTo>
                      <a:pt x="791" y="6259"/>
                    </a:lnTo>
                    <a:lnTo>
                      <a:pt x="794" y="6248"/>
                    </a:lnTo>
                    <a:lnTo>
                      <a:pt x="797" y="6237"/>
                    </a:lnTo>
                    <a:lnTo>
                      <a:pt x="803" y="6227"/>
                    </a:lnTo>
                    <a:lnTo>
                      <a:pt x="803" y="6216"/>
                    </a:lnTo>
                    <a:lnTo>
                      <a:pt x="809" y="6204"/>
                    </a:lnTo>
                    <a:lnTo>
                      <a:pt x="809" y="6193"/>
                    </a:lnTo>
                    <a:lnTo>
                      <a:pt x="814" y="6183"/>
                    </a:lnTo>
                    <a:lnTo>
                      <a:pt x="820" y="6162"/>
                    </a:lnTo>
                    <a:lnTo>
                      <a:pt x="829" y="6143"/>
                    </a:lnTo>
                    <a:lnTo>
                      <a:pt x="829" y="6132"/>
                    </a:lnTo>
                    <a:lnTo>
                      <a:pt x="832" y="6121"/>
                    </a:lnTo>
                    <a:lnTo>
                      <a:pt x="832" y="6109"/>
                    </a:lnTo>
                    <a:lnTo>
                      <a:pt x="835" y="6100"/>
                    </a:lnTo>
                    <a:lnTo>
                      <a:pt x="835" y="6088"/>
                    </a:lnTo>
                    <a:lnTo>
                      <a:pt x="838" y="6079"/>
                    </a:lnTo>
                    <a:lnTo>
                      <a:pt x="840" y="6067"/>
                    </a:lnTo>
                    <a:lnTo>
                      <a:pt x="843" y="6058"/>
                    </a:lnTo>
                    <a:lnTo>
                      <a:pt x="840" y="6046"/>
                    </a:lnTo>
                    <a:lnTo>
                      <a:pt x="840" y="6035"/>
                    </a:lnTo>
                    <a:lnTo>
                      <a:pt x="840" y="6024"/>
                    </a:lnTo>
                    <a:lnTo>
                      <a:pt x="840" y="6014"/>
                    </a:lnTo>
                    <a:lnTo>
                      <a:pt x="838" y="6003"/>
                    </a:lnTo>
                    <a:lnTo>
                      <a:pt x="838" y="5991"/>
                    </a:lnTo>
                    <a:lnTo>
                      <a:pt x="835" y="5980"/>
                    </a:lnTo>
                    <a:lnTo>
                      <a:pt x="835" y="5970"/>
                    </a:lnTo>
                    <a:lnTo>
                      <a:pt x="838" y="5959"/>
                    </a:lnTo>
                    <a:lnTo>
                      <a:pt x="840" y="5953"/>
                    </a:lnTo>
                    <a:lnTo>
                      <a:pt x="826" y="5927"/>
                    </a:lnTo>
                    <a:lnTo>
                      <a:pt x="814" y="5900"/>
                    </a:lnTo>
                    <a:lnTo>
                      <a:pt x="797" y="5898"/>
                    </a:lnTo>
                    <a:lnTo>
                      <a:pt x="779" y="5893"/>
                    </a:lnTo>
                    <a:lnTo>
                      <a:pt x="774" y="5885"/>
                    </a:lnTo>
                    <a:lnTo>
                      <a:pt x="765" y="5883"/>
                    </a:lnTo>
                    <a:lnTo>
                      <a:pt x="753" y="5881"/>
                    </a:lnTo>
                    <a:lnTo>
                      <a:pt x="747" y="5875"/>
                    </a:lnTo>
                    <a:lnTo>
                      <a:pt x="730" y="5883"/>
                    </a:lnTo>
                    <a:lnTo>
                      <a:pt x="713" y="5885"/>
                    </a:lnTo>
                    <a:lnTo>
                      <a:pt x="721" y="5843"/>
                    </a:lnTo>
                    <a:lnTo>
                      <a:pt x="730" y="5839"/>
                    </a:lnTo>
                    <a:lnTo>
                      <a:pt x="739" y="5847"/>
                    </a:lnTo>
                    <a:lnTo>
                      <a:pt x="730" y="5837"/>
                    </a:lnTo>
                    <a:lnTo>
                      <a:pt x="727" y="5828"/>
                    </a:lnTo>
                    <a:lnTo>
                      <a:pt x="742" y="5824"/>
                    </a:lnTo>
                    <a:lnTo>
                      <a:pt x="759" y="5828"/>
                    </a:lnTo>
                    <a:lnTo>
                      <a:pt x="777" y="5830"/>
                    </a:lnTo>
                    <a:lnTo>
                      <a:pt x="794" y="5834"/>
                    </a:lnTo>
                    <a:lnTo>
                      <a:pt x="803" y="5832"/>
                    </a:lnTo>
                    <a:lnTo>
                      <a:pt x="817" y="5830"/>
                    </a:lnTo>
                    <a:lnTo>
                      <a:pt x="826" y="5818"/>
                    </a:lnTo>
                    <a:lnTo>
                      <a:pt x="826" y="5809"/>
                    </a:lnTo>
                    <a:lnTo>
                      <a:pt x="817" y="5796"/>
                    </a:lnTo>
                    <a:lnTo>
                      <a:pt x="811" y="5784"/>
                    </a:lnTo>
                    <a:lnTo>
                      <a:pt x="826" y="5759"/>
                    </a:lnTo>
                    <a:lnTo>
                      <a:pt x="809" y="5739"/>
                    </a:lnTo>
                    <a:lnTo>
                      <a:pt x="791" y="5670"/>
                    </a:lnTo>
                    <a:lnTo>
                      <a:pt x="797" y="5659"/>
                    </a:lnTo>
                    <a:lnTo>
                      <a:pt x="791" y="5647"/>
                    </a:lnTo>
                    <a:lnTo>
                      <a:pt x="782" y="5647"/>
                    </a:lnTo>
                    <a:lnTo>
                      <a:pt x="774" y="5651"/>
                    </a:lnTo>
                    <a:lnTo>
                      <a:pt x="762" y="5640"/>
                    </a:lnTo>
                    <a:lnTo>
                      <a:pt x="762" y="5626"/>
                    </a:lnTo>
                    <a:lnTo>
                      <a:pt x="750" y="5628"/>
                    </a:lnTo>
                    <a:lnTo>
                      <a:pt x="739" y="5634"/>
                    </a:lnTo>
                    <a:lnTo>
                      <a:pt x="724" y="5630"/>
                    </a:lnTo>
                    <a:lnTo>
                      <a:pt x="715" y="5623"/>
                    </a:lnTo>
                    <a:lnTo>
                      <a:pt x="721" y="5607"/>
                    </a:lnTo>
                    <a:lnTo>
                      <a:pt x="736" y="5598"/>
                    </a:lnTo>
                    <a:lnTo>
                      <a:pt x="756" y="5588"/>
                    </a:lnTo>
                    <a:lnTo>
                      <a:pt x="782" y="5583"/>
                    </a:lnTo>
                    <a:lnTo>
                      <a:pt x="782" y="5569"/>
                    </a:lnTo>
                    <a:lnTo>
                      <a:pt x="782" y="5558"/>
                    </a:lnTo>
                    <a:lnTo>
                      <a:pt x="782" y="5545"/>
                    </a:lnTo>
                    <a:lnTo>
                      <a:pt x="782" y="5533"/>
                    </a:lnTo>
                    <a:lnTo>
                      <a:pt x="782" y="5520"/>
                    </a:lnTo>
                    <a:lnTo>
                      <a:pt x="782" y="5509"/>
                    </a:lnTo>
                    <a:lnTo>
                      <a:pt x="782" y="5497"/>
                    </a:lnTo>
                    <a:lnTo>
                      <a:pt x="782" y="5486"/>
                    </a:lnTo>
                    <a:lnTo>
                      <a:pt x="779" y="5472"/>
                    </a:lnTo>
                    <a:lnTo>
                      <a:pt x="779" y="5461"/>
                    </a:lnTo>
                    <a:lnTo>
                      <a:pt x="779" y="5448"/>
                    </a:lnTo>
                    <a:lnTo>
                      <a:pt x="779" y="5436"/>
                    </a:lnTo>
                    <a:lnTo>
                      <a:pt x="777" y="5423"/>
                    </a:lnTo>
                    <a:lnTo>
                      <a:pt x="777" y="5412"/>
                    </a:lnTo>
                    <a:lnTo>
                      <a:pt x="777" y="5400"/>
                    </a:lnTo>
                    <a:lnTo>
                      <a:pt x="777" y="5389"/>
                    </a:lnTo>
                    <a:lnTo>
                      <a:pt x="774" y="5376"/>
                    </a:lnTo>
                    <a:lnTo>
                      <a:pt x="771" y="5362"/>
                    </a:lnTo>
                    <a:lnTo>
                      <a:pt x="768" y="5349"/>
                    </a:lnTo>
                    <a:lnTo>
                      <a:pt x="765" y="5338"/>
                    </a:lnTo>
                    <a:lnTo>
                      <a:pt x="762" y="5324"/>
                    </a:lnTo>
                    <a:lnTo>
                      <a:pt x="759" y="5313"/>
                    </a:lnTo>
                    <a:lnTo>
                      <a:pt x="756" y="5301"/>
                    </a:lnTo>
                    <a:lnTo>
                      <a:pt x="756" y="5290"/>
                    </a:lnTo>
                    <a:lnTo>
                      <a:pt x="750" y="5277"/>
                    </a:lnTo>
                    <a:lnTo>
                      <a:pt x="747" y="5265"/>
                    </a:lnTo>
                    <a:lnTo>
                      <a:pt x="745" y="5252"/>
                    </a:lnTo>
                    <a:lnTo>
                      <a:pt x="742" y="5241"/>
                    </a:lnTo>
                    <a:lnTo>
                      <a:pt x="736" y="5229"/>
                    </a:lnTo>
                    <a:lnTo>
                      <a:pt x="733" y="5218"/>
                    </a:lnTo>
                    <a:lnTo>
                      <a:pt x="730" y="5206"/>
                    </a:lnTo>
                    <a:lnTo>
                      <a:pt x="727" y="5195"/>
                    </a:lnTo>
                    <a:lnTo>
                      <a:pt x="710" y="5191"/>
                    </a:lnTo>
                    <a:lnTo>
                      <a:pt x="698" y="5185"/>
                    </a:lnTo>
                    <a:lnTo>
                      <a:pt x="710" y="5176"/>
                    </a:lnTo>
                    <a:lnTo>
                      <a:pt x="707" y="5165"/>
                    </a:lnTo>
                    <a:lnTo>
                      <a:pt x="695" y="5163"/>
                    </a:lnTo>
                    <a:lnTo>
                      <a:pt x="684" y="5163"/>
                    </a:lnTo>
                    <a:lnTo>
                      <a:pt x="684" y="5142"/>
                    </a:lnTo>
                    <a:lnTo>
                      <a:pt x="692" y="5138"/>
                    </a:lnTo>
                    <a:lnTo>
                      <a:pt x="704" y="5142"/>
                    </a:lnTo>
                    <a:lnTo>
                      <a:pt x="718" y="5138"/>
                    </a:lnTo>
                    <a:lnTo>
                      <a:pt x="736" y="5138"/>
                    </a:lnTo>
                    <a:lnTo>
                      <a:pt x="739" y="5121"/>
                    </a:lnTo>
                    <a:lnTo>
                      <a:pt x="736" y="5106"/>
                    </a:lnTo>
                    <a:lnTo>
                      <a:pt x="765" y="5075"/>
                    </a:lnTo>
                    <a:lnTo>
                      <a:pt x="777" y="4952"/>
                    </a:lnTo>
                    <a:lnTo>
                      <a:pt x="765" y="4632"/>
                    </a:lnTo>
                    <a:lnTo>
                      <a:pt x="774" y="4554"/>
                    </a:lnTo>
                    <a:lnTo>
                      <a:pt x="774" y="4547"/>
                    </a:lnTo>
                    <a:lnTo>
                      <a:pt x="782" y="4541"/>
                    </a:lnTo>
                    <a:lnTo>
                      <a:pt x="771" y="4486"/>
                    </a:lnTo>
                    <a:lnTo>
                      <a:pt x="779" y="4475"/>
                    </a:lnTo>
                    <a:lnTo>
                      <a:pt x="779" y="4463"/>
                    </a:lnTo>
                    <a:lnTo>
                      <a:pt x="771" y="4450"/>
                    </a:lnTo>
                    <a:lnTo>
                      <a:pt x="756" y="4440"/>
                    </a:lnTo>
                    <a:lnTo>
                      <a:pt x="768" y="4423"/>
                    </a:lnTo>
                    <a:lnTo>
                      <a:pt x="762" y="4418"/>
                    </a:lnTo>
                    <a:lnTo>
                      <a:pt x="756" y="4412"/>
                    </a:lnTo>
                    <a:lnTo>
                      <a:pt x="762" y="4406"/>
                    </a:lnTo>
                    <a:lnTo>
                      <a:pt x="771" y="4400"/>
                    </a:lnTo>
                    <a:lnTo>
                      <a:pt x="765" y="4395"/>
                    </a:lnTo>
                    <a:lnTo>
                      <a:pt x="753" y="4389"/>
                    </a:lnTo>
                    <a:lnTo>
                      <a:pt x="762" y="4383"/>
                    </a:lnTo>
                    <a:lnTo>
                      <a:pt x="777" y="4378"/>
                    </a:lnTo>
                    <a:lnTo>
                      <a:pt x="771" y="4372"/>
                    </a:lnTo>
                    <a:lnTo>
                      <a:pt x="762" y="4370"/>
                    </a:lnTo>
                    <a:lnTo>
                      <a:pt x="753" y="4368"/>
                    </a:lnTo>
                    <a:lnTo>
                      <a:pt x="747" y="4366"/>
                    </a:lnTo>
                    <a:lnTo>
                      <a:pt x="745" y="4359"/>
                    </a:lnTo>
                    <a:lnTo>
                      <a:pt x="756" y="4353"/>
                    </a:lnTo>
                    <a:lnTo>
                      <a:pt x="736" y="4343"/>
                    </a:lnTo>
                    <a:lnTo>
                      <a:pt x="721" y="4328"/>
                    </a:lnTo>
                    <a:lnTo>
                      <a:pt x="724" y="4319"/>
                    </a:lnTo>
                    <a:lnTo>
                      <a:pt x="727" y="4311"/>
                    </a:lnTo>
                    <a:lnTo>
                      <a:pt x="715" y="4304"/>
                    </a:lnTo>
                    <a:lnTo>
                      <a:pt x="707" y="4302"/>
                    </a:lnTo>
                    <a:lnTo>
                      <a:pt x="692" y="4300"/>
                    </a:lnTo>
                    <a:lnTo>
                      <a:pt x="678" y="4300"/>
                    </a:lnTo>
                    <a:lnTo>
                      <a:pt x="669" y="4292"/>
                    </a:lnTo>
                    <a:lnTo>
                      <a:pt x="672" y="4285"/>
                    </a:lnTo>
                    <a:lnTo>
                      <a:pt x="678" y="4277"/>
                    </a:lnTo>
                    <a:lnTo>
                      <a:pt x="686" y="4271"/>
                    </a:lnTo>
                    <a:lnTo>
                      <a:pt x="730" y="4262"/>
                    </a:lnTo>
                    <a:lnTo>
                      <a:pt x="771" y="4260"/>
                    </a:lnTo>
                    <a:lnTo>
                      <a:pt x="753" y="4150"/>
                    </a:lnTo>
                    <a:lnTo>
                      <a:pt x="745" y="4146"/>
                    </a:lnTo>
                    <a:lnTo>
                      <a:pt x="739" y="4140"/>
                    </a:lnTo>
                    <a:lnTo>
                      <a:pt x="733" y="4131"/>
                    </a:lnTo>
                    <a:lnTo>
                      <a:pt x="745" y="4127"/>
                    </a:lnTo>
                    <a:lnTo>
                      <a:pt x="745" y="4123"/>
                    </a:lnTo>
                    <a:lnTo>
                      <a:pt x="736" y="4117"/>
                    </a:lnTo>
                    <a:lnTo>
                      <a:pt x="718" y="4110"/>
                    </a:lnTo>
                    <a:lnTo>
                      <a:pt x="713" y="4102"/>
                    </a:lnTo>
                    <a:lnTo>
                      <a:pt x="666" y="4085"/>
                    </a:lnTo>
                    <a:lnTo>
                      <a:pt x="663" y="4077"/>
                    </a:lnTo>
                    <a:lnTo>
                      <a:pt x="663" y="4070"/>
                    </a:lnTo>
                    <a:lnTo>
                      <a:pt x="652" y="4070"/>
                    </a:lnTo>
                    <a:lnTo>
                      <a:pt x="640" y="4068"/>
                    </a:lnTo>
                    <a:lnTo>
                      <a:pt x="637" y="4062"/>
                    </a:lnTo>
                    <a:lnTo>
                      <a:pt x="643" y="4058"/>
                    </a:lnTo>
                    <a:lnTo>
                      <a:pt x="652" y="4055"/>
                    </a:lnTo>
                    <a:lnTo>
                      <a:pt x="663" y="4051"/>
                    </a:lnTo>
                    <a:lnTo>
                      <a:pt x="704" y="4005"/>
                    </a:lnTo>
                    <a:lnTo>
                      <a:pt x="695" y="3855"/>
                    </a:lnTo>
                    <a:lnTo>
                      <a:pt x="669" y="3836"/>
                    </a:lnTo>
                    <a:lnTo>
                      <a:pt x="675" y="3828"/>
                    </a:lnTo>
                    <a:lnTo>
                      <a:pt x="689" y="3825"/>
                    </a:lnTo>
                    <a:lnTo>
                      <a:pt x="675" y="3825"/>
                    </a:lnTo>
                    <a:lnTo>
                      <a:pt x="663" y="3828"/>
                    </a:lnTo>
                    <a:lnTo>
                      <a:pt x="652" y="3821"/>
                    </a:lnTo>
                    <a:lnTo>
                      <a:pt x="654" y="3811"/>
                    </a:lnTo>
                    <a:lnTo>
                      <a:pt x="660" y="3802"/>
                    </a:lnTo>
                    <a:lnTo>
                      <a:pt x="669" y="3794"/>
                    </a:lnTo>
                    <a:lnTo>
                      <a:pt x="678" y="3790"/>
                    </a:lnTo>
                    <a:lnTo>
                      <a:pt x="689" y="3783"/>
                    </a:lnTo>
                    <a:lnTo>
                      <a:pt x="625" y="3693"/>
                    </a:lnTo>
                    <a:lnTo>
                      <a:pt x="593" y="3667"/>
                    </a:lnTo>
                    <a:lnTo>
                      <a:pt x="579" y="3661"/>
                    </a:lnTo>
                    <a:lnTo>
                      <a:pt x="564" y="3652"/>
                    </a:lnTo>
                    <a:lnTo>
                      <a:pt x="544" y="3650"/>
                    </a:lnTo>
                    <a:lnTo>
                      <a:pt x="527" y="3659"/>
                    </a:lnTo>
                    <a:lnTo>
                      <a:pt x="506" y="3655"/>
                    </a:lnTo>
                    <a:lnTo>
                      <a:pt x="497" y="3648"/>
                    </a:lnTo>
                    <a:lnTo>
                      <a:pt x="486" y="3638"/>
                    </a:lnTo>
                    <a:lnTo>
                      <a:pt x="477" y="3631"/>
                    </a:lnTo>
                    <a:lnTo>
                      <a:pt x="497" y="3619"/>
                    </a:lnTo>
                    <a:lnTo>
                      <a:pt x="529" y="3617"/>
                    </a:lnTo>
                    <a:lnTo>
                      <a:pt x="544" y="3615"/>
                    </a:lnTo>
                    <a:lnTo>
                      <a:pt x="561" y="3615"/>
                    </a:lnTo>
                    <a:lnTo>
                      <a:pt x="576" y="3617"/>
                    </a:lnTo>
                    <a:lnTo>
                      <a:pt x="593" y="3621"/>
                    </a:lnTo>
                    <a:lnTo>
                      <a:pt x="628" y="3638"/>
                    </a:lnTo>
                    <a:lnTo>
                      <a:pt x="669" y="3634"/>
                    </a:lnTo>
                    <a:lnTo>
                      <a:pt x="715" y="3587"/>
                    </a:lnTo>
                    <a:lnTo>
                      <a:pt x="727" y="3585"/>
                    </a:lnTo>
                    <a:lnTo>
                      <a:pt x="747" y="3585"/>
                    </a:lnTo>
                    <a:lnTo>
                      <a:pt x="814" y="3395"/>
                    </a:lnTo>
                    <a:lnTo>
                      <a:pt x="806" y="3241"/>
                    </a:lnTo>
                    <a:lnTo>
                      <a:pt x="809" y="3233"/>
                    </a:lnTo>
                    <a:lnTo>
                      <a:pt x="823" y="3235"/>
                    </a:lnTo>
                    <a:lnTo>
                      <a:pt x="823" y="3249"/>
                    </a:lnTo>
                    <a:lnTo>
                      <a:pt x="823" y="3266"/>
                    </a:lnTo>
                    <a:lnTo>
                      <a:pt x="823" y="3279"/>
                    </a:lnTo>
                    <a:lnTo>
                      <a:pt x="826" y="3296"/>
                    </a:lnTo>
                    <a:lnTo>
                      <a:pt x="829" y="3311"/>
                    </a:lnTo>
                    <a:lnTo>
                      <a:pt x="832" y="3327"/>
                    </a:lnTo>
                    <a:lnTo>
                      <a:pt x="835" y="3342"/>
                    </a:lnTo>
                    <a:lnTo>
                      <a:pt x="840" y="3359"/>
                    </a:lnTo>
                    <a:lnTo>
                      <a:pt x="840" y="3372"/>
                    </a:lnTo>
                    <a:lnTo>
                      <a:pt x="846" y="3387"/>
                    </a:lnTo>
                    <a:lnTo>
                      <a:pt x="846" y="3403"/>
                    </a:lnTo>
                    <a:lnTo>
                      <a:pt x="852" y="3418"/>
                    </a:lnTo>
                    <a:lnTo>
                      <a:pt x="855" y="3431"/>
                    </a:lnTo>
                    <a:lnTo>
                      <a:pt x="858" y="3446"/>
                    </a:lnTo>
                    <a:lnTo>
                      <a:pt x="861" y="3461"/>
                    </a:lnTo>
                    <a:lnTo>
                      <a:pt x="867" y="3477"/>
                    </a:lnTo>
                    <a:lnTo>
                      <a:pt x="855" y="3484"/>
                    </a:lnTo>
                    <a:lnTo>
                      <a:pt x="852" y="3486"/>
                    </a:lnTo>
                    <a:lnTo>
                      <a:pt x="840" y="3482"/>
                    </a:lnTo>
                    <a:lnTo>
                      <a:pt x="840" y="3475"/>
                    </a:lnTo>
                    <a:lnTo>
                      <a:pt x="838" y="3467"/>
                    </a:lnTo>
                    <a:lnTo>
                      <a:pt x="832" y="3463"/>
                    </a:lnTo>
                    <a:lnTo>
                      <a:pt x="817" y="3465"/>
                    </a:lnTo>
                    <a:lnTo>
                      <a:pt x="814" y="3469"/>
                    </a:lnTo>
                    <a:lnTo>
                      <a:pt x="814" y="3480"/>
                    </a:lnTo>
                    <a:lnTo>
                      <a:pt x="814" y="3496"/>
                    </a:lnTo>
                    <a:lnTo>
                      <a:pt x="814" y="3507"/>
                    </a:lnTo>
                    <a:lnTo>
                      <a:pt x="814" y="3522"/>
                    </a:lnTo>
                    <a:lnTo>
                      <a:pt x="814" y="3536"/>
                    </a:lnTo>
                    <a:lnTo>
                      <a:pt x="814" y="3549"/>
                    </a:lnTo>
                    <a:lnTo>
                      <a:pt x="814" y="3562"/>
                    </a:lnTo>
                    <a:lnTo>
                      <a:pt x="817" y="3577"/>
                    </a:lnTo>
                    <a:lnTo>
                      <a:pt x="817" y="3589"/>
                    </a:lnTo>
                    <a:lnTo>
                      <a:pt x="817" y="3604"/>
                    </a:lnTo>
                    <a:lnTo>
                      <a:pt x="817" y="3615"/>
                    </a:lnTo>
                    <a:lnTo>
                      <a:pt x="817" y="3631"/>
                    </a:lnTo>
                    <a:lnTo>
                      <a:pt x="817" y="3644"/>
                    </a:lnTo>
                    <a:lnTo>
                      <a:pt x="817" y="3659"/>
                    </a:lnTo>
                    <a:lnTo>
                      <a:pt x="817" y="3672"/>
                    </a:lnTo>
                    <a:lnTo>
                      <a:pt x="820" y="3688"/>
                    </a:lnTo>
                    <a:lnTo>
                      <a:pt x="820" y="3699"/>
                    </a:lnTo>
                    <a:lnTo>
                      <a:pt x="820" y="3714"/>
                    </a:lnTo>
                    <a:lnTo>
                      <a:pt x="820" y="3728"/>
                    </a:lnTo>
                    <a:lnTo>
                      <a:pt x="820" y="3743"/>
                    </a:lnTo>
                    <a:lnTo>
                      <a:pt x="820" y="3754"/>
                    </a:lnTo>
                    <a:lnTo>
                      <a:pt x="820" y="3769"/>
                    </a:lnTo>
                    <a:lnTo>
                      <a:pt x="820" y="3783"/>
                    </a:lnTo>
                    <a:lnTo>
                      <a:pt x="820" y="3798"/>
                    </a:lnTo>
                    <a:lnTo>
                      <a:pt x="817" y="3811"/>
                    </a:lnTo>
                    <a:lnTo>
                      <a:pt x="817" y="3825"/>
                    </a:lnTo>
                    <a:lnTo>
                      <a:pt x="817" y="3838"/>
                    </a:lnTo>
                    <a:lnTo>
                      <a:pt x="817" y="3853"/>
                    </a:lnTo>
                    <a:lnTo>
                      <a:pt x="814" y="3866"/>
                    </a:lnTo>
                    <a:lnTo>
                      <a:pt x="814" y="3882"/>
                    </a:lnTo>
                    <a:lnTo>
                      <a:pt x="814" y="3895"/>
                    </a:lnTo>
                    <a:lnTo>
                      <a:pt x="814" y="3910"/>
                    </a:lnTo>
                    <a:lnTo>
                      <a:pt x="820" y="3925"/>
                    </a:lnTo>
                    <a:lnTo>
                      <a:pt x="835" y="3937"/>
                    </a:lnTo>
                    <a:lnTo>
                      <a:pt x="840" y="3927"/>
                    </a:lnTo>
                    <a:lnTo>
                      <a:pt x="846" y="3918"/>
                    </a:lnTo>
                    <a:lnTo>
                      <a:pt x="849" y="3904"/>
                    </a:lnTo>
                    <a:lnTo>
                      <a:pt x="855" y="3893"/>
                    </a:lnTo>
                    <a:lnTo>
                      <a:pt x="855" y="3876"/>
                    </a:lnTo>
                    <a:lnTo>
                      <a:pt x="855" y="3861"/>
                    </a:lnTo>
                    <a:lnTo>
                      <a:pt x="858" y="3845"/>
                    </a:lnTo>
                    <a:lnTo>
                      <a:pt x="861" y="3830"/>
                    </a:lnTo>
                    <a:lnTo>
                      <a:pt x="861" y="3815"/>
                    </a:lnTo>
                    <a:lnTo>
                      <a:pt x="861" y="3800"/>
                    </a:lnTo>
                    <a:lnTo>
                      <a:pt x="864" y="3785"/>
                    </a:lnTo>
                    <a:lnTo>
                      <a:pt x="867" y="3771"/>
                    </a:lnTo>
                    <a:lnTo>
                      <a:pt x="867" y="3754"/>
                    </a:lnTo>
                    <a:lnTo>
                      <a:pt x="867" y="3739"/>
                    </a:lnTo>
                    <a:lnTo>
                      <a:pt x="870" y="3724"/>
                    </a:lnTo>
                    <a:lnTo>
                      <a:pt x="872" y="3709"/>
                    </a:lnTo>
                    <a:lnTo>
                      <a:pt x="872" y="3693"/>
                    </a:lnTo>
                    <a:lnTo>
                      <a:pt x="872" y="3678"/>
                    </a:lnTo>
                    <a:lnTo>
                      <a:pt x="875" y="3663"/>
                    </a:lnTo>
                    <a:lnTo>
                      <a:pt x="878" y="3650"/>
                    </a:lnTo>
                    <a:lnTo>
                      <a:pt x="878" y="3633"/>
                    </a:lnTo>
                    <a:lnTo>
                      <a:pt x="878" y="3619"/>
                    </a:lnTo>
                    <a:lnTo>
                      <a:pt x="878" y="3602"/>
                    </a:lnTo>
                    <a:lnTo>
                      <a:pt x="881" y="3589"/>
                    </a:lnTo>
                    <a:lnTo>
                      <a:pt x="881" y="3574"/>
                    </a:lnTo>
                    <a:lnTo>
                      <a:pt x="881" y="3558"/>
                    </a:lnTo>
                    <a:lnTo>
                      <a:pt x="881" y="3543"/>
                    </a:lnTo>
                    <a:lnTo>
                      <a:pt x="884" y="3530"/>
                    </a:lnTo>
                    <a:lnTo>
                      <a:pt x="884" y="3513"/>
                    </a:lnTo>
                    <a:lnTo>
                      <a:pt x="884" y="3500"/>
                    </a:lnTo>
                    <a:lnTo>
                      <a:pt x="884" y="3482"/>
                    </a:lnTo>
                    <a:lnTo>
                      <a:pt x="887" y="3469"/>
                    </a:lnTo>
                    <a:lnTo>
                      <a:pt x="887" y="3454"/>
                    </a:lnTo>
                    <a:lnTo>
                      <a:pt x="887" y="3441"/>
                    </a:lnTo>
                    <a:lnTo>
                      <a:pt x="887" y="3425"/>
                    </a:lnTo>
                    <a:lnTo>
                      <a:pt x="890" y="3412"/>
                    </a:lnTo>
                    <a:lnTo>
                      <a:pt x="887" y="3395"/>
                    </a:lnTo>
                    <a:lnTo>
                      <a:pt x="887" y="3382"/>
                    </a:lnTo>
                    <a:lnTo>
                      <a:pt x="887" y="3365"/>
                    </a:lnTo>
                    <a:lnTo>
                      <a:pt x="887" y="3351"/>
                    </a:lnTo>
                    <a:lnTo>
                      <a:pt x="884" y="3336"/>
                    </a:lnTo>
                    <a:lnTo>
                      <a:pt x="884" y="3321"/>
                    </a:lnTo>
                    <a:lnTo>
                      <a:pt x="884" y="3306"/>
                    </a:lnTo>
                    <a:lnTo>
                      <a:pt x="884" y="3292"/>
                    </a:lnTo>
                    <a:lnTo>
                      <a:pt x="881" y="3275"/>
                    </a:lnTo>
                    <a:lnTo>
                      <a:pt x="881" y="3262"/>
                    </a:lnTo>
                    <a:lnTo>
                      <a:pt x="878" y="3245"/>
                    </a:lnTo>
                    <a:lnTo>
                      <a:pt x="878" y="3231"/>
                    </a:lnTo>
                    <a:lnTo>
                      <a:pt x="875" y="3216"/>
                    </a:lnTo>
                    <a:lnTo>
                      <a:pt x="875" y="3203"/>
                    </a:lnTo>
                    <a:lnTo>
                      <a:pt x="875" y="3188"/>
                    </a:lnTo>
                    <a:lnTo>
                      <a:pt x="875" y="3174"/>
                    </a:lnTo>
                    <a:lnTo>
                      <a:pt x="872" y="3157"/>
                    </a:lnTo>
                    <a:lnTo>
                      <a:pt x="870" y="3144"/>
                    </a:lnTo>
                    <a:lnTo>
                      <a:pt x="867" y="3127"/>
                    </a:lnTo>
                    <a:lnTo>
                      <a:pt x="867" y="3114"/>
                    </a:lnTo>
                    <a:lnTo>
                      <a:pt x="864" y="3098"/>
                    </a:lnTo>
                    <a:lnTo>
                      <a:pt x="864" y="3085"/>
                    </a:lnTo>
                    <a:lnTo>
                      <a:pt x="861" y="3070"/>
                    </a:lnTo>
                    <a:lnTo>
                      <a:pt x="861" y="3057"/>
                    </a:lnTo>
                    <a:lnTo>
                      <a:pt x="855" y="3041"/>
                    </a:lnTo>
                    <a:lnTo>
                      <a:pt x="852" y="3028"/>
                    </a:lnTo>
                    <a:lnTo>
                      <a:pt x="849" y="3013"/>
                    </a:lnTo>
                    <a:lnTo>
                      <a:pt x="849" y="3000"/>
                    </a:lnTo>
                    <a:lnTo>
                      <a:pt x="843" y="2984"/>
                    </a:lnTo>
                    <a:lnTo>
                      <a:pt x="840" y="2971"/>
                    </a:lnTo>
                    <a:lnTo>
                      <a:pt x="838" y="2956"/>
                    </a:lnTo>
                    <a:lnTo>
                      <a:pt x="838" y="2943"/>
                    </a:lnTo>
                    <a:lnTo>
                      <a:pt x="823" y="2944"/>
                    </a:lnTo>
                    <a:lnTo>
                      <a:pt x="820" y="2952"/>
                    </a:lnTo>
                    <a:lnTo>
                      <a:pt x="820" y="2960"/>
                    </a:lnTo>
                    <a:lnTo>
                      <a:pt x="823" y="2969"/>
                    </a:lnTo>
                    <a:lnTo>
                      <a:pt x="817" y="2975"/>
                    </a:lnTo>
                    <a:lnTo>
                      <a:pt x="806" y="2975"/>
                    </a:lnTo>
                    <a:lnTo>
                      <a:pt x="785" y="2891"/>
                    </a:lnTo>
                    <a:lnTo>
                      <a:pt x="774" y="2884"/>
                    </a:lnTo>
                    <a:lnTo>
                      <a:pt x="756" y="2882"/>
                    </a:lnTo>
                    <a:lnTo>
                      <a:pt x="756" y="2983"/>
                    </a:lnTo>
                    <a:lnTo>
                      <a:pt x="739" y="2988"/>
                    </a:lnTo>
                    <a:lnTo>
                      <a:pt x="727" y="3000"/>
                    </a:lnTo>
                    <a:lnTo>
                      <a:pt x="684" y="3005"/>
                    </a:lnTo>
                    <a:lnTo>
                      <a:pt x="669" y="3005"/>
                    </a:lnTo>
                    <a:lnTo>
                      <a:pt x="660" y="3002"/>
                    </a:lnTo>
                    <a:lnTo>
                      <a:pt x="637" y="2973"/>
                    </a:lnTo>
                    <a:lnTo>
                      <a:pt x="628" y="2967"/>
                    </a:lnTo>
                    <a:lnTo>
                      <a:pt x="614" y="2963"/>
                    </a:lnTo>
                    <a:lnTo>
                      <a:pt x="622" y="2950"/>
                    </a:lnTo>
                    <a:lnTo>
                      <a:pt x="646" y="2943"/>
                    </a:lnTo>
                    <a:lnTo>
                      <a:pt x="669" y="2935"/>
                    </a:lnTo>
                    <a:lnTo>
                      <a:pt x="698" y="2927"/>
                    </a:lnTo>
                    <a:lnTo>
                      <a:pt x="695" y="2787"/>
                    </a:lnTo>
                    <a:lnTo>
                      <a:pt x="684" y="2753"/>
                    </a:lnTo>
                    <a:lnTo>
                      <a:pt x="707" y="2642"/>
                    </a:lnTo>
                    <a:lnTo>
                      <a:pt x="713" y="2637"/>
                    </a:lnTo>
                    <a:lnTo>
                      <a:pt x="713" y="2631"/>
                    </a:lnTo>
                    <a:lnTo>
                      <a:pt x="707" y="2621"/>
                    </a:lnTo>
                    <a:lnTo>
                      <a:pt x="707" y="2614"/>
                    </a:lnTo>
                    <a:lnTo>
                      <a:pt x="715" y="2610"/>
                    </a:lnTo>
                    <a:lnTo>
                      <a:pt x="727" y="2612"/>
                    </a:lnTo>
                    <a:lnTo>
                      <a:pt x="718" y="2606"/>
                    </a:lnTo>
                    <a:lnTo>
                      <a:pt x="713" y="2602"/>
                    </a:lnTo>
                    <a:lnTo>
                      <a:pt x="730" y="2528"/>
                    </a:lnTo>
                    <a:lnTo>
                      <a:pt x="721" y="2519"/>
                    </a:lnTo>
                    <a:lnTo>
                      <a:pt x="718" y="2511"/>
                    </a:lnTo>
                    <a:lnTo>
                      <a:pt x="724" y="2494"/>
                    </a:lnTo>
                    <a:lnTo>
                      <a:pt x="721" y="2477"/>
                    </a:lnTo>
                    <a:lnTo>
                      <a:pt x="727" y="2376"/>
                    </a:lnTo>
                    <a:lnTo>
                      <a:pt x="727" y="2370"/>
                    </a:lnTo>
                    <a:lnTo>
                      <a:pt x="739" y="2365"/>
                    </a:lnTo>
                    <a:lnTo>
                      <a:pt x="727" y="2023"/>
                    </a:lnTo>
                    <a:lnTo>
                      <a:pt x="736" y="2021"/>
                    </a:lnTo>
                    <a:lnTo>
                      <a:pt x="745" y="2019"/>
                    </a:lnTo>
                    <a:lnTo>
                      <a:pt x="736" y="2015"/>
                    </a:lnTo>
                    <a:lnTo>
                      <a:pt x="727" y="2013"/>
                    </a:lnTo>
                    <a:lnTo>
                      <a:pt x="724" y="1998"/>
                    </a:lnTo>
                    <a:lnTo>
                      <a:pt x="745" y="1983"/>
                    </a:lnTo>
                    <a:lnTo>
                      <a:pt x="721" y="1939"/>
                    </a:lnTo>
                    <a:lnTo>
                      <a:pt x="715" y="1935"/>
                    </a:lnTo>
                    <a:lnTo>
                      <a:pt x="710" y="1935"/>
                    </a:lnTo>
                    <a:lnTo>
                      <a:pt x="701" y="1931"/>
                    </a:lnTo>
                    <a:lnTo>
                      <a:pt x="704" y="1928"/>
                    </a:lnTo>
                    <a:lnTo>
                      <a:pt x="689" y="1929"/>
                    </a:lnTo>
                    <a:lnTo>
                      <a:pt x="678" y="1933"/>
                    </a:lnTo>
                    <a:lnTo>
                      <a:pt x="672" y="1939"/>
                    </a:lnTo>
                    <a:lnTo>
                      <a:pt x="678" y="1947"/>
                    </a:lnTo>
                    <a:lnTo>
                      <a:pt x="669" y="1954"/>
                    </a:lnTo>
                    <a:lnTo>
                      <a:pt x="657" y="1962"/>
                    </a:lnTo>
                    <a:lnTo>
                      <a:pt x="634" y="1956"/>
                    </a:lnTo>
                    <a:lnTo>
                      <a:pt x="617" y="1949"/>
                    </a:lnTo>
                    <a:lnTo>
                      <a:pt x="605" y="1935"/>
                    </a:lnTo>
                    <a:lnTo>
                      <a:pt x="596" y="1924"/>
                    </a:lnTo>
                    <a:lnTo>
                      <a:pt x="593" y="1910"/>
                    </a:lnTo>
                    <a:lnTo>
                      <a:pt x="593" y="1897"/>
                    </a:lnTo>
                    <a:lnTo>
                      <a:pt x="591" y="1884"/>
                    </a:lnTo>
                    <a:lnTo>
                      <a:pt x="591" y="1872"/>
                    </a:lnTo>
                    <a:lnTo>
                      <a:pt x="591" y="1859"/>
                    </a:lnTo>
                    <a:lnTo>
                      <a:pt x="591" y="1846"/>
                    </a:lnTo>
                    <a:lnTo>
                      <a:pt x="591" y="1833"/>
                    </a:lnTo>
                    <a:lnTo>
                      <a:pt x="591" y="1821"/>
                    </a:lnTo>
                    <a:lnTo>
                      <a:pt x="591" y="1808"/>
                    </a:lnTo>
                    <a:lnTo>
                      <a:pt x="591" y="1795"/>
                    </a:lnTo>
                    <a:lnTo>
                      <a:pt x="591" y="1781"/>
                    </a:lnTo>
                    <a:lnTo>
                      <a:pt x="591" y="1770"/>
                    </a:lnTo>
                    <a:lnTo>
                      <a:pt x="591" y="1757"/>
                    </a:lnTo>
                    <a:lnTo>
                      <a:pt x="591" y="1745"/>
                    </a:lnTo>
                    <a:lnTo>
                      <a:pt x="591" y="1732"/>
                    </a:lnTo>
                    <a:lnTo>
                      <a:pt x="593" y="1720"/>
                    </a:lnTo>
                    <a:lnTo>
                      <a:pt x="591" y="1707"/>
                    </a:lnTo>
                    <a:lnTo>
                      <a:pt x="591" y="1694"/>
                    </a:lnTo>
                    <a:lnTo>
                      <a:pt x="591" y="1680"/>
                    </a:lnTo>
                    <a:lnTo>
                      <a:pt x="591" y="1669"/>
                    </a:lnTo>
                    <a:lnTo>
                      <a:pt x="591" y="1656"/>
                    </a:lnTo>
                    <a:lnTo>
                      <a:pt x="591" y="1644"/>
                    </a:lnTo>
                    <a:lnTo>
                      <a:pt x="591" y="1631"/>
                    </a:lnTo>
                    <a:lnTo>
                      <a:pt x="591" y="1620"/>
                    </a:lnTo>
                    <a:lnTo>
                      <a:pt x="588" y="1606"/>
                    </a:lnTo>
                    <a:lnTo>
                      <a:pt x="588" y="1593"/>
                    </a:lnTo>
                    <a:lnTo>
                      <a:pt x="588" y="1582"/>
                    </a:lnTo>
                    <a:lnTo>
                      <a:pt x="588" y="1570"/>
                    </a:lnTo>
                    <a:lnTo>
                      <a:pt x="585" y="1557"/>
                    </a:lnTo>
                    <a:lnTo>
                      <a:pt x="585" y="1544"/>
                    </a:lnTo>
                    <a:lnTo>
                      <a:pt x="585" y="1532"/>
                    </a:lnTo>
                    <a:lnTo>
                      <a:pt x="585" y="1521"/>
                    </a:lnTo>
                    <a:lnTo>
                      <a:pt x="588" y="1515"/>
                    </a:lnTo>
                    <a:lnTo>
                      <a:pt x="596" y="1511"/>
                    </a:lnTo>
                    <a:lnTo>
                      <a:pt x="593" y="1500"/>
                    </a:lnTo>
                    <a:lnTo>
                      <a:pt x="593" y="1489"/>
                    </a:lnTo>
                    <a:lnTo>
                      <a:pt x="591" y="1477"/>
                    </a:lnTo>
                    <a:lnTo>
                      <a:pt x="591" y="1468"/>
                    </a:lnTo>
                    <a:lnTo>
                      <a:pt x="588" y="1456"/>
                    </a:lnTo>
                    <a:lnTo>
                      <a:pt x="588" y="1445"/>
                    </a:lnTo>
                    <a:lnTo>
                      <a:pt x="588" y="1435"/>
                    </a:lnTo>
                    <a:lnTo>
                      <a:pt x="591" y="1426"/>
                    </a:lnTo>
                    <a:lnTo>
                      <a:pt x="591" y="1414"/>
                    </a:lnTo>
                    <a:lnTo>
                      <a:pt x="591" y="1403"/>
                    </a:lnTo>
                    <a:lnTo>
                      <a:pt x="593" y="1393"/>
                    </a:lnTo>
                    <a:lnTo>
                      <a:pt x="602" y="1384"/>
                    </a:lnTo>
                    <a:lnTo>
                      <a:pt x="620" y="1367"/>
                    </a:lnTo>
                    <a:lnTo>
                      <a:pt x="646" y="1350"/>
                    </a:lnTo>
                    <a:lnTo>
                      <a:pt x="660" y="1342"/>
                    </a:lnTo>
                    <a:lnTo>
                      <a:pt x="666" y="1340"/>
                    </a:lnTo>
                    <a:lnTo>
                      <a:pt x="689" y="1342"/>
                    </a:lnTo>
                    <a:lnTo>
                      <a:pt x="713" y="1350"/>
                    </a:lnTo>
                    <a:lnTo>
                      <a:pt x="724" y="1352"/>
                    </a:lnTo>
                    <a:lnTo>
                      <a:pt x="739" y="1355"/>
                    </a:lnTo>
                    <a:lnTo>
                      <a:pt x="753" y="1355"/>
                    </a:lnTo>
                    <a:lnTo>
                      <a:pt x="774" y="1355"/>
                    </a:lnTo>
                    <a:lnTo>
                      <a:pt x="777" y="1344"/>
                    </a:lnTo>
                    <a:lnTo>
                      <a:pt x="800" y="1338"/>
                    </a:lnTo>
                    <a:lnTo>
                      <a:pt x="803" y="1335"/>
                    </a:lnTo>
                    <a:lnTo>
                      <a:pt x="809" y="1329"/>
                    </a:lnTo>
                    <a:lnTo>
                      <a:pt x="803" y="1321"/>
                    </a:lnTo>
                    <a:lnTo>
                      <a:pt x="794" y="1316"/>
                    </a:lnTo>
                    <a:lnTo>
                      <a:pt x="779" y="1317"/>
                    </a:lnTo>
                    <a:lnTo>
                      <a:pt x="774" y="1323"/>
                    </a:lnTo>
                    <a:lnTo>
                      <a:pt x="768" y="1329"/>
                    </a:lnTo>
                    <a:lnTo>
                      <a:pt x="753" y="1336"/>
                    </a:lnTo>
                    <a:lnTo>
                      <a:pt x="733" y="1131"/>
                    </a:lnTo>
                    <a:lnTo>
                      <a:pt x="718" y="1125"/>
                    </a:lnTo>
                    <a:lnTo>
                      <a:pt x="707" y="1133"/>
                    </a:lnTo>
                    <a:lnTo>
                      <a:pt x="701" y="1165"/>
                    </a:lnTo>
                    <a:lnTo>
                      <a:pt x="649" y="1203"/>
                    </a:lnTo>
                    <a:lnTo>
                      <a:pt x="646" y="1135"/>
                    </a:lnTo>
                    <a:lnTo>
                      <a:pt x="663" y="1013"/>
                    </a:lnTo>
                    <a:lnTo>
                      <a:pt x="675" y="1013"/>
                    </a:lnTo>
                    <a:lnTo>
                      <a:pt x="692" y="1013"/>
                    </a:lnTo>
                    <a:lnTo>
                      <a:pt x="701" y="1011"/>
                    </a:lnTo>
                    <a:lnTo>
                      <a:pt x="713" y="1006"/>
                    </a:lnTo>
                    <a:lnTo>
                      <a:pt x="745" y="525"/>
                    </a:lnTo>
                    <a:lnTo>
                      <a:pt x="797" y="506"/>
                    </a:lnTo>
                    <a:lnTo>
                      <a:pt x="835" y="380"/>
                    </a:lnTo>
                    <a:lnTo>
                      <a:pt x="791" y="359"/>
                    </a:lnTo>
                    <a:lnTo>
                      <a:pt x="791" y="354"/>
                    </a:lnTo>
                    <a:lnTo>
                      <a:pt x="791" y="348"/>
                    </a:lnTo>
                    <a:lnTo>
                      <a:pt x="768" y="346"/>
                    </a:lnTo>
                    <a:lnTo>
                      <a:pt x="756" y="354"/>
                    </a:lnTo>
                    <a:lnTo>
                      <a:pt x="742" y="361"/>
                    </a:lnTo>
                    <a:lnTo>
                      <a:pt x="727" y="371"/>
                    </a:lnTo>
                    <a:lnTo>
                      <a:pt x="721" y="382"/>
                    </a:lnTo>
                    <a:lnTo>
                      <a:pt x="718" y="394"/>
                    </a:lnTo>
                    <a:lnTo>
                      <a:pt x="713" y="405"/>
                    </a:lnTo>
                    <a:lnTo>
                      <a:pt x="713" y="417"/>
                    </a:lnTo>
                    <a:lnTo>
                      <a:pt x="710" y="428"/>
                    </a:lnTo>
                    <a:lnTo>
                      <a:pt x="707" y="439"/>
                    </a:lnTo>
                    <a:lnTo>
                      <a:pt x="707" y="451"/>
                    </a:lnTo>
                    <a:lnTo>
                      <a:pt x="707" y="462"/>
                    </a:lnTo>
                    <a:lnTo>
                      <a:pt x="704" y="474"/>
                    </a:lnTo>
                    <a:lnTo>
                      <a:pt x="704" y="485"/>
                    </a:lnTo>
                    <a:lnTo>
                      <a:pt x="704" y="496"/>
                    </a:lnTo>
                    <a:lnTo>
                      <a:pt x="704" y="510"/>
                    </a:lnTo>
                    <a:lnTo>
                      <a:pt x="704" y="521"/>
                    </a:lnTo>
                    <a:lnTo>
                      <a:pt x="704" y="534"/>
                    </a:lnTo>
                    <a:lnTo>
                      <a:pt x="704" y="546"/>
                    </a:lnTo>
                    <a:lnTo>
                      <a:pt x="707" y="559"/>
                    </a:lnTo>
                    <a:lnTo>
                      <a:pt x="704" y="570"/>
                    </a:lnTo>
                    <a:lnTo>
                      <a:pt x="704" y="582"/>
                    </a:lnTo>
                    <a:lnTo>
                      <a:pt x="701" y="593"/>
                    </a:lnTo>
                    <a:lnTo>
                      <a:pt x="701" y="605"/>
                    </a:lnTo>
                    <a:lnTo>
                      <a:pt x="698" y="616"/>
                    </a:lnTo>
                    <a:lnTo>
                      <a:pt x="698" y="627"/>
                    </a:lnTo>
                    <a:lnTo>
                      <a:pt x="695" y="639"/>
                    </a:lnTo>
                    <a:lnTo>
                      <a:pt x="695" y="652"/>
                    </a:lnTo>
                    <a:lnTo>
                      <a:pt x="689" y="662"/>
                    </a:lnTo>
                    <a:lnTo>
                      <a:pt x="686" y="673"/>
                    </a:lnTo>
                    <a:lnTo>
                      <a:pt x="681" y="685"/>
                    </a:lnTo>
                    <a:lnTo>
                      <a:pt x="678" y="696"/>
                    </a:lnTo>
                    <a:lnTo>
                      <a:pt x="672" y="707"/>
                    </a:lnTo>
                    <a:lnTo>
                      <a:pt x="666" y="719"/>
                    </a:lnTo>
                    <a:lnTo>
                      <a:pt x="660" y="730"/>
                    </a:lnTo>
                    <a:lnTo>
                      <a:pt x="654" y="742"/>
                    </a:lnTo>
                    <a:lnTo>
                      <a:pt x="611" y="747"/>
                    </a:lnTo>
                    <a:lnTo>
                      <a:pt x="602" y="728"/>
                    </a:lnTo>
                    <a:lnTo>
                      <a:pt x="596" y="709"/>
                    </a:lnTo>
                    <a:lnTo>
                      <a:pt x="593" y="690"/>
                    </a:lnTo>
                    <a:lnTo>
                      <a:pt x="593" y="671"/>
                    </a:lnTo>
                    <a:lnTo>
                      <a:pt x="593" y="660"/>
                    </a:lnTo>
                    <a:lnTo>
                      <a:pt x="593" y="650"/>
                    </a:lnTo>
                    <a:lnTo>
                      <a:pt x="593" y="639"/>
                    </a:lnTo>
                    <a:lnTo>
                      <a:pt x="596" y="629"/>
                    </a:lnTo>
                    <a:lnTo>
                      <a:pt x="596" y="608"/>
                    </a:lnTo>
                    <a:lnTo>
                      <a:pt x="602" y="589"/>
                    </a:lnTo>
                    <a:lnTo>
                      <a:pt x="602" y="578"/>
                    </a:lnTo>
                    <a:lnTo>
                      <a:pt x="602" y="567"/>
                    </a:lnTo>
                    <a:lnTo>
                      <a:pt x="602" y="555"/>
                    </a:lnTo>
                    <a:lnTo>
                      <a:pt x="602" y="546"/>
                    </a:lnTo>
                    <a:lnTo>
                      <a:pt x="599" y="525"/>
                    </a:lnTo>
                    <a:lnTo>
                      <a:pt x="599" y="506"/>
                    </a:lnTo>
                    <a:lnTo>
                      <a:pt x="596" y="494"/>
                    </a:lnTo>
                    <a:lnTo>
                      <a:pt x="593" y="483"/>
                    </a:lnTo>
                    <a:lnTo>
                      <a:pt x="591" y="474"/>
                    </a:lnTo>
                    <a:lnTo>
                      <a:pt x="588" y="464"/>
                    </a:lnTo>
                    <a:lnTo>
                      <a:pt x="576" y="445"/>
                    </a:lnTo>
                    <a:lnTo>
                      <a:pt x="564" y="428"/>
                    </a:lnTo>
                    <a:lnTo>
                      <a:pt x="559" y="428"/>
                    </a:lnTo>
                    <a:lnTo>
                      <a:pt x="553" y="430"/>
                    </a:lnTo>
                    <a:lnTo>
                      <a:pt x="515" y="915"/>
                    </a:lnTo>
                    <a:lnTo>
                      <a:pt x="509" y="915"/>
                    </a:lnTo>
                    <a:lnTo>
                      <a:pt x="500" y="915"/>
                    </a:lnTo>
                    <a:lnTo>
                      <a:pt x="497" y="608"/>
                    </a:lnTo>
                    <a:lnTo>
                      <a:pt x="515" y="399"/>
                    </a:lnTo>
                    <a:lnTo>
                      <a:pt x="506" y="74"/>
                    </a:lnTo>
                    <a:lnTo>
                      <a:pt x="495" y="71"/>
                    </a:lnTo>
                    <a:lnTo>
                      <a:pt x="480" y="72"/>
                    </a:lnTo>
                    <a:lnTo>
                      <a:pt x="466" y="71"/>
                    </a:lnTo>
                    <a:lnTo>
                      <a:pt x="451" y="71"/>
                    </a:lnTo>
                    <a:lnTo>
                      <a:pt x="384" y="53"/>
                    </a:lnTo>
                    <a:lnTo>
                      <a:pt x="367" y="53"/>
                    </a:lnTo>
                    <a:lnTo>
                      <a:pt x="349" y="57"/>
                    </a:lnTo>
                    <a:lnTo>
                      <a:pt x="335" y="53"/>
                    </a:lnTo>
                    <a:lnTo>
                      <a:pt x="329" y="46"/>
                    </a:lnTo>
                    <a:lnTo>
                      <a:pt x="323" y="36"/>
                    </a:lnTo>
                    <a:lnTo>
                      <a:pt x="314" y="31"/>
                    </a:lnTo>
                    <a:lnTo>
                      <a:pt x="300" y="31"/>
                    </a:lnTo>
                    <a:lnTo>
                      <a:pt x="291" y="36"/>
                    </a:lnTo>
                    <a:lnTo>
                      <a:pt x="282" y="42"/>
                    </a:lnTo>
                    <a:lnTo>
                      <a:pt x="271" y="48"/>
                    </a:lnTo>
                    <a:lnTo>
                      <a:pt x="181" y="31"/>
                    </a:lnTo>
                    <a:lnTo>
                      <a:pt x="169" y="21"/>
                    </a:lnTo>
                    <a:lnTo>
                      <a:pt x="163" y="10"/>
                    </a:lnTo>
                    <a:lnTo>
                      <a:pt x="146" y="4"/>
                    </a:lnTo>
                    <a:lnTo>
                      <a:pt x="123" y="8"/>
                    </a:lnTo>
                    <a:lnTo>
                      <a:pt x="108" y="6"/>
                    </a:lnTo>
                    <a:lnTo>
                      <a:pt x="96" y="4"/>
                    </a:lnTo>
                    <a:lnTo>
                      <a:pt x="85" y="0"/>
                    </a:lnTo>
                    <a:lnTo>
                      <a:pt x="73" y="2"/>
                    </a:lnTo>
                    <a:lnTo>
                      <a:pt x="67" y="14"/>
                    </a:lnTo>
                    <a:lnTo>
                      <a:pt x="64" y="29"/>
                    </a:lnTo>
                    <a:lnTo>
                      <a:pt x="61" y="42"/>
                    </a:lnTo>
                    <a:lnTo>
                      <a:pt x="61" y="57"/>
                    </a:lnTo>
                    <a:lnTo>
                      <a:pt x="59" y="69"/>
                    </a:lnTo>
                    <a:lnTo>
                      <a:pt x="56" y="84"/>
                    </a:lnTo>
                    <a:lnTo>
                      <a:pt x="56" y="97"/>
                    </a:lnTo>
                    <a:lnTo>
                      <a:pt x="56" y="112"/>
                    </a:lnTo>
                    <a:lnTo>
                      <a:pt x="53" y="126"/>
                    </a:lnTo>
                    <a:lnTo>
                      <a:pt x="53" y="141"/>
                    </a:lnTo>
                    <a:lnTo>
                      <a:pt x="53" y="154"/>
                    </a:lnTo>
                    <a:lnTo>
                      <a:pt x="53" y="169"/>
                    </a:lnTo>
                    <a:lnTo>
                      <a:pt x="53" y="183"/>
                    </a:lnTo>
                    <a:lnTo>
                      <a:pt x="53" y="198"/>
                    </a:lnTo>
                    <a:lnTo>
                      <a:pt x="53" y="211"/>
                    </a:lnTo>
                    <a:lnTo>
                      <a:pt x="53" y="226"/>
                    </a:lnTo>
                    <a:lnTo>
                      <a:pt x="50" y="238"/>
                    </a:lnTo>
                    <a:lnTo>
                      <a:pt x="50" y="253"/>
                    </a:lnTo>
                    <a:lnTo>
                      <a:pt x="50" y="266"/>
                    </a:lnTo>
                    <a:lnTo>
                      <a:pt x="50" y="282"/>
                    </a:lnTo>
                    <a:lnTo>
                      <a:pt x="50" y="293"/>
                    </a:lnTo>
                    <a:lnTo>
                      <a:pt x="50" y="308"/>
                    </a:lnTo>
                    <a:lnTo>
                      <a:pt x="50" y="321"/>
                    </a:lnTo>
                    <a:lnTo>
                      <a:pt x="53" y="337"/>
                    </a:lnTo>
                    <a:lnTo>
                      <a:pt x="53" y="350"/>
                    </a:lnTo>
                    <a:lnTo>
                      <a:pt x="53" y="365"/>
                    </a:lnTo>
                    <a:lnTo>
                      <a:pt x="53" y="378"/>
                    </a:lnTo>
                    <a:lnTo>
                      <a:pt x="56" y="394"/>
                    </a:lnTo>
                    <a:lnTo>
                      <a:pt x="56" y="407"/>
                    </a:lnTo>
                    <a:lnTo>
                      <a:pt x="59" y="422"/>
                    </a:lnTo>
                    <a:lnTo>
                      <a:pt x="59" y="436"/>
                    </a:lnTo>
                    <a:lnTo>
                      <a:pt x="61" y="451"/>
                    </a:lnTo>
                    <a:lnTo>
                      <a:pt x="61" y="470"/>
                    </a:lnTo>
                    <a:lnTo>
                      <a:pt x="64" y="491"/>
                    </a:lnTo>
                    <a:lnTo>
                      <a:pt x="64" y="510"/>
                    </a:lnTo>
                    <a:lnTo>
                      <a:pt x="67" y="531"/>
                    </a:lnTo>
                    <a:lnTo>
                      <a:pt x="67" y="550"/>
                    </a:lnTo>
                    <a:lnTo>
                      <a:pt x="70" y="570"/>
                    </a:lnTo>
                    <a:lnTo>
                      <a:pt x="70" y="580"/>
                    </a:lnTo>
                    <a:lnTo>
                      <a:pt x="73" y="589"/>
                    </a:lnTo>
                    <a:lnTo>
                      <a:pt x="73" y="601"/>
                    </a:lnTo>
                    <a:lnTo>
                      <a:pt x="76" y="612"/>
                    </a:lnTo>
                    <a:lnTo>
                      <a:pt x="76" y="631"/>
                    </a:lnTo>
                    <a:lnTo>
                      <a:pt x="76" y="652"/>
                    </a:lnTo>
                    <a:lnTo>
                      <a:pt x="76" y="671"/>
                    </a:lnTo>
                    <a:lnTo>
                      <a:pt x="79" y="692"/>
                    </a:lnTo>
                    <a:lnTo>
                      <a:pt x="79" y="711"/>
                    </a:lnTo>
                    <a:lnTo>
                      <a:pt x="82" y="732"/>
                    </a:lnTo>
                    <a:lnTo>
                      <a:pt x="82" y="742"/>
                    </a:lnTo>
                    <a:lnTo>
                      <a:pt x="82" y="751"/>
                    </a:lnTo>
                    <a:lnTo>
                      <a:pt x="82" y="762"/>
                    </a:lnTo>
                    <a:lnTo>
                      <a:pt x="85" y="774"/>
                    </a:lnTo>
                    <a:lnTo>
                      <a:pt x="85" y="793"/>
                    </a:lnTo>
                    <a:lnTo>
                      <a:pt x="85" y="814"/>
                    </a:lnTo>
                    <a:lnTo>
                      <a:pt x="85" y="833"/>
                    </a:lnTo>
                    <a:lnTo>
                      <a:pt x="85" y="854"/>
                    </a:lnTo>
                    <a:lnTo>
                      <a:pt x="85" y="873"/>
                    </a:lnTo>
                    <a:lnTo>
                      <a:pt x="85" y="894"/>
                    </a:lnTo>
                    <a:lnTo>
                      <a:pt x="85" y="903"/>
                    </a:lnTo>
                    <a:lnTo>
                      <a:pt x="85" y="913"/>
                    </a:lnTo>
                    <a:lnTo>
                      <a:pt x="85" y="924"/>
                    </a:lnTo>
                    <a:lnTo>
                      <a:pt x="85" y="935"/>
                    </a:lnTo>
                    <a:lnTo>
                      <a:pt x="82" y="954"/>
                    </a:lnTo>
                    <a:lnTo>
                      <a:pt x="82" y="975"/>
                    </a:lnTo>
                    <a:lnTo>
                      <a:pt x="82" y="994"/>
                    </a:lnTo>
                    <a:lnTo>
                      <a:pt x="82" y="1015"/>
                    </a:lnTo>
                    <a:lnTo>
                      <a:pt x="79" y="1034"/>
                    </a:lnTo>
                    <a:lnTo>
                      <a:pt x="79" y="1055"/>
                    </a:lnTo>
                    <a:lnTo>
                      <a:pt x="79" y="1065"/>
                    </a:lnTo>
                    <a:lnTo>
                      <a:pt x="79" y="1074"/>
                    </a:lnTo>
                    <a:lnTo>
                      <a:pt x="79" y="1086"/>
                    </a:lnTo>
                    <a:lnTo>
                      <a:pt x="79" y="1097"/>
                    </a:lnTo>
                    <a:lnTo>
                      <a:pt x="79" y="1114"/>
                    </a:lnTo>
                    <a:lnTo>
                      <a:pt x="82" y="1131"/>
                    </a:lnTo>
                    <a:lnTo>
                      <a:pt x="82" y="1148"/>
                    </a:lnTo>
                    <a:lnTo>
                      <a:pt x="85" y="1167"/>
                    </a:lnTo>
                    <a:lnTo>
                      <a:pt x="82" y="1184"/>
                    </a:lnTo>
                    <a:lnTo>
                      <a:pt x="82" y="1203"/>
                    </a:lnTo>
                    <a:lnTo>
                      <a:pt x="79" y="1221"/>
                    </a:lnTo>
                    <a:lnTo>
                      <a:pt x="79" y="1240"/>
                    </a:lnTo>
                    <a:lnTo>
                      <a:pt x="73" y="1257"/>
                    </a:lnTo>
                    <a:lnTo>
                      <a:pt x="73" y="1274"/>
                    </a:lnTo>
                    <a:lnTo>
                      <a:pt x="70" y="1291"/>
                    </a:lnTo>
                    <a:lnTo>
                      <a:pt x="70" y="1310"/>
                    </a:lnTo>
                    <a:lnTo>
                      <a:pt x="67" y="1327"/>
                    </a:lnTo>
                    <a:lnTo>
                      <a:pt x="67" y="1346"/>
                    </a:lnTo>
                    <a:lnTo>
                      <a:pt x="67" y="1363"/>
                    </a:lnTo>
                    <a:lnTo>
                      <a:pt x="70" y="1382"/>
                    </a:lnTo>
                    <a:lnTo>
                      <a:pt x="59" y="1403"/>
                    </a:lnTo>
                    <a:lnTo>
                      <a:pt x="70" y="1401"/>
                    </a:lnTo>
                    <a:lnTo>
                      <a:pt x="88" y="1401"/>
                    </a:lnTo>
                    <a:lnTo>
                      <a:pt x="79" y="1424"/>
                    </a:lnTo>
                    <a:lnTo>
                      <a:pt x="85" y="1432"/>
                    </a:lnTo>
                    <a:lnTo>
                      <a:pt x="82" y="1441"/>
                    </a:lnTo>
                    <a:lnTo>
                      <a:pt x="73" y="1443"/>
                    </a:lnTo>
                    <a:lnTo>
                      <a:pt x="61" y="1451"/>
                    </a:lnTo>
                    <a:lnTo>
                      <a:pt x="61" y="1456"/>
                    </a:lnTo>
                    <a:lnTo>
                      <a:pt x="61" y="1466"/>
                    </a:lnTo>
                    <a:lnTo>
                      <a:pt x="120" y="1498"/>
                    </a:lnTo>
                    <a:lnTo>
                      <a:pt x="186" y="1506"/>
                    </a:lnTo>
                    <a:lnTo>
                      <a:pt x="192" y="1523"/>
                    </a:lnTo>
                    <a:lnTo>
                      <a:pt x="201" y="1544"/>
                    </a:lnTo>
                    <a:lnTo>
                      <a:pt x="207" y="1563"/>
                    </a:lnTo>
                    <a:lnTo>
                      <a:pt x="216" y="1584"/>
                    </a:lnTo>
                    <a:lnTo>
                      <a:pt x="221" y="1601"/>
                    </a:lnTo>
                    <a:lnTo>
                      <a:pt x="227" y="1622"/>
                    </a:lnTo>
                    <a:lnTo>
                      <a:pt x="233" y="1641"/>
                    </a:lnTo>
                    <a:lnTo>
                      <a:pt x="239" y="1661"/>
                    </a:lnTo>
                    <a:lnTo>
                      <a:pt x="242" y="1680"/>
                    </a:lnTo>
                    <a:lnTo>
                      <a:pt x="245" y="1701"/>
                    </a:lnTo>
                    <a:lnTo>
                      <a:pt x="248" y="1720"/>
                    </a:lnTo>
                    <a:lnTo>
                      <a:pt x="253" y="1741"/>
                    </a:lnTo>
                    <a:lnTo>
                      <a:pt x="253" y="1760"/>
                    </a:lnTo>
                    <a:lnTo>
                      <a:pt x="259" y="1781"/>
                    </a:lnTo>
                    <a:lnTo>
                      <a:pt x="259" y="1800"/>
                    </a:lnTo>
                    <a:lnTo>
                      <a:pt x="265" y="1821"/>
                    </a:lnTo>
                    <a:lnTo>
                      <a:pt x="265" y="1840"/>
                    </a:lnTo>
                    <a:lnTo>
                      <a:pt x="265" y="1861"/>
                    </a:lnTo>
                    <a:lnTo>
                      <a:pt x="265" y="1880"/>
                    </a:lnTo>
                    <a:lnTo>
                      <a:pt x="265" y="1901"/>
                    </a:lnTo>
                    <a:lnTo>
                      <a:pt x="265" y="1920"/>
                    </a:lnTo>
                    <a:lnTo>
                      <a:pt x="265" y="1941"/>
                    </a:lnTo>
                    <a:lnTo>
                      <a:pt x="265" y="1960"/>
                    </a:lnTo>
                    <a:lnTo>
                      <a:pt x="268" y="1981"/>
                    </a:lnTo>
                    <a:lnTo>
                      <a:pt x="265" y="2000"/>
                    </a:lnTo>
                    <a:lnTo>
                      <a:pt x="265" y="2021"/>
                    </a:lnTo>
                    <a:lnTo>
                      <a:pt x="262" y="2040"/>
                    </a:lnTo>
                    <a:lnTo>
                      <a:pt x="262" y="2063"/>
                    </a:lnTo>
                    <a:lnTo>
                      <a:pt x="259" y="2082"/>
                    </a:lnTo>
                    <a:lnTo>
                      <a:pt x="259" y="2102"/>
                    </a:lnTo>
                    <a:lnTo>
                      <a:pt x="256" y="2121"/>
                    </a:lnTo>
                    <a:lnTo>
                      <a:pt x="256" y="2144"/>
                    </a:lnTo>
                    <a:lnTo>
                      <a:pt x="250" y="2163"/>
                    </a:lnTo>
                    <a:lnTo>
                      <a:pt x="248" y="2184"/>
                    </a:lnTo>
                    <a:lnTo>
                      <a:pt x="245" y="2203"/>
                    </a:lnTo>
                    <a:lnTo>
                      <a:pt x="242" y="2224"/>
                    </a:lnTo>
                    <a:lnTo>
                      <a:pt x="236" y="2243"/>
                    </a:lnTo>
                    <a:lnTo>
                      <a:pt x="233" y="2264"/>
                    </a:lnTo>
                    <a:lnTo>
                      <a:pt x="230" y="2283"/>
                    </a:lnTo>
                    <a:lnTo>
                      <a:pt x="227" y="2304"/>
                    </a:lnTo>
                    <a:lnTo>
                      <a:pt x="221" y="2323"/>
                    </a:lnTo>
                    <a:lnTo>
                      <a:pt x="218" y="2344"/>
                    </a:lnTo>
                    <a:lnTo>
                      <a:pt x="216" y="2363"/>
                    </a:lnTo>
                    <a:lnTo>
                      <a:pt x="213" y="2386"/>
                    </a:lnTo>
                    <a:lnTo>
                      <a:pt x="207" y="2405"/>
                    </a:lnTo>
                    <a:lnTo>
                      <a:pt x="207" y="2426"/>
                    </a:lnTo>
                    <a:lnTo>
                      <a:pt x="201" y="2445"/>
                    </a:lnTo>
                    <a:lnTo>
                      <a:pt x="201" y="2467"/>
                    </a:lnTo>
                    <a:lnTo>
                      <a:pt x="195" y="2486"/>
                    </a:lnTo>
                    <a:lnTo>
                      <a:pt x="192" y="2507"/>
                    </a:lnTo>
                    <a:lnTo>
                      <a:pt x="186" y="2526"/>
                    </a:lnTo>
                    <a:lnTo>
                      <a:pt x="184" y="2547"/>
                    </a:lnTo>
                    <a:lnTo>
                      <a:pt x="178" y="2566"/>
                    </a:lnTo>
                    <a:lnTo>
                      <a:pt x="178" y="2587"/>
                    </a:lnTo>
                    <a:lnTo>
                      <a:pt x="172" y="2608"/>
                    </a:lnTo>
                    <a:lnTo>
                      <a:pt x="172" y="2629"/>
                    </a:lnTo>
                    <a:lnTo>
                      <a:pt x="166" y="2648"/>
                    </a:lnTo>
                    <a:lnTo>
                      <a:pt x="163" y="2669"/>
                    </a:lnTo>
                    <a:lnTo>
                      <a:pt x="160" y="2688"/>
                    </a:lnTo>
                    <a:lnTo>
                      <a:pt x="160" y="2711"/>
                    </a:lnTo>
                    <a:lnTo>
                      <a:pt x="157" y="2730"/>
                    </a:lnTo>
                    <a:lnTo>
                      <a:pt x="154" y="2751"/>
                    </a:lnTo>
                    <a:lnTo>
                      <a:pt x="154" y="2770"/>
                    </a:lnTo>
                    <a:lnTo>
                      <a:pt x="154" y="2792"/>
                    </a:lnTo>
                    <a:lnTo>
                      <a:pt x="146" y="2792"/>
                    </a:lnTo>
                    <a:lnTo>
                      <a:pt x="137" y="2792"/>
                    </a:lnTo>
                    <a:lnTo>
                      <a:pt x="140" y="2367"/>
                    </a:lnTo>
                    <a:lnTo>
                      <a:pt x="134" y="2382"/>
                    </a:lnTo>
                    <a:lnTo>
                      <a:pt x="131" y="2397"/>
                    </a:lnTo>
                    <a:lnTo>
                      <a:pt x="128" y="2412"/>
                    </a:lnTo>
                    <a:lnTo>
                      <a:pt x="128" y="2429"/>
                    </a:lnTo>
                    <a:lnTo>
                      <a:pt x="125" y="2446"/>
                    </a:lnTo>
                    <a:lnTo>
                      <a:pt x="123" y="2464"/>
                    </a:lnTo>
                    <a:lnTo>
                      <a:pt x="123" y="2481"/>
                    </a:lnTo>
                    <a:lnTo>
                      <a:pt x="123" y="2498"/>
                    </a:lnTo>
                    <a:lnTo>
                      <a:pt x="120" y="2513"/>
                    </a:lnTo>
                    <a:lnTo>
                      <a:pt x="120" y="2530"/>
                    </a:lnTo>
                    <a:lnTo>
                      <a:pt x="120" y="2547"/>
                    </a:lnTo>
                    <a:lnTo>
                      <a:pt x="120" y="2564"/>
                    </a:lnTo>
                    <a:lnTo>
                      <a:pt x="120" y="2581"/>
                    </a:lnTo>
                    <a:lnTo>
                      <a:pt x="120" y="2599"/>
                    </a:lnTo>
                    <a:lnTo>
                      <a:pt x="120" y="2616"/>
                    </a:lnTo>
                    <a:lnTo>
                      <a:pt x="120" y="2633"/>
                    </a:lnTo>
                    <a:lnTo>
                      <a:pt x="120" y="2650"/>
                    </a:lnTo>
                    <a:lnTo>
                      <a:pt x="120" y="2667"/>
                    </a:lnTo>
                    <a:lnTo>
                      <a:pt x="120" y="2684"/>
                    </a:lnTo>
                    <a:lnTo>
                      <a:pt x="120" y="2701"/>
                    </a:lnTo>
                    <a:lnTo>
                      <a:pt x="120" y="2718"/>
                    </a:lnTo>
                    <a:lnTo>
                      <a:pt x="120" y="2735"/>
                    </a:lnTo>
                    <a:lnTo>
                      <a:pt x="120" y="2753"/>
                    </a:lnTo>
                    <a:lnTo>
                      <a:pt x="120" y="2770"/>
                    </a:lnTo>
                    <a:lnTo>
                      <a:pt x="120" y="2787"/>
                    </a:lnTo>
                    <a:lnTo>
                      <a:pt x="120" y="2804"/>
                    </a:lnTo>
                    <a:lnTo>
                      <a:pt x="120" y="2821"/>
                    </a:lnTo>
                    <a:lnTo>
                      <a:pt x="120" y="2838"/>
                    </a:lnTo>
                    <a:lnTo>
                      <a:pt x="120" y="2855"/>
                    </a:lnTo>
                    <a:lnTo>
                      <a:pt x="120" y="2872"/>
                    </a:lnTo>
                    <a:lnTo>
                      <a:pt x="120" y="2889"/>
                    </a:lnTo>
                    <a:lnTo>
                      <a:pt x="120" y="2906"/>
                    </a:lnTo>
                    <a:lnTo>
                      <a:pt x="131" y="2906"/>
                    </a:lnTo>
                    <a:lnTo>
                      <a:pt x="149" y="2912"/>
                    </a:lnTo>
                    <a:lnTo>
                      <a:pt x="146" y="2924"/>
                    </a:lnTo>
                    <a:lnTo>
                      <a:pt x="146" y="2937"/>
                    </a:lnTo>
                    <a:lnTo>
                      <a:pt x="146" y="2948"/>
                    </a:lnTo>
                    <a:lnTo>
                      <a:pt x="146" y="2962"/>
                    </a:lnTo>
                    <a:lnTo>
                      <a:pt x="146" y="2973"/>
                    </a:lnTo>
                    <a:lnTo>
                      <a:pt x="146" y="2986"/>
                    </a:lnTo>
                    <a:lnTo>
                      <a:pt x="146" y="2998"/>
                    </a:lnTo>
                    <a:lnTo>
                      <a:pt x="149" y="3011"/>
                    </a:lnTo>
                    <a:lnTo>
                      <a:pt x="149" y="3022"/>
                    </a:lnTo>
                    <a:lnTo>
                      <a:pt x="149" y="3036"/>
                    </a:lnTo>
                    <a:lnTo>
                      <a:pt x="152" y="3049"/>
                    </a:lnTo>
                    <a:lnTo>
                      <a:pt x="154" y="3062"/>
                    </a:lnTo>
                    <a:lnTo>
                      <a:pt x="154" y="3074"/>
                    </a:lnTo>
                    <a:lnTo>
                      <a:pt x="154" y="3089"/>
                    </a:lnTo>
                    <a:lnTo>
                      <a:pt x="157" y="3102"/>
                    </a:lnTo>
                    <a:lnTo>
                      <a:pt x="160" y="3117"/>
                    </a:lnTo>
                    <a:lnTo>
                      <a:pt x="160" y="3135"/>
                    </a:lnTo>
                    <a:lnTo>
                      <a:pt x="160" y="3152"/>
                    </a:lnTo>
                    <a:lnTo>
                      <a:pt x="160" y="3169"/>
                    </a:lnTo>
                    <a:lnTo>
                      <a:pt x="160" y="3188"/>
                    </a:lnTo>
                    <a:lnTo>
                      <a:pt x="157" y="3205"/>
                    </a:lnTo>
                    <a:lnTo>
                      <a:pt x="157" y="3222"/>
                    </a:lnTo>
                    <a:lnTo>
                      <a:pt x="157" y="3239"/>
                    </a:lnTo>
                    <a:lnTo>
                      <a:pt x="157" y="3258"/>
                    </a:lnTo>
                    <a:lnTo>
                      <a:pt x="154" y="3275"/>
                    </a:lnTo>
                    <a:lnTo>
                      <a:pt x="154" y="3292"/>
                    </a:lnTo>
                    <a:lnTo>
                      <a:pt x="152" y="3309"/>
                    </a:lnTo>
                    <a:lnTo>
                      <a:pt x="152" y="3328"/>
                    </a:lnTo>
                    <a:lnTo>
                      <a:pt x="149" y="3346"/>
                    </a:lnTo>
                    <a:lnTo>
                      <a:pt x="149" y="3365"/>
                    </a:lnTo>
                    <a:lnTo>
                      <a:pt x="149" y="3382"/>
                    </a:lnTo>
                    <a:lnTo>
                      <a:pt x="149" y="3401"/>
                    </a:lnTo>
                    <a:lnTo>
                      <a:pt x="143" y="3418"/>
                    </a:lnTo>
                    <a:lnTo>
                      <a:pt x="143" y="3435"/>
                    </a:lnTo>
                    <a:lnTo>
                      <a:pt x="137" y="3452"/>
                    </a:lnTo>
                    <a:lnTo>
                      <a:pt x="137" y="3469"/>
                    </a:lnTo>
                    <a:lnTo>
                      <a:pt x="134" y="3486"/>
                    </a:lnTo>
                    <a:lnTo>
                      <a:pt x="131" y="3503"/>
                    </a:lnTo>
                    <a:lnTo>
                      <a:pt x="128" y="3520"/>
                    </a:lnTo>
                    <a:lnTo>
                      <a:pt x="128" y="3539"/>
                    </a:lnTo>
                    <a:lnTo>
                      <a:pt x="125" y="3557"/>
                    </a:lnTo>
                    <a:lnTo>
                      <a:pt x="123" y="3574"/>
                    </a:lnTo>
                    <a:lnTo>
                      <a:pt x="123" y="3591"/>
                    </a:lnTo>
                    <a:lnTo>
                      <a:pt x="123" y="3610"/>
                    </a:lnTo>
                    <a:lnTo>
                      <a:pt x="120" y="3627"/>
                    </a:lnTo>
                    <a:lnTo>
                      <a:pt x="120" y="3646"/>
                    </a:lnTo>
                    <a:lnTo>
                      <a:pt x="120" y="3665"/>
                    </a:lnTo>
                    <a:lnTo>
                      <a:pt x="120" y="3684"/>
                    </a:lnTo>
                    <a:lnTo>
                      <a:pt x="114" y="3690"/>
                    </a:lnTo>
                    <a:lnTo>
                      <a:pt x="102" y="3690"/>
                    </a:lnTo>
                    <a:lnTo>
                      <a:pt x="70" y="3545"/>
                    </a:lnTo>
                    <a:lnTo>
                      <a:pt x="70" y="3557"/>
                    </a:lnTo>
                    <a:lnTo>
                      <a:pt x="70" y="3568"/>
                    </a:lnTo>
                    <a:lnTo>
                      <a:pt x="70" y="3579"/>
                    </a:lnTo>
                    <a:lnTo>
                      <a:pt x="70" y="3591"/>
                    </a:lnTo>
                    <a:lnTo>
                      <a:pt x="70" y="3602"/>
                    </a:lnTo>
                    <a:lnTo>
                      <a:pt x="70" y="3615"/>
                    </a:lnTo>
                    <a:lnTo>
                      <a:pt x="70" y="3627"/>
                    </a:lnTo>
                    <a:lnTo>
                      <a:pt x="70" y="3640"/>
                    </a:lnTo>
                    <a:lnTo>
                      <a:pt x="70" y="3652"/>
                    </a:lnTo>
                    <a:lnTo>
                      <a:pt x="70" y="3665"/>
                    </a:lnTo>
                    <a:lnTo>
                      <a:pt x="70" y="3678"/>
                    </a:lnTo>
                    <a:lnTo>
                      <a:pt x="70" y="3691"/>
                    </a:lnTo>
                    <a:lnTo>
                      <a:pt x="70" y="3703"/>
                    </a:lnTo>
                    <a:lnTo>
                      <a:pt x="70" y="3716"/>
                    </a:lnTo>
                    <a:lnTo>
                      <a:pt x="70" y="3729"/>
                    </a:lnTo>
                    <a:lnTo>
                      <a:pt x="70" y="3743"/>
                    </a:lnTo>
                    <a:lnTo>
                      <a:pt x="67" y="3754"/>
                    </a:lnTo>
                    <a:lnTo>
                      <a:pt x="67" y="3766"/>
                    </a:lnTo>
                    <a:lnTo>
                      <a:pt x="64" y="3779"/>
                    </a:lnTo>
                    <a:lnTo>
                      <a:pt x="64" y="3792"/>
                    </a:lnTo>
                    <a:lnTo>
                      <a:pt x="61" y="3804"/>
                    </a:lnTo>
                    <a:lnTo>
                      <a:pt x="61" y="3817"/>
                    </a:lnTo>
                    <a:lnTo>
                      <a:pt x="59" y="3830"/>
                    </a:lnTo>
                    <a:lnTo>
                      <a:pt x="59" y="3844"/>
                    </a:lnTo>
                    <a:lnTo>
                      <a:pt x="53" y="3855"/>
                    </a:lnTo>
                    <a:lnTo>
                      <a:pt x="53" y="3868"/>
                    </a:lnTo>
                    <a:lnTo>
                      <a:pt x="47" y="3882"/>
                    </a:lnTo>
                    <a:lnTo>
                      <a:pt x="47" y="3895"/>
                    </a:lnTo>
                    <a:lnTo>
                      <a:pt x="41" y="3906"/>
                    </a:lnTo>
                    <a:lnTo>
                      <a:pt x="38" y="3920"/>
                    </a:lnTo>
                    <a:lnTo>
                      <a:pt x="32" y="3933"/>
                    </a:lnTo>
                    <a:lnTo>
                      <a:pt x="30" y="3946"/>
                    </a:lnTo>
                    <a:lnTo>
                      <a:pt x="18" y="3950"/>
                    </a:lnTo>
                    <a:lnTo>
                      <a:pt x="6" y="3959"/>
                    </a:lnTo>
                    <a:lnTo>
                      <a:pt x="3" y="3965"/>
                    </a:lnTo>
                    <a:lnTo>
                      <a:pt x="0" y="3977"/>
                    </a:lnTo>
                    <a:lnTo>
                      <a:pt x="24" y="4518"/>
                    </a:lnTo>
                    <a:lnTo>
                      <a:pt x="96" y="3775"/>
                    </a:lnTo>
                    <a:lnTo>
                      <a:pt x="99" y="3775"/>
                    </a:lnTo>
                    <a:lnTo>
                      <a:pt x="108" y="3775"/>
                    </a:lnTo>
                    <a:lnTo>
                      <a:pt x="131" y="3866"/>
                    </a:lnTo>
                    <a:lnTo>
                      <a:pt x="123" y="3874"/>
                    </a:lnTo>
                    <a:lnTo>
                      <a:pt x="114" y="3883"/>
                    </a:lnTo>
                    <a:lnTo>
                      <a:pt x="105" y="3893"/>
                    </a:lnTo>
                    <a:lnTo>
                      <a:pt x="102" y="3904"/>
                    </a:lnTo>
                    <a:lnTo>
                      <a:pt x="96" y="3914"/>
                    </a:lnTo>
                    <a:lnTo>
                      <a:pt x="96" y="3925"/>
                    </a:lnTo>
                    <a:lnTo>
                      <a:pt x="96" y="3937"/>
                    </a:lnTo>
                    <a:lnTo>
                      <a:pt x="105" y="3950"/>
                    </a:lnTo>
                    <a:lnTo>
                      <a:pt x="102" y="3969"/>
                    </a:lnTo>
                    <a:lnTo>
                      <a:pt x="102" y="3990"/>
                    </a:lnTo>
                    <a:lnTo>
                      <a:pt x="99" y="3999"/>
                    </a:lnTo>
                    <a:lnTo>
                      <a:pt x="99" y="4009"/>
                    </a:lnTo>
                    <a:lnTo>
                      <a:pt x="96" y="4020"/>
                    </a:lnTo>
                    <a:lnTo>
                      <a:pt x="96" y="4032"/>
                    </a:lnTo>
                    <a:lnTo>
                      <a:pt x="91" y="4051"/>
                    </a:lnTo>
                    <a:lnTo>
                      <a:pt x="85" y="4072"/>
                    </a:lnTo>
                    <a:lnTo>
                      <a:pt x="82" y="4081"/>
                    </a:lnTo>
                    <a:lnTo>
                      <a:pt x="79" y="4093"/>
                    </a:lnTo>
                    <a:lnTo>
                      <a:pt x="76" y="4104"/>
                    </a:lnTo>
                    <a:lnTo>
                      <a:pt x="76" y="4115"/>
                    </a:lnTo>
                    <a:lnTo>
                      <a:pt x="70" y="4134"/>
                    </a:lnTo>
                    <a:lnTo>
                      <a:pt x="67" y="4155"/>
                    </a:lnTo>
                    <a:lnTo>
                      <a:pt x="67" y="4165"/>
                    </a:lnTo>
                    <a:lnTo>
                      <a:pt x="67" y="4176"/>
                    </a:lnTo>
                    <a:lnTo>
                      <a:pt x="67" y="4186"/>
                    </a:lnTo>
                    <a:lnTo>
                      <a:pt x="70" y="4197"/>
                    </a:lnTo>
                    <a:lnTo>
                      <a:pt x="73" y="4216"/>
                    </a:lnTo>
                    <a:lnTo>
                      <a:pt x="82" y="4235"/>
                    </a:lnTo>
                    <a:lnTo>
                      <a:pt x="93" y="4254"/>
                    </a:lnTo>
                    <a:lnTo>
                      <a:pt x="114" y="4273"/>
                    </a:lnTo>
                    <a:lnTo>
                      <a:pt x="114" y="4283"/>
                    </a:lnTo>
                    <a:lnTo>
                      <a:pt x="114" y="4292"/>
                    </a:lnTo>
                    <a:lnTo>
                      <a:pt x="114" y="4304"/>
                    </a:lnTo>
                    <a:lnTo>
                      <a:pt x="114" y="4315"/>
                    </a:lnTo>
                    <a:lnTo>
                      <a:pt x="114" y="4324"/>
                    </a:lnTo>
                    <a:lnTo>
                      <a:pt x="114" y="4334"/>
                    </a:lnTo>
                    <a:lnTo>
                      <a:pt x="114" y="4345"/>
                    </a:lnTo>
                    <a:lnTo>
                      <a:pt x="117" y="4357"/>
                    </a:lnTo>
                    <a:lnTo>
                      <a:pt x="117" y="4366"/>
                    </a:lnTo>
                    <a:lnTo>
                      <a:pt x="117" y="4378"/>
                    </a:lnTo>
                    <a:lnTo>
                      <a:pt x="117" y="4387"/>
                    </a:lnTo>
                    <a:lnTo>
                      <a:pt x="120" y="4399"/>
                    </a:lnTo>
                    <a:lnTo>
                      <a:pt x="120" y="4408"/>
                    </a:lnTo>
                    <a:lnTo>
                      <a:pt x="120" y="4419"/>
                    </a:lnTo>
                    <a:lnTo>
                      <a:pt x="120" y="4431"/>
                    </a:lnTo>
                    <a:lnTo>
                      <a:pt x="123" y="4442"/>
                    </a:lnTo>
                    <a:lnTo>
                      <a:pt x="123" y="4452"/>
                    </a:lnTo>
                    <a:lnTo>
                      <a:pt x="123" y="4461"/>
                    </a:lnTo>
                    <a:lnTo>
                      <a:pt x="123" y="4473"/>
                    </a:lnTo>
                    <a:lnTo>
                      <a:pt x="123" y="4484"/>
                    </a:lnTo>
                    <a:lnTo>
                      <a:pt x="123" y="4494"/>
                    </a:lnTo>
                    <a:lnTo>
                      <a:pt x="123" y="4503"/>
                    </a:lnTo>
                    <a:lnTo>
                      <a:pt x="123" y="4514"/>
                    </a:lnTo>
                    <a:lnTo>
                      <a:pt x="125" y="4526"/>
                    </a:lnTo>
                    <a:lnTo>
                      <a:pt x="125" y="4535"/>
                    </a:lnTo>
                    <a:lnTo>
                      <a:pt x="125" y="4547"/>
                    </a:lnTo>
                    <a:lnTo>
                      <a:pt x="125" y="4556"/>
                    </a:lnTo>
                    <a:lnTo>
                      <a:pt x="128" y="4568"/>
                    </a:lnTo>
                    <a:lnTo>
                      <a:pt x="128" y="4577"/>
                    </a:lnTo>
                    <a:lnTo>
                      <a:pt x="131" y="4589"/>
                    </a:lnTo>
                    <a:lnTo>
                      <a:pt x="131" y="4600"/>
                    </a:lnTo>
                    <a:lnTo>
                      <a:pt x="134" y="4611"/>
                    </a:lnTo>
                    <a:lnTo>
                      <a:pt x="134" y="4630"/>
                    </a:lnTo>
                    <a:lnTo>
                      <a:pt x="134" y="4651"/>
                    </a:lnTo>
                    <a:lnTo>
                      <a:pt x="134" y="4661"/>
                    </a:lnTo>
                    <a:lnTo>
                      <a:pt x="137" y="4672"/>
                    </a:lnTo>
                    <a:lnTo>
                      <a:pt x="137" y="4684"/>
                    </a:lnTo>
                    <a:lnTo>
                      <a:pt x="140" y="4695"/>
                    </a:lnTo>
                    <a:lnTo>
                      <a:pt x="143" y="4714"/>
                    </a:lnTo>
                    <a:lnTo>
                      <a:pt x="149" y="4735"/>
                    </a:lnTo>
                    <a:lnTo>
                      <a:pt x="149" y="4744"/>
                    </a:lnTo>
                    <a:lnTo>
                      <a:pt x="152" y="4756"/>
                    </a:lnTo>
                    <a:lnTo>
                      <a:pt x="154" y="4767"/>
                    </a:lnTo>
                    <a:lnTo>
                      <a:pt x="157" y="4779"/>
                    </a:lnTo>
                    <a:lnTo>
                      <a:pt x="160" y="4798"/>
                    </a:lnTo>
                    <a:lnTo>
                      <a:pt x="166" y="4819"/>
                    </a:lnTo>
                    <a:lnTo>
                      <a:pt x="166" y="4828"/>
                    </a:lnTo>
                    <a:lnTo>
                      <a:pt x="172" y="4840"/>
                    </a:lnTo>
                    <a:lnTo>
                      <a:pt x="175" y="4851"/>
                    </a:lnTo>
                    <a:lnTo>
                      <a:pt x="181" y="4862"/>
                    </a:lnTo>
                    <a:lnTo>
                      <a:pt x="186" y="4881"/>
                    </a:lnTo>
                    <a:lnTo>
                      <a:pt x="195" y="4902"/>
                    </a:lnTo>
                    <a:lnTo>
                      <a:pt x="198" y="4912"/>
                    </a:lnTo>
                    <a:lnTo>
                      <a:pt x="204" y="4923"/>
                    </a:lnTo>
                    <a:lnTo>
                      <a:pt x="207" y="4935"/>
                    </a:lnTo>
                    <a:lnTo>
                      <a:pt x="216" y="4946"/>
                    </a:lnTo>
                    <a:lnTo>
                      <a:pt x="233" y="4948"/>
                    </a:lnTo>
                    <a:lnTo>
                      <a:pt x="250" y="4950"/>
                    </a:lnTo>
                    <a:lnTo>
                      <a:pt x="271" y="4948"/>
                    </a:lnTo>
                    <a:lnTo>
                      <a:pt x="291" y="4948"/>
                    </a:lnTo>
                    <a:lnTo>
                      <a:pt x="297" y="4961"/>
                    </a:lnTo>
                    <a:lnTo>
                      <a:pt x="303" y="4976"/>
                    </a:lnTo>
                    <a:lnTo>
                      <a:pt x="306" y="4992"/>
                    </a:lnTo>
                    <a:lnTo>
                      <a:pt x="311" y="5009"/>
                    </a:lnTo>
                    <a:lnTo>
                      <a:pt x="309" y="5024"/>
                    </a:lnTo>
                    <a:lnTo>
                      <a:pt x="309" y="5039"/>
                    </a:lnTo>
                    <a:lnTo>
                      <a:pt x="306" y="5056"/>
                    </a:lnTo>
                    <a:lnTo>
                      <a:pt x="306" y="5073"/>
                    </a:lnTo>
                    <a:lnTo>
                      <a:pt x="300" y="5089"/>
                    </a:lnTo>
                    <a:lnTo>
                      <a:pt x="297" y="5106"/>
                    </a:lnTo>
                    <a:lnTo>
                      <a:pt x="291" y="5123"/>
                    </a:lnTo>
                    <a:lnTo>
                      <a:pt x="291" y="5140"/>
                    </a:lnTo>
                    <a:lnTo>
                      <a:pt x="285" y="5157"/>
                    </a:lnTo>
                    <a:lnTo>
                      <a:pt x="285" y="5174"/>
                    </a:lnTo>
                    <a:lnTo>
                      <a:pt x="285" y="5191"/>
                    </a:lnTo>
                    <a:lnTo>
                      <a:pt x="288" y="5208"/>
                    </a:lnTo>
                    <a:lnTo>
                      <a:pt x="279" y="5225"/>
                    </a:lnTo>
                    <a:lnTo>
                      <a:pt x="277" y="5242"/>
                    </a:lnTo>
                    <a:lnTo>
                      <a:pt x="271" y="5260"/>
                    </a:lnTo>
                    <a:lnTo>
                      <a:pt x="271" y="5279"/>
                    </a:lnTo>
                    <a:lnTo>
                      <a:pt x="268" y="5296"/>
                    </a:lnTo>
                    <a:lnTo>
                      <a:pt x="268" y="5313"/>
                    </a:lnTo>
                    <a:lnTo>
                      <a:pt x="271" y="5330"/>
                    </a:lnTo>
                    <a:lnTo>
                      <a:pt x="274" y="5349"/>
                    </a:lnTo>
                    <a:lnTo>
                      <a:pt x="274" y="5366"/>
                    </a:lnTo>
                    <a:lnTo>
                      <a:pt x="277" y="5383"/>
                    </a:lnTo>
                    <a:lnTo>
                      <a:pt x="279" y="5400"/>
                    </a:lnTo>
                    <a:lnTo>
                      <a:pt x="288" y="5419"/>
                    </a:lnTo>
                    <a:lnTo>
                      <a:pt x="291" y="5436"/>
                    </a:lnTo>
                    <a:lnTo>
                      <a:pt x="297" y="5455"/>
                    </a:lnTo>
                    <a:lnTo>
                      <a:pt x="306" y="5472"/>
                    </a:lnTo>
                    <a:lnTo>
                      <a:pt x="314" y="5491"/>
                    </a:lnTo>
                    <a:lnTo>
                      <a:pt x="320" y="5509"/>
                    </a:lnTo>
                    <a:lnTo>
                      <a:pt x="326" y="5526"/>
                    </a:lnTo>
                    <a:lnTo>
                      <a:pt x="332" y="5543"/>
                    </a:lnTo>
                    <a:lnTo>
                      <a:pt x="341" y="5562"/>
                    </a:lnTo>
                    <a:lnTo>
                      <a:pt x="346" y="5579"/>
                    </a:lnTo>
                    <a:lnTo>
                      <a:pt x="355" y="5598"/>
                    </a:lnTo>
                    <a:lnTo>
                      <a:pt x="364" y="5615"/>
                    </a:lnTo>
                    <a:lnTo>
                      <a:pt x="373" y="5634"/>
                    </a:lnTo>
                    <a:lnTo>
                      <a:pt x="378" y="5651"/>
                    </a:lnTo>
                    <a:lnTo>
                      <a:pt x="384" y="5668"/>
                    </a:lnTo>
                    <a:lnTo>
                      <a:pt x="390" y="5685"/>
                    </a:lnTo>
                    <a:lnTo>
                      <a:pt x="399" y="5704"/>
                    </a:lnTo>
                    <a:lnTo>
                      <a:pt x="404" y="5721"/>
                    </a:lnTo>
                    <a:lnTo>
                      <a:pt x="410" y="5740"/>
                    </a:lnTo>
                    <a:lnTo>
                      <a:pt x="416" y="5758"/>
                    </a:lnTo>
                    <a:lnTo>
                      <a:pt x="422" y="5777"/>
                    </a:lnTo>
                    <a:lnTo>
                      <a:pt x="442" y="5775"/>
                    </a:lnTo>
                    <a:lnTo>
                      <a:pt x="457" y="5788"/>
                    </a:lnTo>
                    <a:lnTo>
                      <a:pt x="457" y="5803"/>
                    </a:lnTo>
                    <a:lnTo>
                      <a:pt x="466" y="5816"/>
                    </a:lnTo>
                    <a:lnTo>
                      <a:pt x="477" y="5828"/>
                    </a:lnTo>
                    <a:lnTo>
                      <a:pt x="495" y="5843"/>
                    </a:lnTo>
                    <a:lnTo>
                      <a:pt x="521" y="5927"/>
                    </a:lnTo>
                    <a:lnTo>
                      <a:pt x="515" y="5938"/>
                    </a:lnTo>
                    <a:lnTo>
                      <a:pt x="518" y="5951"/>
                    </a:lnTo>
                    <a:lnTo>
                      <a:pt x="515" y="5965"/>
                    </a:lnTo>
                    <a:lnTo>
                      <a:pt x="515" y="5980"/>
                    </a:lnTo>
                    <a:lnTo>
                      <a:pt x="515" y="5997"/>
                    </a:lnTo>
                    <a:lnTo>
                      <a:pt x="515" y="6014"/>
                    </a:lnTo>
                    <a:lnTo>
                      <a:pt x="515" y="6031"/>
                    </a:lnTo>
                    <a:lnTo>
                      <a:pt x="518" y="6048"/>
                    </a:lnTo>
                    <a:lnTo>
                      <a:pt x="518" y="6065"/>
                    </a:lnTo>
                    <a:lnTo>
                      <a:pt x="518" y="6083"/>
                    </a:lnTo>
                    <a:lnTo>
                      <a:pt x="518" y="6100"/>
                    </a:lnTo>
                    <a:lnTo>
                      <a:pt x="521" y="6119"/>
                    </a:lnTo>
                    <a:lnTo>
                      <a:pt x="521" y="6136"/>
                    </a:lnTo>
                    <a:lnTo>
                      <a:pt x="521" y="6153"/>
                    </a:lnTo>
                    <a:lnTo>
                      <a:pt x="521" y="6170"/>
                    </a:lnTo>
                    <a:lnTo>
                      <a:pt x="524" y="6187"/>
                    </a:lnTo>
                    <a:lnTo>
                      <a:pt x="524" y="6204"/>
                    </a:lnTo>
                    <a:lnTo>
                      <a:pt x="524" y="6221"/>
                    </a:lnTo>
                    <a:lnTo>
                      <a:pt x="524" y="6238"/>
                    </a:lnTo>
                    <a:lnTo>
                      <a:pt x="527" y="6257"/>
                    </a:lnTo>
                    <a:lnTo>
                      <a:pt x="527" y="6275"/>
                    </a:lnTo>
                    <a:lnTo>
                      <a:pt x="527" y="6292"/>
                    </a:lnTo>
                    <a:lnTo>
                      <a:pt x="527" y="6309"/>
                    </a:lnTo>
                    <a:lnTo>
                      <a:pt x="527" y="6326"/>
                    </a:lnTo>
                    <a:lnTo>
                      <a:pt x="527" y="6343"/>
                    </a:lnTo>
                    <a:lnTo>
                      <a:pt x="527" y="6360"/>
                    </a:lnTo>
                    <a:lnTo>
                      <a:pt x="527" y="6377"/>
                    </a:lnTo>
                    <a:lnTo>
                      <a:pt x="527" y="6396"/>
                    </a:lnTo>
                    <a:lnTo>
                      <a:pt x="524" y="6413"/>
                    </a:lnTo>
                    <a:lnTo>
                      <a:pt x="524" y="6430"/>
                    </a:lnTo>
                    <a:lnTo>
                      <a:pt x="524" y="6448"/>
                    </a:lnTo>
                    <a:lnTo>
                      <a:pt x="524" y="6467"/>
                    </a:lnTo>
                    <a:lnTo>
                      <a:pt x="524" y="6484"/>
                    </a:lnTo>
                    <a:lnTo>
                      <a:pt x="524" y="6503"/>
                    </a:lnTo>
                    <a:lnTo>
                      <a:pt x="524" y="6520"/>
                    </a:lnTo>
                    <a:lnTo>
                      <a:pt x="524" y="6539"/>
                    </a:lnTo>
                    <a:lnTo>
                      <a:pt x="524" y="6558"/>
                    </a:lnTo>
                    <a:lnTo>
                      <a:pt x="524" y="6579"/>
                    </a:lnTo>
                    <a:lnTo>
                      <a:pt x="524" y="6588"/>
                    </a:lnTo>
                    <a:lnTo>
                      <a:pt x="524" y="6600"/>
                    </a:lnTo>
                    <a:lnTo>
                      <a:pt x="524" y="6609"/>
                    </a:lnTo>
                    <a:lnTo>
                      <a:pt x="524" y="6621"/>
                    </a:lnTo>
                    <a:lnTo>
                      <a:pt x="524" y="6630"/>
                    </a:lnTo>
                    <a:lnTo>
                      <a:pt x="524" y="6640"/>
                    </a:lnTo>
                    <a:lnTo>
                      <a:pt x="524" y="6651"/>
                    </a:lnTo>
                    <a:lnTo>
                      <a:pt x="524" y="6662"/>
                    </a:lnTo>
                    <a:lnTo>
                      <a:pt x="524" y="6672"/>
                    </a:lnTo>
                    <a:lnTo>
                      <a:pt x="524" y="6681"/>
                    </a:lnTo>
                    <a:lnTo>
                      <a:pt x="524" y="6693"/>
                    </a:lnTo>
                    <a:lnTo>
                      <a:pt x="524" y="6704"/>
                    </a:lnTo>
                    <a:lnTo>
                      <a:pt x="521" y="6723"/>
                    </a:lnTo>
                    <a:lnTo>
                      <a:pt x="521" y="6744"/>
                    </a:lnTo>
                    <a:lnTo>
                      <a:pt x="521" y="6754"/>
                    </a:lnTo>
                    <a:lnTo>
                      <a:pt x="521" y="6765"/>
                    </a:lnTo>
                    <a:lnTo>
                      <a:pt x="521" y="6774"/>
                    </a:lnTo>
                    <a:lnTo>
                      <a:pt x="521" y="6786"/>
                    </a:lnTo>
                    <a:lnTo>
                      <a:pt x="518" y="6795"/>
                    </a:lnTo>
                    <a:lnTo>
                      <a:pt x="518" y="6805"/>
                    </a:lnTo>
                    <a:lnTo>
                      <a:pt x="518" y="6816"/>
                    </a:lnTo>
                    <a:lnTo>
                      <a:pt x="518" y="6828"/>
                    </a:lnTo>
                    <a:lnTo>
                      <a:pt x="518" y="6837"/>
                    </a:lnTo>
                    <a:lnTo>
                      <a:pt x="518" y="6847"/>
                    </a:lnTo>
                    <a:lnTo>
                      <a:pt x="518" y="6858"/>
                    </a:lnTo>
                    <a:lnTo>
                      <a:pt x="518" y="6869"/>
                    </a:lnTo>
                    <a:lnTo>
                      <a:pt x="515" y="6889"/>
                    </a:lnTo>
                    <a:lnTo>
                      <a:pt x="515" y="6909"/>
                    </a:lnTo>
                    <a:lnTo>
                      <a:pt x="512" y="6919"/>
                    </a:lnTo>
                    <a:lnTo>
                      <a:pt x="512" y="6930"/>
                    </a:lnTo>
                    <a:lnTo>
                      <a:pt x="512" y="6940"/>
                    </a:lnTo>
                    <a:lnTo>
                      <a:pt x="512" y="6951"/>
                    </a:lnTo>
                    <a:lnTo>
                      <a:pt x="509" y="6961"/>
                    </a:lnTo>
                    <a:lnTo>
                      <a:pt x="509" y="6970"/>
                    </a:lnTo>
                    <a:lnTo>
                      <a:pt x="509" y="6982"/>
                    </a:lnTo>
                    <a:lnTo>
                      <a:pt x="509" y="6993"/>
                    </a:lnTo>
                    <a:lnTo>
                      <a:pt x="509" y="7003"/>
                    </a:lnTo>
                    <a:lnTo>
                      <a:pt x="509" y="7012"/>
                    </a:lnTo>
                    <a:lnTo>
                      <a:pt x="509" y="7023"/>
                    </a:lnTo>
                    <a:lnTo>
                      <a:pt x="509" y="7035"/>
                    </a:lnTo>
                    <a:lnTo>
                      <a:pt x="506" y="7054"/>
                    </a:lnTo>
                    <a:lnTo>
                      <a:pt x="506" y="7075"/>
                    </a:lnTo>
                    <a:lnTo>
                      <a:pt x="503" y="7084"/>
                    </a:lnTo>
                    <a:lnTo>
                      <a:pt x="503" y="7096"/>
                    </a:lnTo>
                    <a:lnTo>
                      <a:pt x="503" y="7105"/>
                    </a:lnTo>
                    <a:lnTo>
                      <a:pt x="503" y="7117"/>
                    </a:lnTo>
                    <a:lnTo>
                      <a:pt x="500" y="7126"/>
                    </a:lnTo>
                    <a:lnTo>
                      <a:pt x="500" y="7136"/>
                    </a:lnTo>
                    <a:lnTo>
                      <a:pt x="500" y="7147"/>
                    </a:lnTo>
                    <a:lnTo>
                      <a:pt x="500" y="7158"/>
                    </a:lnTo>
                    <a:lnTo>
                      <a:pt x="500" y="7168"/>
                    </a:lnTo>
                    <a:lnTo>
                      <a:pt x="500" y="7177"/>
                    </a:lnTo>
                    <a:lnTo>
                      <a:pt x="500" y="7189"/>
                    </a:lnTo>
                    <a:lnTo>
                      <a:pt x="500" y="7200"/>
                    </a:lnTo>
                    <a:lnTo>
                      <a:pt x="521" y="7231"/>
                    </a:lnTo>
                    <a:lnTo>
                      <a:pt x="550" y="7118"/>
                    </a:lnTo>
                    <a:lnTo>
                      <a:pt x="553" y="7118"/>
                    </a:lnTo>
                    <a:lnTo>
                      <a:pt x="561" y="7118"/>
                    </a:lnTo>
                    <a:lnTo>
                      <a:pt x="579" y="7322"/>
                    </a:lnTo>
                    <a:lnTo>
                      <a:pt x="588" y="7329"/>
                    </a:lnTo>
                    <a:lnTo>
                      <a:pt x="611" y="7331"/>
                    </a:lnTo>
                    <a:lnTo>
                      <a:pt x="637" y="6828"/>
                    </a:lnTo>
                    <a:lnTo>
                      <a:pt x="631" y="6820"/>
                    </a:lnTo>
                    <a:lnTo>
                      <a:pt x="617" y="6818"/>
                    </a:lnTo>
                    <a:lnTo>
                      <a:pt x="602" y="6822"/>
                    </a:lnTo>
                    <a:lnTo>
                      <a:pt x="593" y="6833"/>
                    </a:lnTo>
                    <a:lnTo>
                      <a:pt x="602" y="6947"/>
                    </a:lnTo>
                    <a:lnTo>
                      <a:pt x="596" y="6953"/>
                    </a:lnTo>
                    <a:lnTo>
                      <a:pt x="582" y="6955"/>
                    </a:lnTo>
                    <a:lnTo>
                      <a:pt x="561" y="6778"/>
                    </a:lnTo>
                    <a:lnTo>
                      <a:pt x="553" y="6495"/>
                    </a:lnTo>
                    <a:lnTo>
                      <a:pt x="585" y="6465"/>
                    </a:lnTo>
                    <a:lnTo>
                      <a:pt x="579" y="6448"/>
                    </a:lnTo>
                    <a:lnTo>
                      <a:pt x="576" y="6434"/>
                    </a:lnTo>
                    <a:lnTo>
                      <a:pt x="573" y="6417"/>
                    </a:lnTo>
                    <a:lnTo>
                      <a:pt x="573" y="6404"/>
                    </a:lnTo>
                    <a:lnTo>
                      <a:pt x="570" y="6389"/>
                    </a:lnTo>
                    <a:lnTo>
                      <a:pt x="570" y="6373"/>
                    </a:lnTo>
                    <a:lnTo>
                      <a:pt x="570" y="6358"/>
                    </a:lnTo>
                    <a:lnTo>
                      <a:pt x="570" y="6345"/>
                    </a:lnTo>
                    <a:lnTo>
                      <a:pt x="570" y="6330"/>
                    </a:lnTo>
                    <a:lnTo>
                      <a:pt x="570" y="6314"/>
                    </a:lnTo>
                    <a:lnTo>
                      <a:pt x="570" y="6299"/>
                    </a:lnTo>
                    <a:lnTo>
                      <a:pt x="570" y="6286"/>
                    </a:lnTo>
                    <a:lnTo>
                      <a:pt x="570" y="6271"/>
                    </a:lnTo>
                    <a:lnTo>
                      <a:pt x="573" y="6257"/>
                    </a:lnTo>
                    <a:lnTo>
                      <a:pt x="576" y="6242"/>
                    </a:lnTo>
                    <a:lnTo>
                      <a:pt x="579" y="6229"/>
                    </a:lnTo>
                    <a:lnTo>
                      <a:pt x="579" y="6212"/>
                    </a:lnTo>
                    <a:lnTo>
                      <a:pt x="582" y="6199"/>
                    </a:lnTo>
                    <a:lnTo>
                      <a:pt x="585" y="6181"/>
                    </a:lnTo>
                    <a:lnTo>
                      <a:pt x="588" y="6168"/>
                    </a:lnTo>
                    <a:lnTo>
                      <a:pt x="588" y="6153"/>
                    </a:lnTo>
                    <a:lnTo>
                      <a:pt x="591" y="6138"/>
                    </a:lnTo>
                    <a:lnTo>
                      <a:pt x="593" y="6123"/>
                    </a:lnTo>
                    <a:lnTo>
                      <a:pt x="596" y="6109"/>
                    </a:lnTo>
                    <a:lnTo>
                      <a:pt x="596" y="6094"/>
                    </a:lnTo>
                    <a:lnTo>
                      <a:pt x="599" y="6079"/>
                    </a:lnTo>
                    <a:lnTo>
                      <a:pt x="602" y="6064"/>
                    </a:lnTo>
                    <a:lnTo>
                      <a:pt x="605" y="6050"/>
                    </a:lnTo>
                    <a:lnTo>
                      <a:pt x="608" y="6035"/>
                    </a:lnTo>
                    <a:lnTo>
                      <a:pt x="611" y="6022"/>
                    </a:lnTo>
                    <a:lnTo>
                      <a:pt x="614" y="6007"/>
                    </a:lnTo>
                    <a:lnTo>
                      <a:pt x="617" y="5993"/>
                    </a:lnTo>
                    <a:lnTo>
                      <a:pt x="622" y="5991"/>
                    </a:lnTo>
                    <a:lnTo>
                      <a:pt x="634" y="5993"/>
                    </a:lnTo>
                    <a:lnTo>
                      <a:pt x="637" y="6005"/>
                    </a:lnTo>
                    <a:lnTo>
                      <a:pt x="640" y="6016"/>
                    </a:lnTo>
                    <a:lnTo>
                      <a:pt x="643" y="6027"/>
                    </a:lnTo>
                    <a:lnTo>
                      <a:pt x="649" y="6041"/>
                    </a:lnTo>
                    <a:lnTo>
                      <a:pt x="649" y="6052"/>
                    </a:lnTo>
                    <a:lnTo>
                      <a:pt x="654" y="6065"/>
                    </a:lnTo>
                    <a:lnTo>
                      <a:pt x="654" y="6077"/>
                    </a:lnTo>
                    <a:lnTo>
                      <a:pt x="660" y="6090"/>
                    </a:lnTo>
                    <a:lnTo>
                      <a:pt x="660" y="6102"/>
                    </a:lnTo>
                    <a:lnTo>
                      <a:pt x="663" y="6113"/>
                    </a:lnTo>
                    <a:lnTo>
                      <a:pt x="663" y="6126"/>
                    </a:lnTo>
                    <a:lnTo>
                      <a:pt x="666" y="6140"/>
                    </a:lnTo>
                    <a:lnTo>
                      <a:pt x="666" y="6151"/>
                    </a:lnTo>
                    <a:lnTo>
                      <a:pt x="669" y="6162"/>
                    </a:lnTo>
                    <a:lnTo>
                      <a:pt x="672" y="6176"/>
                    </a:lnTo>
                    <a:lnTo>
                      <a:pt x="675" y="6189"/>
                    </a:lnTo>
                    <a:lnTo>
                      <a:pt x="675" y="6200"/>
                    </a:lnTo>
                    <a:lnTo>
                      <a:pt x="675" y="6212"/>
                    </a:lnTo>
                    <a:lnTo>
                      <a:pt x="675" y="6223"/>
                    </a:lnTo>
                    <a:lnTo>
                      <a:pt x="678" y="6237"/>
                    </a:lnTo>
                    <a:lnTo>
                      <a:pt x="678" y="6248"/>
                    </a:lnTo>
                    <a:lnTo>
                      <a:pt x="678" y="6261"/>
                    </a:lnTo>
                    <a:lnTo>
                      <a:pt x="678" y="6275"/>
                    </a:lnTo>
                    <a:lnTo>
                      <a:pt x="681" y="6288"/>
                    </a:lnTo>
                    <a:lnTo>
                      <a:pt x="681" y="6299"/>
                    </a:lnTo>
                    <a:lnTo>
                      <a:pt x="681" y="6311"/>
                    </a:lnTo>
                    <a:lnTo>
                      <a:pt x="681" y="6322"/>
                    </a:lnTo>
                    <a:lnTo>
                      <a:pt x="681" y="6335"/>
                    </a:lnTo>
                    <a:lnTo>
                      <a:pt x="681" y="6347"/>
                    </a:lnTo>
                    <a:lnTo>
                      <a:pt x="681" y="6360"/>
                    </a:lnTo>
                    <a:lnTo>
                      <a:pt x="681" y="6373"/>
                    </a:lnTo>
                    <a:lnTo>
                      <a:pt x="684" y="6387"/>
                    </a:lnTo>
                    <a:lnTo>
                      <a:pt x="681" y="6398"/>
                    </a:lnTo>
                    <a:lnTo>
                      <a:pt x="681" y="6410"/>
                    </a:lnTo>
                    <a:lnTo>
                      <a:pt x="681" y="6421"/>
                    </a:lnTo>
                    <a:lnTo>
                      <a:pt x="681" y="6434"/>
                    </a:lnTo>
                    <a:lnTo>
                      <a:pt x="678" y="6446"/>
                    </a:lnTo>
                    <a:lnTo>
                      <a:pt x="678" y="6459"/>
                    </a:lnTo>
                    <a:lnTo>
                      <a:pt x="678" y="6470"/>
                    </a:lnTo>
                    <a:lnTo>
                      <a:pt x="678" y="6484"/>
                    </a:lnTo>
                    <a:lnTo>
                      <a:pt x="675" y="6495"/>
                    </a:lnTo>
                    <a:lnTo>
                      <a:pt x="675" y="6506"/>
                    </a:lnTo>
                    <a:lnTo>
                      <a:pt x="675" y="6518"/>
                    </a:lnTo>
                    <a:lnTo>
                      <a:pt x="675" y="6531"/>
                    </a:lnTo>
                    <a:lnTo>
                      <a:pt x="675" y="6543"/>
                    </a:lnTo>
                    <a:lnTo>
                      <a:pt x="675" y="6556"/>
                    </a:lnTo>
                    <a:lnTo>
                      <a:pt x="675" y="6567"/>
                    </a:lnTo>
                    <a:lnTo>
                      <a:pt x="675" y="6581"/>
                    </a:lnTo>
                    <a:lnTo>
                      <a:pt x="672" y="6592"/>
                    </a:lnTo>
                    <a:lnTo>
                      <a:pt x="672" y="6603"/>
                    </a:lnTo>
                    <a:lnTo>
                      <a:pt x="672" y="6617"/>
                    </a:lnTo>
                    <a:lnTo>
                      <a:pt x="672" y="6630"/>
                    </a:lnTo>
                    <a:lnTo>
                      <a:pt x="672" y="6641"/>
                    </a:lnTo>
                    <a:lnTo>
                      <a:pt x="672" y="6653"/>
                    </a:lnTo>
                    <a:lnTo>
                      <a:pt x="672" y="6666"/>
                    </a:lnTo>
                    <a:lnTo>
                      <a:pt x="672" y="6679"/>
                    </a:lnTo>
                    <a:lnTo>
                      <a:pt x="672" y="6691"/>
                    </a:lnTo>
                    <a:lnTo>
                      <a:pt x="672" y="6704"/>
                    </a:lnTo>
                    <a:lnTo>
                      <a:pt x="672" y="6716"/>
                    </a:lnTo>
                    <a:lnTo>
                      <a:pt x="672" y="6729"/>
                    </a:lnTo>
                    <a:lnTo>
                      <a:pt x="672" y="6740"/>
                    </a:lnTo>
                    <a:lnTo>
                      <a:pt x="675" y="6754"/>
                    </a:lnTo>
                    <a:lnTo>
                      <a:pt x="675" y="6767"/>
                    </a:lnTo>
                    <a:lnTo>
                      <a:pt x="678" y="6780"/>
                    </a:lnTo>
                    <a:lnTo>
                      <a:pt x="715" y="6809"/>
                    </a:lnTo>
                    <a:lnTo>
                      <a:pt x="718" y="6820"/>
                    </a:lnTo>
                    <a:lnTo>
                      <a:pt x="721" y="6833"/>
                    </a:lnTo>
                    <a:lnTo>
                      <a:pt x="724" y="6847"/>
                    </a:lnTo>
                    <a:lnTo>
                      <a:pt x="730" y="6860"/>
                    </a:lnTo>
                    <a:lnTo>
                      <a:pt x="733" y="6873"/>
                    </a:lnTo>
                    <a:lnTo>
                      <a:pt x="736" y="6887"/>
                    </a:lnTo>
                    <a:lnTo>
                      <a:pt x="736" y="6900"/>
                    </a:lnTo>
                    <a:lnTo>
                      <a:pt x="739" y="6915"/>
                    </a:lnTo>
                    <a:lnTo>
                      <a:pt x="739" y="6927"/>
                    </a:lnTo>
                    <a:lnTo>
                      <a:pt x="739" y="6942"/>
                    </a:lnTo>
                    <a:lnTo>
                      <a:pt x="739" y="6953"/>
                    </a:lnTo>
                    <a:lnTo>
                      <a:pt x="739" y="6968"/>
                    </a:lnTo>
                    <a:lnTo>
                      <a:pt x="736" y="6982"/>
                    </a:lnTo>
                    <a:lnTo>
                      <a:pt x="736" y="6997"/>
                    </a:lnTo>
                    <a:lnTo>
                      <a:pt x="733" y="7010"/>
                    </a:lnTo>
                    <a:lnTo>
                      <a:pt x="733" y="7025"/>
                    </a:lnTo>
                    <a:lnTo>
                      <a:pt x="727" y="7037"/>
                    </a:lnTo>
                    <a:lnTo>
                      <a:pt x="727" y="7052"/>
                    </a:lnTo>
                    <a:lnTo>
                      <a:pt x="721" y="7065"/>
                    </a:lnTo>
                    <a:lnTo>
                      <a:pt x="721" y="7080"/>
                    </a:lnTo>
                    <a:lnTo>
                      <a:pt x="715" y="7094"/>
                    </a:lnTo>
                    <a:lnTo>
                      <a:pt x="715" y="7109"/>
                    </a:lnTo>
                    <a:lnTo>
                      <a:pt x="710" y="7122"/>
                    </a:lnTo>
                    <a:lnTo>
                      <a:pt x="710" y="7138"/>
                    </a:lnTo>
                    <a:lnTo>
                      <a:pt x="704" y="7151"/>
                    </a:lnTo>
                    <a:lnTo>
                      <a:pt x="701" y="7166"/>
                    </a:lnTo>
                    <a:lnTo>
                      <a:pt x="698" y="7179"/>
                    </a:lnTo>
                    <a:lnTo>
                      <a:pt x="695" y="7195"/>
                    </a:lnTo>
                    <a:lnTo>
                      <a:pt x="692" y="7208"/>
                    </a:lnTo>
                    <a:lnTo>
                      <a:pt x="689" y="7223"/>
                    </a:lnTo>
                    <a:lnTo>
                      <a:pt x="686" y="7236"/>
                    </a:lnTo>
                    <a:lnTo>
                      <a:pt x="686" y="7252"/>
                    </a:lnTo>
                    <a:lnTo>
                      <a:pt x="692" y="7267"/>
                    </a:lnTo>
                    <a:lnTo>
                      <a:pt x="695" y="7284"/>
                    </a:lnTo>
                    <a:lnTo>
                      <a:pt x="695" y="7299"/>
                    </a:lnTo>
                    <a:lnTo>
                      <a:pt x="695" y="7316"/>
                    </a:lnTo>
                    <a:lnTo>
                      <a:pt x="689" y="7331"/>
                    </a:lnTo>
                    <a:lnTo>
                      <a:pt x="686" y="7348"/>
                    </a:lnTo>
                    <a:lnTo>
                      <a:pt x="681" y="7366"/>
                    </a:lnTo>
                    <a:lnTo>
                      <a:pt x="678" y="7383"/>
                    </a:lnTo>
                    <a:lnTo>
                      <a:pt x="669" y="7398"/>
                    </a:lnTo>
                    <a:lnTo>
                      <a:pt x="666" y="7413"/>
                    </a:lnTo>
                    <a:lnTo>
                      <a:pt x="663" y="7428"/>
                    </a:lnTo>
                    <a:lnTo>
                      <a:pt x="663" y="7445"/>
                    </a:lnTo>
                    <a:lnTo>
                      <a:pt x="663" y="7461"/>
                    </a:lnTo>
                    <a:lnTo>
                      <a:pt x="666" y="7476"/>
                    </a:lnTo>
                    <a:lnTo>
                      <a:pt x="675" y="7491"/>
                    </a:lnTo>
                    <a:lnTo>
                      <a:pt x="689" y="7506"/>
                    </a:lnTo>
                    <a:lnTo>
                      <a:pt x="686" y="7514"/>
                    </a:lnTo>
                    <a:lnTo>
                      <a:pt x="686" y="7520"/>
                    </a:lnTo>
                    <a:lnTo>
                      <a:pt x="675" y="7520"/>
                    </a:lnTo>
                    <a:lnTo>
                      <a:pt x="669" y="7516"/>
                    </a:lnTo>
                    <a:lnTo>
                      <a:pt x="663" y="7510"/>
                    </a:lnTo>
                    <a:lnTo>
                      <a:pt x="654" y="7508"/>
                    </a:lnTo>
                    <a:lnTo>
                      <a:pt x="649" y="7520"/>
                    </a:lnTo>
                    <a:lnTo>
                      <a:pt x="649" y="7535"/>
                    </a:lnTo>
                    <a:lnTo>
                      <a:pt x="649" y="7548"/>
                    </a:lnTo>
                    <a:lnTo>
                      <a:pt x="649" y="7565"/>
                    </a:lnTo>
                    <a:lnTo>
                      <a:pt x="649" y="7580"/>
                    </a:lnTo>
                    <a:lnTo>
                      <a:pt x="649" y="7596"/>
                    </a:lnTo>
                    <a:lnTo>
                      <a:pt x="649" y="7611"/>
                    </a:lnTo>
                    <a:lnTo>
                      <a:pt x="649" y="7628"/>
                    </a:lnTo>
                    <a:lnTo>
                      <a:pt x="657" y="7643"/>
                    </a:lnTo>
                    <a:lnTo>
                      <a:pt x="669" y="7660"/>
                    </a:lnTo>
                    <a:lnTo>
                      <a:pt x="678" y="7674"/>
                    </a:lnTo>
                    <a:lnTo>
                      <a:pt x="686" y="7689"/>
                    </a:lnTo>
                    <a:lnTo>
                      <a:pt x="692" y="7693"/>
                    </a:lnTo>
                    <a:lnTo>
                      <a:pt x="707" y="7698"/>
                    </a:lnTo>
                    <a:lnTo>
                      <a:pt x="713" y="7696"/>
                    </a:lnTo>
                    <a:lnTo>
                      <a:pt x="721" y="7696"/>
                    </a:lnTo>
                    <a:close/>
                  </a:path>
                </a:pathLst>
              </a:custGeom>
              <a:solidFill>
                <a:srgbClr val="00FFFF">
                  <a:alpha val="10001"/>
                </a:srgbClr>
              </a:solidFill>
              <a:ln w="9525">
                <a:noFill/>
                <a:round/>
                <a:headEnd/>
                <a:tailEnd/>
              </a:ln>
            </p:spPr>
            <p:txBody>
              <a:bodyPr/>
              <a:lstStyle/>
              <a:p>
                <a:endParaRPr lang="ar-SA"/>
              </a:p>
            </p:txBody>
          </p:sp>
          <p:sp>
            <p:nvSpPr>
              <p:cNvPr id="3196" name="Freeform 124"/>
              <p:cNvSpPr>
                <a:spLocks/>
              </p:cNvSpPr>
              <p:nvPr/>
            </p:nvSpPr>
            <p:spPr bwMode="auto">
              <a:xfrm>
                <a:off x="3076" y="34"/>
                <a:ext cx="1093" cy="7462"/>
              </a:xfrm>
              <a:custGeom>
                <a:avLst/>
                <a:gdLst/>
                <a:ahLst/>
                <a:cxnLst>
                  <a:cxn ang="0">
                    <a:pos x="834" y="7120"/>
                  </a:cxn>
                  <a:cxn ang="0">
                    <a:pos x="933" y="6835"/>
                  </a:cxn>
                  <a:cxn ang="0">
                    <a:pos x="910" y="6573"/>
                  </a:cxn>
                  <a:cxn ang="0">
                    <a:pos x="898" y="6274"/>
                  </a:cxn>
                  <a:cxn ang="0">
                    <a:pos x="945" y="6035"/>
                  </a:cxn>
                  <a:cxn ang="0">
                    <a:pos x="997" y="5769"/>
                  </a:cxn>
                  <a:cxn ang="0">
                    <a:pos x="921" y="5651"/>
                  </a:cxn>
                  <a:cxn ang="0">
                    <a:pos x="849" y="5449"/>
                  </a:cxn>
                  <a:cxn ang="0">
                    <a:pos x="921" y="5197"/>
                  </a:cxn>
                  <a:cxn ang="0">
                    <a:pos x="825" y="4980"/>
                  </a:cxn>
                  <a:cxn ang="0">
                    <a:pos x="924" y="4258"/>
                  </a:cxn>
                  <a:cxn ang="0">
                    <a:pos x="916" y="4022"/>
                  </a:cxn>
                  <a:cxn ang="0">
                    <a:pos x="817" y="3716"/>
                  </a:cxn>
                  <a:cxn ang="0">
                    <a:pos x="613" y="3509"/>
                  </a:cxn>
                  <a:cxn ang="0">
                    <a:pos x="1029" y="3237"/>
                  </a:cxn>
                  <a:cxn ang="0">
                    <a:pos x="997" y="3423"/>
                  </a:cxn>
                  <a:cxn ang="0">
                    <a:pos x="997" y="3718"/>
                  </a:cxn>
                  <a:cxn ang="0">
                    <a:pos x="1064" y="3608"/>
                  </a:cxn>
                  <a:cxn ang="0">
                    <a:pos x="1090" y="3286"/>
                  </a:cxn>
                  <a:cxn ang="0">
                    <a:pos x="1064" y="2973"/>
                  </a:cxn>
                  <a:cxn ang="0">
                    <a:pos x="843" y="2914"/>
                  </a:cxn>
                  <a:cxn ang="0">
                    <a:pos x="904" y="2530"/>
                  </a:cxn>
                  <a:cxn ang="0">
                    <a:pos x="884" y="1867"/>
                  </a:cxn>
                  <a:cxn ang="0">
                    <a:pos x="753" y="1714"/>
                  </a:cxn>
                  <a:cxn ang="0">
                    <a:pos x="761" y="1462"/>
                  </a:cxn>
                  <a:cxn ang="0">
                    <a:pos x="982" y="1300"/>
                  </a:cxn>
                  <a:cxn ang="0">
                    <a:pos x="895" y="977"/>
                  </a:cxn>
                  <a:cxn ang="0">
                    <a:pos x="907" y="479"/>
                  </a:cxn>
                  <a:cxn ang="0">
                    <a:pos x="791" y="722"/>
                  </a:cxn>
                  <a:cxn ang="0">
                    <a:pos x="663" y="886"/>
                  </a:cxn>
                  <a:cxn ang="0">
                    <a:pos x="253" y="9"/>
                  </a:cxn>
                  <a:cxn ang="0">
                    <a:pos x="116" y="192"/>
                  </a:cxn>
                  <a:cxn ang="0">
                    <a:pos x="131" y="515"/>
                  </a:cxn>
                  <a:cxn ang="0">
                    <a:pos x="139" y="945"/>
                  </a:cxn>
                  <a:cxn ang="0">
                    <a:pos x="119" y="1340"/>
                  </a:cxn>
                  <a:cxn ang="0">
                    <a:pos x="331" y="1648"/>
                  </a:cxn>
                  <a:cxn ang="0">
                    <a:pos x="337" y="2077"/>
                  </a:cxn>
                  <a:cxn ang="0">
                    <a:pos x="235" y="2511"/>
                  </a:cxn>
                  <a:cxn ang="0">
                    <a:pos x="166" y="2439"/>
                  </a:cxn>
                  <a:cxn ang="0">
                    <a:pos x="160" y="2804"/>
                  </a:cxn>
                  <a:cxn ang="0">
                    <a:pos x="206" y="3075"/>
                  </a:cxn>
                  <a:cxn ang="0">
                    <a:pos x="160" y="3452"/>
                  </a:cxn>
                  <a:cxn ang="0">
                    <a:pos x="87" y="3581"/>
                  </a:cxn>
                  <a:cxn ang="0">
                    <a:pos x="3" y="3841"/>
                  </a:cxn>
                  <a:cxn ang="0">
                    <a:pos x="93" y="3961"/>
                  </a:cxn>
                  <a:cxn ang="0">
                    <a:pos x="139" y="4298"/>
                  </a:cxn>
                  <a:cxn ang="0">
                    <a:pos x="171" y="4623"/>
                  </a:cxn>
                  <a:cxn ang="0">
                    <a:pos x="355" y="4902"/>
                  </a:cxn>
                  <a:cxn ang="0">
                    <a:pos x="334" y="5273"/>
                  </a:cxn>
                  <a:cxn ang="0">
                    <a:pos x="529" y="5626"/>
                  </a:cxn>
                  <a:cxn ang="0">
                    <a:pos x="607" y="6031"/>
                  </a:cxn>
                  <a:cxn ang="0">
                    <a:pos x="599" y="6417"/>
                  </a:cxn>
                  <a:cxn ang="0">
                    <a:pos x="578" y="6780"/>
                  </a:cxn>
                  <a:cxn ang="0">
                    <a:pos x="712" y="6609"/>
                  </a:cxn>
                  <a:cxn ang="0">
                    <a:pos x="666" y="6067"/>
                  </a:cxn>
                  <a:cxn ang="0">
                    <a:pos x="750" y="5831"/>
                  </a:cxn>
                  <a:cxn ang="0">
                    <a:pos x="796" y="6094"/>
                  </a:cxn>
                  <a:cxn ang="0">
                    <a:pos x="782" y="6356"/>
                  </a:cxn>
                  <a:cxn ang="0">
                    <a:pos x="843" y="6635"/>
                  </a:cxn>
                  <a:cxn ang="0">
                    <a:pos x="811" y="6930"/>
                  </a:cxn>
                  <a:cxn ang="0">
                    <a:pos x="770" y="7261"/>
                  </a:cxn>
                  <a:cxn ang="0">
                    <a:pos x="814" y="7460"/>
                  </a:cxn>
                </a:cxnLst>
                <a:rect l="0" t="0" r="r" b="b"/>
                <a:pathLst>
                  <a:path w="1093" h="7462">
                    <a:moveTo>
                      <a:pt x="825" y="7460"/>
                    </a:moveTo>
                    <a:lnTo>
                      <a:pt x="834" y="7457"/>
                    </a:lnTo>
                    <a:lnTo>
                      <a:pt x="849" y="7453"/>
                    </a:lnTo>
                    <a:lnTo>
                      <a:pt x="834" y="7434"/>
                    </a:lnTo>
                    <a:lnTo>
                      <a:pt x="828" y="7415"/>
                    </a:lnTo>
                    <a:lnTo>
                      <a:pt x="820" y="7396"/>
                    </a:lnTo>
                    <a:lnTo>
                      <a:pt x="820" y="7379"/>
                    </a:lnTo>
                    <a:lnTo>
                      <a:pt x="820" y="7360"/>
                    </a:lnTo>
                    <a:lnTo>
                      <a:pt x="820" y="7343"/>
                    </a:lnTo>
                    <a:lnTo>
                      <a:pt x="823" y="7324"/>
                    </a:lnTo>
                    <a:lnTo>
                      <a:pt x="828" y="7306"/>
                    </a:lnTo>
                    <a:lnTo>
                      <a:pt x="828" y="7287"/>
                    </a:lnTo>
                    <a:lnTo>
                      <a:pt x="831" y="7268"/>
                    </a:lnTo>
                    <a:lnTo>
                      <a:pt x="834" y="7249"/>
                    </a:lnTo>
                    <a:lnTo>
                      <a:pt x="837" y="7232"/>
                    </a:lnTo>
                    <a:lnTo>
                      <a:pt x="834" y="7213"/>
                    </a:lnTo>
                    <a:lnTo>
                      <a:pt x="834" y="7196"/>
                    </a:lnTo>
                    <a:lnTo>
                      <a:pt x="828" y="7177"/>
                    </a:lnTo>
                    <a:lnTo>
                      <a:pt x="823" y="7160"/>
                    </a:lnTo>
                    <a:lnTo>
                      <a:pt x="823" y="7147"/>
                    </a:lnTo>
                    <a:lnTo>
                      <a:pt x="828" y="7133"/>
                    </a:lnTo>
                    <a:lnTo>
                      <a:pt x="834" y="7120"/>
                    </a:lnTo>
                    <a:lnTo>
                      <a:pt x="840" y="7109"/>
                    </a:lnTo>
                    <a:lnTo>
                      <a:pt x="846" y="7095"/>
                    </a:lnTo>
                    <a:lnTo>
                      <a:pt x="854" y="7084"/>
                    </a:lnTo>
                    <a:lnTo>
                      <a:pt x="860" y="7073"/>
                    </a:lnTo>
                    <a:lnTo>
                      <a:pt x="869" y="7061"/>
                    </a:lnTo>
                    <a:lnTo>
                      <a:pt x="875" y="7048"/>
                    </a:lnTo>
                    <a:lnTo>
                      <a:pt x="884" y="7036"/>
                    </a:lnTo>
                    <a:lnTo>
                      <a:pt x="889" y="7025"/>
                    </a:lnTo>
                    <a:lnTo>
                      <a:pt x="898" y="7014"/>
                    </a:lnTo>
                    <a:lnTo>
                      <a:pt x="901" y="7002"/>
                    </a:lnTo>
                    <a:lnTo>
                      <a:pt x="907" y="6993"/>
                    </a:lnTo>
                    <a:lnTo>
                      <a:pt x="913" y="6981"/>
                    </a:lnTo>
                    <a:lnTo>
                      <a:pt x="918" y="6972"/>
                    </a:lnTo>
                    <a:lnTo>
                      <a:pt x="913" y="6966"/>
                    </a:lnTo>
                    <a:lnTo>
                      <a:pt x="898" y="6960"/>
                    </a:lnTo>
                    <a:lnTo>
                      <a:pt x="895" y="6941"/>
                    </a:lnTo>
                    <a:lnTo>
                      <a:pt x="895" y="6924"/>
                    </a:lnTo>
                    <a:lnTo>
                      <a:pt x="898" y="6907"/>
                    </a:lnTo>
                    <a:lnTo>
                      <a:pt x="907" y="6890"/>
                    </a:lnTo>
                    <a:lnTo>
                      <a:pt x="913" y="6871"/>
                    </a:lnTo>
                    <a:lnTo>
                      <a:pt x="921" y="6854"/>
                    </a:lnTo>
                    <a:lnTo>
                      <a:pt x="933" y="6835"/>
                    </a:lnTo>
                    <a:lnTo>
                      <a:pt x="945" y="6818"/>
                    </a:lnTo>
                    <a:lnTo>
                      <a:pt x="953" y="6799"/>
                    </a:lnTo>
                    <a:lnTo>
                      <a:pt x="965" y="6782"/>
                    </a:lnTo>
                    <a:lnTo>
                      <a:pt x="974" y="6763"/>
                    </a:lnTo>
                    <a:lnTo>
                      <a:pt x="982" y="6746"/>
                    </a:lnTo>
                    <a:lnTo>
                      <a:pt x="988" y="6729"/>
                    </a:lnTo>
                    <a:lnTo>
                      <a:pt x="994" y="6711"/>
                    </a:lnTo>
                    <a:lnTo>
                      <a:pt x="994" y="6694"/>
                    </a:lnTo>
                    <a:lnTo>
                      <a:pt x="997" y="6677"/>
                    </a:lnTo>
                    <a:lnTo>
                      <a:pt x="1006" y="6656"/>
                    </a:lnTo>
                    <a:lnTo>
                      <a:pt x="1011" y="6639"/>
                    </a:lnTo>
                    <a:lnTo>
                      <a:pt x="1006" y="6622"/>
                    </a:lnTo>
                    <a:lnTo>
                      <a:pt x="1000" y="6607"/>
                    </a:lnTo>
                    <a:lnTo>
                      <a:pt x="991" y="6601"/>
                    </a:lnTo>
                    <a:lnTo>
                      <a:pt x="979" y="6599"/>
                    </a:lnTo>
                    <a:lnTo>
                      <a:pt x="965" y="6599"/>
                    </a:lnTo>
                    <a:lnTo>
                      <a:pt x="956" y="6599"/>
                    </a:lnTo>
                    <a:lnTo>
                      <a:pt x="939" y="6592"/>
                    </a:lnTo>
                    <a:lnTo>
                      <a:pt x="933" y="6578"/>
                    </a:lnTo>
                    <a:lnTo>
                      <a:pt x="927" y="6577"/>
                    </a:lnTo>
                    <a:lnTo>
                      <a:pt x="918" y="6575"/>
                    </a:lnTo>
                    <a:lnTo>
                      <a:pt x="910" y="6573"/>
                    </a:lnTo>
                    <a:lnTo>
                      <a:pt x="904" y="6571"/>
                    </a:lnTo>
                    <a:lnTo>
                      <a:pt x="892" y="6478"/>
                    </a:lnTo>
                    <a:lnTo>
                      <a:pt x="881" y="6474"/>
                    </a:lnTo>
                    <a:lnTo>
                      <a:pt x="869" y="6472"/>
                    </a:lnTo>
                    <a:lnTo>
                      <a:pt x="866" y="6461"/>
                    </a:lnTo>
                    <a:lnTo>
                      <a:pt x="863" y="6449"/>
                    </a:lnTo>
                    <a:lnTo>
                      <a:pt x="863" y="6438"/>
                    </a:lnTo>
                    <a:lnTo>
                      <a:pt x="863" y="6428"/>
                    </a:lnTo>
                    <a:lnTo>
                      <a:pt x="863" y="6417"/>
                    </a:lnTo>
                    <a:lnTo>
                      <a:pt x="863" y="6405"/>
                    </a:lnTo>
                    <a:lnTo>
                      <a:pt x="866" y="6394"/>
                    </a:lnTo>
                    <a:lnTo>
                      <a:pt x="869" y="6385"/>
                    </a:lnTo>
                    <a:lnTo>
                      <a:pt x="869" y="6373"/>
                    </a:lnTo>
                    <a:lnTo>
                      <a:pt x="872" y="6362"/>
                    </a:lnTo>
                    <a:lnTo>
                      <a:pt x="875" y="6350"/>
                    </a:lnTo>
                    <a:lnTo>
                      <a:pt x="878" y="6341"/>
                    </a:lnTo>
                    <a:lnTo>
                      <a:pt x="881" y="6329"/>
                    </a:lnTo>
                    <a:lnTo>
                      <a:pt x="884" y="6318"/>
                    </a:lnTo>
                    <a:lnTo>
                      <a:pt x="886" y="6307"/>
                    </a:lnTo>
                    <a:lnTo>
                      <a:pt x="892" y="6297"/>
                    </a:lnTo>
                    <a:lnTo>
                      <a:pt x="892" y="6286"/>
                    </a:lnTo>
                    <a:lnTo>
                      <a:pt x="898" y="6274"/>
                    </a:lnTo>
                    <a:lnTo>
                      <a:pt x="898" y="6263"/>
                    </a:lnTo>
                    <a:lnTo>
                      <a:pt x="904" y="6253"/>
                    </a:lnTo>
                    <a:lnTo>
                      <a:pt x="904" y="6242"/>
                    </a:lnTo>
                    <a:lnTo>
                      <a:pt x="907" y="6231"/>
                    </a:lnTo>
                    <a:lnTo>
                      <a:pt x="910" y="6219"/>
                    </a:lnTo>
                    <a:lnTo>
                      <a:pt x="913" y="6210"/>
                    </a:lnTo>
                    <a:lnTo>
                      <a:pt x="913" y="6198"/>
                    </a:lnTo>
                    <a:lnTo>
                      <a:pt x="916" y="6187"/>
                    </a:lnTo>
                    <a:lnTo>
                      <a:pt x="916" y="6175"/>
                    </a:lnTo>
                    <a:lnTo>
                      <a:pt x="918" y="6166"/>
                    </a:lnTo>
                    <a:lnTo>
                      <a:pt x="916" y="6155"/>
                    </a:lnTo>
                    <a:lnTo>
                      <a:pt x="916" y="6145"/>
                    </a:lnTo>
                    <a:lnTo>
                      <a:pt x="916" y="6134"/>
                    </a:lnTo>
                    <a:lnTo>
                      <a:pt x="916" y="6124"/>
                    </a:lnTo>
                    <a:lnTo>
                      <a:pt x="916" y="6113"/>
                    </a:lnTo>
                    <a:lnTo>
                      <a:pt x="921" y="6101"/>
                    </a:lnTo>
                    <a:lnTo>
                      <a:pt x="921" y="6090"/>
                    </a:lnTo>
                    <a:lnTo>
                      <a:pt x="927" y="6079"/>
                    </a:lnTo>
                    <a:lnTo>
                      <a:pt x="930" y="6067"/>
                    </a:lnTo>
                    <a:lnTo>
                      <a:pt x="936" y="6056"/>
                    </a:lnTo>
                    <a:lnTo>
                      <a:pt x="939" y="6044"/>
                    </a:lnTo>
                    <a:lnTo>
                      <a:pt x="945" y="6035"/>
                    </a:lnTo>
                    <a:lnTo>
                      <a:pt x="947" y="6023"/>
                    </a:lnTo>
                    <a:lnTo>
                      <a:pt x="953" y="6014"/>
                    </a:lnTo>
                    <a:lnTo>
                      <a:pt x="956" y="6003"/>
                    </a:lnTo>
                    <a:lnTo>
                      <a:pt x="962" y="5993"/>
                    </a:lnTo>
                    <a:lnTo>
                      <a:pt x="971" y="5972"/>
                    </a:lnTo>
                    <a:lnTo>
                      <a:pt x="979" y="5953"/>
                    </a:lnTo>
                    <a:lnTo>
                      <a:pt x="979" y="5942"/>
                    </a:lnTo>
                    <a:lnTo>
                      <a:pt x="982" y="5932"/>
                    </a:lnTo>
                    <a:lnTo>
                      <a:pt x="985" y="5921"/>
                    </a:lnTo>
                    <a:lnTo>
                      <a:pt x="988" y="5911"/>
                    </a:lnTo>
                    <a:lnTo>
                      <a:pt x="991" y="5890"/>
                    </a:lnTo>
                    <a:lnTo>
                      <a:pt x="997" y="5871"/>
                    </a:lnTo>
                    <a:lnTo>
                      <a:pt x="997" y="5860"/>
                    </a:lnTo>
                    <a:lnTo>
                      <a:pt x="997" y="5849"/>
                    </a:lnTo>
                    <a:lnTo>
                      <a:pt x="997" y="5839"/>
                    </a:lnTo>
                    <a:lnTo>
                      <a:pt x="997" y="5830"/>
                    </a:lnTo>
                    <a:lnTo>
                      <a:pt x="994" y="5818"/>
                    </a:lnTo>
                    <a:lnTo>
                      <a:pt x="991" y="5807"/>
                    </a:lnTo>
                    <a:lnTo>
                      <a:pt x="988" y="5797"/>
                    </a:lnTo>
                    <a:lnTo>
                      <a:pt x="988" y="5788"/>
                    </a:lnTo>
                    <a:lnTo>
                      <a:pt x="991" y="5774"/>
                    </a:lnTo>
                    <a:lnTo>
                      <a:pt x="997" y="5769"/>
                    </a:lnTo>
                    <a:lnTo>
                      <a:pt x="977" y="5744"/>
                    </a:lnTo>
                    <a:lnTo>
                      <a:pt x="965" y="5717"/>
                    </a:lnTo>
                    <a:lnTo>
                      <a:pt x="942" y="5715"/>
                    </a:lnTo>
                    <a:lnTo>
                      <a:pt x="921" y="5712"/>
                    </a:lnTo>
                    <a:lnTo>
                      <a:pt x="918" y="5704"/>
                    </a:lnTo>
                    <a:lnTo>
                      <a:pt x="907" y="5702"/>
                    </a:lnTo>
                    <a:lnTo>
                      <a:pt x="892" y="5700"/>
                    </a:lnTo>
                    <a:lnTo>
                      <a:pt x="884" y="5696"/>
                    </a:lnTo>
                    <a:lnTo>
                      <a:pt x="872" y="5698"/>
                    </a:lnTo>
                    <a:lnTo>
                      <a:pt x="863" y="5702"/>
                    </a:lnTo>
                    <a:lnTo>
                      <a:pt x="849" y="5704"/>
                    </a:lnTo>
                    <a:lnTo>
                      <a:pt x="837" y="5706"/>
                    </a:lnTo>
                    <a:lnTo>
                      <a:pt x="852" y="5664"/>
                    </a:lnTo>
                    <a:lnTo>
                      <a:pt x="863" y="5660"/>
                    </a:lnTo>
                    <a:lnTo>
                      <a:pt x="875" y="5668"/>
                    </a:lnTo>
                    <a:lnTo>
                      <a:pt x="869" y="5662"/>
                    </a:lnTo>
                    <a:lnTo>
                      <a:pt x="863" y="5658"/>
                    </a:lnTo>
                    <a:lnTo>
                      <a:pt x="857" y="5655"/>
                    </a:lnTo>
                    <a:lnTo>
                      <a:pt x="860" y="5651"/>
                    </a:lnTo>
                    <a:lnTo>
                      <a:pt x="878" y="5647"/>
                    </a:lnTo>
                    <a:lnTo>
                      <a:pt x="901" y="5649"/>
                    </a:lnTo>
                    <a:lnTo>
                      <a:pt x="921" y="5651"/>
                    </a:lnTo>
                    <a:lnTo>
                      <a:pt x="942" y="5655"/>
                    </a:lnTo>
                    <a:lnTo>
                      <a:pt x="953" y="5653"/>
                    </a:lnTo>
                    <a:lnTo>
                      <a:pt x="971" y="5651"/>
                    </a:lnTo>
                    <a:lnTo>
                      <a:pt x="979" y="5639"/>
                    </a:lnTo>
                    <a:lnTo>
                      <a:pt x="979" y="5630"/>
                    </a:lnTo>
                    <a:lnTo>
                      <a:pt x="971" y="5617"/>
                    </a:lnTo>
                    <a:lnTo>
                      <a:pt x="962" y="5607"/>
                    </a:lnTo>
                    <a:lnTo>
                      <a:pt x="979" y="5584"/>
                    </a:lnTo>
                    <a:lnTo>
                      <a:pt x="959" y="5562"/>
                    </a:lnTo>
                    <a:lnTo>
                      <a:pt x="942" y="5495"/>
                    </a:lnTo>
                    <a:lnTo>
                      <a:pt x="947" y="5484"/>
                    </a:lnTo>
                    <a:lnTo>
                      <a:pt x="942" y="5474"/>
                    </a:lnTo>
                    <a:lnTo>
                      <a:pt x="933" y="5474"/>
                    </a:lnTo>
                    <a:lnTo>
                      <a:pt x="918" y="5476"/>
                    </a:lnTo>
                    <a:lnTo>
                      <a:pt x="904" y="5470"/>
                    </a:lnTo>
                    <a:lnTo>
                      <a:pt x="907" y="5466"/>
                    </a:lnTo>
                    <a:lnTo>
                      <a:pt x="907" y="5459"/>
                    </a:lnTo>
                    <a:lnTo>
                      <a:pt x="904" y="5453"/>
                    </a:lnTo>
                    <a:lnTo>
                      <a:pt x="889" y="5455"/>
                    </a:lnTo>
                    <a:lnTo>
                      <a:pt x="878" y="5461"/>
                    </a:lnTo>
                    <a:lnTo>
                      <a:pt x="857" y="5457"/>
                    </a:lnTo>
                    <a:lnTo>
                      <a:pt x="849" y="5449"/>
                    </a:lnTo>
                    <a:lnTo>
                      <a:pt x="854" y="5436"/>
                    </a:lnTo>
                    <a:lnTo>
                      <a:pt x="875" y="5427"/>
                    </a:lnTo>
                    <a:lnTo>
                      <a:pt x="898" y="5417"/>
                    </a:lnTo>
                    <a:lnTo>
                      <a:pt x="927" y="5411"/>
                    </a:lnTo>
                    <a:lnTo>
                      <a:pt x="927" y="5398"/>
                    </a:lnTo>
                    <a:lnTo>
                      <a:pt x="927" y="5387"/>
                    </a:lnTo>
                    <a:lnTo>
                      <a:pt x="927" y="5375"/>
                    </a:lnTo>
                    <a:lnTo>
                      <a:pt x="930" y="5364"/>
                    </a:lnTo>
                    <a:lnTo>
                      <a:pt x="930" y="5351"/>
                    </a:lnTo>
                    <a:lnTo>
                      <a:pt x="930" y="5339"/>
                    </a:lnTo>
                    <a:lnTo>
                      <a:pt x="930" y="5328"/>
                    </a:lnTo>
                    <a:lnTo>
                      <a:pt x="933" y="5316"/>
                    </a:lnTo>
                    <a:lnTo>
                      <a:pt x="930" y="5303"/>
                    </a:lnTo>
                    <a:lnTo>
                      <a:pt x="930" y="5292"/>
                    </a:lnTo>
                    <a:lnTo>
                      <a:pt x="930" y="5280"/>
                    </a:lnTo>
                    <a:lnTo>
                      <a:pt x="930" y="5269"/>
                    </a:lnTo>
                    <a:lnTo>
                      <a:pt x="927" y="5256"/>
                    </a:lnTo>
                    <a:lnTo>
                      <a:pt x="927" y="5244"/>
                    </a:lnTo>
                    <a:lnTo>
                      <a:pt x="927" y="5233"/>
                    </a:lnTo>
                    <a:lnTo>
                      <a:pt x="927" y="5221"/>
                    </a:lnTo>
                    <a:lnTo>
                      <a:pt x="921" y="5208"/>
                    </a:lnTo>
                    <a:lnTo>
                      <a:pt x="921" y="5197"/>
                    </a:lnTo>
                    <a:lnTo>
                      <a:pt x="916" y="5185"/>
                    </a:lnTo>
                    <a:lnTo>
                      <a:pt x="916" y="5174"/>
                    </a:lnTo>
                    <a:lnTo>
                      <a:pt x="910" y="5160"/>
                    </a:lnTo>
                    <a:lnTo>
                      <a:pt x="907" y="5149"/>
                    </a:lnTo>
                    <a:lnTo>
                      <a:pt x="904" y="5138"/>
                    </a:lnTo>
                    <a:lnTo>
                      <a:pt x="901" y="5126"/>
                    </a:lnTo>
                    <a:lnTo>
                      <a:pt x="895" y="5115"/>
                    </a:lnTo>
                    <a:lnTo>
                      <a:pt x="892" y="5103"/>
                    </a:lnTo>
                    <a:lnTo>
                      <a:pt x="886" y="5092"/>
                    </a:lnTo>
                    <a:lnTo>
                      <a:pt x="884" y="5081"/>
                    </a:lnTo>
                    <a:lnTo>
                      <a:pt x="878" y="5069"/>
                    </a:lnTo>
                    <a:lnTo>
                      <a:pt x="875" y="5058"/>
                    </a:lnTo>
                    <a:lnTo>
                      <a:pt x="872" y="5046"/>
                    </a:lnTo>
                    <a:lnTo>
                      <a:pt x="869" y="5035"/>
                    </a:lnTo>
                    <a:lnTo>
                      <a:pt x="849" y="5031"/>
                    </a:lnTo>
                    <a:lnTo>
                      <a:pt x="831" y="5026"/>
                    </a:lnTo>
                    <a:lnTo>
                      <a:pt x="846" y="5016"/>
                    </a:lnTo>
                    <a:lnTo>
                      <a:pt x="843" y="5005"/>
                    </a:lnTo>
                    <a:lnTo>
                      <a:pt x="828" y="5005"/>
                    </a:lnTo>
                    <a:lnTo>
                      <a:pt x="817" y="5005"/>
                    </a:lnTo>
                    <a:lnTo>
                      <a:pt x="814" y="4982"/>
                    </a:lnTo>
                    <a:lnTo>
                      <a:pt x="825" y="4980"/>
                    </a:lnTo>
                    <a:lnTo>
                      <a:pt x="843" y="4984"/>
                    </a:lnTo>
                    <a:lnTo>
                      <a:pt x="857" y="4980"/>
                    </a:lnTo>
                    <a:lnTo>
                      <a:pt x="878" y="4980"/>
                    </a:lnTo>
                    <a:lnTo>
                      <a:pt x="881" y="4963"/>
                    </a:lnTo>
                    <a:lnTo>
                      <a:pt x="878" y="4948"/>
                    </a:lnTo>
                    <a:lnTo>
                      <a:pt x="916" y="4919"/>
                    </a:lnTo>
                    <a:lnTo>
                      <a:pt x="933" y="4799"/>
                    </a:lnTo>
                    <a:lnTo>
                      <a:pt x="921" y="4490"/>
                    </a:lnTo>
                    <a:lnTo>
                      <a:pt x="933" y="4412"/>
                    </a:lnTo>
                    <a:lnTo>
                      <a:pt x="933" y="4406"/>
                    </a:lnTo>
                    <a:lnTo>
                      <a:pt x="945" y="4400"/>
                    </a:lnTo>
                    <a:lnTo>
                      <a:pt x="933" y="4347"/>
                    </a:lnTo>
                    <a:lnTo>
                      <a:pt x="942" y="4336"/>
                    </a:lnTo>
                    <a:lnTo>
                      <a:pt x="942" y="4324"/>
                    </a:lnTo>
                    <a:lnTo>
                      <a:pt x="930" y="4311"/>
                    </a:lnTo>
                    <a:lnTo>
                      <a:pt x="916" y="4303"/>
                    </a:lnTo>
                    <a:lnTo>
                      <a:pt x="930" y="4286"/>
                    </a:lnTo>
                    <a:lnTo>
                      <a:pt x="921" y="4280"/>
                    </a:lnTo>
                    <a:lnTo>
                      <a:pt x="916" y="4275"/>
                    </a:lnTo>
                    <a:lnTo>
                      <a:pt x="921" y="4269"/>
                    </a:lnTo>
                    <a:lnTo>
                      <a:pt x="933" y="4263"/>
                    </a:lnTo>
                    <a:lnTo>
                      <a:pt x="924" y="4258"/>
                    </a:lnTo>
                    <a:lnTo>
                      <a:pt x="913" y="4252"/>
                    </a:lnTo>
                    <a:lnTo>
                      <a:pt x="924" y="4246"/>
                    </a:lnTo>
                    <a:lnTo>
                      <a:pt x="942" y="4242"/>
                    </a:lnTo>
                    <a:lnTo>
                      <a:pt x="936" y="4237"/>
                    </a:lnTo>
                    <a:lnTo>
                      <a:pt x="924" y="4235"/>
                    </a:lnTo>
                    <a:lnTo>
                      <a:pt x="910" y="4233"/>
                    </a:lnTo>
                    <a:lnTo>
                      <a:pt x="904" y="4231"/>
                    </a:lnTo>
                    <a:lnTo>
                      <a:pt x="901" y="4223"/>
                    </a:lnTo>
                    <a:lnTo>
                      <a:pt x="918" y="4220"/>
                    </a:lnTo>
                    <a:lnTo>
                      <a:pt x="889" y="4208"/>
                    </a:lnTo>
                    <a:lnTo>
                      <a:pt x="872" y="4193"/>
                    </a:lnTo>
                    <a:lnTo>
                      <a:pt x="875" y="4185"/>
                    </a:lnTo>
                    <a:lnTo>
                      <a:pt x="878" y="4178"/>
                    </a:lnTo>
                    <a:lnTo>
                      <a:pt x="869" y="4170"/>
                    </a:lnTo>
                    <a:lnTo>
                      <a:pt x="857" y="4168"/>
                    </a:lnTo>
                    <a:lnTo>
                      <a:pt x="837" y="4168"/>
                    </a:lnTo>
                    <a:lnTo>
                      <a:pt x="820" y="4168"/>
                    </a:lnTo>
                    <a:lnTo>
                      <a:pt x="814" y="4153"/>
                    </a:lnTo>
                    <a:lnTo>
                      <a:pt x="834" y="4140"/>
                    </a:lnTo>
                    <a:lnTo>
                      <a:pt x="884" y="4128"/>
                    </a:lnTo>
                    <a:lnTo>
                      <a:pt x="936" y="4128"/>
                    </a:lnTo>
                    <a:lnTo>
                      <a:pt x="916" y="4022"/>
                    </a:lnTo>
                    <a:lnTo>
                      <a:pt x="904" y="4018"/>
                    </a:lnTo>
                    <a:lnTo>
                      <a:pt x="895" y="4012"/>
                    </a:lnTo>
                    <a:lnTo>
                      <a:pt x="889" y="4003"/>
                    </a:lnTo>
                    <a:lnTo>
                      <a:pt x="904" y="3999"/>
                    </a:lnTo>
                    <a:lnTo>
                      <a:pt x="904" y="3995"/>
                    </a:lnTo>
                    <a:lnTo>
                      <a:pt x="892" y="3990"/>
                    </a:lnTo>
                    <a:lnTo>
                      <a:pt x="875" y="3980"/>
                    </a:lnTo>
                    <a:lnTo>
                      <a:pt x="869" y="3973"/>
                    </a:lnTo>
                    <a:lnTo>
                      <a:pt x="808" y="3957"/>
                    </a:lnTo>
                    <a:lnTo>
                      <a:pt x="802" y="3954"/>
                    </a:lnTo>
                    <a:lnTo>
                      <a:pt x="805" y="3952"/>
                    </a:lnTo>
                    <a:lnTo>
                      <a:pt x="808" y="3948"/>
                    </a:lnTo>
                    <a:lnTo>
                      <a:pt x="805" y="3944"/>
                    </a:lnTo>
                    <a:lnTo>
                      <a:pt x="791" y="3942"/>
                    </a:lnTo>
                    <a:lnTo>
                      <a:pt x="779" y="3942"/>
                    </a:lnTo>
                    <a:lnTo>
                      <a:pt x="773" y="3936"/>
                    </a:lnTo>
                    <a:lnTo>
                      <a:pt x="779" y="3933"/>
                    </a:lnTo>
                    <a:lnTo>
                      <a:pt x="791" y="3929"/>
                    </a:lnTo>
                    <a:lnTo>
                      <a:pt x="805" y="3925"/>
                    </a:lnTo>
                    <a:lnTo>
                      <a:pt x="854" y="3881"/>
                    </a:lnTo>
                    <a:lnTo>
                      <a:pt x="849" y="3735"/>
                    </a:lnTo>
                    <a:lnTo>
                      <a:pt x="817" y="3716"/>
                    </a:lnTo>
                    <a:lnTo>
                      <a:pt x="825" y="3708"/>
                    </a:lnTo>
                    <a:lnTo>
                      <a:pt x="843" y="3706"/>
                    </a:lnTo>
                    <a:lnTo>
                      <a:pt x="823" y="3706"/>
                    </a:lnTo>
                    <a:lnTo>
                      <a:pt x="805" y="3708"/>
                    </a:lnTo>
                    <a:lnTo>
                      <a:pt x="793" y="3703"/>
                    </a:lnTo>
                    <a:lnTo>
                      <a:pt x="799" y="3693"/>
                    </a:lnTo>
                    <a:lnTo>
                      <a:pt x="808" y="3684"/>
                    </a:lnTo>
                    <a:lnTo>
                      <a:pt x="820" y="3678"/>
                    </a:lnTo>
                    <a:lnTo>
                      <a:pt x="828" y="3672"/>
                    </a:lnTo>
                    <a:lnTo>
                      <a:pt x="843" y="3667"/>
                    </a:lnTo>
                    <a:lnTo>
                      <a:pt x="764" y="3579"/>
                    </a:lnTo>
                    <a:lnTo>
                      <a:pt x="729" y="3554"/>
                    </a:lnTo>
                    <a:lnTo>
                      <a:pt x="709" y="3549"/>
                    </a:lnTo>
                    <a:lnTo>
                      <a:pt x="689" y="3539"/>
                    </a:lnTo>
                    <a:lnTo>
                      <a:pt x="666" y="3537"/>
                    </a:lnTo>
                    <a:lnTo>
                      <a:pt x="648" y="3547"/>
                    </a:lnTo>
                    <a:lnTo>
                      <a:pt x="625" y="3543"/>
                    </a:lnTo>
                    <a:lnTo>
                      <a:pt x="610" y="3537"/>
                    </a:lnTo>
                    <a:lnTo>
                      <a:pt x="599" y="3528"/>
                    </a:lnTo>
                    <a:lnTo>
                      <a:pt x="587" y="3518"/>
                    </a:lnTo>
                    <a:lnTo>
                      <a:pt x="596" y="3513"/>
                    </a:lnTo>
                    <a:lnTo>
                      <a:pt x="613" y="3509"/>
                    </a:lnTo>
                    <a:lnTo>
                      <a:pt x="631" y="3505"/>
                    </a:lnTo>
                    <a:lnTo>
                      <a:pt x="651" y="3505"/>
                    </a:lnTo>
                    <a:lnTo>
                      <a:pt x="668" y="3503"/>
                    </a:lnTo>
                    <a:lnTo>
                      <a:pt x="689" y="3503"/>
                    </a:lnTo>
                    <a:lnTo>
                      <a:pt x="706" y="3505"/>
                    </a:lnTo>
                    <a:lnTo>
                      <a:pt x="727" y="3509"/>
                    </a:lnTo>
                    <a:lnTo>
                      <a:pt x="770" y="3526"/>
                    </a:lnTo>
                    <a:lnTo>
                      <a:pt x="820" y="3522"/>
                    </a:lnTo>
                    <a:lnTo>
                      <a:pt x="875" y="3475"/>
                    </a:lnTo>
                    <a:lnTo>
                      <a:pt x="892" y="3475"/>
                    </a:lnTo>
                    <a:lnTo>
                      <a:pt x="916" y="3475"/>
                    </a:lnTo>
                    <a:lnTo>
                      <a:pt x="1003" y="3290"/>
                    </a:lnTo>
                    <a:lnTo>
                      <a:pt x="994" y="3140"/>
                    </a:lnTo>
                    <a:lnTo>
                      <a:pt x="997" y="3132"/>
                    </a:lnTo>
                    <a:lnTo>
                      <a:pt x="1014" y="3134"/>
                    </a:lnTo>
                    <a:lnTo>
                      <a:pt x="1011" y="3148"/>
                    </a:lnTo>
                    <a:lnTo>
                      <a:pt x="1011" y="3163"/>
                    </a:lnTo>
                    <a:lnTo>
                      <a:pt x="1014" y="3178"/>
                    </a:lnTo>
                    <a:lnTo>
                      <a:pt x="1017" y="3193"/>
                    </a:lnTo>
                    <a:lnTo>
                      <a:pt x="1020" y="3207"/>
                    </a:lnTo>
                    <a:lnTo>
                      <a:pt x="1026" y="3222"/>
                    </a:lnTo>
                    <a:lnTo>
                      <a:pt x="1029" y="3237"/>
                    </a:lnTo>
                    <a:lnTo>
                      <a:pt x="1035" y="3252"/>
                    </a:lnTo>
                    <a:lnTo>
                      <a:pt x="1038" y="3265"/>
                    </a:lnTo>
                    <a:lnTo>
                      <a:pt x="1041" y="3281"/>
                    </a:lnTo>
                    <a:lnTo>
                      <a:pt x="1043" y="3294"/>
                    </a:lnTo>
                    <a:lnTo>
                      <a:pt x="1049" y="3309"/>
                    </a:lnTo>
                    <a:lnTo>
                      <a:pt x="1052" y="3322"/>
                    </a:lnTo>
                    <a:lnTo>
                      <a:pt x="1055" y="3338"/>
                    </a:lnTo>
                    <a:lnTo>
                      <a:pt x="1058" y="3351"/>
                    </a:lnTo>
                    <a:lnTo>
                      <a:pt x="1064" y="3366"/>
                    </a:lnTo>
                    <a:lnTo>
                      <a:pt x="1049" y="3374"/>
                    </a:lnTo>
                    <a:lnTo>
                      <a:pt x="1043" y="3378"/>
                    </a:lnTo>
                    <a:lnTo>
                      <a:pt x="1032" y="3372"/>
                    </a:lnTo>
                    <a:lnTo>
                      <a:pt x="1032" y="3366"/>
                    </a:lnTo>
                    <a:lnTo>
                      <a:pt x="1029" y="3359"/>
                    </a:lnTo>
                    <a:lnTo>
                      <a:pt x="1020" y="3355"/>
                    </a:lnTo>
                    <a:lnTo>
                      <a:pt x="1003" y="3355"/>
                    </a:lnTo>
                    <a:lnTo>
                      <a:pt x="997" y="3360"/>
                    </a:lnTo>
                    <a:lnTo>
                      <a:pt x="997" y="3372"/>
                    </a:lnTo>
                    <a:lnTo>
                      <a:pt x="997" y="3385"/>
                    </a:lnTo>
                    <a:lnTo>
                      <a:pt x="997" y="3398"/>
                    </a:lnTo>
                    <a:lnTo>
                      <a:pt x="997" y="3412"/>
                    </a:lnTo>
                    <a:lnTo>
                      <a:pt x="997" y="3423"/>
                    </a:lnTo>
                    <a:lnTo>
                      <a:pt x="997" y="3438"/>
                    </a:lnTo>
                    <a:lnTo>
                      <a:pt x="997" y="3450"/>
                    </a:lnTo>
                    <a:lnTo>
                      <a:pt x="997" y="3465"/>
                    </a:lnTo>
                    <a:lnTo>
                      <a:pt x="997" y="3476"/>
                    </a:lnTo>
                    <a:lnTo>
                      <a:pt x="997" y="3492"/>
                    </a:lnTo>
                    <a:lnTo>
                      <a:pt x="997" y="3503"/>
                    </a:lnTo>
                    <a:lnTo>
                      <a:pt x="1000" y="3518"/>
                    </a:lnTo>
                    <a:lnTo>
                      <a:pt x="1000" y="3532"/>
                    </a:lnTo>
                    <a:lnTo>
                      <a:pt x="1000" y="3545"/>
                    </a:lnTo>
                    <a:lnTo>
                      <a:pt x="1000" y="3558"/>
                    </a:lnTo>
                    <a:lnTo>
                      <a:pt x="1003" y="3573"/>
                    </a:lnTo>
                    <a:lnTo>
                      <a:pt x="1000" y="3585"/>
                    </a:lnTo>
                    <a:lnTo>
                      <a:pt x="1000" y="3598"/>
                    </a:lnTo>
                    <a:lnTo>
                      <a:pt x="1000" y="3611"/>
                    </a:lnTo>
                    <a:lnTo>
                      <a:pt x="1000" y="3625"/>
                    </a:lnTo>
                    <a:lnTo>
                      <a:pt x="1000" y="3638"/>
                    </a:lnTo>
                    <a:lnTo>
                      <a:pt x="1000" y="3651"/>
                    </a:lnTo>
                    <a:lnTo>
                      <a:pt x="1000" y="3665"/>
                    </a:lnTo>
                    <a:lnTo>
                      <a:pt x="1000" y="3680"/>
                    </a:lnTo>
                    <a:lnTo>
                      <a:pt x="997" y="3691"/>
                    </a:lnTo>
                    <a:lnTo>
                      <a:pt x="997" y="3706"/>
                    </a:lnTo>
                    <a:lnTo>
                      <a:pt x="997" y="3718"/>
                    </a:lnTo>
                    <a:lnTo>
                      <a:pt x="997" y="3733"/>
                    </a:lnTo>
                    <a:lnTo>
                      <a:pt x="994" y="3746"/>
                    </a:lnTo>
                    <a:lnTo>
                      <a:pt x="994" y="3760"/>
                    </a:lnTo>
                    <a:lnTo>
                      <a:pt x="991" y="3773"/>
                    </a:lnTo>
                    <a:lnTo>
                      <a:pt x="991" y="3788"/>
                    </a:lnTo>
                    <a:lnTo>
                      <a:pt x="1000" y="3803"/>
                    </a:lnTo>
                    <a:lnTo>
                      <a:pt x="1014" y="3813"/>
                    </a:lnTo>
                    <a:lnTo>
                      <a:pt x="1023" y="3805"/>
                    </a:lnTo>
                    <a:lnTo>
                      <a:pt x="1032" y="3794"/>
                    </a:lnTo>
                    <a:lnTo>
                      <a:pt x="1038" y="3782"/>
                    </a:lnTo>
                    <a:lnTo>
                      <a:pt x="1043" y="3771"/>
                    </a:lnTo>
                    <a:lnTo>
                      <a:pt x="1043" y="3754"/>
                    </a:lnTo>
                    <a:lnTo>
                      <a:pt x="1046" y="3741"/>
                    </a:lnTo>
                    <a:lnTo>
                      <a:pt x="1046" y="3725"/>
                    </a:lnTo>
                    <a:lnTo>
                      <a:pt x="1049" y="3712"/>
                    </a:lnTo>
                    <a:lnTo>
                      <a:pt x="1049" y="3695"/>
                    </a:lnTo>
                    <a:lnTo>
                      <a:pt x="1052" y="3682"/>
                    </a:lnTo>
                    <a:lnTo>
                      <a:pt x="1055" y="3667"/>
                    </a:lnTo>
                    <a:lnTo>
                      <a:pt x="1058" y="3653"/>
                    </a:lnTo>
                    <a:lnTo>
                      <a:pt x="1058" y="3638"/>
                    </a:lnTo>
                    <a:lnTo>
                      <a:pt x="1061" y="3623"/>
                    </a:lnTo>
                    <a:lnTo>
                      <a:pt x="1064" y="3608"/>
                    </a:lnTo>
                    <a:lnTo>
                      <a:pt x="1067" y="3594"/>
                    </a:lnTo>
                    <a:lnTo>
                      <a:pt x="1067" y="3579"/>
                    </a:lnTo>
                    <a:lnTo>
                      <a:pt x="1070" y="3566"/>
                    </a:lnTo>
                    <a:lnTo>
                      <a:pt x="1072" y="3551"/>
                    </a:lnTo>
                    <a:lnTo>
                      <a:pt x="1075" y="3537"/>
                    </a:lnTo>
                    <a:lnTo>
                      <a:pt x="1075" y="3520"/>
                    </a:lnTo>
                    <a:lnTo>
                      <a:pt x="1075" y="3507"/>
                    </a:lnTo>
                    <a:lnTo>
                      <a:pt x="1075" y="3492"/>
                    </a:lnTo>
                    <a:lnTo>
                      <a:pt x="1078" y="3478"/>
                    </a:lnTo>
                    <a:lnTo>
                      <a:pt x="1078" y="3461"/>
                    </a:lnTo>
                    <a:lnTo>
                      <a:pt x="1081" y="3448"/>
                    </a:lnTo>
                    <a:lnTo>
                      <a:pt x="1081" y="3433"/>
                    </a:lnTo>
                    <a:lnTo>
                      <a:pt x="1084" y="3419"/>
                    </a:lnTo>
                    <a:lnTo>
                      <a:pt x="1084" y="3404"/>
                    </a:lnTo>
                    <a:lnTo>
                      <a:pt x="1084" y="3389"/>
                    </a:lnTo>
                    <a:lnTo>
                      <a:pt x="1084" y="3374"/>
                    </a:lnTo>
                    <a:lnTo>
                      <a:pt x="1087" y="3360"/>
                    </a:lnTo>
                    <a:lnTo>
                      <a:pt x="1087" y="3345"/>
                    </a:lnTo>
                    <a:lnTo>
                      <a:pt x="1090" y="3332"/>
                    </a:lnTo>
                    <a:lnTo>
                      <a:pt x="1090" y="3317"/>
                    </a:lnTo>
                    <a:lnTo>
                      <a:pt x="1093" y="3303"/>
                    </a:lnTo>
                    <a:lnTo>
                      <a:pt x="1090" y="3286"/>
                    </a:lnTo>
                    <a:lnTo>
                      <a:pt x="1090" y="3273"/>
                    </a:lnTo>
                    <a:lnTo>
                      <a:pt x="1090" y="3258"/>
                    </a:lnTo>
                    <a:lnTo>
                      <a:pt x="1090" y="3245"/>
                    </a:lnTo>
                    <a:lnTo>
                      <a:pt x="1090" y="3229"/>
                    </a:lnTo>
                    <a:lnTo>
                      <a:pt x="1090" y="3216"/>
                    </a:lnTo>
                    <a:lnTo>
                      <a:pt x="1090" y="3201"/>
                    </a:lnTo>
                    <a:lnTo>
                      <a:pt x="1090" y="3188"/>
                    </a:lnTo>
                    <a:lnTo>
                      <a:pt x="1087" y="3172"/>
                    </a:lnTo>
                    <a:lnTo>
                      <a:pt x="1087" y="3159"/>
                    </a:lnTo>
                    <a:lnTo>
                      <a:pt x="1084" y="3144"/>
                    </a:lnTo>
                    <a:lnTo>
                      <a:pt x="1084" y="3130"/>
                    </a:lnTo>
                    <a:lnTo>
                      <a:pt x="1081" y="3115"/>
                    </a:lnTo>
                    <a:lnTo>
                      <a:pt x="1081" y="3102"/>
                    </a:lnTo>
                    <a:lnTo>
                      <a:pt x="1081" y="3087"/>
                    </a:lnTo>
                    <a:lnTo>
                      <a:pt x="1081" y="3073"/>
                    </a:lnTo>
                    <a:lnTo>
                      <a:pt x="1078" y="3058"/>
                    </a:lnTo>
                    <a:lnTo>
                      <a:pt x="1075" y="3045"/>
                    </a:lnTo>
                    <a:lnTo>
                      <a:pt x="1072" y="3030"/>
                    </a:lnTo>
                    <a:lnTo>
                      <a:pt x="1072" y="3016"/>
                    </a:lnTo>
                    <a:lnTo>
                      <a:pt x="1070" y="3001"/>
                    </a:lnTo>
                    <a:lnTo>
                      <a:pt x="1067" y="2988"/>
                    </a:lnTo>
                    <a:lnTo>
                      <a:pt x="1064" y="2973"/>
                    </a:lnTo>
                    <a:lnTo>
                      <a:pt x="1064" y="2959"/>
                    </a:lnTo>
                    <a:lnTo>
                      <a:pt x="1058" y="2944"/>
                    </a:lnTo>
                    <a:lnTo>
                      <a:pt x="1055" y="2931"/>
                    </a:lnTo>
                    <a:lnTo>
                      <a:pt x="1052" y="2916"/>
                    </a:lnTo>
                    <a:lnTo>
                      <a:pt x="1049" y="2904"/>
                    </a:lnTo>
                    <a:lnTo>
                      <a:pt x="1043" y="2889"/>
                    </a:lnTo>
                    <a:lnTo>
                      <a:pt x="1043" y="2876"/>
                    </a:lnTo>
                    <a:lnTo>
                      <a:pt x="1038" y="2861"/>
                    </a:lnTo>
                    <a:lnTo>
                      <a:pt x="1038" y="2849"/>
                    </a:lnTo>
                    <a:lnTo>
                      <a:pt x="1020" y="2851"/>
                    </a:lnTo>
                    <a:lnTo>
                      <a:pt x="1017" y="2859"/>
                    </a:lnTo>
                    <a:lnTo>
                      <a:pt x="1014" y="2866"/>
                    </a:lnTo>
                    <a:lnTo>
                      <a:pt x="1014" y="2876"/>
                    </a:lnTo>
                    <a:lnTo>
                      <a:pt x="1009" y="2881"/>
                    </a:lnTo>
                    <a:lnTo>
                      <a:pt x="994" y="2881"/>
                    </a:lnTo>
                    <a:lnTo>
                      <a:pt x="974" y="2800"/>
                    </a:lnTo>
                    <a:lnTo>
                      <a:pt x="959" y="2792"/>
                    </a:lnTo>
                    <a:lnTo>
                      <a:pt x="936" y="2790"/>
                    </a:lnTo>
                    <a:lnTo>
                      <a:pt x="933" y="2889"/>
                    </a:lnTo>
                    <a:lnTo>
                      <a:pt x="913" y="2895"/>
                    </a:lnTo>
                    <a:lnTo>
                      <a:pt x="898" y="2904"/>
                    </a:lnTo>
                    <a:lnTo>
                      <a:pt x="843" y="2914"/>
                    </a:lnTo>
                    <a:lnTo>
                      <a:pt x="828" y="2912"/>
                    </a:lnTo>
                    <a:lnTo>
                      <a:pt x="817" y="2908"/>
                    </a:lnTo>
                    <a:lnTo>
                      <a:pt x="791" y="2881"/>
                    </a:lnTo>
                    <a:lnTo>
                      <a:pt x="779" y="2876"/>
                    </a:lnTo>
                    <a:lnTo>
                      <a:pt x="761" y="2870"/>
                    </a:lnTo>
                    <a:lnTo>
                      <a:pt x="773" y="2857"/>
                    </a:lnTo>
                    <a:lnTo>
                      <a:pt x="799" y="2849"/>
                    </a:lnTo>
                    <a:lnTo>
                      <a:pt x="814" y="2845"/>
                    </a:lnTo>
                    <a:lnTo>
                      <a:pt x="831" y="2842"/>
                    </a:lnTo>
                    <a:lnTo>
                      <a:pt x="849" y="2838"/>
                    </a:lnTo>
                    <a:lnTo>
                      <a:pt x="866" y="2836"/>
                    </a:lnTo>
                    <a:lnTo>
                      <a:pt x="863" y="2699"/>
                    </a:lnTo>
                    <a:lnTo>
                      <a:pt x="849" y="2665"/>
                    </a:lnTo>
                    <a:lnTo>
                      <a:pt x="881" y="2560"/>
                    </a:lnTo>
                    <a:lnTo>
                      <a:pt x="886" y="2555"/>
                    </a:lnTo>
                    <a:lnTo>
                      <a:pt x="886" y="2549"/>
                    </a:lnTo>
                    <a:lnTo>
                      <a:pt x="878" y="2539"/>
                    </a:lnTo>
                    <a:lnTo>
                      <a:pt x="878" y="2532"/>
                    </a:lnTo>
                    <a:lnTo>
                      <a:pt x="886" y="2530"/>
                    </a:lnTo>
                    <a:lnTo>
                      <a:pt x="889" y="2528"/>
                    </a:lnTo>
                    <a:lnTo>
                      <a:pt x="889" y="2526"/>
                    </a:lnTo>
                    <a:lnTo>
                      <a:pt x="904" y="2530"/>
                    </a:lnTo>
                    <a:lnTo>
                      <a:pt x="895" y="2524"/>
                    </a:lnTo>
                    <a:lnTo>
                      <a:pt x="884" y="2520"/>
                    </a:lnTo>
                    <a:lnTo>
                      <a:pt x="910" y="2448"/>
                    </a:lnTo>
                    <a:lnTo>
                      <a:pt x="901" y="2441"/>
                    </a:lnTo>
                    <a:lnTo>
                      <a:pt x="892" y="2433"/>
                    </a:lnTo>
                    <a:lnTo>
                      <a:pt x="901" y="2416"/>
                    </a:lnTo>
                    <a:lnTo>
                      <a:pt x="901" y="2399"/>
                    </a:lnTo>
                    <a:lnTo>
                      <a:pt x="910" y="2300"/>
                    </a:lnTo>
                    <a:lnTo>
                      <a:pt x="910" y="2294"/>
                    </a:lnTo>
                    <a:lnTo>
                      <a:pt x="924" y="2292"/>
                    </a:lnTo>
                    <a:lnTo>
                      <a:pt x="913" y="1960"/>
                    </a:lnTo>
                    <a:lnTo>
                      <a:pt x="921" y="1958"/>
                    </a:lnTo>
                    <a:lnTo>
                      <a:pt x="936" y="1956"/>
                    </a:lnTo>
                    <a:lnTo>
                      <a:pt x="924" y="1952"/>
                    </a:lnTo>
                    <a:lnTo>
                      <a:pt x="913" y="1948"/>
                    </a:lnTo>
                    <a:lnTo>
                      <a:pt x="910" y="1933"/>
                    </a:lnTo>
                    <a:lnTo>
                      <a:pt x="933" y="1922"/>
                    </a:lnTo>
                    <a:lnTo>
                      <a:pt x="907" y="1878"/>
                    </a:lnTo>
                    <a:lnTo>
                      <a:pt x="901" y="1874"/>
                    </a:lnTo>
                    <a:lnTo>
                      <a:pt x="889" y="1874"/>
                    </a:lnTo>
                    <a:lnTo>
                      <a:pt x="881" y="1870"/>
                    </a:lnTo>
                    <a:lnTo>
                      <a:pt x="884" y="1867"/>
                    </a:lnTo>
                    <a:lnTo>
                      <a:pt x="869" y="1868"/>
                    </a:lnTo>
                    <a:lnTo>
                      <a:pt x="854" y="1872"/>
                    </a:lnTo>
                    <a:lnTo>
                      <a:pt x="849" y="1878"/>
                    </a:lnTo>
                    <a:lnTo>
                      <a:pt x="854" y="1884"/>
                    </a:lnTo>
                    <a:lnTo>
                      <a:pt x="843" y="1891"/>
                    </a:lnTo>
                    <a:lnTo>
                      <a:pt x="825" y="1899"/>
                    </a:lnTo>
                    <a:lnTo>
                      <a:pt x="799" y="1895"/>
                    </a:lnTo>
                    <a:lnTo>
                      <a:pt x="782" y="1887"/>
                    </a:lnTo>
                    <a:lnTo>
                      <a:pt x="764" y="1876"/>
                    </a:lnTo>
                    <a:lnTo>
                      <a:pt x="756" y="1865"/>
                    </a:lnTo>
                    <a:lnTo>
                      <a:pt x="753" y="1851"/>
                    </a:lnTo>
                    <a:lnTo>
                      <a:pt x="753" y="1838"/>
                    </a:lnTo>
                    <a:lnTo>
                      <a:pt x="750" y="1825"/>
                    </a:lnTo>
                    <a:lnTo>
                      <a:pt x="750" y="1813"/>
                    </a:lnTo>
                    <a:lnTo>
                      <a:pt x="750" y="1800"/>
                    </a:lnTo>
                    <a:lnTo>
                      <a:pt x="750" y="1789"/>
                    </a:lnTo>
                    <a:lnTo>
                      <a:pt x="750" y="1775"/>
                    </a:lnTo>
                    <a:lnTo>
                      <a:pt x="750" y="1764"/>
                    </a:lnTo>
                    <a:lnTo>
                      <a:pt x="750" y="1751"/>
                    </a:lnTo>
                    <a:lnTo>
                      <a:pt x="750" y="1737"/>
                    </a:lnTo>
                    <a:lnTo>
                      <a:pt x="750" y="1726"/>
                    </a:lnTo>
                    <a:lnTo>
                      <a:pt x="753" y="1714"/>
                    </a:lnTo>
                    <a:lnTo>
                      <a:pt x="753" y="1701"/>
                    </a:lnTo>
                    <a:lnTo>
                      <a:pt x="753" y="1688"/>
                    </a:lnTo>
                    <a:lnTo>
                      <a:pt x="753" y="1676"/>
                    </a:lnTo>
                    <a:lnTo>
                      <a:pt x="756" y="1665"/>
                    </a:lnTo>
                    <a:lnTo>
                      <a:pt x="756" y="1652"/>
                    </a:lnTo>
                    <a:lnTo>
                      <a:pt x="756" y="1640"/>
                    </a:lnTo>
                    <a:lnTo>
                      <a:pt x="756" y="1627"/>
                    </a:lnTo>
                    <a:lnTo>
                      <a:pt x="756" y="1616"/>
                    </a:lnTo>
                    <a:lnTo>
                      <a:pt x="756" y="1602"/>
                    </a:lnTo>
                    <a:lnTo>
                      <a:pt x="756" y="1591"/>
                    </a:lnTo>
                    <a:lnTo>
                      <a:pt x="756" y="1579"/>
                    </a:lnTo>
                    <a:lnTo>
                      <a:pt x="756" y="1568"/>
                    </a:lnTo>
                    <a:lnTo>
                      <a:pt x="753" y="1555"/>
                    </a:lnTo>
                    <a:lnTo>
                      <a:pt x="753" y="1543"/>
                    </a:lnTo>
                    <a:lnTo>
                      <a:pt x="753" y="1530"/>
                    </a:lnTo>
                    <a:lnTo>
                      <a:pt x="753" y="1519"/>
                    </a:lnTo>
                    <a:lnTo>
                      <a:pt x="750" y="1507"/>
                    </a:lnTo>
                    <a:lnTo>
                      <a:pt x="750" y="1496"/>
                    </a:lnTo>
                    <a:lnTo>
                      <a:pt x="747" y="1484"/>
                    </a:lnTo>
                    <a:lnTo>
                      <a:pt x="747" y="1473"/>
                    </a:lnTo>
                    <a:lnTo>
                      <a:pt x="750" y="1467"/>
                    </a:lnTo>
                    <a:lnTo>
                      <a:pt x="761" y="1462"/>
                    </a:lnTo>
                    <a:lnTo>
                      <a:pt x="759" y="1450"/>
                    </a:lnTo>
                    <a:lnTo>
                      <a:pt x="759" y="1441"/>
                    </a:lnTo>
                    <a:lnTo>
                      <a:pt x="756" y="1429"/>
                    </a:lnTo>
                    <a:lnTo>
                      <a:pt x="756" y="1420"/>
                    </a:lnTo>
                    <a:lnTo>
                      <a:pt x="753" y="1399"/>
                    </a:lnTo>
                    <a:lnTo>
                      <a:pt x="756" y="1380"/>
                    </a:lnTo>
                    <a:lnTo>
                      <a:pt x="759" y="1359"/>
                    </a:lnTo>
                    <a:lnTo>
                      <a:pt x="770" y="1340"/>
                    </a:lnTo>
                    <a:lnTo>
                      <a:pt x="779" y="1331"/>
                    </a:lnTo>
                    <a:lnTo>
                      <a:pt x="791" y="1323"/>
                    </a:lnTo>
                    <a:lnTo>
                      <a:pt x="805" y="1313"/>
                    </a:lnTo>
                    <a:lnTo>
                      <a:pt x="823" y="1306"/>
                    </a:lnTo>
                    <a:lnTo>
                      <a:pt x="840" y="1298"/>
                    </a:lnTo>
                    <a:lnTo>
                      <a:pt x="849" y="1296"/>
                    </a:lnTo>
                    <a:lnTo>
                      <a:pt x="878" y="1298"/>
                    </a:lnTo>
                    <a:lnTo>
                      <a:pt x="907" y="1306"/>
                    </a:lnTo>
                    <a:lnTo>
                      <a:pt x="921" y="1308"/>
                    </a:lnTo>
                    <a:lnTo>
                      <a:pt x="939" y="1311"/>
                    </a:lnTo>
                    <a:lnTo>
                      <a:pt x="956" y="1311"/>
                    </a:lnTo>
                    <a:lnTo>
                      <a:pt x="979" y="1311"/>
                    </a:lnTo>
                    <a:lnTo>
                      <a:pt x="977" y="1304"/>
                    </a:lnTo>
                    <a:lnTo>
                      <a:pt x="982" y="1300"/>
                    </a:lnTo>
                    <a:lnTo>
                      <a:pt x="994" y="1294"/>
                    </a:lnTo>
                    <a:lnTo>
                      <a:pt x="1011" y="1294"/>
                    </a:lnTo>
                    <a:lnTo>
                      <a:pt x="1017" y="1291"/>
                    </a:lnTo>
                    <a:lnTo>
                      <a:pt x="1023" y="1285"/>
                    </a:lnTo>
                    <a:lnTo>
                      <a:pt x="1017" y="1277"/>
                    </a:lnTo>
                    <a:lnTo>
                      <a:pt x="1006" y="1272"/>
                    </a:lnTo>
                    <a:lnTo>
                      <a:pt x="985" y="1273"/>
                    </a:lnTo>
                    <a:lnTo>
                      <a:pt x="979" y="1279"/>
                    </a:lnTo>
                    <a:lnTo>
                      <a:pt x="971" y="1287"/>
                    </a:lnTo>
                    <a:lnTo>
                      <a:pt x="956" y="1294"/>
                    </a:lnTo>
                    <a:lnTo>
                      <a:pt x="930" y="1095"/>
                    </a:lnTo>
                    <a:lnTo>
                      <a:pt x="924" y="1089"/>
                    </a:lnTo>
                    <a:lnTo>
                      <a:pt x="916" y="1089"/>
                    </a:lnTo>
                    <a:lnTo>
                      <a:pt x="907" y="1091"/>
                    </a:lnTo>
                    <a:lnTo>
                      <a:pt x="901" y="1095"/>
                    </a:lnTo>
                    <a:lnTo>
                      <a:pt x="892" y="1129"/>
                    </a:lnTo>
                    <a:lnTo>
                      <a:pt x="831" y="1165"/>
                    </a:lnTo>
                    <a:lnTo>
                      <a:pt x="825" y="1097"/>
                    </a:lnTo>
                    <a:lnTo>
                      <a:pt x="849" y="981"/>
                    </a:lnTo>
                    <a:lnTo>
                      <a:pt x="863" y="979"/>
                    </a:lnTo>
                    <a:lnTo>
                      <a:pt x="886" y="981"/>
                    </a:lnTo>
                    <a:lnTo>
                      <a:pt x="895" y="977"/>
                    </a:lnTo>
                    <a:lnTo>
                      <a:pt x="907" y="973"/>
                    </a:lnTo>
                    <a:lnTo>
                      <a:pt x="956" y="506"/>
                    </a:lnTo>
                    <a:lnTo>
                      <a:pt x="1020" y="487"/>
                    </a:lnTo>
                    <a:lnTo>
                      <a:pt x="1067" y="365"/>
                    </a:lnTo>
                    <a:lnTo>
                      <a:pt x="1014" y="344"/>
                    </a:lnTo>
                    <a:lnTo>
                      <a:pt x="1014" y="338"/>
                    </a:lnTo>
                    <a:lnTo>
                      <a:pt x="1014" y="333"/>
                    </a:lnTo>
                    <a:lnTo>
                      <a:pt x="988" y="333"/>
                    </a:lnTo>
                    <a:lnTo>
                      <a:pt x="974" y="340"/>
                    </a:lnTo>
                    <a:lnTo>
                      <a:pt x="956" y="348"/>
                    </a:lnTo>
                    <a:lnTo>
                      <a:pt x="936" y="355"/>
                    </a:lnTo>
                    <a:lnTo>
                      <a:pt x="927" y="365"/>
                    </a:lnTo>
                    <a:lnTo>
                      <a:pt x="924" y="376"/>
                    </a:lnTo>
                    <a:lnTo>
                      <a:pt x="918" y="388"/>
                    </a:lnTo>
                    <a:lnTo>
                      <a:pt x="918" y="399"/>
                    </a:lnTo>
                    <a:lnTo>
                      <a:pt x="913" y="411"/>
                    </a:lnTo>
                    <a:lnTo>
                      <a:pt x="910" y="422"/>
                    </a:lnTo>
                    <a:lnTo>
                      <a:pt x="910" y="433"/>
                    </a:lnTo>
                    <a:lnTo>
                      <a:pt x="910" y="445"/>
                    </a:lnTo>
                    <a:lnTo>
                      <a:pt x="907" y="456"/>
                    </a:lnTo>
                    <a:lnTo>
                      <a:pt x="907" y="468"/>
                    </a:lnTo>
                    <a:lnTo>
                      <a:pt x="907" y="479"/>
                    </a:lnTo>
                    <a:lnTo>
                      <a:pt x="907" y="490"/>
                    </a:lnTo>
                    <a:lnTo>
                      <a:pt x="907" y="502"/>
                    </a:lnTo>
                    <a:lnTo>
                      <a:pt x="907" y="513"/>
                    </a:lnTo>
                    <a:lnTo>
                      <a:pt x="907" y="525"/>
                    </a:lnTo>
                    <a:lnTo>
                      <a:pt x="907" y="538"/>
                    </a:lnTo>
                    <a:lnTo>
                      <a:pt x="904" y="549"/>
                    </a:lnTo>
                    <a:lnTo>
                      <a:pt x="904" y="561"/>
                    </a:lnTo>
                    <a:lnTo>
                      <a:pt x="901" y="572"/>
                    </a:lnTo>
                    <a:lnTo>
                      <a:pt x="901" y="584"/>
                    </a:lnTo>
                    <a:lnTo>
                      <a:pt x="898" y="595"/>
                    </a:lnTo>
                    <a:lnTo>
                      <a:pt x="895" y="606"/>
                    </a:lnTo>
                    <a:lnTo>
                      <a:pt x="892" y="618"/>
                    </a:lnTo>
                    <a:lnTo>
                      <a:pt x="892" y="629"/>
                    </a:lnTo>
                    <a:lnTo>
                      <a:pt x="886" y="639"/>
                    </a:lnTo>
                    <a:lnTo>
                      <a:pt x="881" y="650"/>
                    </a:lnTo>
                    <a:lnTo>
                      <a:pt x="875" y="661"/>
                    </a:lnTo>
                    <a:lnTo>
                      <a:pt x="872" y="673"/>
                    </a:lnTo>
                    <a:lnTo>
                      <a:pt x="863" y="682"/>
                    </a:lnTo>
                    <a:lnTo>
                      <a:pt x="857" y="694"/>
                    </a:lnTo>
                    <a:lnTo>
                      <a:pt x="849" y="705"/>
                    </a:lnTo>
                    <a:lnTo>
                      <a:pt x="843" y="717"/>
                    </a:lnTo>
                    <a:lnTo>
                      <a:pt x="791" y="722"/>
                    </a:lnTo>
                    <a:lnTo>
                      <a:pt x="779" y="703"/>
                    </a:lnTo>
                    <a:lnTo>
                      <a:pt x="773" y="684"/>
                    </a:lnTo>
                    <a:lnTo>
                      <a:pt x="770" y="665"/>
                    </a:lnTo>
                    <a:lnTo>
                      <a:pt x="773" y="648"/>
                    </a:lnTo>
                    <a:lnTo>
                      <a:pt x="773" y="627"/>
                    </a:lnTo>
                    <a:lnTo>
                      <a:pt x="776" y="608"/>
                    </a:lnTo>
                    <a:lnTo>
                      <a:pt x="779" y="587"/>
                    </a:lnTo>
                    <a:lnTo>
                      <a:pt x="785" y="568"/>
                    </a:lnTo>
                    <a:lnTo>
                      <a:pt x="785" y="557"/>
                    </a:lnTo>
                    <a:lnTo>
                      <a:pt x="785" y="547"/>
                    </a:lnTo>
                    <a:lnTo>
                      <a:pt x="785" y="536"/>
                    </a:lnTo>
                    <a:lnTo>
                      <a:pt x="785" y="526"/>
                    </a:lnTo>
                    <a:lnTo>
                      <a:pt x="782" y="506"/>
                    </a:lnTo>
                    <a:lnTo>
                      <a:pt x="782" y="488"/>
                    </a:lnTo>
                    <a:lnTo>
                      <a:pt x="776" y="468"/>
                    </a:lnTo>
                    <a:lnTo>
                      <a:pt x="767" y="449"/>
                    </a:lnTo>
                    <a:lnTo>
                      <a:pt x="753" y="431"/>
                    </a:lnTo>
                    <a:lnTo>
                      <a:pt x="738" y="414"/>
                    </a:lnTo>
                    <a:lnTo>
                      <a:pt x="729" y="414"/>
                    </a:lnTo>
                    <a:lnTo>
                      <a:pt x="721" y="414"/>
                    </a:lnTo>
                    <a:lnTo>
                      <a:pt x="671" y="886"/>
                    </a:lnTo>
                    <a:lnTo>
                      <a:pt x="663" y="886"/>
                    </a:lnTo>
                    <a:lnTo>
                      <a:pt x="651" y="886"/>
                    </a:lnTo>
                    <a:lnTo>
                      <a:pt x="654" y="589"/>
                    </a:lnTo>
                    <a:lnTo>
                      <a:pt x="677" y="386"/>
                    </a:lnTo>
                    <a:lnTo>
                      <a:pt x="671" y="70"/>
                    </a:lnTo>
                    <a:lnTo>
                      <a:pt x="654" y="67"/>
                    </a:lnTo>
                    <a:lnTo>
                      <a:pt x="639" y="68"/>
                    </a:lnTo>
                    <a:lnTo>
                      <a:pt x="622" y="68"/>
                    </a:lnTo>
                    <a:lnTo>
                      <a:pt x="604" y="68"/>
                    </a:lnTo>
                    <a:lnTo>
                      <a:pt x="523" y="49"/>
                    </a:lnTo>
                    <a:lnTo>
                      <a:pt x="500" y="51"/>
                    </a:lnTo>
                    <a:lnTo>
                      <a:pt x="480" y="55"/>
                    </a:lnTo>
                    <a:lnTo>
                      <a:pt x="459" y="51"/>
                    </a:lnTo>
                    <a:lnTo>
                      <a:pt x="453" y="44"/>
                    </a:lnTo>
                    <a:lnTo>
                      <a:pt x="450" y="34"/>
                    </a:lnTo>
                    <a:lnTo>
                      <a:pt x="439" y="28"/>
                    </a:lnTo>
                    <a:lnTo>
                      <a:pt x="421" y="28"/>
                    </a:lnTo>
                    <a:lnTo>
                      <a:pt x="410" y="34"/>
                    </a:lnTo>
                    <a:lnTo>
                      <a:pt x="398" y="40"/>
                    </a:lnTo>
                    <a:lnTo>
                      <a:pt x="384" y="46"/>
                    </a:lnTo>
                    <a:lnTo>
                      <a:pt x="276" y="30"/>
                    </a:lnTo>
                    <a:lnTo>
                      <a:pt x="259" y="21"/>
                    </a:lnTo>
                    <a:lnTo>
                      <a:pt x="253" y="9"/>
                    </a:lnTo>
                    <a:lnTo>
                      <a:pt x="244" y="4"/>
                    </a:lnTo>
                    <a:lnTo>
                      <a:pt x="232" y="4"/>
                    </a:lnTo>
                    <a:lnTo>
                      <a:pt x="218" y="4"/>
                    </a:lnTo>
                    <a:lnTo>
                      <a:pt x="203" y="8"/>
                    </a:lnTo>
                    <a:lnTo>
                      <a:pt x="186" y="6"/>
                    </a:lnTo>
                    <a:lnTo>
                      <a:pt x="174" y="4"/>
                    </a:lnTo>
                    <a:lnTo>
                      <a:pt x="157" y="0"/>
                    </a:lnTo>
                    <a:lnTo>
                      <a:pt x="142" y="4"/>
                    </a:lnTo>
                    <a:lnTo>
                      <a:pt x="137" y="15"/>
                    </a:lnTo>
                    <a:lnTo>
                      <a:pt x="134" y="30"/>
                    </a:lnTo>
                    <a:lnTo>
                      <a:pt x="131" y="42"/>
                    </a:lnTo>
                    <a:lnTo>
                      <a:pt x="131" y="57"/>
                    </a:lnTo>
                    <a:lnTo>
                      <a:pt x="128" y="70"/>
                    </a:lnTo>
                    <a:lnTo>
                      <a:pt x="125" y="84"/>
                    </a:lnTo>
                    <a:lnTo>
                      <a:pt x="122" y="97"/>
                    </a:lnTo>
                    <a:lnTo>
                      <a:pt x="122" y="112"/>
                    </a:lnTo>
                    <a:lnTo>
                      <a:pt x="119" y="124"/>
                    </a:lnTo>
                    <a:lnTo>
                      <a:pt x="119" y="139"/>
                    </a:lnTo>
                    <a:lnTo>
                      <a:pt x="116" y="150"/>
                    </a:lnTo>
                    <a:lnTo>
                      <a:pt x="116" y="165"/>
                    </a:lnTo>
                    <a:lnTo>
                      <a:pt x="116" y="179"/>
                    </a:lnTo>
                    <a:lnTo>
                      <a:pt x="116" y="192"/>
                    </a:lnTo>
                    <a:lnTo>
                      <a:pt x="116" y="205"/>
                    </a:lnTo>
                    <a:lnTo>
                      <a:pt x="116" y="220"/>
                    </a:lnTo>
                    <a:lnTo>
                      <a:pt x="113" y="232"/>
                    </a:lnTo>
                    <a:lnTo>
                      <a:pt x="113" y="247"/>
                    </a:lnTo>
                    <a:lnTo>
                      <a:pt x="113" y="258"/>
                    </a:lnTo>
                    <a:lnTo>
                      <a:pt x="113" y="274"/>
                    </a:lnTo>
                    <a:lnTo>
                      <a:pt x="113" y="287"/>
                    </a:lnTo>
                    <a:lnTo>
                      <a:pt x="113" y="300"/>
                    </a:lnTo>
                    <a:lnTo>
                      <a:pt x="113" y="314"/>
                    </a:lnTo>
                    <a:lnTo>
                      <a:pt x="116" y="329"/>
                    </a:lnTo>
                    <a:lnTo>
                      <a:pt x="116" y="340"/>
                    </a:lnTo>
                    <a:lnTo>
                      <a:pt x="116" y="355"/>
                    </a:lnTo>
                    <a:lnTo>
                      <a:pt x="116" y="367"/>
                    </a:lnTo>
                    <a:lnTo>
                      <a:pt x="119" y="382"/>
                    </a:lnTo>
                    <a:lnTo>
                      <a:pt x="119" y="395"/>
                    </a:lnTo>
                    <a:lnTo>
                      <a:pt x="122" y="409"/>
                    </a:lnTo>
                    <a:lnTo>
                      <a:pt x="122" y="422"/>
                    </a:lnTo>
                    <a:lnTo>
                      <a:pt x="125" y="437"/>
                    </a:lnTo>
                    <a:lnTo>
                      <a:pt x="125" y="454"/>
                    </a:lnTo>
                    <a:lnTo>
                      <a:pt x="128" y="475"/>
                    </a:lnTo>
                    <a:lnTo>
                      <a:pt x="128" y="494"/>
                    </a:lnTo>
                    <a:lnTo>
                      <a:pt x="131" y="515"/>
                    </a:lnTo>
                    <a:lnTo>
                      <a:pt x="131" y="532"/>
                    </a:lnTo>
                    <a:lnTo>
                      <a:pt x="134" y="553"/>
                    </a:lnTo>
                    <a:lnTo>
                      <a:pt x="137" y="572"/>
                    </a:lnTo>
                    <a:lnTo>
                      <a:pt x="139" y="593"/>
                    </a:lnTo>
                    <a:lnTo>
                      <a:pt x="139" y="612"/>
                    </a:lnTo>
                    <a:lnTo>
                      <a:pt x="139" y="631"/>
                    </a:lnTo>
                    <a:lnTo>
                      <a:pt x="139" y="650"/>
                    </a:lnTo>
                    <a:lnTo>
                      <a:pt x="142" y="671"/>
                    </a:lnTo>
                    <a:lnTo>
                      <a:pt x="142" y="690"/>
                    </a:lnTo>
                    <a:lnTo>
                      <a:pt x="142" y="711"/>
                    </a:lnTo>
                    <a:lnTo>
                      <a:pt x="142" y="730"/>
                    </a:lnTo>
                    <a:lnTo>
                      <a:pt x="145" y="751"/>
                    </a:lnTo>
                    <a:lnTo>
                      <a:pt x="142" y="768"/>
                    </a:lnTo>
                    <a:lnTo>
                      <a:pt x="142" y="789"/>
                    </a:lnTo>
                    <a:lnTo>
                      <a:pt x="142" y="808"/>
                    </a:lnTo>
                    <a:lnTo>
                      <a:pt x="142" y="829"/>
                    </a:lnTo>
                    <a:lnTo>
                      <a:pt x="142" y="846"/>
                    </a:lnTo>
                    <a:lnTo>
                      <a:pt x="142" y="867"/>
                    </a:lnTo>
                    <a:lnTo>
                      <a:pt x="142" y="886"/>
                    </a:lnTo>
                    <a:lnTo>
                      <a:pt x="142" y="907"/>
                    </a:lnTo>
                    <a:lnTo>
                      <a:pt x="139" y="926"/>
                    </a:lnTo>
                    <a:lnTo>
                      <a:pt x="139" y="945"/>
                    </a:lnTo>
                    <a:lnTo>
                      <a:pt x="137" y="964"/>
                    </a:lnTo>
                    <a:lnTo>
                      <a:pt x="137" y="985"/>
                    </a:lnTo>
                    <a:lnTo>
                      <a:pt x="134" y="1004"/>
                    </a:lnTo>
                    <a:lnTo>
                      <a:pt x="134" y="1024"/>
                    </a:lnTo>
                    <a:lnTo>
                      <a:pt x="134" y="1043"/>
                    </a:lnTo>
                    <a:lnTo>
                      <a:pt x="134" y="1064"/>
                    </a:lnTo>
                    <a:lnTo>
                      <a:pt x="134" y="1082"/>
                    </a:lnTo>
                    <a:lnTo>
                      <a:pt x="137" y="1099"/>
                    </a:lnTo>
                    <a:lnTo>
                      <a:pt x="137" y="1116"/>
                    </a:lnTo>
                    <a:lnTo>
                      <a:pt x="139" y="1133"/>
                    </a:lnTo>
                    <a:lnTo>
                      <a:pt x="137" y="1150"/>
                    </a:lnTo>
                    <a:lnTo>
                      <a:pt x="134" y="1167"/>
                    </a:lnTo>
                    <a:lnTo>
                      <a:pt x="131" y="1184"/>
                    </a:lnTo>
                    <a:lnTo>
                      <a:pt x="131" y="1203"/>
                    </a:lnTo>
                    <a:lnTo>
                      <a:pt x="125" y="1220"/>
                    </a:lnTo>
                    <a:lnTo>
                      <a:pt x="125" y="1237"/>
                    </a:lnTo>
                    <a:lnTo>
                      <a:pt x="119" y="1254"/>
                    </a:lnTo>
                    <a:lnTo>
                      <a:pt x="119" y="1272"/>
                    </a:lnTo>
                    <a:lnTo>
                      <a:pt x="116" y="1289"/>
                    </a:lnTo>
                    <a:lnTo>
                      <a:pt x="116" y="1306"/>
                    </a:lnTo>
                    <a:lnTo>
                      <a:pt x="116" y="1323"/>
                    </a:lnTo>
                    <a:lnTo>
                      <a:pt x="119" y="1340"/>
                    </a:lnTo>
                    <a:lnTo>
                      <a:pt x="105" y="1363"/>
                    </a:lnTo>
                    <a:lnTo>
                      <a:pt x="119" y="1361"/>
                    </a:lnTo>
                    <a:lnTo>
                      <a:pt x="139" y="1361"/>
                    </a:lnTo>
                    <a:lnTo>
                      <a:pt x="131" y="1384"/>
                    </a:lnTo>
                    <a:lnTo>
                      <a:pt x="137" y="1389"/>
                    </a:lnTo>
                    <a:lnTo>
                      <a:pt x="134" y="1397"/>
                    </a:lnTo>
                    <a:lnTo>
                      <a:pt x="122" y="1399"/>
                    </a:lnTo>
                    <a:lnTo>
                      <a:pt x="110" y="1407"/>
                    </a:lnTo>
                    <a:lnTo>
                      <a:pt x="107" y="1412"/>
                    </a:lnTo>
                    <a:lnTo>
                      <a:pt x="110" y="1422"/>
                    </a:lnTo>
                    <a:lnTo>
                      <a:pt x="183" y="1454"/>
                    </a:lnTo>
                    <a:lnTo>
                      <a:pt x="259" y="1460"/>
                    </a:lnTo>
                    <a:lnTo>
                      <a:pt x="267" y="1477"/>
                    </a:lnTo>
                    <a:lnTo>
                      <a:pt x="276" y="1496"/>
                    </a:lnTo>
                    <a:lnTo>
                      <a:pt x="285" y="1515"/>
                    </a:lnTo>
                    <a:lnTo>
                      <a:pt x="293" y="1534"/>
                    </a:lnTo>
                    <a:lnTo>
                      <a:pt x="299" y="1551"/>
                    </a:lnTo>
                    <a:lnTo>
                      <a:pt x="308" y="1572"/>
                    </a:lnTo>
                    <a:lnTo>
                      <a:pt x="314" y="1589"/>
                    </a:lnTo>
                    <a:lnTo>
                      <a:pt x="323" y="1610"/>
                    </a:lnTo>
                    <a:lnTo>
                      <a:pt x="325" y="1627"/>
                    </a:lnTo>
                    <a:lnTo>
                      <a:pt x="331" y="1648"/>
                    </a:lnTo>
                    <a:lnTo>
                      <a:pt x="334" y="1665"/>
                    </a:lnTo>
                    <a:lnTo>
                      <a:pt x="340" y="1686"/>
                    </a:lnTo>
                    <a:lnTo>
                      <a:pt x="343" y="1705"/>
                    </a:lnTo>
                    <a:lnTo>
                      <a:pt x="346" y="1726"/>
                    </a:lnTo>
                    <a:lnTo>
                      <a:pt x="349" y="1745"/>
                    </a:lnTo>
                    <a:lnTo>
                      <a:pt x="355" y="1766"/>
                    </a:lnTo>
                    <a:lnTo>
                      <a:pt x="355" y="1783"/>
                    </a:lnTo>
                    <a:lnTo>
                      <a:pt x="355" y="1804"/>
                    </a:lnTo>
                    <a:lnTo>
                      <a:pt x="355" y="1821"/>
                    </a:lnTo>
                    <a:lnTo>
                      <a:pt x="355" y="1842"/>
                    </a:lnTo>
                    <a:lnTo>
                      <a:pt x="355" y="1861"/>
                    </a:lnTo>
                    <a:lnTo>
                      <a:pt x="355" y="1880"/>
                    </a:lnTo>
                    <a:lnTo>
                      <a:pt x="355" y="1899"/>
                    </a:lnTo>
                    <a:lnTo>
                      <a:pt x="355" y="1920"/>
                    </a:lnTo>
                    <a:lnTo>
                      <a:pt x="352" y="1939"/>
                    </a:lnTo>
                    <a:lnTo>
                      <a:pt x="349" y="1958"/>
                    </a:lnTo>
                    <a:lnTo>
                      <a:pt x="346" y="1977"/>
                    </a:lnTo>
                    <a:lnTo>
                      <a:pt x="346" y="1998"/>
                    </a:lnTo>
                    <a:lnTo>
                      <a:pt x="343" y="2017"/>
                    </a:lnTo>
                    <a:lnTo>
                      <a:pt x="340" y="2038"/>
                    </a:lnTo>
                    <a:lnTo>
                      <a:pt x="337" y="2057"/>
                    </a:lnTo>
                    <a:lnTo>
                      <a:pt x="337" y="2077"/>
                    </a:lnTo>
                    <a:lnTo>
                      <a:pt x="331" y="2095"/>
                    </a:lnTo>
                    <a:lnTo>
                      <a:pt x="328" y="2116"/>
                    </a:lnTo>
                    <a:lnTo>
                      <a:pt x="323" y="2135"/>
                    </a:lnTo>
                    <a:lnTo>
                      <a:pt x="320" y="2155"/>
                    </a:lnTo>
                    <a:lnTo>
                      <a:pt x="314" y="2174"/>
                    </a:lnTo>
                    <a:lnTo>
                      <a:pt x="311" y="2195"/>
                    </a:lnTo>
                    <a:lnTo>
                      <a:pt x="305" y="2214"/>
                    </a:lnTo>
                    <a:lnTo>
                      <a:pt x="302" y="2235"/>
                    </a:lnTo>
                    <a:lnTo>
                      <a:pt x="296" y="2252"/>
                    </a:lnTo>
                    <a:lnTo>
                      <a:pt x="291" y="2273"/>
                    </a:lnTo>
                    <a:lnTo>
                      <a:pt x="285" y="2292"/>
                    </a:lnTo>
                    <a:lnTo>
                      <a:pt x="282" y="2313"/>
                    </a:lnTo>
                    <a:lnTo>
                      <a:pt x="276" y="2332"/>
                    </a:lnTo>
                    <a:lnTo>
                      <a:pt x="273" y="2353"/>
                    </a:lnTo>
                    <a:lnTo>
                      <a:pt x="267" y="2372"/>
                    </a:lnTo>
                    <a:lnTo>
                      <a:pt x="264" y="2393"/>
                    </a:lnTo>
                    <a:lnTo>
                      <a:pt x="256" y="2410"/>
                    </a:lnTo>
                    <a:lnTo>
                      <a:pt x="253" y="2431"/>
                    </a:lnTo>
                    <a:lnTo>
                      <a:pt x="247" y="2450"/>
                    </a:lnTo>
                    <a:lnTo>
                      <a:pt x="244" y="2471"/>
                    </a:lnTo>
                    <a:lnTo>
                      <a:pt x="238" y="2490"/>
                    </a:lnTo>
                    <a:lnTo>
                      <a:pt x="235" y="2511"/>
                    </a:lnTo>
                    <a:lnTo>
                      <a:pt x="230" y="2530"/>
                    </a:lnTo>
                    <a:lnTo>
                      <a:pt x="227" y="2551"/>
                    </a:lnTo>
                    <a:lnTo>
                      <a:pt x="221" y="2568"/>
                    </a:lnTo>
                    <a:lnTo>
                      <a:pt x="218" y="2589"/>
                    </a:lnTo>
                    <a:lnTo>
                      <a:pt x="215" y="2608"/>
                    </a:lnTo>
                    <a:lnTo>
                      <a:pt x="212" y="2629"/>
                    </a:lnTo>
                    <a:lnTo>
                      <a:pt x="209" y="2648"/>
                    </a:lnTo>
                    <a:lnTo>
                      <a:pt x="206" y="2669"/>
                    </a:lnTo>
                    <a:lnTo>
                      <a:pt x="203" y="2688"/>
                    </a:lnTo>
                    <a:lnTo>
                      <a:pt x="203" y="2709"/>
                    </a:lnTo>
                    <a:lnTo>
                      <a:pt x="195" y="2709"/>
                    </a:lnTo>
                    <a:lnTo>
                      <a:pt x="183" y="2709"/>
                    </a:lnTo>
                    <a:lnTo>
                      <a:pt x="192" y="2296"/>
                    </a:lnTo>
                    <a:lnTo>
                      <a:pt x="186" y="2311"/>
                    </a:lnTo>
                    <a:lnTo>
                      <a:pt x="183" y="2326"/>
                    </a:lnTo>
                    <a:lnTo>
                      <a:pt x="177" y="2342"/>
                    </a:lnTo>
                    <a:lnTo>
                      <a:pt x="174" y="2359"/>
                    </a:lnTo>
                    <a:lnTo>
                      <a:pt x="171" y="2374"/>
                    </a:lnTo>
                    <a:lnTo>
                      <a:pt x="168" y="2389"/>
                    </a:lnTo>
                    <a:lnTo>
                      <a:pt x="168" y="2406"/>
                    </a:lnTo>
                    <a:lnTo>
                      <a:pt x="168" y="2423"/>
                    </a:lnTo>
                    <a:lnTo>
                      <a:pt x="166" y="2439"/>
                    </a:lnTo>
                    <a:lnTo>
                      <a:pt x="163" y="2456"/>
                    </a:lnTo>
                    <a:lnTo>
                      <a:pt x="163" y="2471"/>
                    </a:lnTo>
                    <a:lnTo>
                      <a:pt x="163" y="2488"/>
                    </a:lnTo>
                    <a:lnTo>
                      <a:pt x="163" y="2503"/>
                    </a:lnTo>
                    <a:lnTo>
                      <a:pt x="163" y="2520"/>
                    </a:lnTo>
                    <a:lnTo>
                      <a:pt x="163" y="2537"/>
                    </a:lnTo>
                    <a:lnTo>
                      <a:pt x="163" y="2555"/>
                    </a:lnTo>
                    <a:lnTo>
                      <a:pt x="160" y="2570"/>
                    </a:lnTo>
                    <a:lnTo>
                      <a:pt x="160" y="2587"/>
                    </a:lnTo>
                    <a:lnTo>
                      <a:pt x="160" y="2604"/>
                    </a:lnTo>
                    <a:lnTo>
                      <a:pt x="160" y="2621"/>
                    </a:lnTo>
                    <a:lnTo>
                      <a:pt x="160" y="2636"/>
                    </a:lnTo>
                    <a:lnTo>
                      <a:pt x="160" y="2653"/>
                    </a:lnTo>
                    <a:lnTo>
                      <a:pt x="160" y="2671"/>
                    </a:lnTo>
                    <a:lnTo>
                      <a:pt x="160" y="2688"/>
                    </a:lnTo>
                    <a:lnTo>
                      <a:pt x="160" y="2703"/>
                    </a:lnTo>
                    <a:lnTo>
                      <a:pt x="160" y="2720"/>
                    </a:lnTo>
                    <a:lnTo>
                      <a:pt x="160" y="2737"/>
                    </a:lnTo>
                    <a:lnTo>
                      <a:pt x="160" y="2754"/>
                    </a:lnTo>
                    <a:lnTo>
                      <a:pt x="160" y="2769"/>
                    </a:lnTo>
                    <a:lnTo>
                      <a:pt x="160" y="2786"/>
                    </a:lnTo>
                    <a:lnTo>
                      <a:pt x="160" y="2804"/>
                    </a:lnTo>
                    <a:lnTo>
                      <a:pt x="160" y="2821"/>
                    </a:lnTo>
                    <a:lnTo>
                      <a:pt x="171" y="2821"/>
                    </a:lnTo>
                    <a:lnTo>
                      <a:pt x="195" y="2824"/>
                    </a:lnTo>
                    <a:lnTo>
                      <a:pt x="192" y="2836"/>
                    </a:lnTo>
                    <a:lnTo>
                      <a:pt x="192" y="2847"/>
                    </a:lnTo>
                    <a:lnTo>
                      <a:pt x="192" y="2859"/>
                    </a:lnTo>
                    <a:lnTo>
                      <a:pt x="192" y="2872"/>
                    </a:lnTo>
                    <a:lnTo>
                      <a:pt x="192" y="2883"/>
                    </a:lnTo>
                    <a:lnTo>
                      <a:pt x="192" y="2897"/>
                    </a:lnTo>
                    <a:lnTo>
                      <a:pt x="192" y="2908"/>
                    </a:lnTo>
                    <a:lnTo>
                      <a:pt x="195" y="2921"/>
                    </a:lnTo>
                    <a:lnTo>
                      <a:pt x="195" y="2933"/>
                    </a:lnTo>
                    <a:lnTo>
                      <a:pt x="198" y="2944"/>
                    </a:lnTo>
                    <a:lnTo>
                      <a:pt x="198" y="2958"/>
                    </a:lnTo>
                    <a:lnTo>
                      <a:pt x="200" y="2971"/>
                    </a:lnTo>
                    <a:lnTo>
                      <a:pt x="200" y="2982"/>
                    </a:lnTo>
                    <a:lnTo>
                      <a:pt x="203" y="2996"/>
                    </a:lnTo>
                    <a:lnTo>
                      <a:pt x="203" y="3009"/>
                    </a:lnTo>
                    <a:lnTo>
                      <a:pt x="206" y="3024"/>
                    </a:lnTo>
                    <a:lnTo>
                      <a:pt x="206" y="3041"/>
                    </a:lnTo>
                    <a:lnTo>
                      <a:pt x="206" y="3058"/>
                    </a:lnTo>
                    <a:lnTo>
                      <a:pt x="206" y="3075"/>
                    </a:lnTo>
                    <a:lnTo>
                      <a:pt x="206" y="3092"/>
                    </a:lnTo>
                    <a:lnTo>
                      <a:pt x="203" y="3110"/>
                    </a:lnTo>
                    <a:lnTo>
                      <a:pt x="203" y="3127"/>
                    </a:lnTo>
                    <a:lnTo>
                      <a:pt x="203" y="3144"/>
                    </a:lnTo>
                    <a:lnTo>
                      <a:pt x="203" y="3161"/>
                    </a:lnTo>
                    <a:lnTo>
                      <a:pt x="200" y="3178"/>
                    </a:lnTo>
                    <a:lnTo>
                      <a:pt x="198" y="3195"/>
                    </a:lnTo>
                    <a:lnTo>
                      <a:pt x="195" y="3212"/>
                    </a:lnTo>
                    <a:lnTo>
                      <a:pt x="195" y="3229"/>
                    </a:lnTo>
                    <a:lnTo>
                      <a:pt x="192" y="3246"/>
                    </a:lnTo>
                    <a:lnTo>
                      <a:pt x="189" y="3264"/>
                    </a:lnTo>
                    <a:lnTo>
                      <a:pt x="186" y="3281"/>
                    </a:lnTo>
                    <a:lnTo>
                      <a:pt x="186" y="3298"/>
                    </a:lnTo>
                    <a:lnTo>
                      <a:pt x="180" y="3315"/>
                    </a:lnTo>
                    <a:lnTo>
                      <a:pt x="177" y="3332"/>
                    </a:lnTo>
                    <a:lnTo>
                      <a:pt x="174" y="3349"/>
                    </a:lnTo>
                    <a:lnTo>
                      <a:pt x="171" y="3366"/>
                    </a:lnTo>
                    <a:lnTo>
                      <a:pt x="168" y="3383"/>
                    </a:lnTo>
                    <a:lnTo>
                      <a:pt x="166" y="3400"/>
                    </a:lnTo>
                    <a:lnTo>
                      <a:pt x="163" y="3418"/>
                    </a:lnTo>
                    <a:lnTo>
                      <a:pt x="163" y="3435"/>
                    </a:lnTo>
                    <a:lnTo>
                      <a:pt x="160" y="3452"/>
                    </a:lnTo>
                    <a:lnTo>
                      <a:pt x="157" y="3469"/>
                    </a:lnTo>
                    <a:lnTo>
                      <a:pt x="154" y="3486"/>
                    </a:lnTo>
                    <a:lnTo>
                      <a:pt x="154" y="3503"/>
                    </a:lnTo>
                    <a:lnTo>
                      <a:pt x="151" y="3520"/>
                    </a:lnTo>
                    <a:lnTo>
                      <a:pt x="148" y="3537"/>
                    </a:lnTo>
                    <a:lnTo>
                      <a:pt x="148" y="3554"/>
                    </a:lnTo>
                    <a:lnTo>
                      <a:pt x="148" y="3573"/>
                    </a:lnTo>
                    <a:lnTo>
                      <a:pt x="139" y="3579"/>
                    </a:lnTo>
                    <a:lnTo>
                      <a:pt x="125" y="3579"/>
                    </a:lnTo>
                    <a:lnTo>
                      <a:pt x="93" y="3440"/>
                    </a:lnTo>
                    <a:lnTo>
                      <a:pt x="90" y="3452"/>
                    </a:lnTo>
                    <a:lnTo>
                      <a:pt x="90" y="3463"/>
                    </a:lnTo>
                    <a:lnTo>
                      <a:pt x="90" y="3475"/>
                    </a:lnTo>
                    <a:lnTo>
                      <a:pt x="90" y="3486"/>
                    </a:lnTo>
                    <a:lnTo>
                      <a:pt x="90" y="3497"/>
                    </a:lnTo>
                    <a:lnTo>
                      <a:pt x="90" y="3509"/>
                    </a:lnTo>
                    <a:lnTo>
                      <a:pt x="90" y="3520"/>
                    </a:lnTo>
                    <a:lnTo>
                      <a:pt x="90" y="3533"/>
                    </a:lnTo>
                    <a:lnTo>
                      <a:pt x="87" y="3545"/>
                    </a:lnTo>
                    <a:lnTo>
                      <a:pt x="87" y="3556"/>
                    </a:lnTo>
                    <a:lnTo>
                      <a:pt x="87" y="3568"/>
                    </a:lnTo>
                    <a:lnTo>
                      <a:pt x="87" y="3581"/>
                    </a:lnTo>
                    <a:lnTo>
                      <a:pt x="87" y="3592"/>
                    </a:lnTo>
                    <a:lnTo>
                      <a:pt x="87" y="3606"/>
                    </a:lnTo>
                    <a:lnTo>
                      <a:pt x="87" y="3617"/>
                    </a:lnTo>
                    <a:lnTo>
                      <a:pt x="87" y="3630"/>
                    </a:lnTo>
                    <a:lnTo>
                      <a:pt x="84" y="3642"/>
                    </a:lnTo>
                    <a:lnTo>
                      <a:pt x="81" y="3653"/>
                    </a:lnTo>
                    <a:lnTo>
                      <a:pt x="78" y="3667"/>
                    </a:lnTo>
                    <a:lnTo>
                      <a:pt x="78" y="3680"/>
                    </a:lnTo>
                    <a:lnTo>
                      <a:pt x="75" y="3691"/>
                    </a:lnTo>
                    <a:lnTo>
                      <a:pt x="73" y="3703"/>
                    </a:lnTo>
                    <a:lnTo>
                      <a:pt x="70" y="3716"/>
                    </a:lnTo>
                    <a:lnTo>
                      <a:pt x="70" y="3729"/>
                    </a:lnTo>
                    <a:lnTo>
                      <a:pt x="64" y="3741"/>
                    </a:lnTo>
                    <a:lnTo>
                      <a:pt x="61" y="3754"/>
                    </a:lnTo>
                    <a:lnTo>
                      <a:pt x="55" y="3765"/>
                    </a:lnTo>
                    <a:lnTo>
                      <a:pt x="52" y="3779"/>
                    </a:lnTo>
                    <a:lnTo>
                      <a:pt x="46" y="3790"/>
                    </a:lnTo>
                    <a:lnTo>
                      <a:pt x="41" y="3803"/>
                    </a:lnTo>
                    <a:lnTo>
                      <a:pt x="35" y="3817"/>
                    </a:lnTo>
                    <a:lnTo>
                      <a:pt x="32" y="3830"/>
                    </a:lnTo>
                    <a:lnTo>
                      <a:pt x="20" y="3832"/>
                    </a:lnTo>
                    <a:lnTo>
                      <a:pt x="3" y="3841"/>
                    </a:lnTo>
                    <a:lnTo>
                      <a:pt x="0" y="3847"/>
                    </a:lnTo>
                    <a:lnTo>
                      <a:pt x="0" y="3857"/>
                    </a:lnTo>
                    <a:lnTo>
                      <a:pt x="17" y="4383"/>
                    </a:lnTo>
                    <a:lnTo>
                      <a:pt x="116" y="3661"/>
                    </a:lnTo>
                    <a:lnTo>
                      <a:pt x="122" y="3661"/>
                    </a:lnTo>
                    <a:lnTo>
                      <a:pt x="134" y="3661"/>
                    </a:lnTo>
                    <a:lnTo>
                      <a:pt x="160" y="3748"/>
                    </a:lnTo>
                    <a:lnTo>
                      <a:pt x="137" y="3765"/>
                    </a:lnTo>
                    <a:lnTo>
                      <a:pt x="122" y="3786"/>
                    </a:lnTo>
                    <a:lnTo>
                      <a:pt x="116" y="3796"/>
                    </a:lnTo>
                    <a:lnTo>
                      <a:pt x="116" y="3807"/>
                    </a:lnTo>
                    <a:lnTo>
                      <a:pt x="116" y="3819"/>
                    </a:lnTo>
                    <a:lnTo>
                      <a:pt x="125" y="3832"/>
                    </a:lnTo>
                    <a:lnTo>
                      <a:pt x="122" y="3849"/>
                    </a:lnTo>
                    <a:lnTo>
                      <a:pt x="122" y="3870"/>
                    </a:lnTo>
                    <a:lnTo>
                      <a:pt x="116" y="3889"/>
                    </a:lnTo>
                    <a:lnTo>
                      <a:pt x="113" y="3910"/>
                    </a:lnTo>
                    <a:lnTo>
                      <a:pt x="107" y="3919"/>
                    </a:lnTo>
                    <a:lnTo>
                      <a:pt x="105" y="3929"/>
                    </a:lnTo>
                    <a:lnTo>
                      <a:pt x="102" y="3940"/>
                    </a:lnTo>
                    <a:lnTo>
                      <a:pt x="99" y="3952"/>
                    </a:lnTo>
                    <a:lnTo>
                      <a:pt x="93" y="3961"/>
                    </a:lnTo>
                    <a:lnTo>
                      <a:pt x="93" y="3971"/>
                    </a:lnTo>
                    <a:lnTo>
                      <a:pt x="87" y="3982"/>
                    </a:lnTo>
                    <a:lnTo>
                      <a:pt x="87" y="3993"/>
                    </a:lnTo>
                    <a:lnTo>
                      <a:pt x="78" y="4012"/>
                    </a:lnTo>
                    <a:lnTo>
                      <a:pt x="78" y="4031"/>
                    </a:lnTo>
                    <a:lnTo>
                      <a:pt x="75" y="4050"/>
                    </a:lnTo>
                    <a:lnTo>
                      <a:pt x="81" y="4071"/>
                    </a:lnTo>
                    <a:lnTo>
                      <a:pt x="84" y="4090"/>
                    </a:lnTo>
                    <a:lnTo>
                      <a:pt x="96" y="4109"/>
                    </a:lnTo>
                    <a:lnTo>
                      <a:pt x="110" y="4126"/>
                    </a:lnTo>
                    <a:lnTo>
                      <a:pt x="131" y="4145"/>
                    </a:lnTo>
                    <a:lnTo>
                      <a:pt x="131" y="4164"/>
                    </a:lnTo>
                    <a:lnTo>
                      <a:pt x="134" y="4185"/>
                    </a:lnTo>
                    <a:lnTo>
                      <a:pt x="134" y="4195"/>
                    </a:lnTo>
                    <a:lnTo>
                      <a:pt x="134" y="4204"/>
                    </a:lnTo>
                    <a:lnTo>
                      <a:pt x="134" y="4216"/>
                    </a:lnTo>
                    <a:lnTo>
                      <a:pt x="137" y="4227"/>
                    </a:lnTo>
                    <a:lnTo>
                      <a:pt x="137" y="4246"/>
                    </a:lnTo>
                    <a:lnTo>
                      <a:pt x="139" y="4267"/>
                    </a:lnTo>
                    <a:lnTo>
                      <a:pt x="139" y="4277"/>
                    </a:lnTo>
                    <a:lnTo>
                      <a:pt x="139" y="4286"/>
                    </a:lnTo>
                    <a:lnTo>
                      <a:pt x="139" y="4298"/>
                    </a:lnTo>
                    <a:lnTo>
                      <a:pt x="142" y="4309"/>
                    </a:lnTo>
                    <a:lnTo>
                      <a:pt x="142" y="4328"/>
                    </a:lnTo>
                    <a:lnTo>
                      <a:pt x="142" y="4349"/>
                    </a:lnTo>
                    <a:lnTo>
                      <a:pt x="142" y="4358"/>
                    </a:lnTo>
                    <a:lnTo>
                      <a:pt x="142" y="4368"/>
                    </a:lnTo>
                    <a:lnTo>
                      <a:pt x="142" y="4379"/>
                    </a:lnTo>
                    <a:lnTo>
                      <a:pt x="145" y="4391"/>
                    </a:lnTo>
                    <a:lnTo>
                      <a:pt x="145" y="4410"/>
                    </a:lnTo>
                    <a:lnTo>
                      <a:pt x="145" y="4431"/>
                    </a:lnTo>
                    <a:lnTo>
                      <a:pt x="145" y="4440"/>
                    </a:lnTo>
                    <a:lnTo>
                      <a:pt x="148" y="4450"/>
                    </a:lnTo>
                    <a:lnTo>
                      <a:pt x="148" y="4461"/>
                    </a:lnTo>
                    <a:lnTo>
                      <a:pt x="151" y="4472"/>
                    </a:lnTo>
                    <a:lnTo>
                      <a:pt x="151" y="4491"/>
                    </a:lnTo>
                    <a:lnTo>
                      <a:pt x="151" y="4512"/>
                    </a:lnTo>
                    <a:lnTo>
                      <a:pt x="154" y="4531"/>
                    </a:lnTo>
                    <a:lnTo>
                      <a:pt x="160" y="4552"/>
                    </a:lnTo>
                    <a:lnTo>
                      <a:pt x="160" y="4571"/>
                    </a:lnTo>
                    <a:lnTo>
                      <a:pt x="166" y="4592"/>
                    </a:lnTo>
                    <a:lnTo>
                      <a:pt x="166" y="4602"/>
                    </a:lnTo>
                    <a:lnTo>
                      <a:pt x="168" y="4613"/>
                    </a:lnTo>
                    <a:lnTo>
                      <a:pt x="171" y="4623"/>
                    </a:lnTo>
                    <a:lnTo>
                      <a:pt x="177" y="4634"/>
                    </a:lnTo>
                    <a:lnTo>
                      <a:pt x="180" y="4653"/>
                    </a:lnTo>
                    <a:lnTo>
                      <a:pt x="186" y="4674"/>
                    </a:lnTo>
                    <a:lnTo>
                      <a:pt x="195" y="4693"/>
                    </a:lnTo>
                    <a:lnTo>
                      <a:pt x="203" y="4714"/>
                    </a:lnTo>
                    <a:lnTo>
                      <a:pt x="212" y="4733"/>
                    </a:lnTo>
                    <a:lnTo>
                      <a:pt x="221" y="4754"/>
                    </a:lnTo>
                    <a:lnTo>
                      <a:pt x="227" y="4763"/>
                    </a:lnTo>
                    <a:lnTo>
                      <a:pt x="232" y="4775"/>
                    </a:lnTo>
                    <a:lnTo>
                      <a:pt x="238" y="4784"/>
                    </a:lnTo>
                    <a:lnTo>
                      <a:pt x="247" y="4796"/>
                    </a:lnTo>
                    <a:lnTo>
                      <a:pt x="267" y="4797"/>
                    </a:lnTo>
                    <a:lnTo>
                      <a:pt x="291" y="4799"/>
                    </a:lnTo>
                    <a:lnTo>
                      <a:pt x="311" y="4797"/>
                    </a:lnTo>
                    <a:lnTo>
                      <a:pt x="337" y="4797"/>
                    </a:lnTo>
                    <a:lnTo>
                      <a:pt x="343" y="4811"/>
                    </a:lnTo>
                    <a:lnTo>
                      <a:pt x="352" y="4826"/>
                    </a:lnTo>
                    <a:lnTo>
                      <a:pt x="355" y="4839"/>
                    </a:lnTo>
                    <a:lnTo>
                      <a:pt x="360" y="4856"/>
                    </a:lnTo>
                    <a:lnTo>
                      <a:pt x="357" y="4872"/>
                    </a:lnTo>
                    <a:lnTo>
                      <a:pt x="357" y="4887"/>
                    </a:lnTo>
                    <a:lnTo>
                      <a:pt x="355" y="4902"/>
                    </a:lnTo>
                    <a:lnTo>
                      <a:pt x="355" y="4919"/>
                    </a:lnTo>
                    <a:lnTo>
                      <a:pt x="349" y="4934"/>
                    </a:lnTo>
                    <a:lnTo>
                      <a:pt x="343" y="4951"/>
                    </a:lnTo>
                    <a:lnTo>
                      <a:pt x="337" y="4967"/>
                    </a:lnTo>
                    <a:lnTo>
                      <a:pt x="337" y="4984"/>
                    </a:lnTo>
                    <a:lnTo>
                      <a:pt x="331" y="4999"/>
                    </a:lnTo>
                    <a:lnTo>
                      <a:pt x="331" y="5016"/>
                    </a:lnTo>
                    <a:lnTo>
                      <a:pt x="331" y="5031"/>
                    </a:lnTo>
                    <a:lnTo>
                      <a:pt x="334" y="5048"/>
                    </a:lnTo>
                    <a:lnTo>
                      <a:pt x="325" y="5065"/>
                    </a:lnTo>
                    <a:lnTo>
                      <a:pt x="317" y="5083"/>
                    </a:lnTo>
                    <a:lnTo>
                      <a:pt x="311" y="5100"/>
                    </a:lnTo>
                    <a:lnTo>
                      <a:pt x="311" y="5117"/>
                    </a:lnTo>
                    <a:lnTo>
                      <a:pt x="308" y="5134"/>
                    </a:lnTo>
                    <a:lnTo>
                      <a:pt x="308" y="5151"/>
                    </a:lnTo>
                    <a:lnTo>
                      <a:pt x="311" y="5168"/>
                    </a:lnTo>
                    <a:lnTo>
                      <a:pt x="314" y="5187"/>
                    </a:lnTo>
                    <a:lnTo>
                      <a:pt x="314" y="5204"/>
                    </a:lnTo>
                    <a:lnTo>
                      <a:pt x="320" y="5221"/>
                    </a:lnTo>
                    <a:lnTo>
                      <a:pt x="323" y="5238"/>
                    </a:lnTo>
                    <a:lnTo>
                      <a:pt x="328" y="5256"/>
                    </a:lnTo>
                    <a:lnTo>
                      <a:pt x="334" y="5273"/>
                    </a:lnTo>
                    <a:lnTo>
                      <a:pt x="343" y="5290"/>
                    </a:lnTo>
                    <a:lnTo>
                      <a:pt x="352" y="5307"/>
                    </a:lnTo>
                    <a:lnTo>
                      <a:pt x="360" y="5326"/>
                    </a:lnTo>
                    <a:lnTo>
                      <a:pt x="366" y="5343"/>
                    </a:lnTo>
                    <a:lnTo>
                      <a:pt x="375" y="5360"/>
                    </a:lnTo>
                    <a:lnTo>
                      <a:pt x="384" y="5377"/>
                    </a:lnTo>
                    <a:lnTo>
                      <a:pt x="392" y="5394"/>
                    </a:lnTo>
                    <a:lnTo>
                      <a:pt x="401" y="5411"/>
                    </a:lnTo>
                    <a:lnTo>
                      <a:pt x="410" y="5428"/>
                    </a:lnTo>
                    <a:lnTo>
                      <a:pt x="418" y="5446"/>
                    </a:lnTo>
                    <a:lnTo>
                      <a:pt x="430" y="5463"/>
                    </a:lnTo>
                    <a:lnTo>
                      <a:pt x="436" y="5480"/>
                    </a:lnTo>
                    <a:lnTo>
                      <a:pt x="445" y="5497"/>
                    </a:lnTo>
                    <a:lnTo>
                      <a:pt x="453" y="5514"/>
                    </a:lnTo>
                    <a:lnTo>
                      <a:pt x="462" y="5531"/>
                    </a:lnTo>
                    <a:lnTo>
                      <a:pt x="468" y="5548"/>
                    </a:lnTo>
                    <a:lnTo>
                      <a:pt x="474" y="5565"/>
                    </a:lnTo>
                    <a:lnTo>
                      <a:pt x="480" y="5582"/>
                    </a:lnTo>
                    <a:lnTo>
                      <a:pt x="488" y="5601"/>
                    </a:lnTo>
                    <a:lnTo>
                      <a:pt x="511" y="5600"/>
                    </a:lnTo>
                    <a:lnTo>
                      <a:pt x="529" y="5611"/>
                    </a:lnTo>
                    <a:lnTo>
                      <a:pt x="529" y="5626"/>
                    </a:lnTo>
                    <a:lnTo>
                      <a:pt x="541" y="5639"/>
                    </a:lnTo>
                    <a:lnTo>
                      <a:pt x="555" y="5651"/>
                    </a:lnTo>
                    <a:lnTo>
                      <a:pt x="578" y="5666"/>
                    </a:lnTo>
                    <a:lnTo>
                      <a:pt x="607" y="5746"/>
                    </a:lnTo>
                    <a:lnTo>
                      <a:pt x="602" y="5757"/>
                    </a:lnTo>
                    <a:lnTo>
                      <a:pt x="602" y="5769"/>
                    </a:lnTo>
                    <a:lnTo>
                      <a:pt x="599" y="5782"/>
                    </a:lnTo>
                    <a:lnTo>
                      <a:pt x="599" y="5797"/>
                    </a:lnTo>
                    <a:lnTo>
                      <a:pt x="599" y="5812"/>
                    </a:lnTo>
                    <a:lnTo>
                      <a:pt x="599" y="5830"/>
                    </a:lnTo>
                    <a:lnTo>
                      <a:pt x="599" y="5847"/>
                    </a:lnTo>
                    <a:lnTo>
                      <a:pt x="602" y="5864"/>
                    </a:lnTo>
                    <a:lnTo>
                      <a:pt x="602" y="5879"/>
                    </a:lnTo>
                    <a:lnTo>
                      <a:pt x="602" y="5896"/>
                    </a:lnTo>
                    <a:lnTo>
                      <a:pt x="602" y="5913"/>
                    </a:lnTo>
                    <a:lnTo>
                      <a:pt x="604" y="5930"/>
                    </a:lnTo>
                    <a:lnTo>
                      <a:pt x="604" y="5945"/>
                    </a:lnTo>
                    <a:lnTo>
                      <a:pt x="604" y="5963"/>
                    </a:lnTo>
                    <a:lnTo>
                      <a:pt x="604" y="5980"/>
                    </a:lnTo>
                    <a:lnTo>
                      <a:pt x="607" y="5997"/>
                    </a:lnTo>
                    <a:lnTo>
                      <a:pt x="607" y="6014"/>
                    </a:lnTo>
                    <a:lnTo>
                      <a:pt x="607" y="6031"/>
                    </a:lnTo>
                    <a:lnTo>
                      <a:pt x="607" y="6048"/>
                    </a:lnTo>
                    <a:lnTo>
                      <a:pt x="610" y="6065"/>
                    </a:lnTo>
                    <a:lnTo>
                      <a:pt x="607" y="6080"/>
                    </a:lnTo>
                    <a:lnTo>
                      <a:pt x="607" y="6098"/>
                    </a:lnTo>
                    <a:lnTo>
                      <a:pt x="607" y="6115"/>
                    </a:lnTo>
                    <a:lnTo>
                      <a:pt x="607" y="6132"/>
                    </a:lnTo>
                    <a:lnTo>
                      <a:pt x="607" y="6147"/>
                    </a:lnTo>
                    <a:lnTo>
                      <a:pt x="607" y="6164"/>
                    </a:lnTo>
                    <a:lnTo>
                      <a:pt x="607" y="6181"/>
                    </a:lnTo>
                    <a:lnTo>
                      <a:pt x="607" y="6198"/>
                    </a:lnTo>
                    <a:lnTo>
                      <a:pt x="604" y="6215"/>
                    </a:lnTo>
                    <a:lnTo>
                      <a:pt x="604" y="6232"/>
                    </a:lnTo>
                    <a:lnTo>
                      <a:pt x="604" y="6250"/>
                    </a:lnTo>
                    <a:lnTo>
                      <a:pt x="604" y="6267"/>
                    </a:lnTo>
                    <a:lnTo>
                      <a:pt x="602" y="6284"/>
                    </a:lnTo>
                    <a:lnTo>
                      <a:pt x="602" y="6301"/>
                    </a:lnTo>
                    <a:lnTo>
                      <a:pt x="602" y="6318"/>
                    </a:lnTo>
                    <a:lnTo>
                      <a:pt x="602" y="6337"/>
                    </a:lnTo>
                    <a:lnTo>
                      <a:pt x="599" y="6356"/>
                    </a:lnTo>
                    <a:lnTo>
                      <a:pt x="599" y="6377"/>
                    </a:lnTo>
                    <a:lnTo>
                      <a:pt x="599" y="6396"/>
                    </a:lnTo>
                    <a:lnTo>
                      <a:pt x="599" y="6417"/>
                    </a:lnTo>
                    <a:lnTo>
                      <a:pt x="596" y="6436"/>
                    </a:lnTo>
                    <a:lnTo>
                      <a:pt x="596" y="6457"/>
                    </a:lnTo>
                    <a:lnTo>
                      <a:pt x="596" y="6466"/>
                    </a:lnTo>
                    <a:lnTo>
                      <a:pt x="596" y="6478"/>
                    </a:lnTo>
                    <a:lnTo>
                      <a:pt x="596" y="6487"/>
                    </a:lnTo>
                    <a:lnTo>
                      <a:pt x="596" y="6499"/>
                    </a:lnTo>
                    <a:lnTo>
                      <a:pt x="593" y="6518"/>
                    </a:lnTo>
                    <a:lnTo>
                      <a:pt x="593" y="6539"/>
                    </a:lnTo>
                    <a:lnTo>
                      <a:pt x="593" y="6558"/>
                    </a:lnTo>
                    <a:lnTo>
                      <a:pt x="593" y="6578"/>
                    </a:lnTo>
                    <a:lnTo>
                      <a:pt x="590" y="6597"/>
                    </a:lnTo>
                    <a:lnTo>
                      <a:pt x="590" y="6618"/>
                    </a:lnTo>
                    <a:lnTo>
                      <a:pt x="590" y="6628"/>
                    </a:lnTo>
                    <a:lnTo>
                      <a:pt x="590" y="6639"/>
                    </a:lnTo>
                    <a:lnTo>
                      <a:pt x="590" y="6649"/>
                    </a:lnTo>
                    <a:lnTo>
                      <a:pt x="590" y="6660"/>
                    </a:lnTo>
                    <a:lnTo>
                      <a:pt x="587" y="6679"/>
                    </a:lnTo>
                    <a:lnTo>
                      <a:pt x="584" y="6700"/>
                    </a:lnTo>
                    <a:lnTo>
                      <a:pt x="581" y="6719"/>
                    </a:lnTo>
                    <a:lnTo>
                      <a:pt x="581" y="6740"/>
                    </a:lnTo>
                    <a:lnTo>
                      <a:pt x="578" y="6759"/>
                    </a:lnTo>
                    <a:lnTo>
                      <a:pt x="578" y="6780"/>
                    </a:lnTo>
                    <a:lnTo>
                      <a:pt x="575" y="6799"/>
                    </a:lnTo>
                    <a:lnTo>
                      <a:pt x="575" y="6820"/>
                    </a:lnTo>
                    <a:lnTo>
                      <a:pt x="573" y="6839"/>
                    </a:lnTo>
                    <a:lnTo>
                      <a:pt x="570" y="6860"/>
                    </a:lnTo>
                    <a:lnTo>
                      <a:pt x="570" y="6879"/>
                    </a:lnTo>
                    <a:lnTo>
                      <a:pt x="570" y="6900"/>
                    </a:lnTo>
                    <a:lnTo>
                      <a:pt x="567" y="6919"/>
                    </a:lnTo>
                    <a:lnTo>
                      <a:pt x="564" y="6940"/>
                    </a:lnTo>
                    <a:lnTo>
                      <a:pt x="564" y="6959"/>
                    </a:lnTo>
                    <a:lnTo>
                      <a:pt x="564" y="6979"/>
                    </a:lnTo>
                    <a:lnTo>
                      <a:pt x="587" y="7012"/>
                    </a:lnTo>
                    <a:lnTo>
                      <a:pt x="625" y="6902"/>
                    </a:lnTo>
                    <a:lnTo>
                      <a:pt x="628" y="6902"/>
                    </a:lnTo>
                    <a:lnTo>
                      <a:pt x="642" y="6902"/>
                    </a:lnTo>
                    <a:lnTo>
                      <a:pt x="660" y="7099"/>
                    </a:lnTo>
                    <a:lnTo>
                      <a:pt x="660" y="7101"/>
                    </a:lnTo>
                    <a:lnTo>
                      <a:pt x="668" y="7105"/>
                    </a:lnTo>
                    <a:lnTo>
                      <a:pt x="677" y="7107"/>
                    </a:lnTo>
                    <a:lnTo>
                      <a:pt x="695" y="7107"/>
                    </a:lnTo>
                    <a:lnTo>
                      <a:pt x="738" y="6618"/>
                    </a:lnTo>
                    <a:lnTo>
                      <a:pt x="729" y="6611"/>
                    </a:lnTo>
                    <a:lnTo>
                      <a:pt x="712" y="6609"/>
                    </a:lnTo>
                    <a:lnTo>
                      <a:pt x="695" y="6613"/>
                    </a:lnTo>
                    <a:lnTo>
                      <a:pt x="683" y="6624"/>
                    </a:lnTo>
                    <a:lnTo>
                      <a:pt x="689" y="6734"/>
                    </a:lnTo>
                    <a:lnTo>
                      <a:pt x="683" y="6740"/>
                    </a:lnTo>
                    <a:lnTo>
                      <a:pt x="668" y="6742"/>
                    </a:lnTo>
                    <a:lnTo>
                      <a:pt x="642" y="6571"/>
                    </a:lnTo>
                    <a:lnTo>
                      <a:pt x="636" y="6295"/>
                    </a:lnTo>
                    <a:lnTo>
                      <a:pt x="677" y="6267"/>
                    </a:lnTo>
                    <a:lnTo>
                      <a:pt x="671" y="6251"/>
                    </a:lnTo>
                    <a:lnTo>
                      <a:pt x="668" y="6238"/>
                    </a:lnTo>
                    <a:lnTo>
                      <a:pt x="663" y="6223"/>
                    </a:lnTo>
                    <a:lnTo>
                      <a:pt x="663" y="6210"/>
                    </a:lnTo>
                    <a:lnTo>
                      <a:pt x="660" y="6194"/>
                    </a:lnTo>
                    <a:lnTo>
                      <a:pt x="660" y="6181"/>
                    </a:lnTo>
                    <a:lnTo>
                      <a:pt x="660" y="6166"/>
                    </a:lnTo>
                    <a:lnTo>
                      <a:pt x="660" y="6153"/>
                    </a:lnTo>
                    <a:lnTo>
                      <a:pt x="660" y="6137"/>
                    </a:lnTo>
                    <a:lnTo>
                      <a:pt x="660" y="6124"/>
                    </a:lnTo>
                    <a:lnTo>
                      <a:pt x="660" y="6109"/>
                    </a:lnTo>
                    <a:lnTo>
                      <a:pt x="663" y="6096"/>
                    </a:lnTo>
                    <a:lnTo>
                      <a:pt x="663" y="6080"/>
                    </a:lnTo>
                    <a:lnTo>
                      <a:pt x="666" y="6067"/>
                    </a:lnTo>
                    <a:lnTo>
                      <a:pt x="668" y="6052"/>
                    </a:lnTo>
                    <a:lnTo>
                      <a:pt x="674" y="6039"/>
                    </a:lnTo>
                    <a:lnTo>
                      <a:pt x="674" y="6023"/>
                    </a:lnTo>
                    <a:lnTo>
                      <a:pt x="677" y="6008"/>
                    </a:lnTo>
                    <a:lnTo>
                      <a:pt x="680" y="5993"/>
                    </a:lnTo>
                    <a:lnTo>
                      <a:pt x="683" y="5980"/>
                    </a:lnTo>
                    <a:lnTo>
                      <a:pt x="686" y="5964"/>
                    </a:lnTo>
                    <a:lnTo>
                      <a:pt x="689" y="5951"/>
                    </a:lnTo>
                    <a:lnTo>
                      <a:pt x="692" y="5936"/>
                    </a:lnTo>
                    <a:lnTo>
                      <a:pt x="698" y="5923"/>
                    </a:lnTo>
                    <a:lnTo>
                      <a:pt x="698" y="5907"/>
                    </a:lnTo>
                    <a:lnTo>
                      <a:pt x="703" y="5894"/>
                    </a:lnTo>
                    <a:lnTo>
                      <a:pt x="703" y="5879"/>
                    </a:lnTo>
                    <a:lnTo>
                      <a:pt x="709" y="5866"/>
                    </a:lnTo>
                    <a:lnTo>
                      <a:pt x="709" y="5850"/>
                    </a:lnTo>
                    <a:lnTo>
                      <a:pt x="715" y="5837"/>
                    </a:lnTo>
                    <a:lnTo>
                      <a:pt x="715" y="5822"/>
                    </a:lnTo>
                    <a:lnTo>
                      <a:pt x="721" y="5809"/>
                    </a:lnTo>
                    <a:lnTo>
                      <a:pt x="729" y="5807"/>
                    </a:lnTo>
                    <a:lnTo>
                      <a:pt x="744" y="5809"/>
                    </a:lnTo>
                    <a:lnTo>
                      <a:pt x="747" y="5820"/>
                    </a:lnTo>
                    <a:lnTo>
                      <a:pt x="750" y="5831"/>
                    </a:lnTo>
                    <a:lnTo>
                      <a:pt x="753" y="5843"/>
                    </a:lnTo>
                    <a:lnTo>
                      <a:pt x="759" y="5854"/>
                    </a:lnTo>
                    <a:lnTo>
                      <a:pt x="761" y="5866"/>
                    </a:lnTo>
                    <a:lnTo>
                      <a:pt x="764" y="5879"/>
                    </a:lnTo>
                    <a:lnTo>
                      <a:pt x="767" y="5890"/>
                    </a:lnTo>
                    <a:lnTo>
                      <a:pt x="773" y="5904"/>
                    </a:lnTo>
                    <a:lnTo>
                      <a:pt x="773" y="5915"/>
                    </a:lnTo>
                    <a:lnTo>
                      <a:pt x="776" y="5926"/>
                    </a:lnTo>
                    <a:lnTo>
                      <a:pt x="779" y="5938"/>
                    </a:lnTo>
                    <a:lnTo>
                      <a:pt x="782" y="5949"/>
                    </a:lnTo>
                    <a:lnTo>
                      <a:pt x="782" y="5961"/>
                    </a:lnTo>
                    <a:lnTo>
                      <a:pt x="785" y="5974"/>
                    </a:lnTo>
                    <a:lnTo>
                      <a:pt x="788" y="5985"/>
                    </a:lnTo>
                    <a:lnTo>
                      <a:pt x="791" y="5999"/>
                    </a:lnTo>
                    <a:lnTo>
                      <a:pt x="791" y="6010"/>
                    </a:lnTo>
                    <a:lnTo>
                      <a:pt x="791" y="6022"/>
                    </a:lnTo>
                    <a:lnTo>
                      <a:pt x="791" y="6033"/>
                    </a:lnTo>
                    <a:lnTo>
                      <a:pt x="793" y="6046"/>
                    </a:lnTo>
                    <a:lnTo>
                      <a:pt x="793" y="6058"/>
                    </a:lnTo>
                    <a:lnTo>
                      <a:pt x="793" y="6069"/>
                    </a:lnTo>
                    <a:lnTo>
                      <a:pt x="793" y="6080"/>
                    </a:lnTo>
                    <a:lnTo>
                      <a:pt x="796" y="6094"/>
                    </a:lnTo>
                    <a:lnTo>
                      <a:pt x="796" y="6105"/>
                    </a:lnTo>
                    <a:lnTo>
                      <a:pt x="796" y="6117"/>
                    </a:lnTo>
                    <a:lnTo>
                      <a:pt x="796" y="6128"/>
                    </a:lnTo>
                    <a:lnTo>
                      <a:pt x="796" y="6141"/>
                    </a:lnTo>
                    <a:lnTo>
                      <a:pt x="796" y="6153"/>
                    </a:lnTo>
                    <a:lnTo>
                      <a:pt x="796" y="6166"/>
                    </a:lnTo>
                    <a:lnTo>
                      <a:pt x="796" y="6177"/>
                    </a:lnTo>
                    <a:lnTo>
                      <a:pt x="796" y="6191"/>
                    </a:lnTo>
                    <a:lnTo>
                      <a:pt x="793" y="6202"/>
                    </a:lnTo>
                    <a:lnTo>
                      <a:pt x="793" y="6213"/>
                    </a:lnTo>
                    <a:lnTo>
                      <a:pt x="791" y="6225"/>
                    </a:lnTo>
                    <a:lnTo>
                      <a:pt x="791" y="6236"/>
                    </a:lnTo>
                    <a:lnTo>
                      <a:pt x="788" y="6248"/>
                    </a:lnTo>
                    <a:lnTo>
                      <a:pt x="788" y="6261"/>
                    </a:lnTo>
                    <a:lnTo>
                      <a:pt x="788" y="6272"/>
                    </a:lnTo>
                    <a:lnTo>
                      <a:pt x="788" y="6286"/>
                    </a:lnTo>
                    <a:lnTo>
                      <a:pt x="785" y="6297"/>
                    </a:lnTo>
                    <a:lnTo>
                      <a:pt x="785" y="6309"/>
                    </a:lnTo>
                    <a:lnTo>
                      <a:pt x="785" y="6320"/>
                    </a:lnTo>
                    <a:lnTo>
                      <a:pt x="785" y="6331"/>
                    </a:lnTo>
                    <a:lnTo>
                      <a:pt x="782" y="6343"/>
                    </a:lnTo>
                    <a:lnTo>
                      <a:pt x="782" y="6356"/>
                    </a:lnTo>
                    <a:lnTo>
                      <a:pt x="782" y="6367"/>
                    </a:lnTo>
                    <a:lnTo>
                      <a:pt x="782" y="6381"/>
                    </a:lnTo>
                    <a:lnTo>
                      <a:pt x="779" y="6392"/>
                    </a:lnTo>
                    <a:lnTo>
                      <a:pt x="779" y="6404"/>
                    </a:lnTo>
                    <a:lnTo>
                      <a:pt x="779" y="6415"/>
                    </a:lnTo>
                    <a:lnTo>
                      <a:pt x="779" y="6428"/>
                    </a:lnTo>
                    <a:lnTo>
                      <a:pt x="779" y="6440"/>
                    </a:lnTo>
                    <a:lnTo>
                      <a:pt x="779" y="6453"/>
                    </a:lnTo>
                    <a:lnTo>
                      <a:pt x="779" y="6464"/>
                    </a:lnTo>
                    <a:lnTo>
                      <a:pt x="779" y="6478"/>
                    </a:lnTo>
                    <a:lnTo>
                      <a:pt x="779" y="6489"/>
                    </a:lnTo>
                    <a:lnTo>
                      <a:pt x="779" y="6500"/>
                    </a:lnTo>
                    <a:lnTo>
                      <a:pt x="779" y="6512"/>
                    </a:lnTo>
                    <a:lnTo>
                      <a:pt x="779" y="6525"/>
                    </a:lnTo>
                    <a:lnTo>
                      <a:pt x="779" y="6537"/>
                    </a:lnTo>
                    <a:lnTo>
                      <a:pt x="782" y="6550"/>
                    </a:lnTo>
                    <a:lnTo>
                      <a:pt x="782" y="6561"/>
                    </a:lnTo>
                    <a:lnTo>
                      <a:pt x="785" y="6575"/>
                    </a:lnTo>
                    <a:lnTo>
                      <a:pt x="831" y="6599"/>
                    </a:lnTo>
                    <a:lnTo>
                      <a:pt x="834" y="6611"/>
                    </a:lnTo>
                    <a:lnTo>
                      <a:pt x="840" y="6622"/>
                    </a:lnTo>
                    <a:lnTo>
                      <a:pt x="843" y="6635"/>
                    </a:lnTo>
                    <a:lnTo>
                      <a:pt x="849" y="6649"/>
                    </a:lnTo>
                    <a:lnTo>
                      <a:pt x="852" y="6660"/>
                    </a:lnTo>
                    <a:lnTo>
                      <a:pt x="854" y="6673"/>
                    </a:lnTo>
                    <a:lnTo>
                      <a:pt x="857" y="6687"/>
                    </a:lnTo>
                    <a:lnTo>
                      <a:pt x="860" y="6700"/>
                    </a:lnTo>
                    <a:lnTo>
                      <a:pt x="857" y="6711"/>
                    </a:lnTo>
                    <a:lnTo>
                      <a:pt x="857" y="6727"/>
                    </a:lnTo>
                    <a:lnTo>
                      <a:pt x="857" y="6738"/>
                    </a:lnTo>
                    <a:lnTo>
                      <a:pt x="857" y="6753"/>
                    </a:lnTo>
                    <a:lnTo>
                      <a:pt x="854" y="6767"/>
                    </a:lnTo>
                    <a:lnTo>
                      <a:pt x="852" y="6780"/>
                    </a:lnTo>
                    <a:lnTo>
                      <a:pt x="849" y="6793"/>
                    </a:lnTo>
                    <a:lnTo>
                      <a:pt x="849" y="6808"/>
                    </a:lnTo>
                    <a:lnTo>
                      <a:pt x="843" y="6820"/>
                    </a:lnTo>
                    <a:lnTo>
                      <a:pt x="840" y="6835"/>
                    </a:lnTo>
                    <a:lnTo>
                      <a:pt x="834" y="6846"/>
                    </a:lnTo>
                    <a:lnTo>
                      <a:pt x="831" y="6862"/>
                    </a:lnTo>
                    <a:lnTo>
                      <a:pt x="825" y="6875"/>
                    </a:lnTo>
                    <a:lnTo>
                      <a:pt x="823" y="6888"/>
                    </a:lnTo>
                    <a:lnTo>
                      <a:pt x="820" y="6902"/>
                    </a:lnTo>
                    <a:lnTo>
                      <a:pt x="817" y="6917"/>
                    </a:lnTo>
                    <a:lnTo>
                      <a:pt x="811" y="6930"/>
                    </a:lnTo>
                    <a:lnTo>
                      <a:pt x="808" y="6943"/>
                    </a:lnTo>
                    <a:lnTo>
                      <a:pt x="802" y="6957"/>
                    </a:lnTo>
                    <a:lnTo>
                      <a:pt x="799" y="6972"/>
                    </a:lnTo>
                    <a:lnTo>
                      <a:pt x="793" y="6985"/>
                    </a:lnTo>
                    <a:lnTo>
                      <a:pt x="791" y="7000"/>
                    </a:lnTo>
                    <a:lnTo>
                      <a:pt x="788" y="7014"/>
                    </a:lnTo>
                    <a:lnTo>
                      <a:pt x="788" y="7029"/>
                    </a:lnTo>
                    <a:lnTo>
                      <a:pt x="793" y="7044"/>
                    </a:lnTo>
                    <a:lnTo>
                      <a:pt x="796" y="7059"/>
                    </a:lnTo>
                    <a:lnTo>
                      <a:pt x="796" y="7075"/>
                    </a:lnTo>
                    <a:lnTo>
                      <a:pt x="796" y="7092"/>
                    </a:lnTo>
                    <a:lnTo>
                      <a:pt x="791" y="7107"/>
                    </a:lnTo>
                    <a:lnTo>
                      <a:pt x="785" y="7124"/>
                    </a:lnTo>
                    <a:lnTo>
                      <a:pt x="779" y="7139"/>
                    </a:lnTo>
                    <a:lnTo>
                      <a:pt x="773" y="7156"/>
                    </a:lnTo>
                    <a:lnTo>
                      <a:pt x="764" y="7170"/>
                    </a:lnTo>
                    <a:lnTo>
                      <a:pt x="759" y="7187"/>
                    </a:lnTo>
                    <a:lnTo>
                      <a:pt x="756" y="7200"/>
                    </a:lnTo>
                    <a:lnTo>
                      <a:pt x="756" y="7217"/>
                    </a:lnTo>
                    <a:lnTo>
                      <a:pt x="756" y="7230"/>
                    </a:lnTo>
                    <a:lnTo>
                      <a:pt x="761" y="7246"/>
                    </a:lnTo>
                    <a:lnTo>
                      <a:pt x="770" y="7261"/>
                    </a:lnTo>
                    <a:lnTo>
                      <a:pt x="788" y="7276"/>
                    </a:lnTo>
                    <a:lnTo>
                      <a:pt x="785" y="7284"/>
                    </a:lnTo>
                    <a:lnTo>
                      <a:pt x="785" y="7287"/>
                    </a:lnTo>
                    <a:lnTo>
                      <a:pt x="770" y="7289"/>
                    </a:lnTo>
                    <a:lnTo>
                      <a:pt x="764" y="7285"/>
                    </a:lnTo>
                    <a:lnTo>
                      <a:pt x="759" y="7280"/>
                    </a:lnTo>
                    <a:lnTo>
                      <a:pt x="747" y="7278"/>
                    </a:lnTo>
                    <a:lnTo>
                      <a:pt x="738" y="7289"/>
                    </a:lnTo>
                    <a:lnTo>
                      <a:pt x="738" y="7303"/>
                    </a:lnTo>
                    <a:lnTo>
                      <a:pt x="738" y="7316"/>
                    </a:lnTo>
                    <a:lnTo>
                      <a:pt x="738" y="7333"/>
                    </a:lnTo>
                    <a:lnTo>
                      <a:pt x="738" y="7348"/>
                    </a:lnTo>
                    <a:lnTo>
                      <a:pt x="741" y="7363"/>
                    </a:lnTo>
                    <a:lnTo>
                      <a:pt x="741" y="7379"/>
                    </a:lnTo>
                    <a:lnTo>
                      <a:pt x="741" y="7394"/>
                    </a:lnTo>
                    <a:lnTo>
                      <a:pt x="747" y="7409"/>
                    </a:lnTo>
                    <a:lnTo>
                      <a:pt x="761" y="7426"/>
                    </a:lnTo>
                    <a:lnTo>
                      <a:pt x="773" y="7439"/>
                    </a:lnTo>
                    <a:lnTo>
                      <a:pt x="785" y="7453"/>
                    </a:lnTo>
                    <a:lnTo>
                      <a:pt x="791" y="7457"/>
                    </a:lnTo>
                    <a:lnTo>
                      <a:pt x="805" y="7462"/>
                    </a:lnTo>
                    <a:lnTo>
                      <a:pt x="814" y="7460"/>
                    </a:lnTo>
                    <a:lnTo>
                      <a:pt x="825" y="7460"/>
                    </a:lnTo>
                    <a:close/>
                  </a:path>
                </a:pathLst>
              </a:custGeom>
              <a:solidFill>
                <a:srgbClr val="00FFFF">
                  <a:alpha val="10001"/>
                </a:srgbClr>
              </a:solidFill>
              <a:ln w="9525">
                <a:noFill/>
                <a:round/>
                <a:headEnd/>
                <a:tailEnd/>
              </a:ln>
            </p:spPr>
            <p:txBody>
              <a:bodyPr/>
              <a:lstStyle/>
              <a:p>
                <a:endParaRPr lang="ar-SA"/>
              </a:p>
            </p:txBody>
          </p:sp>
          <p:sp>
            <p:nvSpPr>
              <p:cNvPr id="3197" name="Freeform 125"/>
              <p:cNvSpPr>
                <a:spLocks/>
              </p:cNvSpPr>
              <p:nvPr/>
            </p:nvSpPr>
            <p:spPr bwMode="auto">
              <a:xfrm>
                <a:off x="-3107" y="2758"/>
                <a:ext cx="300" cy="83"/>
              </a:xfrm>
              <a:custGeom>
                <a:avLst/>
                <a:gdLst/>
                <a:ahLst/>
                <a:cxnLst>
                  <a:cxn ang="0">
                    <a:pos x="0" y="45"/>
                  </a:cxn>
                  <a:cxn ang="0">
                    <a:pos x="15" y="83"/>
                  </a:cxn>
                  <a:cxn ang="0">
                    <a:pos x="35" y="83"/>
                  </a:cxn>
                  <a:cxn ang="0">
                    <a:pos x="61" y="83"/>
                  </a:cxn>
                  <a:cxn ang="0">
                    <a:pos x="87" y="81"/>
                  </a:cxn>
                  <a:cxn ang="0">
                    <a:pos x="114" y="80"/>
                  </a:cxn>
                  <a:cxn ang="0">
                    <a:pos x="137" y="76"/>
                  </a:cxn>
                  <a:cxn ang="0">
                    <a:pos x="163" y="72"/>
                  </a:cxn>
                  <a:cxn ang="0">
                    <a:pos x="183" y="66"/>
                  </a:cxn>
                  <a:cxn ang="0">
                    <a:pos x="207" y="62"/>
                  </a:cxn>
                  <a:cxn ang="0">
                    <a:pos x="224" y="49"/>
                  </a:cxn>
                  <a:cxn ang="0">
                    <a:pos x="241" y="38"/>
                  </a:cxn>
                  <a:cxn ang="0">
                    <a:pos x="300" y="13"/>
                  </a:cxn>
                  <a:cxn ang="0">
                    <a:pos x="178" y="0"/>
                  </a:cxn>
                  <a:cxn ang="0">
                    <a:pos x="151" y="11"/>
                  </a:cxn>
                  <a:cxn ang="0">
                    <a:pos x="32" y="19"/>
                  </a:cxn>
                  <a:cxn ang="0">
                    <a:pos x="0" y="45"/>
                  </a:cxn>
                </a:cxnLst>
                <a:rect l="0" t="0" r="r" b="b"/>
                <a:pathLst>
                  <a:path w="300" h="83">
                    <a:moveTo>
                      <a:pt x="0" y="45"/>
                    </a:moveTo>
                    <a:lnTo>
                      <a:pt x="15" y="83"/>
                    </a:lnTo>
                    <a:lnTo>
                      <a:pt x="35" y="83"/>
                    </a:lnTo>
                    <a:lnTo>
                      <a:pt x="61" y="83"/>
                    </a:lnTo>
                    <a:lnTo>
                      <a:pt x="87" y="81"/>
                    </a:lnTo>
                    <a:lnTo>
                      <a:pt x="114" y="80"/>
                    </a:lnTo>
                    <a:lnTo>
                      <a:pt x="137" y="76"/>
                    </a:lnTo>
                    <a:lnTo>
                      <a:pt x="163" y="72"/>
                    </a:lnTo>
                    <a:lnTo>
                      <a:pt x="183" y="66"/>
                    </a:lnTo>
                    <a:lnTo>
                      <a:pt x="207" y="62"/>
                    </a:lnTo>
                    <a:lnTo>
                      <a:pt x="224" y="49"/>
                    </a:lnTo>
                    <a:lnTo>
                      <a:pt x="241" y="38"/>
                    </a:lnTo>
                    <a:lnTo>
                      <a:pt x="300" y="13"/>
                    </a:lnTo>
                    <a:lnTo>
                      <a:pt x="178" y="0"/>
                    </a:lnTo>
                    <a:lnTo>
                      <a:pt x="151" y="11"/>
                    </a:lnTo>
                    <a:lnTo>
                      <a:pt x="32" y="19"/>
                    </a:lnTo>
                    <a:lnTo>
                      <a:pt x="0" y="45"/>
                    </a:lnTo>
                    <a:close/>
                  </a:path>
                </a:pathLst>
              </a:custGeom>
              <a:solidFill>
                <a:srgbClr val="00FFFF">
                  <a:alpha val="10001"/>
                </a:srgbClr>
              </a:solidFill>
              <a:ln w="9525">
                <a:noFill/>
                <a:round/>
                <a:headEnd/>
                <a:tailEnd/>
              </a:ln>
            </p:spPr>
            <p:txBody>
              <a:bodyPr/>
              <a:lstStyle/>
              <a:p>
                <a:endParaRPr lang="ar-SA"/>
              </a:p>
            </p:txBody>
          </p:sp>
          <p:sp>
            <p:nvSpPr>
              <p:cNvPr id="3198" name="Freeform 126"/>
              <p:cNvSpPr>
                <a:spLocks/>
              </p:cNvSpPr>
              <p:nvPr/>
            </p:nvSpPr>
            <p:spPr bwMode="auto">
              <a:xfrm>
                <a:off x="-2743" y="3482"/>
                <a:ext cx="34" cy="13"/>
              </a:xfrm>
              <a:custGeom>
                <a:avLst/>
                <a:gdLst/>
                <a:ahLst/>
                <a:cxnLst>
                  <a:cxn ang="0">
                    <a:pos x="0" y="6"/>
                  </a:cxn>
                  <a:cxn ang="0">
                    <a:pos x="2" y="9"/>
                  </a:cxn>
                  <a:cxn ang="0">
                    <a:pos x="17" y="13"/>
                  </a:cxn>
                  <a:cxn ang="0">
                    <a:pos x="29" y="9"/>
                  </a:cxn>
                  <a:cxn ang="0">
                    <a:pos x="34" y="0"/>
                  </a:cxn>
                  <a:cxn ang="0">
                    <a:pos x="2" y="0"/>
                  </a:cxn>
                  <a:cxn ang="0">
                    <a:pos x="0" y="2"/>
                  </a:cxn>
                  <a:cxn ang="0">
                    <a:pos x="0" y="6"/>
                  </a:cxn>
                </a:cxnLst>
                <a:rect l="0" t="0" r="r" b="b"/>
                <a:pathLst>
                  <a:path w="34" h="13">
                    <a:moveTo>
                      <a:pt x="0" y="6"/>
                    </a:moveTo>
                    <a:lnTo>
                      <a:pt x="2" y="9"/>
                    </a:lnTo>
                    <a:lnTo>
                      <a:pt x="17" y="13"/>
                    </a:lnTo>
                    <a:lnTo>
                      <a:pt x="29" y="9"/>
                    </a:lnTo>
                    <a:lnTo>
                      <a:pt x="34" y="0"/>
                    </a:lnTo>
                    <a:lnTo>
                      <a:pt x="2" y="0"/>
                    </a:lnTo>
                    <a:lnTo>
                      <a:pt x="0" y="2"/>
                    </a:lnTo>
                    <a:lnTo>
                      <a:pt x="0" y="6"/>
                    </a:lnTo>
                    <a:close/>
                  </a:path>
                </a:pathLst>
              </a:custGeom>
              <a:solidFill>
                <a:srgbClr val="00FFFF">
                  <a:alpha val="10001"/>
                </a:srgbClr>
              </a:solidFill>
              <a:ln w="9525">
                <a:noFill/>
                <a:round/>
                <a:headEnd/>
                <a:tailEnd/>
              </a:ln>
            </p:spPr>
            <p:txBody>
              <a:bodyPr/>
              <a:lstStyle/>
              <a:p>
                <a:endParaRPr lang="ar-SA"/>
              </a:p>
            </p:txBody>
          </p:sp>
          <p:sp>
            <p:nvSpPr>
              <p:cNvPr id="3199" name="Freeform 127"/>
              <p:cNvSpPr>
                <a:spLocks/>
              </p:cNvSpPr>
              <p:nvPr/>
            </p:nvSpPr>
            <p:spPr bwMode="auto">
              <a:xfrm>
                <a:off x="-2723" y="2697"/>
                <a:ext cx="512" cy="89"/>
              </a:xfrm>
              <a:custGeom>
                <a:avLst/>
                <a:gdLst/>
                <a:ahLst/>
                <a:cxnLst>
                  <a:cxn ang="0">
                    <a:pos x="0" y="49"/>
                  </a:cxn>
                  <a:cxn ang="0">
                    <a:pos x="3" y="65"/>
                  </a:cxn>
                  <a:cxn ang="0">
                    <a:pos x="17" y="76"/>
                  </a:cxn>
                  <a:cxn ang="0">
                    <a:pos x="113" y="89"/>
                  </a:cxn>
                  <a:cxn ang="0">
                    <a:pos x="134" y="82"/>
                  </a:cxn>
                  <a:cxn ang="0">
                    <a:pos x="160" y="78"/>
                  </a:cxn>
                  <a:cxn ang="0">
                    <a:pos x="186" y="78"/>
                  </a:cxn>
                  <a:cxn ang="0">
                    <a:pos x="212" y="80"/>
                  </a:cxn>
                  <a:cxn ang="0">
                    <a:pos x="238" y="80"/>
                  </a:cxn>
                  <a:cxn ang="0">
                    <a:pos x="264" y="82"/>
                  </a:cxn>
                  <a:cxn ang="0">
                    <a:pos x="291" y="82"/>
                  </a:cxn>
                  <a:cxn ang="0">
                    <a:pos x="317" y="82"/>
                  </a:cxn>
                  <a:cxn ang="0">
                    <a:pos x="323" y="80"/>
                  </a:cxn>
                  <a:cxn ang="0">
                    <a:pos x="334" y="80"/>
                  </a:cxn>
                  <a:cxn ang="0">
                    <a:pos x="343" y="74"/>
                  </a:cxn>
                  <a:cxn ang="0">
                    <a:pos x="352" y="68"/>
                  </a:cxn>
                  <a:cxn ang="0">
                    <a:pos x="503" y="46"/>
                  </a:cxn>
                  <a:cxn ang="0">
                    <a:pos x="506" y="44"/>
                  </a:cxn>
                  <a:cxn ang="0">
                    <a:pos x="512" y="38"/>
                  </a:cxn>
                  <a:cxn ang="0">
                    <a:pos x="506" y="30"/>
                  </a:cxn>
                  <a:cxn ang="0">
                    <a:pos x="491" y="27"/>
                  </a:cxn>
                  <a:cxn ang="0">
                    <a:pos x="480" y="28"/>
                  </a:cxn>
                  <a:cxn ang="0">
                    <a:pos x="468" y="28"/>
                  </a:cxn>
                  <a:cxn ang="0">
                    <a:pos x="448" y="21"/>
                  </a:cxn>
                  <a:cxn ang="0">
                    <a:pos x="424" y="15"/>
                  </a:cxn>
                  <a:cxn ang="0">
                    <a:pos x="404" y="11"/>
                  </a:cxn>
                  <a:cxn ang="0">
                    <a:pos x="387" y="6"/>
                  </a:cxn>
                  <a:cxn ang="0">
                    <a:pos x="363" y="0"/>
                  </a:cxn>
                  <a:cxn ang="0">
                    <a:pos x="340" y="2"/>
                  </a:cxn>
                  <a:cxn ang="0">
                    <a:pos x="331" y="17"/>
                  </a:cxn>
                  <a:cxn ang="0">
                    <a:pos x="320" y="19"/>
                  </a:cxn>
                  <a:cxn ang="0">
                    <a:pos x="305" y="23"/>
                  </a:cxn>
                  <a:cxn ang="0">
                    <a:pos x="293" y="25"/>
                  </a:cxn>
                  <a:cxn ang="0">
                    <a:pos x="288" y="32"/>
                  </a:cxn>
                  <a:cxn ang="0">
                    <a:pos x="264" y="34"/>
                  </a:cxn>
                  <a:cxn ang="0">
                    <a:pos x="244" y="36"/>
                  </a:cxn>
                  <a:cxn ang="0">
                    <a:pos x="218" y="36"/>
                  </a:cxn>
                  <a:cxn ang="0">
                    <a:pos x="195" y="40"/>
                  </a:cxn>
                  <a:cxn ang="0">
                    <a:pos x="180" y="47"/>
                  </a:cxn>
                  <a:cxn ang="0">
                    <a:pos x="163" y="55"/>
                  </a:cxn>
                  <a:cxn ang="0">
                    <a:pos x="128" y="47"/>
                  </a:cxn>
                  <a:cxn ang="0">
                    <a:pos x="84" y="59"/>
                  </a:cxn>
                  <a:cxn ang="0">
                    <a:pos x="64" y="53"/>
                  </a:cxn>
                  <a:cxn ang="0">
                    <a:pos x="44" y="49"/>
                  </a:cxn>
                  <a:cxn ang="0">
                    <a:pos x="23" y="44"/>
                  </a:cxn>
                  <a:cxn ang="0">
                    <a:pos x="0" y="46"/>
                  </a:cxn>
                  <a:cxn ang="0">
                    <a:pos x="0" y="47"/>
                  </a:cxn>
                  <a:cxn ang="0">
                    <a:pos x="0" y="49"/>
                  </a:cxn>
                </a:cxnLst>
                <a:rect l="0" t="0" r="r" b="b"/>
                <a:pathLst>
                  <a:path w="512" h="89">
                    <a:moveTo>
                      <a:pt x="0" y="49"/>
                    </a:moveTo>
                    <a:lnTo>
                      <a:pt x="3" y="65"/>
                    </a:lnTo>
                    <a:lnTo>
                      <a:pt x="17" y="76"/>
                    </a:lnTo>
                    <a:lnTo>
                      <a:pt x="113" y="89"/>
                    </a:lnTo>
                    <a:lnTo>
                      <a:pt x="134" y="82"/>
                    </a:lnTo>
                    <a:lnTo>
                      <a:pt x="160" y="78"/>
                    </a:lnTo>
                    <a:lnTo>
                      <a:pt x="186" y="78"/>
                    </a:lnTo>
                    <a:lnTo>
                      <a:pt x="212" y="80"/>
                    </a:lnTo>
                    <a:lnTo>
                      <a:pt x="238" y="80"/>
                    </a:lnTo>
                    <a:lnTo>
                      <a:pt x="264" y="82"/>
                    </a:lnTo>
                    <a:lnTo>
                      <a:pt x="291" y="82"/>
                    </a:lnTo>
                    <a:lnTo>
                      <a:pt x="317" y="82"/>
                    </a:lnTo>
                    <a:lnTo>
                      <a:pt x="323" y="80"/>
                    </a:lnTo>
                    <a:lnTo>
                      <a:pt x="334" y="80"/>
                    </a:lnTo>
                    <a:lnTo>
                      <a:pt x="343" y="74"/>
                    </a:lnTo>
                    <a:lnTo>
                      <a:pt x="352" y="68"/>
                    </a:lnTo>
                    <a:lnTo>
                      <a:pt x="503" y="46"/>
                    </a:lnTo>
                    <a:lnTo>
                      <a:pt x="506" y="44"/>
                    </a:lnTo>
                    <a:lnTo>
                      <a:pt x="512" y="38"/>
                    </a:lnTo>
                    <a:lnTo>
                      <a:pt x="506" y="30"/>
                    </a:lnTo>
                    <a:lnTo>
                      <a:pt x="491" y="27"/>
                    </a:lnTo>
                    <a:lnTo>
                      <a:pt x="480" y="28"/>
                    </a:lnTo>
                    <a:lnTo>
                      <a:pt x="468" y="28"/>
                    </a:lnTo>
                    <a:lnTo>
                      <a:pt x="448" y="21"/>
                    </a:lnTo>
                    <a:lnTo>
                      <a:pt x="424" y="15"/>
                    </a:lnTo>
                    <a:lnTo>
                      <a:pt x="404" y="11"/>
                    </a:lnTo>
                    <a:lnTo>
                      <a:pt x="387" y="6"/>
                    </a:lnTo>
                    <a:lnTo>
                      <a:pt x="363" y="0"/>
                    </a:lnTo>
                    <a:lnTo>
                      <a:pt x="340" y="2"/>
                    </a:lnTo>
                    <a:lnTo>
                      <a:pt x="331" y="17"/>
                    </a:lnTo>
                    <a:lnTo>
                      <a:pt x="320" y="19"/>
                    </a:lnTo>
                    <a:lnTo>
                      <a:pt x="305" y="23"/>
                    </a:lnTo>
                    <a:lnTo>
                      <a:pt x="293" y="25"/>
                    </a:lnTo>
                    <a:lnTo>
                      <a:pt x="288" y="32"/>
                    </a:lnTo>
                    <a:lnTo>
                      <a:pt x="264" y="34"/>
                    </a:lnTo>
                    <a:lnTo>
                      <a:pt x="244" y="36"/>
                    </a:lnTo>
                    <a:lnTo>
                      <a:pt x="218" y="36"/>
                    </a:lnTo>
                    <a:lnTo>
                      <a:pt x="195" y="40"/>
                    </a:lnTo>
                    <a:lnTo>
                      <a:pt x="180" y="47"/>
                    </a:lnTo>
                    <a:lnTo>
                      <a:pt x="163" y="55"/>
                    </a:lnTo>
                    <a:lnTo>
                      <a:pt x="128" y="47"/>
                    </a:lnTo>
                    <a:lnTo>
                      <a:pt x="84" y="59"/>
                    </a:lnTo>
                    <a:lnTo>
                      <a:pt x="64" y="53"/>
                    </a:lnTo>
                    <a:lnTo>
                      <a:pt x="44" y="49"/>
                    </a:lnTo>
                    <a:lnTo>
                      <a:pt x="23" y="44"/>
                    </a:lnTo>
                    <a:lnTo>
                      <a:pt x="0" y="46"/>
                    </a:lnTo>
                    <a:lnTo>
                      <a:pt x="0" y="47"/>
                    </a:lnTo>
                    <a:lnTo>
                      <a:pt x="0" y="49"/>
                    </a:lnTo>
                    <a:close/>
                  </a:path>
                </a:pathLst>
              </a:custGeom>
              <a:solidFill>
                <a:srgbClr val="00FFFF">
                  <a:alpha val="10001"/>
                </a:srgbClr>
              </a:solidFill>
              <a:ln w="9525">
                <a:noFill/>
                <a:round/>
                <a:headEnd/>
                <a:tailEnd/>
              </a:ln>
            </p:spPr>
            <p:txBody>
              <a:bodyPr/>
              <a:lstStyle/>
              <a:p>
                <a:endParaRPr lang="ar-SA"/>
              </a:p>
            </p:txBody>
          </p:sp>
          <p:sp>
            <p:nvSpPr>
              <p:cNvPr id="3200" name="Freeform 128"/>
              <p:cNvSpPr>
                <a:spLocks/>
              </p:cNvSpPr>
              <p:nvPr/>
            </p:nvSpPr>
            <p:spPr bwMode="auto">
              <a:xfrm>
                <a:off x="-2621" y="3455"/>
                <a:ext cx="107" cy="31"/>
              </a:xfrm>
              <a:custGeom>
                <a:avLst/>
                <a:gdLst/>
                <a:ahLst/>
                <a:cxnLst>
                  <a:cxn ang="0">
                    <a:pos x="0" y="19"/>
                  </a:cxn>
                  <a:cxn ang="0">
                    <a:pos x="0" y="23"/>
                  </a:cxn>
                  <a:cxn ang="0">
                    <a:pos x="0" y="29"/>
                  </a:cxn>
                  <a:cxn ang="0">
                    <a:pos x="101" y="31"/>
                  </a:cxn>
                  <a:cxn ang="0">
                    <a:pos x="104" y="27"/>
                  </a:cxn>
                  <a:cxn ang="0">
                    <a:pos x="107" y="21"/>
                  </a:cxn>
                  <a:cxn ang="0">
                    <a:pos x="104" y="14"/>
                  </a:cxn>
                  <a:cxn ang="0">
                    <a:pos x="98" y="8"/>
                  </a:cxn>
                  <a:cxn ang="0">
                    <a:pos x="84" y="2"/>
                  </a:cxn>
                  <a:cxn ang="0">
                    <a:pos x="61" y="0"/>
                  </a:cxn>
                  <a:cxn ang="0">
                    <a:pos x="37" y="0"/>
                  </a:cxn>
                  <a:cxn ang="0">
                    <a:pos x="26" y="4"/>
                  </a:cxn>
                  <a:cxn ang="0">
                    <a:pos x="11" y="6"/>
                  </a:cxn>
                  <a:cxn ang="0">
                    <a:pos x="8" y="8"/>
                  </a:cxn>
                  <a:cxn ang="0">
                    <a:pos x="3" y="10"/>
                  </a:cxn>
                  <a:cxn ang="0">
                    <a:pos x="0" y="14"/>
                  </a:cxn>
                  <a:cxn ang="0">
                    <a:pos x="0" y="16"/>
                  </a:cxn>
                  <a:cxn ang="0">
                    <a:pos x="0" y="19"/>
                  </a:cxn>
                </a:cxnLst>
                <a:rect l="0" t="0" r="r" b="b"/>
                <a:pathLst>
                  <a:path w="107" h="31">
                    <a:moveTo>
                      <a:pt x="0" y="19"/>
                    </a:moveTo>
                    <a:lnTo>
                      <a:pt x="0" y="23"/>
                    </a:lnTo>
                    <a:lnTo>
                      <a:pt x="0" y="29"/>
                    </a:lnTo>
                    <a:lnTo>
                      <a:pt x="101" y="31"/>
                    </a:lnTo>
                    <a:lnTo>
                      <a:pt x="104" y="27"/>
                    </a:lnTo>
                    <a:lnTo>
                      <a:pt x="107" y="21"/>
                    </a:lnTo>
                    <a:lnTo>
                      <a:pt x="104" y="14"/>
                    </a:lnTo>
                    <a:lnTo>
                      <a:pt x="98" y="8"/>
                    </a:lnTo>
                    <a:lnTo>
                      <a:pt x="84" y="2"/>
                    </a:lnTo>
                    <a:lnTo>
                      <a:pt x="61" y="0"/>
                    </a:lnTo>
                    <a:lnTo>
                      <a:pt x="37" y="0"/>
                    </a:lnTo>
                    <a:lnTo>
                      <a:pt x="26" y="4"/>
                    </a:lnTo>
                    <a:lnTo>
                      <a:pt x="11" y="6"/>
                    </a:lnTo>
                    <a:lnTo>
                      <a:pt x="8" y="8"/>
                    </a:lnTo>
                    <a:lnTo>
                      <a:pt x="3" y="10"/>
                    </a:lnTo>
                    <a:lnTo>
                      <a:pt x="0" y="14"/>
                    </a:lnTo>
                    <a:lnTo>
                      <a:pt x="0" y="16"/>
                    </a:lnTo>
                    <a:lnTo>
                      <a:pt x="0" y="19"/>
                    </a:lnTo>
                    <a:close/>
                  </a:path>
                </a:pathLst>
              </a:custGeom>
              <a:solidFill>
                <a:srgbClr val="00FFFF">
                  <a:alpha val="10001"/>
                </a:srgbClr>
              </a:solidFill>
              <a:ln w="9525">
                <a:noFill/>
                <a:round/>
                <a:headEnd/>
                <a:tailEnd/>
              </a:ln>
            </p:spPr>
            <p:txBody>
              <a:bodyPr/>
              <a:lstStyle/>
              <a:p>
                <a:endParaRPr lang="ar-SA"/>
              </a:p>
            </p:txBody>
          </p:sp>
          <p:sp>
            <p:nvSpPr>
              <p:cNvPr id="3201" name="Freeform 129"/>
              <p:cNvSpPr>
                <a:spLocks/>
              </p:cNvSpPr>
              <p:nvPr/>
            </p:nvSpPr>
            <p:spPr bwMode="auto">
              <a:xfrm>
                <a:off x="-2569" y="3763"/>
                <a:ext cx="180" cy="14"/>
              </a:xfrm>
              <a:custGeom>
                <a:avLst/>
                <a:gdLst/>
                <a:ahLst/>
                <a:cxnLst>
                  <a:cxn ang="0">
                    <a:pos x="6" y="14"/>
                  </a:cxn>
                  <a:cxn ang="0">
                    <a:pos x="180" y="8"/>
                  </a:cxn>
                  <a:cxn ang="0">
                    <a:pos x="177" y="2"/>
                  </a:cxn>
                  <a:cxn ang="0">
                    <a:pos x="174" y="0"/>
                  </a:cxn>
                  <a:cxn ang="0">
                    <a:pos x="0" y="10"/>
                  </a:cxn>
                  <a:cxn ang="0">
                    <a:pos x="3" y="12"/>
                  </a:cxn>
                  <a:cxn ang="0">
                    <a:pos x="6" y="14"/>
                  </a:cxn>
                </a:cxnLst>
                <a:rect l="0" t="0" r="r" b="b"/>
                <a:pathLst>
                  <a:path w="180" h="14">
                    <a:moveTo>
                      <a:pt x="6" y="14"/>
                    </a:moveTo>
                    <a:lnTo>
                      <a:pt x="180" y="8"/>
                    </a:lnTo>
                    <a:lnTo>
                      <a:pt x="177" y="2"/>
                    </a:lnTo>
                    <a:lnTo>
                      <a:pt x="174" y="0"/>
                    </a:lnTo>
                    <a:lnTo>
                      <a:pt x="0" y="10"/>
                    </a:lnTo>
                    <a:lnTo>
                      <a:pt x="3" y="12"/>
                    </a:lnTo>
                    <a:lnTo>
                      <a:pt x="6" y="14"/>
                    </a:lnTo>
                    <a:close/>
                  </a:path>
                </a:pathLst>
              </a:custGeom>
              <a:solidFill>
                <a:srgbClr val="00FFFF">
                  <a:alpha val="10001"/>
                </a:srgbClr>
              </a:solidFill>
              <a:ln w="9525">
                <a:noFill/>
                <a:round/>
                <a:headEnd/>
                <a:tailEnd/>
              </a:ln>
            </p:spPr>
            <p:txBody>
              <a:bodyPr/>
              <a:lstStyle/>
              <a:p>
                <a:endParaRPr lang="ar-SA"/>
              </a:p>
            </p:txBody>
          </p:sp>
          <p:sp>
            <p:nvSpPr>
              <p:cNvPr id="3202" name="Freeform 130"/>
              <p:cNvSpPr>
                <a:spLocks/>
              </p:cNvSpPr>
              <p:nvPr/>
            </p:nvSpPr>
            <p:spPr bwMode="auto">
              <a:xfrm>
                <a:off x="-2540" y="3725"/>
                <a:ext cx="58" cy="21"/>
              </a:xfrm>
              <a:custGeom>
                <a:avLst/>
                <a:gdLst/>
                <a:ahLst/>
                <a:cxnLst>
                  <a:cxn ang="0">
                    <a:pos x="0" y="10"/>
                  </a:cxn>
                  <a:cxn ang="0">
                    <a:pos x="0" y="12"/>
                  </a:cxn>
                  <a:cxn ang="0">
                    <a:pos x="3" y="14"/>
                  </a:cxn>
                  <a:cxn ang="0">
                    <a:pos x="9" y="17"/>
                  </a:cxn>
                  <a:cxn ang="0">
                    <a:pos x="26" y="21"/>
                  </a:cxn>
                  <a:cxn ang="0">
                    <a:pos x="58" y="12"/>
                  </a:cxn>
                  <a:cxn ang="0">
                    <a:pos x="58" y="6"/>
                  </a:cxn>
                  <a:cxn ang="0">
                    <a:pos x="49" y="2"/>
                  </a:cxn>
                  <a:cxn ang="0">
                    <a:pos x="26" y="0"/>
                  </a:cxn>
                  <a:cxn ang="0">
                    <a:pos x="3" y="4"/>
                  </a:cxn>
                  <a:cxn ang="0">
                    <a:pos x="0" y="6"/>
                  </a:cxn>
                  <a:cxn ang="0">
                    <a:pos x="0" y="10"/>
                  </a:cxn>
                </a:cxnLst>
                <a:rect l="0" t="0" r="r" b="b"/>
                <a:pathLst>
                  <a:path w="58" h="21">
                    <a:moveTo>
                      <a:pt x="0" y="10"/>
                    </a:moveTo>
                    <a:lnTo>
                      <a:pt x="0" y="12"/>
                    </a:lnTo>
                    <a:lnTo>
                      <a:pt x="3" y="14"/>
                    </a:lnTo>
                    <a:lnTo>
                      <a:pt x="9" y="17"/>
                    </a:lnTo>
                    <a:lnTo>
                      <a:pt x="26" y="21"/>
                    </a:lnTo>
                    <a:lnTo>
                      <a:pt x="58" y="12"/>
                    </a:lnTo>
                    <a:lnTo>
                      <a:pt x="58" y="6"/>
                    </a:lnTo>
                    <a:lnTo>
                      <a:pt x="49" y="2"/>
                    </a:lnTo>
                    <a:lnTo>
                      <a:pt x="26" y="0"/>
                    </a:lnTo>
                    <a:lnTo>
                      <a:pt x="3" y="4"/>
                    </a:lnTo>
                    <a:lnTo>
                      <a:pt x="0" y="6"/>
                    </a:lnTo>
                    <a:lnTo>
                      <a:pt x="0" y="10"/>
                    </a:lnTo>
                    <a:close/>
                  </a:path>
                </a:pathLst>
              </a:custGeom>
              <a:solidFill>
                <a:srgbClr val="00FFFF">
                  <a:alpha val="10001"/>
                </a:srgbClr>
              </a:solidFill>
              <a:ln w="9525">
                <a:noFill/>
                <a:round/>
                <a:headEnd/>
                <a:tailEnd/>
              </a:ln>
            </p:spPr>
            <p:txBody>
              <a:bodyPr/>
              <a:lstStyle/>
              <a:p>
                <a:endParaRPr lang="ar-SA"/>
              </a:p>
            </p:txBody>
          </p:sp>
          <p:sp>
            <p:nvSpPr>
              <p:cNvPr id="3203" name="Freeform 131"/>
              <p:cNvSpPr>
                <a:spLocks/>
              </p:cNvSpPr>
              <p:nvPr/>
            </p:nvSpPr>
            <p:spPr bwMode="auto">
              <a:xfrm>
                <a:off x="-2552" y="3220"/>
                <a:ext cx="204" cy="41"/>
              </a:xfrm>
              <a:custGeom>
                <a:avLst/>
                <a:gdLst/>
                <a:ahLst/>
                <a:cxnLst>
                  <a:cxn ang="0">
                    <a:pos x="0" y="21"/>
                  </a:cxn>
                  <a:cxn ang="0">
                    <a:pos x="0" y="24"/>
                  </a:cxn>
                  <a:cxn ang="0">
                    <a:pos x="9" y="30"/>
                  </a:cxn>
                  <a:cxn ang="0">
                    <a:pos x="21" y="34"/>
                  </a:cxn>
                  <a:cxn ang="0">
                    <a:pos x="38" y="36"/>
                  </a:cxn>
                  <a:cxn ang="0">
                    <a:pos x="56" y="36"/>
                  </a:cxn>
                  <a:cxn ang="0">
                    <a:pos x="79" y="36"/>
                  </a:cxn>
                  <a:cxn ang="0">
                    <a:pos x="96" y="38"/>
                  </a:cxn>
                  <a:cxn ang="0">
                    <a:pos x="120" y="41"/>
                  </a:cxn>
                  <a:cxn ang="0">
                    <a:pos x="143" y="41"/>
                  </a:cxn>
                  <a:cxn ang="0">
                    <a:pos x="163" y="38"/>
                  </a:cxn>
                  <a:cxn ang="0">
                    <a:pos x="175" y="30"/>
                  </a:cxn>
                  <a:cxn ang="0">
                    <a:pos x="186" y="24"/>
                  </a:cxn>
                  <a:cxn ang="0">
                    <a:pos x="192" y="19"/>
                  </a:cxn>
                  <a:cxn ang="0">
                    <a:pos x="204" y="17"/>
                  </a:cxn>
                  <a:cxn ang="0">
                    <a:pos x="186" y="9"/>
                  </a:cxn>
                  <a:cxn ang="0">
                    <a:pos x="163" y="7"/>
                  </a:cxn>
                  <a:cxn ang="0">
                    <a:pos x="154" y="3"/>
                  </a:cxn>
                  <a:cxn ang="0">
                    <a:pos x="143" y="0"/>
                  </a:cxn>
                  <a:cxn ang="0">
                    <a:pos x="128" y="3"/>
                  </a:cxn>
                  <a:cxn ang="0">
                    <a:pos x="122" y="9"/>
                  </a:cxn>
                  <a:cxn ang="0">
                    <a:pos x="114" y="15"/>
                  </a:cxn>
                  <a:cxn ang="0">
                    <a:pos x="102" y="19"/>
                  </a:cxn>
                  <a:cxn ang="0">
                    <a:pos x="3" y="17"/>
                  </a:cxn>
                  <a:cxn ang="0">
                    <a:pos x="0" y="17"/>
                  </a:cxn>
                  <a:cxn ang="0">
                    <a:pos x="0" y="21"/>
                  </a:cxn>
                </a:cxnLst>
                <a:rect l="0" t="0" r="r" b="b"/>
                <a:pathLst>
                  <a:path w="204" h="41">
                    <a:moveTo>
                      <a:pt x="0" y="21"/>
                    </a:moveTo>
                    <a:lnTo>
                      <a:pt x="0" y="24"/>
                    </a:lnTo>
                    <a:lnTo>
                      <a:pt x="9" y="30"/>
                    </a:lnTo>
                    <a:lnTo>
                      <a:pt x="21" y="34"/>
                    </a:lnTo>
                    <a:lnTo>
                      <a:pt x="38" y="36"/>
                    </a:lnTo>
                    <a:lnTo>
                      <a:pt x="56" y="36"/>
                    </a:lnTo>
                    <a:lnTo>
                      <a:pt x="79" y="36"/>
                    </a:lnTo>
                    <a:lnTo>
                      <a:pt x="96" y="38"/>
                    </a:lnTo>
                    <a:lnTo>
                      <a:pt x="120" y="41"/>
                    </a:lnTo>
                    <a:lnTo>
                      <a:pt x="143" y="41"/>
                    </a:lnTo>
                    <a:lnTo>
                      <a:pt x="163" y="38"/>
                    </a:lnTo>
                    <a:lnTo>
                      <a:pt x="175" y="30"/>
                    </a:lnTo>
                    <a:lnTo>
                      <a:pt x="186" y="24"/>
                    </a:lnTo>
                    <a:lnTo>
                      <a:pt x="192" y="19"/>
                    </a:lnTo>
                    <a:lnTo>
                      <a:pt x="204" y="17"/>
                    </a:lnTo>
                    <a:lnTo>
                      <a:pt x="186" y="9"/>
                    </a:lnTo>
                    <a:lnTo>
                      <a:pt x="163" y="7"/>
                    </a:lnTo>
                    <a:lnTo>
                      <a:pt x="154" y="3"/>
                    </a:lnTo>
                    <a:lnTo>
                      <a:pt x="143" y="0"/>
                    </a:lnTo>
                    <a:lnTo>
                      <a:pt x="128" y="3"/>
                    </a:lnTo>
                    <a:lnTo>
                      <a:pt x="122" y="9"/>
                    </a:lnTo>
                    <a:lnTo>
                      <a:pt x="114" y="15"/>
                    </a:lnTo>
                    <a:lnTo>
                      <a:pt x="102" y="19"/>
                    </a:lnTo>
                    <a:lnTo>
                      <a:pt x="3" y="17"/>
                    </a:lnTo>
                    <a:lnTo>
                      <a:pt x="0" y="17"/>
                    </a:lnTo>
                    <a:lnTo>
                      <a:pt x="0" y="21"/>
                    </a:lnTo>
                    <a:close/>
                  </a:path>
                </a:pathLst>
              </a:custGeom>
              <a:solidFill>
                <a:srgbClr val="00FFFF">
                  <a:alpha val="10001"/>
                </a:srgbClr>
              </a:solidFill>
              <a:ln w="9525">
                <a:noFill/>
                <a:round/>
                <a:headEnd/>
                <a:tailEnd/>
              </a:ln>
            </p:spPr>
            <p:txBody>
              <a:bodyPr/>
              <a:lstStyle/>
              <a:p>
                <a:endParaRPr lang="ar-SA"/>
              </a:p>
            </p:txBody>
          </p:sp>
          <p:sp>
            <p:nvSpPr>
              <p:cNvPr id="3204" name="Freeform 132"/>
              <p:cNvSpPr>
                <a:spLocks/>
              </p:cNvSpPr>
              <p:nvPr/>
            </p:nvSpPr>
            <p:spPr bwMode="auto">
              <a:xfrm>
                <a:off x="-2499" y="3984"/>
                <a:ext cx="26" cy="11"/>
              </a:xfrm>
              <a:custGeom>
                <a:avLst/>
                <a:gdLst/>
                <a:ahLst/>
                <a:cxnLst>
                  <a:cxn ang="0">
                    <a:pos x="0" y="7"/>
                  </a:cxn>
                  <a:cxn ang="0">
                    <a:pos x="3" y="9"/>
                  </a:cxn>
                  <a:cxn ang="0">
                    <a:pos x="14" y="11"/>
                  </a:cxn>
                  <a:cxn ang="0">
                    <a:pos x="20" y="9"/>
                  </a:cxn>
                  <a:cxn ang="0">
                    <a:pos x="26" y="5"/>
                  </a:cxn>
                  <a:cxn ang="0">
                    <a:pos x="17" y="0"/>
                  </a:cxn>
                  <a:cxn ang="0">
                    <a:pos x="0" y="2"/>
                  </a:cxn>
                  <a:cxn ang="0">
                    <a:pos x="0" y="4"/>
                  </a:cxn>
                  <a:cxn ang="0">
                    <a:pos x="0" y="7"/>
                  </a:cxn>
                </a:cxnLst>
                <a:rect l="0" t="0" r="r" b="b"/>
                <a:pathLst>
                  <a:path w="26" h="11">
                    <a:moveTo>
                      <a:pt x="0" y="7"/>
                    </a:moveTo>
                    <a:lnTo>
                      <a:pt x="3" y="9"/>
                    </a:lnTo>
                    <a:lnTo>
                      <a:pt x="14" y="11"/>
                    </a:lnTo>
                    <a:lnTo>
                      <a:pt x="20" y="9"/>
                    </a:lnTo>
                    <a:lnTo>
                      <a:pt x="26" y="5"/>
                    </a:lnTo>
                    <a:lnTo>
                      <a:pt x="17" y="0"/>
                    </a:lnTo>
                    <a:lnTo>
                      <a:pt x="0" y="2"/>
                    </a:lnTo>
                    <a:lnTo>
                      <a:pt x="0" y="4"/>
                    </a:lnTo>
                    <a:lnTo>
                      <a:pt x="0" y="7"/>
                    </a:lnTo>
                    <a:close/>
                  </a:path>
                </a:pathLst>
              </a:custGeom>
              <a:solidFill>
                <a:srgbClr val="00FFFF">
                  <a:alpha val="10001"/>
                </a:srgbClr>
              </a:solidFill>
              <a:ln w="9525">
                <a:noFill/>
                <a:round/>
                <a:headEnd/>
                <a:tailEnd/>
              </a:ln>
            </p:spPr>
            <p:txBody>
              <a:bodyPr/>
              <a:lstStyle/>
              <a:p>
                <a:endParaRPr lang="ar-SA"/>
              </a:p>
            </p:txBody>
          </p:sp>
          <p:sp>
            <p:nvSpPr>
              <p:cNvPr id="3205" name="Freeform 133"/>
              <p:cNvSpPr>
                <a:spLocks/>
              </p:cNvSpPr>
              <p:nvPr/>
            </p:nvSpPr>
            <p:spPr bwMode="auto">
              <a:xfrm>
                <a:off x="-2427" y="3450"/>
                <a:ext cx="61" cy="21"/>
              </a:xfrm>
              <a:custGeom>
                <a:avLst/>
                <a:gdLst/>
                <a:ahLst/>
                <a:cxnLst>
                  <a:cxn ang="0">
                    <a:pos x="0" y="11"/>
                  </a:cxn>
                  <a:cxn ang="0">
                    <a:pos x="3" y="13"/>
                  </a:cxn>
                  <a:cxn ang="0">
                    <a:pos x="9" y="17"/>
                  </a:cxn>
                  <a:cxn ang="0">
                    <a:pos x="15" y="17"/>
                  </a:cxn>
                  <a:cxn ang="0">
                    <a:pos x="24" y="21"/>
                  </a:cxn>
                  <a:cxn ang="0">
                    <a:pos x="32" y="19"/>
                  </a:cxn>
                  <a:cxn ang="0">
                    <a:pos x="44" y="15"/>
                  </a:cxn>
                  <a:cxn ang="0">
                    <a:pos x="50" y="11"/>
                  </a:cxn>
                  <a:cxn ang="0">
                    <a:pos x="61" y="5"/>
                  </a:cxn>
                  <a:cxn ang="0">
                    <a:pos x="61" y="2"/>
                  </a:cxn>
                  <a:cxn ang="0">
                    <a:pos x="61" y="0"/>
                  </a:cxn>
                  <a:cxn ang="0">
                    <a:pos x="0" y="5"/>
                  </a:cxn>
                  <a:cxn ang="0">
                    <a:pos x="0" y="7"/>
                  </a:cxn>
                  <a:cxn ang="0">
                    <a:pos x="0" y="11"/>
                  </a:cxn>
                </a:cxnLst>
                <a:rect l="0" t="0" r="r" b="b"/>
                <a:pathLst>
                  <a:path w="61" h="21">
                    <a:moveTo>
                      <a:pt x="0" y="11"/>
                    </a:moveTo>
                    <a:lnTo>
                      <a:pt x="3" y="13"/>
                    </a:lnTo>
                    <a:lnTo>
                      <a:pt x="9" y="17"/>
                    </a:lnTo>
                    <a:lnTo>
                      <a:pt x="15" y="17"/>
                    </a:lnTo>
                    <a:lnTo>
                      <a:pt x="24" y="21"/>
                    </a:lnTo>
                    <a:lnTo>
                      <a:pt x="32" y="19"/>
                    </a:lnTo>
                    <a:lnTo>
                      <a:pt x="44" y="15"/>
                    </a:lnTo>
                    <a:lnTo>
                      <a:pt x="50" y="11"/>
                    </a:lnTo>
                    <a:lnTo>
                      <a:pt x="61" y="5"/>
                    </a:lnTo>
                    <a:lnTo>
                      <a:pt x="61" y="2"/>
                    </a:lnTo>
                    <a:lnTo>
                      <a:pt x="61" y="0"/>
                    </a:lnTo>
                    <a:lnTo>
                      <a:pt x="0" y="5"/>
                    </a:lnTo>
                    <a:lnTo>
                      <a:pt x="0" y="7"/>
                    </a:lnTo>
                    <a:lnTo>
                      <a:pt x="0" y="11"/>
                    </a:lnTo>
                    <a:close/>
                  </a:path>
                </a:pathLst>
              </a:custGeom>
              <a:solidFill>
                <a:srgbClr val="00FFFF">
                  <a:alpha val="10001"/>
                </a:srgbClr>
              </a:solidFill>
              <a:ln w="9525">
                <a:noFill/>
                <a:round/>
                <a:headEnd/>
                <a:tailEnd/>
              </a:ln>
            </p:spPr>
            <p:txBody>
              <a:bodyPr/>
              <a:lstStyle/>
              <a:p>
                <a:endParaRPr lang="ar-SA"/>
              </a:p>
            </p:txBody>
          </p:sp>
          <p:sp>
            <p:nvSpPr>
              <p:cNvPr id="3206" name="Freeform 134"/>
              <p:cNvSpPr>
                <a:spLocks/>
              </p:cNvSpPr>
              <p:nvPr/>
            </p:nvSpPr>
            <p:spPr bwMode="auto">
              <a:xfrm>
                <a:off x="-2389" y="3978"/>
                <a:ext cx="23" cy="10"/>
              </a:xfrm>
              <a:custGeom>
                <a:avLst/>
                <a:gdLst/>
                <a:ahLst/>
                <a:cxnLst>
                  <a:cxn ang="0">
                    <a:pos x="0" y="6"/>
                  </a:cxn>
                  <a:cxn ang="0">
                    <a:pos x="0" y="8"/>
                  </a:cxn>
                  <a:cxn ang="0">
                    <a:pos x="0" y="10"/>
                  </a:cxn>
                  <a:cxn ang="0">
                    <a:pos x="12" y="10"/>
                  </a:cxn>
                  <a:cxn ang="0">
                    <a:pos x="23" y="6"/>
                  </a:cxn>
                  <a:cxn ang="0">
                    <a:pos x="15" y="0"/>
                  </a:cxn>
                  <a:cxn ang="0">
                    <a:pos x="0" y="2"/>
                  </a:cxn>
                  <a:cxn ang="0">
                    <a:pos x="0" y="4"/>
                  </a:cxn>
                  <a:cxn ang="0">
                    <a:pos x="0" y="6"/>
                  </a:cxn>
                </a:cxnLst>
                <a:rect l="0" t="0" r="r" b="b"/>
                <a:pathLst>
                  <a:path w="23" h="10">
                    <a:moveTo>
                      <a:pt x="0" y="6"/>
                    </a:moveTo>
                    <a:lnTo>
                      <a:pt x="0" y="8"/>
                    </a:lnTo>
                    <a:lnTo>
                      <a:pt x="0" y="10"/>
                    </a:lnTo>
                    <a:lnTo>
                      <a:pt x="12" y="10"/>
                    </a:lnTo>
                    <a:lnTo>
                      <a:pt x="23" y="6"/>
                    </a:lnTo>
                    <a:lnTo>
                      <a:pt x="15" y="0"/>
                    </a:lnTo>
                    <a:lnTo>
                      <a:pt x="0" y="2"/>
                    </a:lnTo>
                    <a:lnTo>
                      <a:pt x="0" y="4"/>
                    </a:lnTo>
                    <a:lnTo>
                      <a:pt x="0" y="6"/>
                    </a:lnTo>
                    <a:close/>
                  </a:path>
                </a:pathLst>
              </a:custGeom>
              <a:solidFill>
                <a:srgbClr val="00FFFF">
                  <a:alpha val="10001"/>
                </a:srgbClr>
              </a:solidFill>
              <a:ln w="9525">
                <a:noFill/>
                <a:round/>
                <a:headEnd/>
                <a:tailEnd/>
              </a:ln>
            </p:spPr>
            <p:txBody>
              <a:bodyPr/>
              <a:lstStyle/>
              <a:p>
                <a:endParaRPr lang="ar-SA"/>
              </a:p>
            </p:txBody>
          </p:sp>
          <p:sp>
            <p:nvSpPr>
              <p:cNvPr id="3207" name="Freeform 135"/>
              <p:cNvSpPr>
                <a:spLocks/>
              </p:cNvSpPr>
              <p:nvPr/>
            </p:nvSpPr>
            <p:spPr bwMode="auto">
              <a:xfrm>
                <a:off x="-2325" y="3746"/>
                <a:ext cx="93" cy="17"/>
              </a:xfrm>
              <a:custGeom>
                <a:avLst/>
                <a:gdLst/>
                <a:ahLst/>
                <a:cxnLst>
                  <a:cxn ang="0">
                    <a:pos x="0" y="13"/>
                  </a:cxn>
                  <a:cxn ang="0">
                    <a:pos x="0" y="15"/>
                  </a:cxn>
                  <a:cxn ang="0">
                    <a:pos x="3" y="17"/>
                  </a:cxn>
                  <a:cxn ang="0">
                    <a:pos x="90" y="10"/>
                  </a:cxn>
                  <a:cxn ang="0">
                    <a:pos x="93" y="6"/>
                  </a:cxn>
                  <a:cxn ang="0">
                    <a:pos x="90" y="0"/>
                  </a:cxn>
                  <a:cxn ang="0">
                    <a:pos x="3" y="8"/>
                  </a:cxn>
                  <a:cxn ang="0">
                    <a:pos x="0" y="10"/>
                  </a:cxn>
                  <a:cxn ang="0">
                    <a:pos x="0" y="13"/>
                  </a:cxn>
                </a:cxnLst>
                <a:rect l="0" t="0" r="r" b="b"/>
                <a:pathLst>
                  <a:path w="93" h="17">
                    <a:moveTo>
                      <a:pt x="0" y="13"/>
                    </a:moveTo>
                    <a:lnTo>
                      <a:pt x="0" y="15"/>
                    </a:lnTo>
                    <a:lnTo>
                      <a:pt x="3" y="17"/>
                    </a:lnTo>
                    <a:lnTo>
                      <a:pt x="90" y="10"/>
                    </a:lnTo>
                    <a:lnTo>
                      <a:pt x="93" y="6"/>
                    </a:lnTo>
                    <a:lnTo>
                      <a:pt x="90" y="0"/>
                    </a:lnTo>
                    <a:lnTo>
                      <a:pt x="3" y="8"/>
                    </a:lnTo>
                    <a:lnTo>
                      <a:pt x="0" y="10"/>
                    </a:lnTo>
                    <a:lnTo>
                      <a:pt x="0" y="13"/>
                    </a:lnTo>
                    <a:close/>
                  </a:path>
                </a:pathLst>
              </a:custGeom>
              <a:solidFill>
                <a:srgbClr val="00FFFF">
                  <a:alpha val="10001"/>
                </a:srgbClr>
              </a:solidFill>
              <a:ln w="9525">
                <a:noFill/>
                <a:round/>
                <a:headEnd/>
                <a:tailEnd/>
              </a:ln>
            </p:spPr>
            <p:txBody>
              <a:bodyPr/>
              <a:lstStyle/>
              <a:p>
                <a:endParaRPr lang="ar-SA"/>
              </a:p>
            </p:txBody>
          </p:sp>
          <p:sp>
            <p:nvSpPr>
              <p:cNvPr id="3208" name="Freeform 136"/>
              <p:cNvSpPr>
                <a:spLocks/>
              </p:cNvSpPr>
              <p:nvPr/>
            </p:nvSpPr>
            <p:spPr bwMode="auto">
              <a:xfrm>
                <a:off x="-2293" y="3969"/>
                <a:ext cx="50" cy="11"/>
              </a:xfrm>
              <a:custGeom>
                <a:avLst/>
                <a:gdLst/>
                <a:ahLst/>
                <a:cxnLst>
                  <a:cxn ang="0">
                    <a:pos x="0" y="9"/>
                  </a:cxn>
                  <a:cxn ang="0">
                    <a:pos x="3" y="9"/>
                  </a:cxn>
                  <a:cxn ang="0">
                    <a:pos x="6" y="11"/>
                  </a:cxn>
                  <a:cxn ang="0">
                    <a:pos x="41" y="11"/>
                  </a:cxn>
                  <a:cxn ang="0">
                    <a:pos x="50" y="9"/>
                  </a:cxn>
                  <a:cxn ang="0">
                    <a:pos x="50" y="1"/>
                  </a:cxn>
                  <a:cxn ang="0">
                    <a:pos x="23" y="0"/>
                  </a:cxn>
                  <a:cxn ang="0">
                    <a:pos x="0" y="3"/>
                  </a:cxn>
                  <a:cxn ang="0">
                    <a:pos x="0" y="9"/>
                  </a:cxn>
                </a:cxnLst>
                <a:rect l="0" t="0" r="r" b="b"/>
                <a:pathLst>
                  <a:path w="50" h="11">
                    <a:moveTo>
                      <a:pt x="0" y="9"/>
                    </a:moveTo>
                    <a:lnTo>
                      <a:pt x="3" y="9"/>
                    </a:lnTo>
                    <a:lnTo>
                      <a:pt x="6" y="11"/>
                    </a:lnTo>
                    <a:lnTo>
                      <a:pt x="41" y="11"/>
                    </a:lnTo>
                    <a:lnTo>
                      <a:pt x="50" y="9"/>
                    </a:lnTo>
                    <a:lnTo>
                      <a:pt x="50" y="1"/>
                    </a:lnTo>
                    <a:lnTo>
                      <a:pt x="23" y="0"/>
                    </a:lnTo>
                    <a:lnTo>
                      <a:pt x="0" y="3"/>
                    </a:lnTo>
                    <a:lnTo>
                      <a:pt x="0" y="9"/>
                    </a:lnTo>
                    <a:close/>
                  </a:path>
                </a:pathLst>
              </a:custGeom>
              <a:solidFill>
                <a:srgbClr val="00FFFF">
                  <a:alpha val="10001"/>
                </a:srgbClr>
              </a:solidFill>
              <a:ln w="9525">
                <a:noFill/>
                <a:round/>
                <a:headEnd/>
                <a:tailEnd/>
              </a:ln>
            </p:spPr>
            <p:txBody>
              <a:bodyPr/>
              <a:lstStyle/>
              <a:p>
                <a:endParaRPr lang="ar-SA"/>
              </a:p>
            </p:txBody>
          </p:sp>
          <p:sp>
            <p:nvSpPr>
              <p:cNvPr id="3209" name="Freeform 137"/>
              <p:cNvSpPr>
                <a:spLocks/>
              </p:cNvSpPr>
              <p:nvPr/>
            </p:nvSpPr>
            <p:spPr bwMode="auto">
              <a:xfrm>
                <a:off x="-2278" y="3227"/>
                <a:ext cx="26" cy="8"/>
              </a:xfrm>
              <a:custGeom>
                <a:avLst/>
                <a:gdLst/>
                <a:ahLst/>
                <a:cxnLst>
                  <a:cxn ang="0">
                    <a:pos x="3" y="8"/>
                  </a:cxn>
                  <a:cxn ang="0">
                    <a:pos x="11" y="6"/>
                  </a:cxn>
                  <a:cxn ang="0">
                    <a:pos x="26" y="6"/>
                  </a:cxn>
                  <a:cxn ang="0">
                    <a:pos x="23" y="2"/>
                  </a:cxn>
                  <a:cxn ang="0">
                    <a:pos x="23" y="0"/>
                  </a:cxn>
                  <a:cxn ang="0">
                    <a:pos x="0" y="4"/>
                  </a:cxn>
                  <a:cxn ang="0">
                    <a:pos x="0" y="6"/>
                  </a:cxn>
                  <a:cxn ang="0">
                    <a:pos x="3" y="8"/>
                  </a:cxn>
                </a:cxnLst>
                <a:rect l="0" t="0" r="r" b="b"/>
                <a:pathLst>
                  <a:path w="26" h="8">
                    <a:moveTo>
                      <a:pt x="3" y="8"/>
                    </a:moveTo>
                    <a:lnTo>
                      <a:pt x="11" y="6"/>
                    </a:lnTo>
                    <a:lnTo>
                      <a:pt x="26" y="6"/>
                    </a:lnTo>
                    <a:lnTo>
                      <a:pt x="23" y="2"/>
                    </a:lnTo>
                    <a:lnTo>
                      <a:pt x="23" y="0"/>
                    </a:lnTo>
                    <a:lnTo>
                      <a:pt x="0" y="4"/>
                    </a:lnTo>
                    <a:lnTo>
                      <a:pt x="0" y="6"/>
                    </a:lnTo>
                    <a:lnTo>
                      <a:pt x="3" y="8"/>
                    </a:lnTo>
                    <a:close/>
                  </a:path>
                </a:pathLst>
              </a:custGeom>
              <a:solidFill>
                <a:srgbClr val="00FFFF">
                  <a:alpha val="10001"/>
                </a:srgbClr>
              </a:solidFill>
              <a:ln w="9525">
                <a:noFill/>
                <a:round/>
                <a:headEnd/>
                <a:tailEnd/>
              </a:ln>
            </p:spPr>
            <p:txBody>
              <a:bodyPr/>
              <a:lstStyle/>
              <a:p>
                <a:endParaRPr lang="ar-SA"/>
              </a:p>
            </p:txBody>
          </p:sp>
          <p:sp>
            <p:nvSpPr>
              <p:cNvPr id="3210" name="Freeform 138"/>
              <p:cNvSpPr>
                <a:spLocks/>
              </p:cNvSpPr>
              <p:nvPr/>
            </p:nvSpPr>
            <p:spPr bwMode="auto">
              <a:xfrm>
                <a:off x="-2150" y="3965"/>
                <a:ext cx="32" cy="7"/>
              </a:xfrm>
              <a:custGeom>
                <a:avLst/>
                <a:gdLst/>
                <a:ahLst/>
                <a:cxnLst>
                  <a:cxn ang="0">
                    <a:pos x="0" y="5"/>
                  </a:cxn>
                  <a:cxn ang="0">
                    <a:pos x="2" y="7"/>
                  </a:cxn>
                  <a:cxn ang="0">
                    <a:pos x="32" y="5"/>
                  </a:cxn>
                  <a:cxn ang="0">
                    <a:pos x="29" y="0"/>
                  </a:cxn>
                  <a:cxn ang="0">
                    <a:pos x="20" y="0"/>
                  </a:cxn>
                  <a:cxn ang="0">
                    <a:pos x="8" y="0"/>
                  </a:cxn>
                  <a:cxn ang="0">
                    <a:pos x="2" y="0"/>
                  </a:cxn>
                  <a:cxn ang="0">
                    <a:pos x="0" y="2"/>
                  </a:cxn>
                  <a:cxn ang="0">
                    <a:pos x="0" y="5"/>
                  </a:cxn>
                </a:cxnLst>
                <a:rect l="0" t="0" r="r" b="b"/>
                <a:pathLst>
                  <a:path w="32" h="7">
                    <a:moveTo>
                      <a:pt x="0" y="5"/>
                    </a:moveTo>
                    <a:lnTo>
                      <a:pt x="2" y="7"/>
                    </a:lnTo>
                    <a:lnTo>
                      <a:pt x="32" y="5"/>
                    </a:lnTo>
                    <a:lnTo>
                      <a:pt x="29" y="0"/>
                    </a:lnTo>
                    <a:lnTo>
                      <a:pt x="20" y="0"/>
                    </a:lnTo>
                    <a:lnTo>
                      <a:pt x="8" y="0"/>
                    </a:lnTo>
                    <a:lnTo>
                      <a:pt x="2" y="0"/>
                    </a:lnTo>
                    <a:lnTo>
                      <a:pt x="0" y="2"/>
                    </a:lnTo>
                    <a:lnTo>
                      <a:pt x="0" y="5"/>
                    </a:lnTo>
                    <a:close/>
                  </a:path>
                </a:pathLst>
              </a:custGeom>
              <a:solidFill>
                <a:srgbClr val="00FFFF">
                  <a:alpha val="10001"/>
                </a:srgbClr>
              </a:solidFill>
              <a:ln w="9525">
                <a:noFill/>
                <a:round/>
                <a:headEnd/>
                <a:tailEnd/>
              </a:ln>
            </p:spPr>
            <p:txBody>
              <a:bodyPr/>
              <a:lstStyle/>
              <a:p>
                <a:endParaRPr lang="ar-SA"/>
              </a:p>
            </p:txBody>
          </p:sp>
          <p:sp>
            <p:nvSpPr>
              <p:cNvPr id="3211" name="Freeform 139"/>
              <p:cNvSpPr>
                <a:spLocks/>
              </p:cNvSpPr>
              <p:nvPr/>
            </p:nvSpPr>
            <p:spPr bwMode="auto">
              <a:xfrm>
                <a:off x="-2101" y="3720"/>
                <a:ext cx="131" cy="20"/>
              </a:xfrm>
              <a:custGeom>
                <a:avLst/>
                <a:gdLst/>
                <a:ahLst/>
                <a:cxnLst>
                  <a:cxn ang="0">
                    <a:pos x="0" y="20"/>
                  </a:cxn>
                  <a:cxn ang="0">
                    <a:pos x="3" y="20"/>
                  </a:cxn>
                  <a:cxn ang="0">
                    <a:pos x="6" y="20"/>
                  </a:cxn>
                  <a:cxn ang="0">
                    <a:pos x="131" y="15"/>
                  </a:cxn>
                  <a:cxn ang="0">
                    <a:pos x="128" y="9"/>
                  </a:cxn>
                  <a:cxn ang="0">
                    <a:pos x="125" y="5"/>
                  </a:cxn>
                  <a:cxn ang="0">
                    <a:pos x="99" y="0"/>
                  </a:cxn>
                  <a:cxn ang="0">
                    <a:pos x="73" y="0"/>
                  </a:cxn>
                  <a:cxn ang="0">
                    <a:pos x="44" y="0"/>
                  </a:cxn>
                  <a:cxn ang="0">
                    <a:pos x="20" y="7"/>
                  </a:cxn>
                  <a:cxn ang="0">
                    <a:pos x="6" y="13"/>
                  </a:cxn>
                  <a:cxn ang="0">
                    <a:pos x="0" y="19"/>
                  </a:cxn>
                  <a:cxn ang="0">
                    <a:pos x="0" y="20"/>
                  </a:cxn>
                </a:cxnLst>
                <a:rect l="0" t="0" r="r" b="b"/>
                <a:pathLst>
                  <a:path w="131" h="20">
                    <a:moveTo>
                      <a:pt x="0" y="20"/>
                    </a:moveTo>
                    <a:lnTo>
                      <a:pt x="3" y="20"/>
                    </a:lnTo>
                    <a:lnTo>
                      <a:pt x="6" y="20"/>
                    </a:lnTo>
                    <a:lnTo>
                      <a:pt x="131" y="15"/>
                    </a:lnTo>
                    <a:lnTo>
                      <a:pt x="128" y="9"/>
                    </a:lnTo>
                    <a:lnTo>
                      <a:pt x="125" y="5"/>
                    </a:lnTo>
                    <a:lnTo>
                      <a:pt x="99" y="0"/>
                    </a:lnTo>
                    <a:lnTo>
                      <a:pt x="73" y="0"/>
                    </a:lnTo>
                    <a:lnTo>
                      <a:pt x="44" y="0"/>
                    </a:lnTo>
                    <a:lnTo>
                      <a:pt x="20" y="7"/>
                    </a:lnTo>
                    <a:lnTo>
                      <a:pt x="6" y="13"/>
                    </a:lnTo>
                    <a:lnTo>
                      <a:pt x="0" y="19"/>
                    </a:lnTo>
                    <a:lnTo>
                      <a:pt x="0" y="20"/>
                    </a:lnTo>
                    <a:close/>
                  </a:path>
                </a:pathLst>
              </a:custGeom>
              <a:solidFill>
                <a:srgbClr val="00FFFF">
                  <a:alpha val="10001"/>
                </a:srgbClr>
              </a:solidFill>
              <a:ln w="9525">
                <a:noFill/>
                <a:round/>
                <a:headEnd/>
                <a:tailEnd/>
              </a:ln>
            </p:spPr>
            <p:txBody>
              <a:bodyPr/>
              <a:lstStyle/>
              <a:p>
                <a:endParaRPr lang="ar-SA"/>
              </a:p>
            </p:txBody>
          </p:sp>
          <p:sp>
            <p:nvSpPr>
              <p:cNvPr id="3212" name="Freeform 140"/>
              <p:cNvSpPr>
                <a:spLocks/>
              </p:cNvSpPr>
              <p:nvPr/>
            </p:nvSpPr>
            <p:spPr bwMode="auto">
              <a:xfrm>
                <a:off x="-2150" y="-202"/>
                <a:ext cx="4671" cy="4271"/>
              </a:xfrm>
              <a:custGeom>
                <a:avLst/>
                <a:gdLst/>
                <a:ahLst/>
                <a:cxnLst>
                  <a:cxn ang="0">
                    <a:pos x="749" y="2893"/>
                  </a:cxn>
                  <a:cxn ang="0">
                    <a:pos x="953" y="3173"/>
                  </a:cxn>
                  <a:cxn ang="0">
                    <a:pos x="950" y="3226"/>
                  </a:cxn>
                  <a:cxn ang="0">
                    <a:pos x="979" y="3536"/>
                  </a:cxn>
                  <a:cxn ang="0">
                    <a:pos x="1008" y="3849"/>
                  </a:cxn>
                  <a:cxn ang="0">
                    <a:pos x="1215" y="4271"/>
                  </a:cxn>
                  <a:cxn ang="0">
                    <a:pos x="1906" y="4228"/>
                  </a:cxn>
                  <a:cxn ang="0">
                    <a:pos x="3031" y="4182"/>
                  </a:cxn>
                  <a:cxn ang="0">
                    <a:pos x="4150" y="4148"/>
                  </a:cxn>
                  <a:cxn ang="0">
                    <a:pos x="4650" y="3942"/>
                  </a:cxn>
                  <a:cxn ang="0">
                    <a:pos x="4598" y="3290"/>
                  </a:cxn>
                  <a:cxn ang="0">
                    <a:pos x="4601" y="3712"/>
                  </a:cxn>
                  <a:cxn ang="0">
                    <a:pos x="4522" y="4041"/>
                  </a:cxn>
                  <a:cxn ang="0">
                    <a:pos x="4467" y="3722"/>
                  </a:cxn>
                  <a:cxn ang="0">
                    <a:pos x="4435" y="3587"/>
                  </a:cxn>
                  <a:cxn ang="0">
                    <a:pos x="4377" y="3912"/>
                  </a:cxn>
                  <a:cxn ang="0">
                    <a:pos x="4363" y="3511"/>
                  </a:cxn>
                  <a:cxn ang="0">
                    <a:pos x="4336" y="3365"/>
                  </a:cxn>
                  <a:cxn ang="0">
                    <a:pos x="4130" y="3287"/>
                  </a:cxn>
                  <a:cxn ang="0">
                    <a:pos x="4124" y="3017"/>
                  </a:cxn>
                  <a:cxn ang="0">
                    <a:pos x="4185" y="2678"/>
                  </a:cxn>
                  <a:cxn ang="0">
                    <a:pos x="4185" y="2557"/>
                  </a:cxn>
                  <a:cxn ang="0">
                    <a:pos x="4150" y="2253"/>
                  </a:cxn>
                  <a:cxn ang="0">
                    <a:pos x="4272" y="2080"/>
                  </a:cxn>
                  <a:cxn ang="0">
                    <a:pos x="4235" y="1215"/>
                  </a:cxn>
                  <a:cxn ang="0">
                    <a:pos x="4281" y="888"/>
                  </a:cxn>
                  <a:cxn ang="0">
                    <a:pos x="4307" y="563"/>
                  </a:cxn>
                  <a:cxn ang="0">
                    <a:pos x="4331" y="166"/>
                  </a:cxn>
                  <a:cxn ang="0">
                    <a:pos x="4209" y="198"/>
                  </a:cxn>
                  <a:cxn ang="0">
                    <a:pos x="4179" y="445"/>
                  </a:cxn>
                  <a:cxn ang="0">
                    <a:pos x="4110" y="705"/>
                  </a:cxn>
                  <a:cxn ang="0">
                    <a:pos x="4005" y="996"/>
                  </a:cxn>
                  <a:cxn ang="0">
                    <a:pos x="4028" y="574"/>
                  </a:cxn>
                  <a:cxn ang="0">
                    <a:pos x="4008" y="287"/>
                  </a:cxn>
                  <a:cxn ang="0">
                    <a:pos x="3743" y="352"/>
                  </a:cxn>
                  <a:cxn ang="0">
                    <a:pos x="3415" y="705"/>
                  </a:cxn>
                  <a:cxn ang="0">
                    <a:pos x="3348" y="1065"/>
                  </a:cxn>
                  <a:cxn ang="0">
                    <a:pos x="3319" y="1432"/>
                  </a:cxn>
                  <a:cxn ang="0">
                    <a:pos x="3223" y="1736"/>
                  </a:cxn>
                  <a:cxn ang="0">
                    <a:pos x="3223" y="1416"/>
                  </a:cxn>
                  <a:cxn ang="0">
                    <a:pos x="3307" y="1065"/>
                  </a:cxn>
                  <a:cxn ang="0">
                    <a:pos x="3246" y="1030"/>
                  </a:cxn>
                  <a:cxn ang="0">
                    <a:pos x="3150" y="1369"/>
                  </a:cxn>
                  <a:cxn ang="0">
                    <a:pos x="2994" y="1568"/>
                  </a:cxn>
                  <a:cxn ang="0">
                    <a:pos x="2918" y="1490"/>
                  </a:cxn>
                  <a:cxn ang="0">
                    <a:pos x="2738" y="1681"/>
                  </a:cxn>
                  <a:cxn ang="0">
                    <a:pos x="2665" y="2049"/>
                  </a:cxn>
                  <a:cxn ang="0">
                    <a:pos x="2566" y="2391"/>
                  </a:cxn>
                  <a:cxn ang="0">
                    <a:pos x="2470" y="2388"/>
                  </a:cxn>
                  <a:cxn ang="0">
                    <a:pos x="2255" y="2114"/>
                  </a:cxn>
                  <a:cxn ang="0">
                    <a:pos x="2020" y="2021"/>
                  </a:cxn>
                  <a:cxn ang="0">
                    <a:pos x="1918" y="2057"/>
                  </a:cxn>
                  <a:cxn ang="0">
                    <a:pos x="1869" y="2264"/>
                  </a:cxn>
                  <a:cxn ang="0">
                    <a:pos x="1648" y="2551"/>
                  </a:cxn>
                  <a:cxn ang="0">
                    <a:pos x="1270" y="2426"/>
                  </a:cxn>
                  <a:cxn ang="0">
                    <a:pos x="1340" y="2574"/>
                  </a:cxn>
                  <a:cxn ang="0">
                    <a:pos x="1069" y="2648"/>
                  </a:cxn>
                  <a:cxn ang="0">
                    <a:pos x="781" y="2716"/>
                  </a:cxn>
                  <a:cxn ang="0">
                    <a:pos x="1226" y="2720"/>
                  </a:cxn>
                  <a:cxn ang="0">
                    <a:pos x="994" y="2811"/>
                  </a:cxn>
                  <a:cxn ang="0">
                    <a:pos x="549" y="2844"/>
                  </a:cxn>
                  <a:cxn ang="0">
                    <a:pos x="252" y="2855"/>
                  </a:cxn>
                </a:cxnLst>
                <a:rect l="0" t="0" r="r" b="b"/>
                <a:pathLst>
                  <a:path w="4671" h="4271">
                    <a:moveTo>
                      <a:pt x="0" y="2920"/>
                    </a:moveTo>
                    <a:lnTo>
                      <a:pt x="8" y="2935"/>
                    </a:lnTo>
                    <a:lnTo>
                      <a:pt x="273" y="2916"/>
                    </a:lnTo>
                    <a:lnTo>
                      <a:pt x="273" y="2920"/>
                    </a:lnTo>
                    <a:lnTo>
                      <a:pt x="284" y="2926"/>
                    </a:lnTo>
                    <a:lnTo>
                      <a:pt x="299" y="2929"/>
                    </a:lnTo>
                    <a:lnTo>
                      <a:pt x="316" y="2931"/>
                    </a:lnTo>
                    <a:lnTo>
                      <a:pt x="337" y="2929"/>
                    </a:lnTo>
                    <a:lnTo>
                      <a:pt x="357" y="2929"/>
                    </a:lnTo>
                    <a:lnTo>
                      <a:pt x="377" y="2926"/>
                    </a:lnTo>
                    <a:lnTo>
                      <a:pt x="401" y="2924"/>
                    </a:lnTo>
                    <a:lnTo>
                      <a:pt x="421" y="2922"/>
                    </a:lnTo>
                    <a:lnTo>
                      <a:pt x="444" y="2924"/>
                    </a:lnTo>
                    <a:lnTo>
                      <a:pt x="459" y="2922"/>
                    </a:lnTo>
                    <a:lnTo>
                      <a:pt x="476" y="2920"/>
                    </a:lnTo>
                    <a:lnTo>
                      <a:pt x="494" y="2918"/>
                    </a:lnTo>
                    <a:lnTo>
                      <a:pt x="511" y="2916"/>
                    </a:lnTo>
                    <a:lnTo>
                      <a:pt x="555" y="2901"/>
                    </a:lnTo>
                    <a:lnTo>
                      <a:pt x="639" y="2903"/>
                    </a:lnTo>
                    <a:lnTo>
                      <a:pt x="671" y="2893"/>
                    </a:lnTo>
                    <a:lnTo>
                      <a:pt x="697" y="2895"/>
                    </a:lnTo>
                    <a:lnTo>
                      <a:pt x="723" y="2897"/>
                    </a:lnTo>
                    <a:lnTo>
                      <a:pt x="749" y="2893"/>
                    </a:lnTo>
                    <a:lnTo>
                      <a:pt x="776" y="2891"/>
                    </a:lnTo>
                    <a:lnTo>
                      <a:pt x="799" y="2886"/>
                    </a:lnTo>
                    <a:lnTo>
                      <a:pt x="825" y="2882"/>
                    </a:lnTo>
                    <a:lnTo>
                      <a:pt x="851" y="2876"/>
                    </a:lnTo>
                    <a:lnTo>
                      <a:pt x="877" y="2874"/>
                    </a:lnTo>
                    <a:lnTo>
                      <a:pt x="892" y="2867"/>
                    </a:lnTo>
                    <a:lnTo>
                      <a:pt x="912" y="2867"/>
                    </a:lnTo>
                    <a:lnTo>
                      <a:pt x="944" y="2874"/>
                    </a:lnTo>
                    <a:lnTo>
                      <a:pt x="953" y="2891"/>
                    </a:lnTo>
                    <a:lnTo>
                      <a:pt x="962" y="2912"/>
                    </a:lnTo>
                    <a:lnTo>
                      <a:pt x="962" y="2922"/>
                    </a:lnTo>
                    <a:lnTo>
                      <a:pt x="965" y="2933"/>
                    </a:lnTo>
                    <a:lnTo>
                      <a:pt x="967" y="2945"/>
                    </a:lnTo>
                    <a:lnTo>
                      <a:pt x="970" y="2956"/>
                    </a:lnTo>
                    <a:lnTo>
                      <a:pt x="970" y="2965"/>
                    </a:lnTo>
                    <a:lnTo>
                      <a:pt x="970" y="2977"/>
                    </a:lnTo>
                    <a:lnTo>
                      <a:pt x="970" y="2986"/>
                    </a:lnTo>
                    <a:lnTo>
                      <a:pt x="970" y="2998"/>
                    </a:lnTo>
                    <a:lnTo>
                      <a:pt x="967" y="3007"/>
                    </a:lnTo>
                    <a:lnTo>
                      <a:pt x="967" y="3019"/>
                    </a:lnTo>
                    <a:lnTo>
                      <a:pt x="965" y="3028"/>
                    </a:lnTo>
                    <a:lnTo>
                      <a:pt x="965" y="3040"/>
                    </a:lnTo>
                    <a:lnTo>
                      <a:pt x="953" y="3173"/>
                    </a:lnTo>
                    <a:lnTo>
                      <a:pt x="921" y="3171"/>
                    </a:lnTo>
                    <a:lnTo>
                      <a:pt x="915" y="3169"/>
                    </a:lnTo>
                    <a:lnTo>
                      <a:pt x="906" y="3165"/>
                    </a:lnTo>
                    <a:lnTo>
                      <a:pt x="869" y="3180"/>
                    </a:lnTo>
                    <a:lnTo>
                      <a:pt x="720" y="3203"/>
                    </a:lnTo>
                    <a:lnTo>
                      <a:pt x="715" y="3224"/>
                    </a:lnTo>
                    <a:lnTo>
                      <a:pt x="686" y="3233"/>
                    </a:lnTo>
                    <a:lnTo>
                      <a:pt x="697" y="3251"/>
                    </a:lnTo>
                    <a:lnTo>
                      <a:pt x="709" y="3249"/>
                    </a:lnTo>
                    <a:lnTo>
                      <a:pt x="723" y="3249"/>
                    </a:lnTo>
                    <a:lnTo>
                      <a:pt x="741" y="3249"/>
                    </a:lnTo>
                    <a:lnTo>
                      <a:pt x="758" y="3249"/>
                    </a:lnTo>
                    <a:lnTo>
                      <a:pt x="773" y="3247"/>
                    </a:lnTo>
                    <a:lnTo>
                      <a:pt x="790" y="3245"/>
                    </a:lnTo>
                    <a:lnTo>
                      <a:pt x="808" y="3243"/>
                    </a:lnTo>
                    <a:lnTo>
                      <a:pt x="825" y="3243"/>
                    </a:lnTo>
                    <a:lnTo>
                      <a:pt x="840" y="3239"/>
                    </a:lnTo>
                    <a:lnTo>
                      <a:pt x="857" y="3237"/>
                    </a:lnTo>
                    <a:lnTo>
                      <a:pt x="872" y="3235"/>
                    </a:lnTo>
                    <a:lnTo>
                      <a:pt x="889" y="3233"/>
                    </a:lnTo>
                    <a:lnTo>
                      <a:pt x="915" y="3226"/>
                    </a:lnTo>
                    <a:lnTo>
                      <a:pt x="944" y="3218"/>
                    </a:lnTo>
                    <a:lnTo>
                      <a:pt x="950" y="3226"/>
                    </a:lnTo>
                    <a:lnTo>
                      <a:pt x="956" y="3235"/>
                    </a:lnTo>
                    <a:lnTo>
                      <a:pt x="962" y="3247"/>
                    </a:lnTo>
                    <a:lnTo>
                      <a:pt x="967" y="3258"/>
                    </a:lnTo>
                    <a:lnTo>
                      <a:pt x="967" y="3270"/>
                    </a:lnTo>
                    <a:lnTo>
                      <a:pt x="970" y="3281"/>
                    </a:lnTo>
                    <a:lnTo>
                      <a:pt x="973" y="3292"/>
                    </a:lnTo>
                    <a:lnTo>
                      <a:pt x="976" y="3304"/>
                    </a:lnTo>
                    <a:lnTo>
                      <a:pt x="976" y="3315"/>
                    </a:lnTo>
                    <a:lnTo>
                      <a:pt x="976" y="3327"/>
                    </a:lnTo>
                    <a:lnTo>
                      <a:pt x="976" y="3338"/>
                    </a:lnTo>
                    <a:lnTo>
                      <a:pt x="976" y="3349"/>
                    </a:lnTo>
                    <a:lnTo>
                      <a:pt x="976" y="3361"/>
                    </a:lnTo>
                    <a:lnTo>
                      <a:pt x="976" y="3372"/>
                    </a:lnTo>
                    <a:lnTo>
                      <a:pt x="979" y="3384"/>
                    </a:lnTo>
                    <a:lnTo>
                      <a:pt x="985" y="3397"/>
                    </a:lnTo>
                    <a:lnTo>
                      <a:pt x="982" y="3414"/>
                    </a:lnTo>
                    <a:lnTo>
                      <a:pt x="982" y="3431"/>
                    </a:lnTo>
                    <a:lnTo>
                      <a:pt x="979" y="3448"/>
                    </a:lnTo>
                    <a:lnTo>
                      <a:pt x="979" y="3465"/>
                    </a:lnTo>
                    <a:lnTo>
                      <a:pt x="979" y="3482"/>
                    </a:lnTo>
                    <a:lnTo>
                      <a:pt x="979" y="3500"/>
                    </a:lnTo>
                    <a:lnTo>
                      <a:pt x="979" y="3517"/>
                    </a:lnTo>
                    <a:lnTo>
                      <a:pt x="979" y="3536"/>
                    </a:lnTo>
                    <a:lnTo>
                      <a:pt x="979" y="3553"/>
                    </a:lnTo>
                    <a:lnTo>
                      <a:pt x="979" y="3570"/>
                    </a:lnTo>
                    <a:lnTo>
                      <a:pt x="979" y="3587"/>
                    </a:lnTo>
                    <a:lnTo>
                      <a:pt x="979" y="3606"/>
                    </a:lnTo>
                    <a:lnTo>
                      <a:pt x="979" y="3623"/>
                    </a:lnTo>
                    <a:lnTo>
                      <a:pt x="979" y="3640"/>
                    </a:lnTo>
                    <a:lnTo>
                      <a:pt x="979" y="3657"/>
                    </a:lnTo>
                    <a:lnTo>
                      <a:pt x="982" y="3676"/>
                    </a:lnTo>
                    <a:lnTo>
                      <a:pt x="991" y="3688"/>
                    </a:lnTo>
                    <a:lnTo>
                      <a:pt x="994" y="3693"/>
                    </a:lnTo>
                    <a:lnTo>
                      <a:pt x="991" y="3695"/>
                    </a:lnTo>
                    <a:lnTo>
                      <a:pt x="988" y="3699"/>
                    </a:lnTo>
                    <a:lnTo>
                      <a:pt x="994" y="3705"/>
                    </a:lnTo>
                    <a:lnTo>
                      <a:pt x="1002" y="3711"/>
                    </a:lnTo>
                    <a:lnTo>
                      <a:pt x="1008" y="3730"/>
                    </a:lnTo>
                    <a:lnTo>
                      <a:pt x="1005" y="3779"/>
                    </a:lnTo>
                    <a:lnTo>
                      <a:pt x="994" y="3779"/>
                    </a:lnTo>
                    <a:lnTo>
                      <a:pt x="988" y="3783"/>
                    </a:lnTo>
                    <a:lnTo>
                      <a:pt x="988" y="3794"/>
                    </a:lnTo>
                    <a:lnTo>
                      <a:pt x="991" y="3809"/>
                    </a:lnTo>
                    <a:lnTo>
                      <a:pt x="994" y="3821"/>
                    </a:lnTo>
                    <a:lnTo>
                      <a:pt x="1002" y="3836"/>
                    </a:lnTo>
                    <a:lnTo>
                      <a:pt x="1008" y="3849"/>
                    </a:lnTo>
                    <a:lnTo>
                      <a:pt x="1017" y="3863"/>
                    </a:lnTo>
                    <a:lnTo>
                      <a:pt x="1026" y="3876"/>
                    </a:lnTo>
                    <a:lnTo>
                      <a:pt x="1034" y="3891"/>
                    </a:lnTo>
                    <a:lnTo>
                      <a:pt x="1040" y="3903"/>
                    </a:lnTo>
                    <a:lnTo>
                      <a:pt x="1049" y="3918"/>
                    </a:lnTo>
                    <a:lnTo>
                      <a:pt x="1058" y="3929"/>
                    </a:lnTo>
                    <a:lnTo>
                      <a:pt x="1066" y="3944"/>
                    </a:lnTo>
                    <a:lnTo>
                      <a:pt x="1072" y="3958"/>
                    </a:lnTo>
                    <a:lnTo>
                      <a:pt x="1078" y="3973"/>
                    </a:lnTo>
                    <a:lnTo>
                      <a:pt x="1081" y="3986"/>
                    </a:lnTo>
                    <a:lnTo>
                      <a:pt x="1087" y="4001"/>
                    </a:lnTo>
                    <a:lnTo>
                      <a:pt x="1092" y="4015"/>
                    </a:lnTo>
                    <a:lnTo>
                      <a:pt x="1101" y="4030"/>
                    </a:lnTo>
                    <a:lnTo>
                      <a:pt x="1104" y="4043"/>
                    </a:lnTo>
                    <a:lnTo>
                      <a:pt x="1110" y="4058"/>
                    </a:lnTo>
                    <a:lnTo>
                      <a:pt x="1110" y="4072"/>
                    </a:lnTo>
                    <a:lnTo>
                      <a:pt x="1113" y="4087"/>
                    </a:lnTo>
                    <a:lnTo>
                      <a:pt x="1116" y="4100"/>
                    </a:lnTo>
                    <a:lnTo>
                      <a:pt x="1124" y="4115"/>
                    </a:lnTo>
                    <a:lnTo>
                      <a:pt x="1101" y="4131"/>
                    </a:lnTo>
                    <a:lnTo>
                      <a:pt x="1183" y="4271"/>
                    </a:lnTo>
                    <a:lnTo>
                      <a:pt x="1197" y="4271"/>
                    </a:lnTo>
                    <a:lnTo>
                      <a:pt x="1215" y="4271"/>
                    </a:lnTo>
                    <a:lnTo>
                      <a:pt x="1232" y="4271"/>
                    </a:lnTo>
                    <a:lnTo>
                      <a:pt x="1249" y="4271"/>
                    </a:lnTo>
                    <a:lnTo>
                      <a:pt x="1267" y="4269"/>
                    </a:lnTo>
                    <a:lnTo>
                      <a:pt x="1284" y="4267"/>
                    </a:lnTo>
                    <a:lnTo>
                      <a:pt x="1302" y="4266"/>
                    </a:lnTo>
                    <a:lnTo>
                      <a:pt x="1322" y="4266"/>
                    </a:lnTo>
                    <a:lnTo>
                      <a:pt x="1340" y="4262"/>
                    </a:lnTo>
                    <a:lnTo>
                      <a:pt x="1357" y="4262"/>
                    </a:lnTo>
                    <a:lnTo>
                      <a:pt x="1374" y="4258"/>
                    </a:lnTo>
                    <a:lnTo>
                      <a:pt x="1392" y="4258"/>
                    </a:lnTo>
                    <a:lnTo>
                      <a:pt x="1409" y="4256"/>
                    </a:lnTo>
                    <a:lnTo>
                      <a:pt x="1430" y="4256"/>
                    </a:lnTo>
                    <a:lnTo>
                      <a:pt x="1450" y="4256"/>
                    </a:lnTo>
                    <a:lnTo>
                      <a:pt x="1470" y="4258"/>
                    </a:lnTo>
                    <a:lnTo>
                      <a:pt x="1517" y="4252"/>
                    </a:lnTo>
                    <a:lnTo>
                      <a:pt x="1566" y="4250"/>
                    </a:lnTo>
                    <a:lnTo>
                      <a:pt x="1613" y="4245"/>
                    </a:lnTo>
                    <a:lnTo>
                      <a:pt x="1665" y="4243"/>
                    </a:lnTo>
                    <a:lnTo>
                      <a:pt x="1712" y="4239"/>
                    </a:lnTo>
                    <a:lnTo>
                      <a:pt x="1761" y="4237"/>
                    </a:lnTo>
                    <a:lnTo>
                      <a:pt x="1808" y="4233"/>
                    </a:lnTo>
                    <a:lnTo>
                      <a:pt x="1860" y="4231"/>
                    </a:lnTo>
                    <a:lnTo>
                      <a:pt x="1906" y="4228"/>
                    </a:lnTo>
                    <a:lnTo>
                      <a:pt x="1956" y="4226"/>
                    </a:lnTo>
                    <a:lnTo>
                      <a:pt x="2005" y="4222"/>
                    </a:lnTo>
                    <a:lnTo>
                      <a:pt x="2055" y="4220"/>
                    </a:lnTo>
                    <a:lnTo>
                      <a:pt x="2101" y="4216"/>
                    </a:lnTo>
                    <a:lnTo>
                      <a:pt x="2153" y="4214"/>
                    </a:lnTo>
                    <a:lnTo>
                      <a:pt x="2200" y="4210"/>
                    </a:lnTo>
                    <a:lnTo>
                      <a:pt x="2252" y="4210"/>
                    </a:lnTo>
                    <a:lnTo>
                      <a:pt x="2299" y="4207"/>
                    </a:lnTo>
                    <a:lnTo>
                      <a:pt x="2348" y="4205"/>
                    </a:lnTo>
                    <a:lnTo>
                      <a:pt x="2395" y="4203"/>
                    </a:lnTo>
                    <a:lnTo>
                      <a:pt x="2444" y="4201"/>
                    </a:lnTo>
                    <a:lnTo>
                      <a:pt x="2491" y="4197"/>
                    </a:lnTo>
                    <a:lnTo>
                      <a:pt x="2543" y="4197"/>
                    </a:lnTo>
                    <a:lnTo>
                      <a:pt x="2589" y="4193"/>
                    </a:lnTo>
                    <a:lnTo>
                      <a:pt x="2642" y="4193"/>
                    </a:lnTo>
                    <a:lnTo>
                      <a:pt x="2688" y="4191"/>
                    </a:lnTo>
                    <a:lnTo>
                      <a:pt x="2738" y="4190"/>
                    </a:lnTo>
                    <a:lnTo>
                      <a:pt x="2784" y="4188"/>
                    </a:lnTo>
                    <a:lnTo>
                      <a:pt x="2834" y="4188"/>
                    </a:lnTo>
                    <a:lnTo>
                      <a:pt x="2880" y="4186"/>
                    </a:lnTo>
                    <a:lnTo>
                      <a:pt x="2932" y="4184"/>
                    </a:lnTo>
                    <a:lnTo>
                      <a:pt x="2979" y="4182"/>
                    </a:lnTo>
                    <a:lnTo>
                      <a:pt x="3031" y="4182"/>
                    </a:lnTo>
                    <a:lnTo>
                      <a:pt x="3078" y="4180"/>
                    </a:lnTo>
                    <a:lnTo>
                      <a:pt x="3127" y="4178"/>
                    </a:lnTo>
                    <a:lnTo>
                      <a:pt x="3174" y="4176"/>
                    </a:lnTo>
                    <a:lnTo>
                      <a:pt x="3223" y="4176"/>
                    </a:lnTo>
                    <a:lnTo>
                      <a:pt x="3270" y="4174"/>
                    </a:lnTo>
                    <a:lnTo>
                      <a:pt x="3322" y="4172"/>
                    </a:lnTo>
                    <a:lnTo>
                      <a:pt x="3368" y="4171"/>
                    </a:lnTo>
                    <a:lnTo>
                      <a:pt x="3421" y="4171"/>
                    </a:lnTo>
                    <a:lnTo>
                      <a:pt x="3467" y="4169"/>
                    </a:lnTo>
                    <a:lnTo>
                      <a:pt x="3517" y="4167"/>
                    </a:lnTo>
                    <a:lnTo>
                      <a:pt x="3563" y="4165"/>
                    </a:lnTo>
                    <a:lnTo>
                      <a:pt x="3613" y="4165"/>
                    </a:lnTo>
                    <a:lnTo>
                      <a:pt x="3659" y="4163"/>
                    </a:lnTo>
                    <a:lnTo>
                      <a:pt x="3711" y="4161"/>
                    </a:lnTo>
                    <a:lnTo>
                      <a:pt x="3758" y="4159"/>
                    </a:lnTo>
                    <a:lnTo>
                      <a:pt x="3810" y="4159"/>
                    </a:lnTo>
                    <a:lnTo>
                      <a:pt x="3857" y="4157"/>
                    </a:lnTo>
                    <a:lnTo>
                      <a:pt x="3906" y="4155"/>
                    </a:lnTo>
                    <a:lnTo>
                      <a:pt x="3956" y="4153"/>
                    </a:lnTo>
                    <a:lnTo>
                      <a:pt x="4005" y="4153"/>
                    </a:lnTo>
                    <a:lnTo>
                      <a:pt x="4052" y="4151"/>
                    </a:lnTo>
                    <a:lnTo>
                      <a:pt x="4104" y="4150"/>
                    </a:lnTo>
                    <a:lnTo>
                      <a:pt x="4150" y="4148"/>
                    </a:lnTo>
                    <a:lnTo>
                      <a:pt x="4203" y="4148"/>
                    </a:lnTo>
                    <a:lnTo>
                      <a:pt x="4249" y="4146"/>
                    </a:lnTo>
                    <a:lnTo>
                      <a:pt x="4299" y="4144"/>
                    </a:lnTo>
                    <a:lnTo>
                      <a:pt x="4348" y="4142"/>
                    </a:lnTo>
                    <a:lnTo>
                      <a:pt x="4397" y="4142"/>
                    </a:lnTo>
                    <a:lnTo>
                      <a:pt x="4444" y="4140"/>
                    </a:lnTo>
                    <a:lnTo>
                      <a:pt x="4496" y="4140"/>
                    </a:lnTo>
                    <a:lnTo>
                      <a:pt x="4543" y="4138"/>
                    </a:lnTo>
                    <a:lnTo>
                      <a:pt x="4595" y="4138"/>
                    </a:lnTo>
                    <a:lnTo>
                      <a:pt x="4604" y="4131"/>
                    </a:lnTo>
                    <a:lnTo>
                      <a:pt x="4613" y="4123"/>
                    </a:lnTo>
                    <a:lnTo>
                      <a:pt x="4607" y="4112"/>
                    </a:lnTo>
                    <a:lnTo>
                      <a:pt x="4613" y="4102"/>
                    </a:lnTo>
                    <a:lnTo>
                      <a:pt x="4618" y="4098"/>
                    </a:lnTo>
                    <a:lnTo>
                      <a:pt x="4627" y="4096"/>
                    </a:lnTo>
                    <a:lnTo>
                      <a:pt x="4636" y="4093"/>
                    </a:lnTo>
                    <a:lnTo>
                      <a:pt x="4653" y="4093"/>
                    </a:lnTo>
                    <a:lnTo>
                      <a:pt x="4653" y="4100"/>
                    </a:lnTo>
                    <a:lnTo>
                      <a:pt x="4659" y="4112"/>
                    </a:lnTo>
                    <a:lnTo>
                      <a:pt x="4668" y="4093"/>
                    </a:lnTo>
                    <a:lnTo>
                      <a:pt x="4671" y="4087"/>
                    </a:lnTo>
                    <a:lnTo>
                      <a:pt x="4662" y="4081"/>
                    </a:lnTo>
                    <a:lnTo>
                      <a:pt x="4650" y="3942"/>
                    </a:lnTo>
                    <a:lnTo>
                      <a:pt x="4647" y="3937"/>
                    </a:lnTo>
                    <a:lnTo>
                      <a:pt x="4653" y="3933"/>
                    </a:lnTo>
                    <a:lnTo>
                      <a:pt x="4647" y="3920"/>
                    </a:lnTo>
                    <a:lnTo>
                      <a:pt x="4647" y="3908"/>
                    </a:lnTo>
                    <a:lnTo>
                      <a:pt x="4650" y="3895"/>
                    </a:lnTo>
                    <a:lnTo>
                      <a:pt x="4656" y="3883"/>
                    </a:lnTo>
                    <a:lnTo>
                      <a:pt x="4645" y="3868"/>
                    </a:lnTo>
                    <a:lnTo>
                      <a:pt x="4647" y="3863"/>
                    </a:lnTo>
                    <a:lnTo>
                      <a:pt x="4653" y="3859"/>
                    </a:lnTo>
                    <a:lnTo>
                      <a:pt x="4642" y="3579"/>
                    </a:lnTo>
                    <a:lnTo>
                      <a:pt x="4633" y="3564"/>
                    </a:lnTo>
                    <a:lnTo>
                      <a:pt x="4642" y="3538"/>
                    </a:lnTo>
                    <a:lnTo>
                      <a:pt x="4615" y="3332"/>
                    </a:lnTo>
                    <a:lnTo>
                      <a:pt x="4604" y="3328"/>
                    </a:lnTo>
                    <a:lnTo>
                      <a:pt x="4595" y="3323"/>
                    </a:lnTo>
                    <a:lnTo>
                      <a:pt x="4607" y="3315"/>
                    </a:lnTo>
                    <a:lnTo>
                      <a:pt x="4618" y="3304"/>
                    </a:lnTo>
                    <a:lnTo>
                      <a:pt x="4613" y="3298"/>
                    </a:lnTo>
                    <a:lnTo>
                      <a:pt x="4615" y="3292"/>
                    </a:lnTo>
                    <a:lnTo>
                      <a:pt x="4618" y="3289"/>
                    </a:lnTo>
                    <a:lnTo>
                      <a:pt x="4615" y="3285"/>
                    </a:lnTo>
                    <a:lnTo>
                      <a:pt x="4607" y="3287"/>
                    </a:lnTo>
                    <a:lnTo>
                      <a:pt x="4598" y="3290"/>
                    </a:lnTo>
                    <a:lnTo>
                      <a:pt x="4598" y="3298"/>
                    </a:lnTo>
                    <a:lnTo>
                      <a:pt x="4604" y="3306"/>
                    </a:lnTo>
                    <a:lnTo>
                      <a:pt x="4598" y="3353"/>
                    </a:lnTo>
                    <a:lnTo>
                      <a:pt x="4589" y="3370"/>
                    </a:lnTo>
                    <a:lnTo>
                      <a:pt x="4589" y="3391"/>
                    </a:lnTo>
                    <a:lnTo>
                      <a:pt x="4586" y="3408"/>
                    </a:lnTo>
                    <a:lnTo>
                      <a:pt x="4586" y="3429"/>
                    </a:lnTo>
                    <a:lnTo>
                      <a:pt x="4583" y="3448"/>
                    </a:lnTo>
                    <a:lnTo>
                      <a:pt x="4583" y="3467"/>
                    </a:lnTo>
                    <a:lnTo>
                      <a:pt x="4581" y="3486"/>
                    </a:lnTo>
                    <a:lnTo>
                      <a:pt x="4578" y="3507"/>
                    </a:lnTo>
                    <a:lnTo>
                      <a:pt x="4581" y="3524"/>
                    </a:lnTo>
                    <a:lnTo>
                      <a:pt x="4583" y="3541"/>
                    </a:lnTo>
                    <a:lnTo>
                      <a:pt x="4586" y="3558"/>
                    </a:lnTo>
                    <a:lnTo>
                      <a:pt x="4589" y="3576"/>
                    </a:lnTo>
                    <a:lnTo>
                      <a:pt x="4589" y="3593"/>
                    </a:lnTo>
                    <a:lnTo>
                      <a:pt x="4592" y="3610"/>
                    </a:lnTo>
                    <a:lnTo>
                      <a:pt x="4595" y="3627"/>
                    </a:lnTo>
                    <a:lnTo>
                      <a:pt x="4598" y="3644"/>
                    </a:lnTo>
                    <a:lnTo>
                      <a:pt x="4598" y="3661"/>
                    </a:lnTo>
                    <a:lnTo>
                      <a:pt x="4598" y="3678"/>
                    </a:lnTo>
                    <a:lnTo>
                      <a:pt x="4598" y="3695"/>
                    </a:lnTo>
                    <a:lnTo>
                      <a:pt x="4601" y="3712"/>
                    </a:lnTo>
                    <a:lnTo>
                      <a:pt x="4601" y="3730"/>
                    </a:lnTo>
                    <a:lnTo>
                      <a:pt x="4601" y="3747"/>
                    </a:lnTo>
                    <a:lnTo>
                      <a:pt x="4601" y="3764"/>
                    </a:lnTo>
                    <a:lnTo>
                      <a:pt x="4604" y="3783"/>
                    </a:lnTo>
                    <a:lnTo>
                      <a:pt x="4601" y="3798"/>
                    </a:lnTo>
                    <a:lnTo>
                      <a:pt x="4601" y="3815"/>
                    </a:lnTo>
                    <a:lnTo>
                      <a:pt x="4598" y="3832"/>
                    </a:lnTo>
                    <a:lnTo>
                      <a:pt x="4598" y="3849"/>
                    </a:lnTo>
                    <a:lnTo>
                      <a:pt x="4595" y="3866"/>
                    </a:lnTo>
                    <a:lnTo>
                      <a:pt x="4592" y="3883"/>
                    </a:lnTo>
                    <a:lnTo>
                      <a:pt x="4589" y="3901"/>
                    </a:lnTo>
                    <a:lnTo>
                      <a:pt x="4589" y="3918"/>
                    </a:lnTo>
                    <a:lnTo>
                      <a:pt x="4586" y="3935"/>
                    </a:lnTo>
                    <a:lnTo>
                      <a:pt x="4583" y="3952"/>
                    </a:lnTo>
                    <a:lnTo>
                      <a:pt x="4581" y="3969"/>
                    </a:lnTo>
                    <a:lnTo>
                      <a:pt x="4578" y="3986"/>
                    </a:lnTo>
                    <a:lnTo>
                      <a:pt x="4575" y="4003"/>
                    </a:lnTo>
                    <a:lnTo>
                      <a:pt x="4572" y="4020"/>
                    </a:lnTo>
                    <a:lnTo>
                      <a:pt x="4569" y="4037"/>
                    </a:lnTo>
                    <a:lnTo>
                      <a:pt x="4569" y="4055"/>
                    </a:lnTo>
                    <a:lnTo>
                      <a:pt x="4549" y="4060"/>
                    </a:lnTo>
                    <a:lnTo>
                      <a:pt x="4520" y="4062"/>
                    </a:lnTo>
                    <a:lnTo>
                      <a:pt x="4522" y="4041"/>
                    </a:lnTo>
                    <a:lnTo>
                      <a:pt x="4528" y="4037"/>
                    </a:lnTo>
                    <a:lnTo>
                      <a:pt x="4537" y="4039"/>
                    </a:lnTo>
                    <a:lnTo>
                      <a:pt x="4525" y="4036"/>
                    </a:lnTo>
                    <a:lnTo>
                      <a:pt x="4517" y="4034"/>
                    </a:lnTo>
                    <a:lnTo>
                      <a:pt x="4505" y="4017"/>
                    </a:lnTo>
                    <a:lnTo>
                      <a:pt x="4496" y="4001"/>
                    </a:lnTo>
                    <a:lnTo>
                      <a:pt x="4490" y="3984"/>
                    </a:lnTo>
                    <a:lnTo>
                      <a:pt x="4485" y="3969"/>
                    </a:lnTo>
                    <a:lnTo>
                      <a:pt x="4476" y="3952"/>
                    </a:lnTo>
                    <a:lnTo>
                      <a:pt x="4473" y="3937"/>
                    </a:lnTo>
                    <a:lnTo>
                      <a:pt x="4467" y="3920"/>
                    </a:lnTo>
                    <a:lnTo>
                      <a:pt x="4467" y="3904"/>
                    </a:lnTo>
                    <a:lnTo>
                      <a:pt x="4464" y="3887"/>
                    </a:lnTo>
                    <a:lnTo>
                      <a:pt x="4461" y="3870"/>
                    </a:lnTo>
                    <a:lnTo>
                      <a:pt x="4461" y="3853"/>
                    </a:lnTo>
                    <a:lnTo>
                      <a:pt x="4461" y="3838"/>
                    </a:lnTo>
                    <a:lnTo>
                      <a:pt x="4461" y="3821"/>
                    </a:lnTo>
                    <a:lnTo>
                      <a:pt x="4461" y="3806"/>
                    </a:lnTo>
                    <a:lnTo>
                      <a:pt x="4461" y="3788"/>
                    </a:lnTo>
                    <a:lnTo>
                      <a:pt x="4464" y="3773"/>
                    </a:lnTo>
                    <a:lnTo>
                      <a:pt x="4464" y="3756"/>
                    </a:lnTo>
                    <a:lnTo>
                      <a:pt x="4464" y="3739"/>
                    </a:lnTo>
                    <a:lnTo>
                      <a:pt x="4467" y="3722"/>
                    </a:lnTo>
                    <a:lnTo>
                      <a:pt x="4470" y="3707"/>
                    </a:lnTo>
                    <a:lnTo>
                      <a:pt x="4470" y="3690"/>
                    </a:lnTo>
                    <a:lnTo>
                      <a:pt x="4473" y="3673"/>
                    </a:lnTo>
                    <a:lnTo>
                      <a:pt x="4476" y="3655"/>
                    </a:lnTo>
                    <a:lnTo>
                      <a:pt x="4479" y="3640"/>
                    </a:lnTo>
                    <a:lnTo>
                      <a:pt x="4479" y="3623"/>
                    </a:lnTo>
                    <a:lnTo>
                      <a:pt x="4482" y="3606"/>
                    </a:lnTo>
                    <a:lnTo>
                      <a:pt x="4485" y="3589"/>
                    </a:lnTo>
                    <a:lnTo>
                      <a:pt x="4488" y="3574"/>
                    </a:lnTo>
                    <a:lnTo>
                      <a:pt x="4488" y="3557"/>
                    </a:lnTo>
                    <a:lnTo>
                      <a:pt x="4490" y="3541"/>
                    </a:lnTo>
                    <a:lnTo>
                      <a:pt x="4493" y="3524"/>
                    </a:lnTo>
                    <a:lnTo>
                      <a:pt x="4496" y="3509"/>
                    </a:lnTo>
                    <a:lnTo>
                      <a:pt x="4485" y="3492"/>
                    </a:lnTo>
                    <a:lnTo>
                      <a:pt x="4473" y="3481"/>
                    </a:lnTo>
                    <a:lnTo>
                      <a:pt x="4464" y="3492"/>
                    </a:lnTo>
                    <a:lnTo>
                      <a:pt x="4459" y="3505"/>
                    </a:lnTo>
                    <a:lnTo>
                      <a:pt x="4453" y="3519"/>
                    </a:lnTo>
                    <a:lnTo>
                      <a:pt x="4450" y="3532"/>
                    </a:lnTo>
                    <a:lnTo>
                      <a:pt x="4444" y="3545"/>
                    </a:lnTo>
                    <a:lnTo>
                      <a:pt x="4441" y="3558"/>
                    </a:lnTo>
                    <a:lnTo>
                      <a:pt x="4435" y="3572"/>
                    </a:lnTo>
                    <a:lnTo>
                      <a:pt x="4435" y="3587"/>
                    </a:lnTo>
                    <a:lnTo>
                      <a:pt x="4429" y="3600"/>
                    </a:lnTo>
                    <a:lnTo>
                      <a:pt x="4427" y="3615"/>
                    </a:lnTo>
                    <a:lnTo>
                      <a:pt x="4424" y="3629"/>
                    </a:lnTo>
                    <a:lnTo>
                      <a:pt x="4421" y="3644"/>
                    </a:lnTo>
                    <a:lnTo>
                      <a:pt x="4418" y="3657"/>
                    </a:lnTo>
                    <a:lnTo>
                      <a:pt x="4415" y="3673"/>
                    </a:lnTo>
                    <a:lnTo>
                      <a:pt x="4412" y="3686"/>
                    </a:lnTo>
                    <a:lnTo>
                      <a:pt x="4412" y="3701"/>
                    </a:lnTo>
                    <a:lnTo>
                      <a:pt x="4409" y="3714"/>
                    </a:lnTo>
                    <a:lnTo>
                      <a:pt x="4406" y="3730"/>
                    </a:lnTo>
                    <a:lnTo>
                      <a:pt x="4403" y="3743"/>
                    </a:lnTo>
                    <a:lnTo>
                      <a:pt x="4403" y="3758"/>
                    </a:lnTo>
                    <a:lnTo>
                      <a:pt x="4400" y="3771"/>
                    </a:lnTo>
                    <a:lnTo>
                      <a:pt x="4397" y="3787"/>
                    </a:lnTo>
                    <a:lnTo>
                      <a:pt x="4395" y="3800"/>
                    </a:lnTo>
                    <a:lnTo>
                      <a:pt x="4395" y="3815"/>
                    </a:lnTo>
                    <a:lnTo>
                      <a:pt x="4392" y="3828"/>
                    </a:lnTo>
                    <a:lnTo>
                      <a:pt x="4389" y="3842"/>
                    </a:lnTo>
                    <a:lnTo>
                      <a:pt x="4386" y="3855"/>
                    </a:lnTo>
                    <a:lnTo>
                      <a:pt x="4386" y="3870"/>
                    </a:lnTo>
                    <a:lnTo>
                      <a:pt x="4383" y="3883"/>
                    </a:lnTo>
                    <a:lnTo>
                      <a:pt x="4380" y="3899"/>
                    </a:lnTo>
                    <a:lnTo>
                      <a:pt x="4377" y="3912"/>
                    </a:lnTo>
                    <a:lnTo>
                      <a:pt x="4377" y="3927"/>
                    </a:lnTo>
                    <a:lnTo>
                      <a:pt x="4351" y="3937"/>
                    </a:lnTo>
                    <a:lnTo>
                      <a:pt x="4336" y="3925"/>
                    </a:lnTo>
                    <a:lnTo>
                      <a:pt x="4328" y="3916"/>
                    </a:lnTo>
                    <a:lnTo>
                      <a:pt x="4322" y="3904"/>
                    </a:lnTo>
                    <a:lnTo>
                      <a:pt x="4322" y="3895"/>
                    </a:lnTo>
                    <a:lnTo>
                      <a:pt x="4322" y="3882"/>
                    </a:lnTo>
                    <a:lnTo>
                      <a:pt x="4322" y="3870"/>
                    </a:lnTo>
                    <a:lnTo>
                      <a:pt x="4322" y="3859"/>
                    </a:lnTo>
                    <a:lnTo>
                      <a:pt x="4322" y="3849"/>
                    </a:lnTo>
                    <a:lnTo>
                      <a:pt x="4313" y="3845"/>
                    </a:lnTo>
                    <a:lnTo>
                      <a:pt x="4307" y="3842"/>
                    </a:lnTo>
                    <a:lnTo>
                      <a:pt x="4331" y="3644"/>
                    </a:lnTo>
                    <a:lnTo>
                      <a:pt x="4328" y="3638"/>
                    </a:lnTo>
                    <a:lnTo>
                      <a:pt x="4322" y="3633"/>
                    </a:lnTo>
                    <a:lnTo>
                      <a:pt x="4325" y="3627"/>
                    </a:lnTo>
                    <a:lnTo>
                      <a:pt x="4334" y="3621"/>
                    </a:lnTo>
                    <a:lnTo>
                      <a:pt x="4336" y="3604"/>
                    </a:lnTo>
                    <a:lnTo>
                      <a:pt x="4334" y="3587"/>
                    </a:lnTo>
                    <a:lnTo>
                      <a:pt x="4357" y="3543"/>
                    </a:lnTo>
                    <a:lnTo>
                      <a:pt x="4357" y="3532"/>
                    </a:lnTo>
                    <a:lnTo>
                      <a:pt x="4360" y="3522"/>
                    </a:lnTo>
                    <a:lnTo>
                      <a:pt x="4363" y="3511"/>
                    </a:lnTo>
                    <a:lnTo>
                      <a:pt x="4365" y="3501"/>
                    </a:lnTo>
                    <a:lnTo>
                      <a:pt x="4368" y="3481"/>
                    </a:lnTo>
                    <a:lnTo>
                      <a:pt x="4374" y="3462"/>
                    </a:lnTo>
                    <a:lnTo>
                      <a:pt x="4374" y="3450"/>
                    </a:lnTo>
                    <a:lnTo>
                      <a:pt x="4377" y="3441"/>
                    </a:lnTo>
                    <a:lnTo>
                      <a:pt x="4380" y="3429"/>
                    </a:lnTo>
                    <a:lnTo>
                      <a:pt x="4386" y="3420"/>
                    </a:lnTo>
                    <a:lnTo>
                      <a:pt x="4389" y="3399"/>
                    </a:lnTo>
                    <a:lnTo>
                      <a:pt x="4397" y="3380"/>
                    </a:lnTo>
                    <a:lnTo>
                      <a:pt x="4397" y="3368"/>
                    </a:lnTo>
                    <a:lnTo>
                      <a:pt x="4400" y="3359"/>
                    </a:lnTo>
                    <a:lnTo>
                      <a:pt x="4400" y="3347"/>
                    </a:lnTo>
                    <a:lnTo>
                      <a:pt x="4403" y="3338"/>
                    </a:lnTo>
                    <a:lnTo>
                      <a:pt x="4406" y="3317"/>
                    </a:lnTo>
                    <a:lnTo>
                      <a:pt x="4409" y="3298"/>
                    </a:lnTo>
                    <a:lnTo>
                      <a:pt x="4409" y="3277"/>
                    </a:lnTo>
                    <a:lnTo>
                      <a:pt x="4412" y="3258"/>
                    </a:lnTo>
                    <a:lnTo>
                      <a:pt x="4412" y="3237"/>
                    </a:lnTo>
                    <a:lnTo>
                      <a:pt x="4412" y="3218"/>
                    </a:lnTo>
                    <a:lnTo>
                      <a:pt x="4403" y="3216"/>
                    </a:lnTo>
                    <a:lnTo>
                      <a:pt x="4392" y="3216"/>
                    </a:lnTo>
                    <a:lnTo>
                      <a:pt x="4342" y="3365"/>
                    </a:lnTo>
                    <a:lnTo>
                      <a:pt x="4336" y="3365"/>
                    </a:lnTo>
                    <a:lnTo>
                      <a:pt x="4331" y="3365"/>
                    </a:lnTo>
                    <a:lnTo>
                      <a:pt x="4339" y="3209"/>
                    </a:lnTo>
                    <a:lnTo>
                      <a:pt x="4325" y="3203"/>
                    </a:lnTo>
                    <a:lnTo>
                      <a:pt x="4310" y="3205"/>
                    </a:lnTo>
                    <a:lnTo>
                      <a:pt x="4293" y="3209"/>
                    </a:lnTo>
                    <a:lnTo>
                      <a:pt x="4287" y="3214"/>
                    </a:lnTo>
                    <a:lnTo>
                      <a:pt x="4214" y="3674"/>
                    </a:lnTo>
                    <a:lnTo>
                      <a:pt x="4209" y="3674"/>
                    </a:lnTo>
                    <a:lnTo>
                      <a:pt x="4203" y="3674"/>
                    </a:lnTo>
                    <a:lnTo>
                      <a:pt x="4188" y="3652"/>
                    </a:lnTo>
                    <a:lnTo>
                      <a:pt x="4185" y="3644"/>
                    </a:lnTo>
                    <a:lnTo>
                      <a:pt x="4194" y="3638"/>
                    </a:lnTo>
                    <a:lnTo>
                      <a:pt x="4185" y="3623"/>
                    </a:lnTo>
                    <a:lnTo>
                      <a:pt x="4179" y="3612"/>
                    </a:lnTo>
                    <a:lnTo>
                      <a:pt x="4174" y="3600"/>
                    </a:lnTo>
                    <a:lnTo>
                      <a:pt x="4150" y="3462"/>
                    </a:lnTo>
                    <a:lnTo>
                      <a:pt x="4156" y="3441"/>
                    </a:lnTo>
                    <a:lnTo>
                      <a:pt x="4127" y="3317"/>
                    </a:lnTo>
                    <a:lnTo>
                      <a:pt x="4130" y="3309"/>
                    </a:lnTo>
                    <a:lnTo>
                      <a:pt x="4136" y="3304"/>
                    </a:lnTo>
                    <a:lnTo>
                      <a:pt x="4130" y="3300"/>
                    </a:lnTo>
                    <a:lnTo>
                      <a:pt x="4124" y="3296"/>
                    </a:lnTo>
                    <a:lnTo>
                      <a:pt x="4130" y="3287"/>
                    </a:lnTo>
                    <a:lnTo>
                      <a:pt x="4127" y="3281"/>
                    </a:lnTo>
                    <a:lnTo>
                      <a:pt x="4118" y="3273"/>
                    </a:lnTo>
                    <a:lnTo>
                      <a:pt x="4116" y="3266"/>
                    </a:lnTo>
                    <a:lnTo>
                      <a:pt x="4098" y="3262"/>
                    </a:lnTo>
                    <a:lnTo>
                      <a:pt x="4084" y="3260"/>
                    </a:lnTo>
                    <a:lnTo>
                      <a:pt x="4081" y="3256"/>
                    </a:lnTo>
                    <a:lnTo>
                      <a:pt x="4089" y="3252"/>
                    </a:lnTo>
                    <a:lnTo>
                      <a:pt x="4086" y="3249"/>
                    </a:lnTo>
                    <a:lnTo>
                      <a:pt x="4086" y="3245"/>
                    </a:lnTo>
                    <a:lnTo>
                      <a:pt x="4113" y="3230"/>
                    </a:lnTo>
                    <a:lnTo>
                      <a:pt x="4113" y="3213"/>
                    </a:lnTo>
                    <a:lnTo>
                      <a:pt x="4113" y="3195"/>
                    </a:lnTo>
                    <a:lnTo>
                      <a:pt x="4116" y="3178"/>
                    </a:lnTo>
                    <a:lnTo>
                      <a:pt x="4118" y="3163"/>
                    </a:lnTo>
                    <a:lnTo>
                      <a:pt x="4118" y="3146"/>
                    </a:lnTo>
                    <a:lnTo>
                      <a:pt x="4121" y="3131"/>
                    </a:lnTo>
                    <a:lnTo>
                      <a:pt x="4124" y="3114"/>
                    </a:lnTo>
                    <a:lnTo>
                      <a:pt x="4127" y="3098"/>
                    </a:lnTo>
                    <a:lnTo>
                      <a:pt x="4127" y="3081"/>
                    </a:lnTo>
                    <a:lnTo>
                      <a:pt x="4127" y="3064"/>
                    </a:lnTo>
                    <a:lnTo>
                      <a:pt x="4127" y="3049"/>
                    </a:lnTo>
                    <a:lnTo>
                      <a:pt x="4127" y="3034"/>
                    </a:lnTo>
                    <a:lnTo>
                      <a:pt x="4124" y="3017"/>
                    </a:lnTo>
                    <a:lnTo>
                      <a:pt x="4121" y="3002"/>
                    </a:lnTo>
                    <a:lnTo>
                      <a:pt x="4118" y="2986"/>
                    </a:lnTo>
                    <a:lnTo>
                      <a:pt x="4116" y="2971"/>
                    </a:lnTo>
                    <a:lnTo>
                      <a:pt x="4113" y="2971"/>
                    </a:lnTo>
                    <a:lnTo>
                      <a:pt x="4110" y="2977"/>
                    </a:lnTo>
                    <a:lnTo>
                      <a:pt x="4101" y="2975"/>
                    </a:lnTo>
                    <a:lnTo>
                      <a:pt x="4092" y="2973"/>
                    </a:lnTo>
                    <a:lnTo>
                      <a:pt x="4089" y="2969"/>
                    </a:lnTo>
                    <a:lnTo>
                      <a:pt x="4092" y="2965"/>
                    </a:lnTo>
                    <a:lnTo>
                      <a:pt x="4101" y="2962"/>
                    </a:lnTo>
                    <a:lnTo>
                      <a:pt x="4118" y="2958"/>
                    </a:lnTo>
                    <a:lnTo>
                      <a:pt x="4124" y="2950"/>
                    </a:lnTo>
                    <a:lnTo>
                      <a:pt x="4130" y="2943"/>
                    </a:lnTo>
                    <a:lnTo>
                      <a:pt x="4127" y="2912"/>
                    </a:lnTo>
                    <a:lnTo>
                      <a:pt x="4165" y="2792"/>
                    </a:lnTo>
                    <a:lnTo>
                      <a:pt x="4182" y="2756"/>
                    </a:lnTo>
                    <a:lnTo>
                      <a:pt x="4200" y="2701"/>
                    </a:lnTo>
                    <a:lnTo>
                      <a:pt x="4197" y="2697"/>
                    </a:lnTo>
                    <a:lnTo>
                      <a:pt x="4191" y="2696"/>
                    </a:lnTo>
                    <a:lnTo>
                      <a:pt x="4194" y="2692"/>
                    </a:lnTo>
                    <a:lnTo>
                      <a:pt x="4203" y="2690"/>
                    </a:lnTo>
                    <a:lnTo>
                      <a:pt x="4194" y="2684"/>
                    </a:lnTo>
                    <a:lnTo>
                      <a:pt x="4185" y="2678"/>
                    </a:lnTo>
                    <a:lnTo>
                      <a:pt x="4194" y="2671"/>
                    </a:lnTo>
                    <a:lnTo>
                      <a:pt x="4211" y="2665"/>
                    </a:lnTo>
                    <a:lnTo>
                      <a:pt x="4214" y="2654"/>
                    </a:lnTo>
                    <a:lnTo>
                      <a:pt x="4220" y="2642"/>
                    </a:lnTo>
                    <a:lnTo>
                      <a:pt x="4214" y="2637"/>
                    </a:lnTo>
                    <a:lnTo>
                      <a:pt x="4211" y="2631"/>
                    </a:lnTo>
                    <a:lnTo>
                      <a:pt x="4203" y="2629"/>
                    </a:lnTo>
                    <a:lnTo>
                      <a:pt x="4191" y="2627"/>
                    </a:lnTo>
                    <a:lnTo>
                      <a:pt x="4179" y="2633"/>
                    </a:lnTo>
                    <a:lnTo>
                      <a:pt x="4168" y="2639"/>
                    </a:lnTo>
                    <a:lnTo>
                      <a:pt x="4156" y="2637"/>
                    </a:lnTo>
                    <a:lnTo>
                      <a:pt x="4159" y="2629"/>
                    </a:lnTo>
                    <a:lnTo>
                      <a:pt x="4150" y="2625"/>
                    </a:lnTo>
                    <a:lnTo>
                      <a:pt x="4145" y="2623"/>
                    </a:lnTo>
                    <a:lnTo>
                      <a:pt x="4147" y="2616"/>
                    </a:lnTo>
                    <a:lnTo>
                      <a:pt x="4162" y="2610"/>
                    </a:lnTo>
                    <a:lnTo>
                      <a:pt x="4168" y="2591"/>
                    </a:lnTo>
                    <a:lnTo>
                      <a:pt x="4174" y="2585"/>
                    </a:lnTo>
                    <a:lnTo>
                      <a:pt x="4179" y="2578"/>
                    </a:lnTo>
                    <a:lnTo>
                      <a:pt x="4179" y="2574"/>
                    </a:lnTo>
                    <a:lnTo>
                      <a:pt x="4179" y="2568"/>
                    </a:lnTo>
                    <a:lnTo>
                      <a:pt x="4179" y="2562"/>
                    </a:lnTo>
                    <a:lnTo>
                      <a:pt x="4185" y="2557"/>
                    </a:lnTo>
                    <a:lnTo>
                      <a:pt x="4174" y="2557"/>
                    </a:lnTo>
                    <a:lnTo>
                      <a:pt x="4171" y="2553"/>
                    </a:lnTo>
                    <a:lnTo>
                      <a:pt x="4177" y="2547"/>
                    </a:lnTo>
                    <a:lnTo>
                      <a:pt x="4191" y="2543"/>
                    </a:lnTo>
                    <a:lnTo>
                      <a:pt x="4171" y="2547"/>
                    </a:lnTo>
                    <a:lnTo>
                      <a:pt x="4156" y="2557"/>
                    </a:lnTo>
                    <a:lnTo>
                      <a:pt x="4145" y="2578"/>
                    </a:lnTo>
                    <a:lnTo>
                      <a:pt x="4136" y="2581"/>
                    </a:lnTo>
                    <a:lnTo>
                      <a:pt x="4130" y="2589"/>
                    </a:lnTo>
                    <a:lnTo>
                      <a:pt x="4139" y="2597"/>
                    </a:lnTo>
                    <a:lnTo>
                      <a:pt x="4145" y="2606"/>
                    </a:lnTo>
                    <a:lnTo>
                      <a:pt x="4116" y="2606"/>
                    </a:lnTo>
                    <a:lnTo>
                      <a:pt x="4142" y="2422"/>
                    </a:lnTo>
                    <a:lnTo>
                      <a:pt x="4139" y="2414"/>
                    </a:lnTo>
                    <a:lnTo>
                      <a:pt x="4133" y="2410"/>
                    </a:lnTo>
                    <a:lnTo>
                      <a:pt x="4127" y="2361"/>
                    </a:lnTo>
                    <a:lnTo>
                      <a:pt x="4139" y="2313"/>
                    </a:lnTo>
                    <a:lnTo>
                      <a:pt x="4121" y="2300"/>
                    </a:lnTo>
                    <a:lnTo>
                      <a:pt x="4127" y="2294"/>
                    </a:lnTo>
                    <a:lnTo>
                      <a:pt x="4142" y="2294"/>
                    </a:lnTo>
                    <a:lnTo>
                      <a:pt x="4130" y="2287"/>
                    </a:lnTo>
                    <a:lnTo>
                      <a:pt x="4133" y="2279"/>
                    </a:lnTo>
                    <a:lnTo>
                      <a:pt x="4150" y="2253"/>
                    </a:lnTo>
                    <a:lnTo>
                      <a:pt x="4162" y="2255"/>
                    </a:lnTo>
                    <a:lnTo>
                      <a:pt x="4177" y="2264"/>
                    </a:lnTo>
                    <a:lnTo>
                      <a:pt x="4188" y="2285"/>
                    </a:lnTo>
                    <a:lnTo>
                      <a:pt x="4220" y="2416"/>
                    </a:lnTo>
                    <a:lnTo>
                      <a:pt x="4235" y="2424"/>
                    </a:lnTo>
                    <a:lnTo>
                      <a:pt x="4261" y="2431"/>
                    </a:lnTo>
                    <a:lnTo>
                      <a:pt x="4322" y="2485"/>
                    </a:lnTo>
                    <a:lnTo>
                      <a:pt x="4325" y="2481"/>
                    </a:lnTo>
                    <a:lnTo>
                      <a:pt x="4331" y="2479"/>
                    </a:lnTo>
                    <a:lnTo>
                      <a:pt x="4278" y="2353"/>
                    </a:lnTo>
                    <a:lnTo>
                      <a:pt x="4278" y="2346"/>
                    </a:lnTo>
                    <a:lnTo>
                      <a:pt x="4287" y="2342"/>
                    </a:lnTo>
                    <a:lnTo>
                      <a:pt x="4293" y="2239"/>
                    </a:lnTo>
                    <a:lnTo>
                      <a:pt x="4290" y="2234"/>
                    </a:lnTo>
                    <a:lnTo>
                      <a:pt x="4284" y="2230"/>
                    </a:lnTo>
                    <a:lnTo>
                      <a:pt x="4290" y="2209"/>
                    </a:lnTo>
                    <a:lnTo>
                      <a:pt x="4284" y="2205"/>
                    </a:lnTo>
                    <a:lnTo>
                      <a:pt x="4281" y="2203"/>
                    </a:lnTo>
                    <a:lnTo>
                      <a:pt x="4272" y="2152"/>
                    </a:lnTo>
                    <a:lnTo>
                      <a:pt x="4270" y="2101"/>
                    </a:lnTo>
                    <a:lnTo>
                      <a:pt x="4272" y="2091"/>
                    </a:lnTo>
                    <a:lnTo>
                      <a:pt x="4270" y="2083"/>
                    </a:lnTo>
                    <a:lnTo>
                      <a:pt x="4272" y="2080"/>
                    </a:lnTo>
                    <a:lnTo>
                      <a:pt x="4278" y="2074"/>
                    </a:lnTo>
                    <a:lnTo>
                      <a:pt x="4270" y="2061"/>
                    </a:lnTo>
                    <a:lnTo>
                      <a:pt x="4264" y="2047"/>
                    </a:lnTo>
                    <a:lnTo>
                      <a:pt x="4249" y="2049"/>
                    </a:lnTo>
                    <a:lnTo>
                      <a:pt x="4232" y="2045"/>
                    </a:lnTo>
                    <a:lnTo>
                      <a:pt x="4211" y="1941"/>
                    </a:lnTo>
                    <a:lnTo>
                      <a:pt x="4232" y="1635"/>
                    </a:lnTo>
                    <a:lnTo>
                      <a:pt x="4220" y="1618"/>
                    </a:lnTo>
                    <a:lnTo>
                      <a:pt x="4229" y="1547"/>
                    </a:lnTo>
                    <a:lnTo>
                      <a:pt x="4223" y="1430"/>
                    </a:lnTo>
                    <a:lnTo>
                      <a:pt x="4226" y="1413"/>
                    </a:lnTo>
                    <a:lnTo>
                      <a:pt x="4229" y="1397"/>
                    </a:lnTo>
                    <a:lnTo>
                      <a:pt x="4229" y="1380"/>
                    </a:lnTo>
                    <a:lnTo>
                      <a:pt x="4229" y="1365"/>
                    </a:lnTo>
                    <a:lnTo>
                      <a:pt x="4229" y="1348"/>
                    </a:lnTo>
                    <a:lnTo>
                      <a:pt x="4229" y="1333"/>
                    </a:lnTo>
                    <a:lnTo>
                      <a:pt x="4229" y="1318"/>
                    </a:lnTo>
                    <a:lnTo>
                      <a:pt x="4238" y="1302"/>
                    </a:lnTo>
                    <a:lnTo>
                      <a:pt x="4235" y="1283"/>
                    </a:lnTo>
                    <a:lnTo>
                      <a:pt x="4235" y="1266"/>
                    </a:lnTo>
                    <a:lnTo>
                      <a:pt x="4235" y="1249"/>
                    </a:lnTo>
                    <a:lnTo>
                      <a:pt x="4235" y="1232"/>
                    </a:lnTo>
                    <a:lnTo>
                      <a:pt x="4235" y="1215"/>
                    </a:lnTo>
                    <a:lnTo>
                      <a:pt x="4238" y="1198"/>
                    </a:lnTo>
                    <a:lnTo>
                      <a:pt x="4241" y="1181"/>
                    </a:lnTo>
                    <a:lnTo>
                      <a:pt x="4243" y="1164"/>
                    </a:lnTo>
                    <a:lnTo>
                      <a:pt x="4243" y="1146"/>
                    </a:lnTo>
                    <a:lnTo>
                      <a:pt x="4246" y="1129"/>
                    </a:lnTo>
                    <a:lnTo>
                      <a:pt x="4249" y="1112"/>
                    </a:lnTo>
                    <a:lnTo>
                      <a:pt x="4252" y="1097"/>
                    </a:lnTo>
                    <a:lnTo>
                      <a:pt x="4252" y="1080"/>
                    </a:lnTo>
                    <a:lnTo>
                      <a:pt x="4255" y="1065"/>
                    </a:lnTo>
                    <a:lnTo>
                      <a:pt x="4258" y="1048"/>
                    </a:lnTo>
                    <a:lnTo>
                      <a:pt x="4261" y="1032"/>
                    </a:lnTo>
                    <a:lnTo>
                      <a:pt x="4261" y="1021"/>
                    </a:lnTo>
                    <a:lnTo>
                      <a:pt x="4261" y="1010"/>
                    </a:lnTo>
                    <a:lnTo>
                      <a:pt x="4264" y="1000"/>
                    </a:lnTo>
                    <a:lnTo>
                      <a:pt x="4267" y="991"/>
                    </a:lnTo>
                    <a:lnTo>
                      <a:pt x="4270" y="970"/>
                    </a:lnTo>
                    <a:lnTo>
                      <a:pt x="4275" y="953"/>
                    </a:lnTo>
                    <a:lnTo>
                      <a:pt x="4275" y="941"/>
                    </a:lnTo>
                    <a:lnTo>
                      <a:pt x="4275" y="930"/>
                    </a:lnTo>
                    <a:lnTo>
                      <a:pt x="4275" y="920"/>
                    </a:lnTo>
                    <a:lnTo>
                      <a:pt x="4278" y="911"/>
                    </a:lnTo>
                    <a:lnTo>
                      <a:pt x="4278" y="899"/>
                    </a:lnTo>
                    <a:lnTo>
                      <a:pt x="4281" y="888"/>
                    </a:lnTo>
                    <a:lnTo>
                      <a:pt x="4281" y="878"/>
                    </a:lnTo>
                    <a:lnTo>
                      <a:pt x="4284" y="869"/>
                    </a:lnTo>
                    <a:lnTo>
                      <a:pt x="4284" y="858"/>
                    </a:lnTo>
                    <a:lnTo>
                      <a:pt x="4284" y="848"/>
                    </a:lnTo>
                    <a:lnTo>
                      <a:pt x="4284" y="837"/>
                    </a:lnTo>
                    <a:lnTo>
                      <a:pt x="4287" y="827"/>
                    </a:lnTo>
                    <a:lnTo>
                      <a:pt x="4290" y="806"/>
                    </a:lnTo>
                    <a:lnTo>
                      <a:pt x="4293" y="787"/>
                    </a:lnTo>
                    <a:lnTo>
                      <a:pt x="4293" y="776"/>
                    </a:lnTo>
                    <a:lnTo>
                      <a:pt x="4293" y="766"/>
                    </a:lnTo>
                    <a:lnTo>
                      <a:pt x="4293" y="755"/>
                    </a:lnTo>
                    <a:lnTo>
                      <a:pt x="4293" y="745"/>
                    </a:lnTo>
                    <a:lnTo>
                      <a:pt x="4296" y="724"/>
                    </a:lnTo>
                    <a:lnTo>
                      <a:pt x="4299" y="705"/>
                    </a:lnTo>
                    <a:lnTo>
                      <a:pt x="4299" y="685"/>
                    </a:lnTo>
                    <a:lnTo>
                      <a:pt x="4299" y="666"/>
                    </a:lnTo>
                    <a:lnTo>
                      <a:pt x="4302" y="645"/>
                    </a:lnTo>
                    <a:lnTo>
                      <a:pt x="4304" y="626"/>
                    </a:lnTo>
                    <a:lnTo>
                      <a:pt x="4304" y="614"/>
                    </a:lnTo>
                    <a:lnTo>
                      <a:pt x="4304" y="603"/>
                    </a:lnTo>
                    <a:lnTo>
                      <a:pt x="4304" y="593"/>
                    </a:lnTo>
                    <a:lnTo>
                      <a:pt x="4304" y="584"/>
                    </a:lnTo>
                    <a:lnTo>
                      <a:pt x="4307" y="563"/>
                    </a:lnTo>
                    <a:lnTo>
                      <a:pt x="4310" y="544"/>
                    </a:lnTo>
                    <a:lnTo>
                      <a:pt x="4310" y="533"/>
                    </a:lnTo>
                    <a:lnTo>
                      <a:pt x="4310" y="521"/>
                    </a:lnTo>
                    <a:lnTo>
                      <a:pt x="4310" y="512"/>
                    </a:lnTo>
                    <a:lnTo>
                      <a:pt x="4310" y="502"/>
                    </a:lnTo>
                    <a:lnTo>
                      <a:pt x="4313" y="481"/>
                    </a:lnTo>
                    <a:lnTo>
                      <a:pt x="4316" y="462"/>
                    </a:lnTo>
                    <a:lnTo>
                      <a:pt x="4316" y="451"/>
                    </a:lnTo>
                    <a:lnTo>
                      <a:pt x="4316" y="441"/>
                    </a:lnTo>
                    <a:lnTo>
                      <a:pt x="4316" y="430"/>
                    </a:lnTo>
                    <a:lnTo>
                      <a:pt x="4319" y="420"/>
                    </a:lnTo>
                    <a:lnTo>
                      <a:pt x="4322" y="399"/>
                    </a:lnTo>
                    <a:lnTo>
                      <a:pt x="4325" y="380"/>
                    </a:lnTo>
                    <a:lnTo>
                      <a:pt x="4325" y="360"/>
                    </a:lnTo>
                    <a:lnTo>
                      <a:pt x="4328" y="341"/>
                    </a:lnTo>
                    <a:lnTo>
                      <a:pt x="4331" y="320"/>
                    </a:lnTo>
                    <a:lnTo>
                      <a:pt x="4336" y="301"/>
                    </a:lnTo>
                    <a:lnTo>
                      <a:pt x="4328" y="299"/>
                    </a:lnTo>
                    <a:lnTo>
                      <a:pt x="4322" y="297"/>
                    </a:lnTo>
                    <a:lnTo>
                      <a:pt x="4325" y="289"/>
                    </a:lnTo>
                    <a:lnTo>
                      <a:pt x="4339" y="282"/>
                    </a:lnTo>
                    <a:lnTo>
                      <a:pt x="4345" y="169"/>
                    </a:lnTo>
                    <a:lnTo>
                      <a:pt x="4331" y="166"/>
                    </a:lnTo>
                    <a:lnTo>
                      <a:pt x="4319" y="162"/>
                    </a:lnTo>
                    <a:lnTo>
                      <a:pt x="4307" y="154"/>
                    </a:lnTo>
                    <a:lnTo>
                      <a:pt x="4302" y="145"/>
                    </a:lnTo>
                    <a:lnTo>
                      <a:pt x="4316" y="14"/>
                    </a:lnTo>
                    <a:lnTo>
                      <a:pt x="4319" y="10"/>
                    </a:lnTo>
                    <a:lnTo>
                      <a:pt x="4322" y="6"/>
                    </a:lnTo>
                    <a:lnTo>
                      <a:pt x="4316" y="0"/>
                    </a:lnTo>
                    <a:lnTo>
                      <a:pt x="4310" y="2"/>
                    </a:lnTo>
                    <a:lnTo>
                      <a:pt x="4293" y="21"/>
                    </a:lnTo>
                    <a:lnTo>
                      <a:pt x="4275" y="42"/>
                    </a:lnTo>
                    <a:lnTo>
                      <a:pt x="4261" y="61"/>
                    </a:lnTo>
                    <a:lnTo>
                      <a:pt x="4252" y="82"/>
                    </a:lnTo>
                    <a:lnTo>
                      <a:pt x="4243" y="92"/>
                    </a:lnTo>
                    <a:lnTo>
                      <a:pt x="4241" y="103"/>
                    </a:lnTo>
                    <a:lnTo>
                      <a:pt x="4235" y="112"/>
                    </a:lnTo>
                    <a:lnTo>
                      <a:pt x="4232" y="124"/>
                    </a:lnTo>
                    <a:lnTo>
                      <a:pt x="4226" y="133"/>
                    </a:lnTo>
                    <a:lnTo>
                      <a:pt x="4226" y="145"/>
                    </a:lnTo>
                    <a:lnTo>
                      <a:pt x="4220" y="156"/>
                    </a:lnTo>
                    <a:lnTo>
                      <a:pt x="4220" y="168"/>
                    </a:lnTo>
                    <a:lnTo>
                      <a:pt x="4214" y="177"/>
                    </a:lnTo>
                    <a:lnTo>
                      <a:pt x="4211" y="188"/>
                    </a:lnTo>
                    <a:lnTo>
                      <a:pt x="4209" y="198"/>
                    </a:lnTo>
                    <a:lnTo>
                      <a:pt x="4209" y="209"/>
                    </a:lnTo>
                    <a:lnTo>
                      <a:pt x="4206" y="219"/>
                    </a:lnTo>
                    <a:lnTo>
                      <a:pt x="4203" y="230"/>
                    </a:lnTo>
                    <a:lnTo>
                      <a:pt x="4200" y="242"/>
                    </a:lnTo>
                    <a:lnTo>
                      <a:pt x="4200" y="253"/>
                    </a:lnTo>
                    <a:lnTo>
                      <a:pt x="4197" y="263"/>
                    </a:lnTo>
                    <a:lnTo>
                      <a:pt x="4197" y="274"/>
                    </a:lnTo>
                    <a:lnTo>
                      <a:pt x="4194" y="284"/>
                    </a:lnTo>
                    <a:lnTo>
                      <a:pt x="4194" y="295"/>
                    </a:lnTo>
                    <a:lnTo>
                      <a:pt x="4194" y="304"/>
                    </a:lnTo>
                    <a:lnTo>
                      <a:pt x="4194" y="316"/>
                    </a:lnTo>
                    <a:lnTo>
                      <a:pt x="4194" y="327"/>
                    </a:lnTo>
                    <a:lnTo>
                      <a:pt x="4194" y="339"/>
                    </a:lnTo>
                    <a:lnTo>
                      <a:pt x="4191" y="348"/>
                    </a:lnTo>
                    <a:lnTo>
                      <a:pt x="4191" y="360"/>
                    </a:lnTo>
                    <a:lnTo>
                      <a:pt x="4188" y="369"/>
                    </a:lnTo>
                    <a:lnTo>
                      <a:pt x="4188" y="380"/>
                    </a:lnTo>
                    <a:lnTo>
                      <a:pt x="4185" y="390"/>
                    </a:lnTo>
                    <a:lnTo>
                      <a:pt x="4185" y="401"/>
                    </a:lnTo>
                    <a:lnTo>
                      <a:pt x="4182" y="413"/>
                    </a:lnTo>
                    <a:lnTo>
                      <a:pt x="4182" y="424"/>
                    </a:lnTo>
                    <a:lnTo>
                      <a:pt x="4179" y="434"/>
                    </a:lnTo>
                    <a:lnTo>
                      <a:pt x="4179" y="445"/>
                    </a:lnTo>
                    <a:lnTo>
                      <a:pt x="4177" y="456"/>
                    </a:lnTo>
                    <a:lnTo>
                      <a:pt x="4177" y="468"/>
                    </a:lnTo>
                    <a:lnTo>
                      <a:pt x="4174" y="477"/>
                    </a:lnTo>
                    <a:lnTo>
                      <a:pt x="4174" y="489"/>
                    </a:lnTo>
                    <a:lnTo>
                      <a:pt x="4174" y="500"/>
                    </a:lnTo>
                    <a:lnTo>
                      <a:pt x="4174" y="512"/>
                    </a:lnTo>
                    <a:lnTo>
                      <a:pt x="4171" y="521"/>
                    </a:lnTo>
                    <a:lnTo>
                      <a:pt x="4168" y="533"/>
                    </a:lnTo>
                    <a:lnTo>
                      <a:pt x="4165" y="544"/>
                    </a:lnTo>
                    <a:lnTo>
                      <a:pt x="4162" y="555"/>
                    </a:lnTo>
                    <a:lnTo>
                      <a:pt x="4159" y="565"/>
                    </a:lnTo>
                    <a:lnTo>
                      <a:pt x="4156" y="576"/>
                    </a:lnTo>
                    <a:lnTo>
                      <a:pt x="4153" y="588"/>
                    </a:lnTo>
                    <a:lnTo>
                      <a:pt x="4153" y="599"/>
                    </a:lnTo>
                    <a:lnTo>
                      <a:pt x="4147" y="609"/>
                    </a:lnTo>
                    <a:lnTo>
                      <a:pt x="4145" y="620"/>
                    </a:lnTo>
                    <a:lnTo>
                      <a:pt x="4139" y="631"/>
                    </a:lnTo>
                    <a:lnTo>
                      <a:pt x="4136" y="643"/>
                    </a:lnTo>
                    <a:lnTo>
                      <a:pt x="4130" y="652"/>
                    </a:lnTo>
                    <a:lnTo>
                      <a:pt x="4127" y="664"/>
                    </a:lnTo>
                    <a:lnTo>
                      <a:pt x="4121" y="675"/>
                    </a:lnTo>
                    <a:lnTo>
                      <a:pt x="4118" y="686"/>
                    </a:lnTo>
                    <a:lnTo>
                      <a:pt x="4110" y="705"/>
                    </a:lnTo>
                    <a:lnTo>
                      <a:pt x="4101" y="726"/>
                    </a:lnTo>
                    <a:lnTo>
                      <a:pt x="4095" y="736"/>
                    </a:lnTo>
                    <a:lnTo>
                      <a:pt x="4092" y="747"/>
                    </a:lnTo>
                    <a:lnTo>
                      <a:pt x="4089" y="759"/>
                    </a:lnTo>
                    <a:lnTo>
                      <a:pt x="4086" y="770"/>
                    </a:lnTo>
                    <a:lnTo>
                      <a:pt x="4078" y="789"/>
                    </a:lnTo>
                    <a:lnTo>
                      <a:pt x="4069" y="810"/>
                    </a:lnTo>
                    <a:lnTo>
                      <a:pt x="4063" y="820"/>
                    </a:lnTo>
                    <a:lnTo>
                      <a:pt x="4060" y="831"/>
                    </a:lnTo>
                    <a:lnTo>
                      <a:pt x="4057" y="842"/>
                    </a:lnTo>
                    <a:lnTo>
                      <a:pt x="4054" y="854"/>
                    </a:lnTo>
                    <a:lnTo>
                      <a:pt x="4046" y="873"/>
                    </a:lnTo>
                    <a:lnTo>
                      <a:pt x="4037" y="894"/>
                    </a:lnTo>
                    <a:lnTo>
                      <a:pt x="4031" y="903"/>
                    </a:lnTo>
                    <a:lnTo>
                      <a:pt x="4031" y="915"/>
                    </a:lnTo>
                    <a:lnTo>
                      <a:pt x="4025" y="924"/>
                    </a:lnTo>
                    <a:lnTo>
                      <a:pt x="4025" y="935"/>
                    </a:lnTo>
                    <a:lnTo>
                      <a:pt x="4020" y="945"/>
                    </a:lnTo>
                    <a:lnTo>
                      <a:pt x="4017" y="954"/>
                    </a:lnTo>
                    <a:lnTo>
                      <a:pt x="4014" y="966"/>
                    </a:lnTo>
                    <a:lnTo>
                      <a:pt x="4011" y="977"/>
                    </a:lnTo>
                    <a:lnTo>
                      <a:pt x="4008" y="987"/>
                    </a:lnTo>
                    <a:lnTo>
                      <a:pt x="4005" y="996"/>
                    </a:lnTo>
                    <a:lnTo>
                      <a:pt x="4005" y="1008"/>
                    </a:lnTo>
                    <a:lnTo>
                      <a:pt x="4005" y="1019"/>
                    </a:lnTo>
                    <a:lnTo>
                      <a:pt x="3999" y="1021"/>
                    </a:lnTo>
                    <a:lnTo>
                      <a:pt x="3991" y="1023"/>
                    </a:lnTo>
                    <a:lnTo>
                      <a:pt x="3985" y="1021"/>
                    </a:lnTo>
                    <a:lnTo>
                      <a:pt x="3982" y="1015"/>
                    </a:lnTo>
                    <a:lnTo>
                      <a:pt x="3982" y="890"/>
                    </a:lnTo>
                    <a:lnTo>
                      <a:pt x="3982" y="869"/>
                    </a:lnTo>
                    <a:lnTo>
                      <a:pt x="3985" y="850"/>
                    </a:lnTo>
                    <a:lnTo>
                      <a:pt x="3988" y="829"/>
                    </a:lnTo>
                    <a:lnTo>
                      <a:pt x="3991" y="810"/>
                    </a:lnTo>
                    <a:lnTo>
                      <a:pt x="3991" y="789"/>
                    </a:lnTo>
                    <a:lnTo>
                      <a:pt x="3993" y="770"/>
                    </a:lnTo>
                    <a:lnTo>
                      <a:pt x="3996" y="751"/>
                    </a:lnTo>
                    <a:lnTo>
                      <a:pt x="4002" y="732"/>
                    </a:lnTo>
                    <a:lnTo>
                      <a:pt x="4002" y="711"/>
                    </a:lnTo>
                    <a:lnTo>
                      <a:pt x="4008" y="692"/>
                    </a:lnTo>
                    <a:lnTo>
                      <a:pt x="4008" y="671"/>
                    </a:lnTo>
                    <a:lnTo>
                      <a:pt x="4014" y="652"/>
                    </a:lnTo>
                    <a:lnTo>
                      <a:pt x="4017" y="631"/>
                    </a:lnTo>
                    <a:lnTo>
                      <a:pt x="4020" y="612"/>
                    </a:lnTo>
                    <a:lnTo>
                      <a:pt x="4022" y="593"/>
                    </a:lnTo>
                    <a:lnTo>
                      <a:pt x="4028" y="574"/>
                    </a:lnTo>
                    <a:lnTo>
                      <a:pt x="4028" y="553"/>
                    </a:lnTo>
                    <a:lnTo>
                      <a:pt x="4034" y="534"/>
                    </a:lnTo>
                    <a:lnTo>
                      <a:pt x="4034" y="513"/>
                    </a:lnTo>
                    <a:lnTo>
                      <a:pt x="4040" y="494"/>
                    </a:lnTo>
                    <a:lnTo>
                      <a:pt x="4043" y="474"/>
                    </a:lnTo>
                    <a:lnTo>
                      <a:pt x="4046" y="455"/>
                    </a:lnTo>
                    <a:lnTo>
                      <a:pt x="4049" y="436"/>
                    </a:lnTo>
                    <a:lnTo>
                      <a:pt x="4054" y="417"/>
                    </a:lnTo>
                    <a:lnTo>
                      <a:pt x="4054" y="396"/>
                    </a:lnTo>
                    <a:lnTo>
                      <a:pt x="4060" y="377"/>
                    </a:lnTo>
                    <a:lnTo>
                      <a:pt x="4063" y="356"/>
                    </a:lnTo>
                    <a:lnTo>
                      <a:pt x="4069" y="337"/>
                    </a:lnTo>
                    <a:lnTo>
                      <a:pt x="4069" y="316"/>
                    </a:lnTo>
                    <a:lnTo>
                      <a:pt x="4075" y="297"/>
                    </a:lnTo>
                    <a:lnTo>
                      <a:pt x="4078" y="278"/>
                    </a:lnTo>
                    <a:lnTo>
                      <a:pt x="4084" y="259"/>
                    </a:lnTo>
                    <a:lnTo>
                      <a:pt x="4081" y="249"/>
                    </a:lnTo>
                    <a:lnTo>
                      <a:pt x="4078" y="244"/>
                    </a:lnTo>
                    <a:lnTo>
                      <a:pt x="4066" y="240"/>
                    </a:lnTo>
                    <a:lnTo>
                      <a:pt x="4049" y="242"/>
                    </a:lnTo>
                    <a:lnTo>
                      <a:pt x="4028" y="253"/>
                    </a:lnTo>
                    <a:lnTo>
                      <a:pt x="4017" y="270"/>
                    </a:lnTo>
                    <a:lnTo>
                      <a:pt x="4008" y="287"/>
                    </a:lnTo>
                    <a:lnTo>
                      <a:pt x="4005" y="306"/>
                    </a:lnTo>
                    <a:lnTo>
                      <a:pt x="3999" y="323"/>
                    </a:lnTo>
                    <a:lnTo>
                      <a:pt x="3996" y="342"/>
                    </a:lnTo>
                    <a:lnTo>
                      <a:pt x="3988" y="358"/>
                    </a:lnTo>
                    <a:lnTo>
                      <a:pt x="3979" y="375"/>
                    </a:lnTo>
                    <a:lnTo>
                      <a:pt x="3970" y="377"/>
                    </a:lnTo>
                    <a:lnTo>
                      <a:pt x="3964" y="377"/>
                    </a:lnTo>
                    <a:lnTo>
                      <a:pt x="3938" y="382"/>
                    </a:lnTo>
                    <a:lnTo>
                      <a:pt x="3924" y="394"/>
                    </a:lnTo>
                    <a:lnTo>
                      <a:pt x="3912" y="405"/>
                    </a:lnTo>
                    <a:lnTo>
                      <a:pt x="3906" y="420"/>
                    </a:lnTo>
                    <a:lnTo>
                      <a:pt x="3900" y="432"/>
                    </a:lnTo>
                    <a:lnTo>
                      <a:pt x="3900" y="447"/>
                    </a:lnTo>
                    <a:lnTo>
                      <a:pt x="3898" y="462"/>
                    </a:lnTo>
                    <a:lnTo>
                      <a:pt x="3895" y="477"/>
                    </a:lnTo>
                    <a:lnTo>
                      <a:pt x="3868" y="493"/>
                    </a:lnTo>
                    <a:lnTo>
                      <a:pt x="3874" y="293"/>
                    </a:lnTo>
                    <a:lnTo>
                      <a:pt x="3860" y="293"/>
                    </a:lnTo>
                    <a:lnTo>
                      <a:pt x="3848" y="297"/>
                    </a:lnTo>
                    <a:lnTo>
                      <a:pt x="3790" y="342"/>
                    </a:lnTo>
                    <a:lnTo>
                      <a:pt x="3770" y="342"/>
                    </a:lnTo>
                    <a:lnTo>
                      <a:pt x="3755" y="348"/>
                    </a:lnTo>
                    <a:lnTo>
                      <a:pt x="3743" y="352"/>
                    </a:lnTo>
                    <a:lnTo>
                      <a:pt x="3735" y="360"/>
                    </a:lnTo>
                    <a:lnTo>
                      <a:pt x="3714" y="375"/>
                    </a:lnTo>
                    <a:lnTo>
                      <a:pt x="3697" y="390"/>
                    </a:lnTo>
                    <a:lnTo>
                      <a:pt x="3679" y="474"/>
                    </a:lnTo>
                    <a:lnTo>
                      <a:pt x="3674" y="479"/>
                    </a:lnTo>
                    <a:lnTo>
                      <a:pt x="3662" y="485"/>
                    </a:lnTo>
                    <a:lnTo>
                      <a:pt x="3601" y="618"/>
                    </a:lnTo>
                    <a:lnTo>
                      <a:pt x="3575" y="618"/>
                    </a:lnTo>
                    <a:lnTo>
                      <a:pt x="3549" y="616"/>
                    </a:lnTo>
                    <a:lnTo>
                      <a:pt x="3546" y="609"/>
                    </a:lnTo>
                    <a:lnTo>
                      <a:pt x="3543" y="603"/>
                    </a:lnTo>
                    <a:lnTo>
                      <a:pt x="3537" y="599"/>
                    </a:lnTo>
                    <a:lnTo>
                      <a:pt x="3531" y="597"/>
                    </a:lnTo>
                    <a:lnTo>
                      <a:pt x="3508" y="597"/>
                    </a:lnTo>
                    <a:lnTo>
                      <a:pt x="3491" y="601"/>
                    </a:lnTo>
                    <a:lnTo>
                      <a:pt x="3473" y="607"/>
                    </a:lnTo>
                    <a:lnTo>
                      <a:pt x="3456" y="612"/>
                    </a:lnTo>
                    <a:lnTo>
                      <a:pt x="3438" y="626"/>
                    </a:lnTo>
                    <a:lnTo>
                      <a:pt x="3430" y="641"/>
                    </a:lnTo>
                    <a:lnTo>
                      <a:pt x="3424" y="656"/>
                    </a:lnTo>
                    <a:lnTo>
                      <a:pt x="3424" y="673"/>
                    </a:lnTo>
                    <a:lnTo>
                      <a:pt x="3418" y="688"/>
                    </a:lnTo>
                    <a:lnTo>
                      <a:pt x="3415" y="705"/>
                    </a:lnTo>
                    <a:lnTo>
                      <a:pt x="3403" y="719"/>
                    </a:lnTo>
                    <a:lnTo>
                      <a:pt x="3386" y="734"/>
                    </a:lnTo>
                    <a:lnTo>
                      <a:pt x="3380" y="749"/>
                    </a:lnTo>
                    <a:lnTo>
                      <a:pt x="3377" y="764"/>
                    </a:lnTo>
                    <a:lnTo>
                      <a:pt x="3374" y="780"/>
                    </a:lnTo>
                    <a:lnTo>
                      <a:pt x="3374" y="797"/>
                    </a:lnTo>
                    <a:lnTo>
                      <a:pt x="3371" y="812"/>
                    </a:lnTo>
                    <a:lnTo>
                      <a:pt x="3368" y="827"/>
                    </a:lnTo>
                    <a:lnTo>
                      <a:pt x="3366" y="842"/>
                    </a:lnTo>
                    <a:lnTo>
                      <a:pt x="3366" y="859"/>
                    </a:lnTo>
                    <a:lnTo>
                      <a:pt x="3363" y="875"/>
                    </a:lnTo>
                    <a:lnTo>
                      <a:pt x="3363" y="890"/>
                    </a:lnTo>
                    <a:lnTo>
                      <a:pt x="3360" y="905"/>
                    </a:lnTo>
                    <a:lnTo>
                      <a:pt x="3360" y="922"/>
                    </a:lnTo>
                    <a:lnTo>
                      <a:pt x="3357" y="937"/>
                    </a:lnTo>
                    <a:lnTo>
                      <a:pt x="3357" y="954"/>
                    </a:lnTo>
                    <a:lnTo>
                      <a:pt x="3357" y="970"/>
                    </a:lnTo>
                    <a:lnTo>
                      <a:pt x="3357" y="987"/>
                    </a:lnTo>
                    <a:lnTo>
                      <a:pt x="3354" y="1002"/>
                    </a:lnTo>
                    <a:lnTo>
                      <a:pt x="3354" y="1017"/>
                    </a:lnTo>
                    <a:lnTo>
                      <a:pt x="3351" y="1032"/>
                    </a:lnTo>
                    <a:lnTo>
                      <a:pt x="3351" y="1050"/>
                    </a:lnTo>
                    <a:lnTo>
                      <a:pt x="3348" y="1065"/>
                    </a:lnTo>
                    <a:lnTo>
                      <a:pt x="3348" y="1082"/>
                    </a:lnTo>
                    <a:lnTo>
                      <a:pt x="3348" y="1097"/>
                    </a:lnTo>
                    <a:lnTo>
                      <a:pt x="3348" y="1114"/>
                    </a:lnTo>
                    <a:lnTo>
                      <a:pt x="3345" y="1129"/>
                    </a:lnTo>
                    <a:lnTo>
                      <a:pt x="3345" y="1145"/>
                    </a:lnTo>
                    <a:lnTo>
                      <a:pt x="3345" y="1162"/>
                    </a:lnTo>
                    <a:lnTo>
                      <a:pt x="3345" y="1179"/>
                    </a:lnTo>
                    <a:lnTo>
                      <a:pt x="3342" y="1194"/>
                    </a:lnTo>
                    <a:lnTo>
                      <a:pt x="3342" y="1209"/>
                    </a:lnTo>
                    <a:lnTo>
                      <a:pt x="3342" y="1226"/>
                    </a:lnTo>
                    <a:lnTo>
                      <a:pt x="3342" y="1243"/>
                    </a:lnTo>
                    <a:lnTo>
                      <a:pt x="3339" y="1259"/>
                    </a:lnTo>
                    <a:lnTo>
                      <a:pt x="3337" y="1274"/>
                    </a:lnTo>
                    <a:lnTo>
                      <a:pt x="3334" y="1289"/>
                    </a:lnTo>
                    <a:lnTo>
                      <a:pt x="3334" y="1306"/>
                    </a:lnTo>
                    <a:lnTo>
                      <a:pt x="3331" y="1321"/>
                    </a:lnTo>
                    <a:lnTo>
                      <a:pt x="3331" y="1337"/>
                    </a:lnTo>
                    <a:lnTo>
                      <a:pt x="3328" y="1352"/>
                    </a:lnTo>
                    <a:lnTo>
                      <a:pt x="3328" y="1369"/>
                    </a:lnTo>
                    <a:lnTo>
                      <a:pt x="3325" y="1384"/>
                    </a:lnTo>
                    <a:lnTo>
                      <a:pt x="3322" y="1399"/>
                    </a:lnTo>
                    <a:lnTo>
                      <a:pt x="3319" y="1414"/>
                    </a:lnTo>
                    <a:lnTo>
                      <a:pt x="3319" y="1432"/>
                    </a:lnTo>
                    <a:lnTo>
                      <a:pt x="3316" y="1447"/>
                    </a:lnTo>
                    <a:lnTo>
                      <a:pt x="3316" y="1464"/>
                    </a:lnTo>
                    <a:lnTo>
                      <a:pt x="3313" y="1479"/>
                    </a:lnTo>
                    <a:lnTo>
                      <a:pt x="3313" y="1496"/>
                    </a:lnTo>
                    <a:lnTo>
                      <a:pt x="3307" y="1511"/>
                    </a:lnTo>
                    <a:lnTo>
                      <a:pt x="3305" y="1527"/>
                    </a:lnTo>
                    <a:lnTo>
                      <a:pt x="3302" y="1542"/>
                    </a:lnTo>
                    <a:lnTo>
                      <a:pt x="3299" y="1559"/>
                    </a:lnTo>
                    <a:lnTo>
                      <a:pt x="3293" y="1574"/>
                    </a:lnTo>
                    <a:lnTo>
                      <a:pt x="3293" y="1591"/>
                    </a:lnTo>
                    <a:lnTo>
                      <a:pt x="3287" y="1606"/>
                    </a:lnTo>
                    <a:lnTo>
                      <a:pt x="3287" y="1624"/>
                    </a:lnTo>
                    <a:lnTo>
                      <a:pt x="3281" y="1639"/>
                    </a:lnTo>
                    <a:lnTo>
                      <a:pt x="3278" y="1654"/>
                    </a:lnTo>
                    <a:lnTo>
                      <a:pt x="3273" y="1669"/>
                    </a:lnTo>
                    <a:lnTo>
                      <a:pt x="3270" y="1686"/>
                    </a:lnTo>
                    <a:lnTo>
                      <a:pt x="3264" y="1701"/>
                    </a:lnTo>
                    <a:lnTo>
                      <a:pt x="3261" y="1719"/>
                    </a:lnTo>
                    <a:lnTo>
                      <a:pt x="3258" y="1734"/>
                    </a:lnTo>
                    <a:lnTo>
                      <a:pt x="3255" y="1751"/>
                    </a:lnTo>
                    <a:lnTo>
                      <a:pt x="3243" y="1751"/>
                    </a:lnTo>
                    <a:lnTo>
                      <a:pt x="3238" y="1751"/>
                    </a:lnTo>
                    <a:lnTo>
                      <a:pt x="3223" y="1736"/>
                    </a:lnTo>
                    <a:lnTo>
                      <a:pt x="3217" y="1720"/>
                    </a:lnTo>
                    <a:lnTo>
                      <a:pt x="3212" y="1705"/>
                    </a:lnTo>
                    <a:lnTo>
                      <a:pt x="3212" y="1690"/>
                    </a:lnTo>
                    <a:lnTo>
                      <a:pt x="3209" y="1673"/>
                    </a:lnTo>
                    <a:lnTo>
                      <a:pt x="3206" y="1658"/>
                    </a:lnTo>
                    <a:lnTo>
                      <a:pt x="3203" y="1643"/>
                    </a:lnTo>
                    <a:lnTo>
                      <a:pt x="3197" y="1629"/>
                    </a:lnTo>
                    <a:lnTo>
                      <a:pt x="3200" y="1618"/>
                    </a:lnTo>
                    <a:lnTo>
                      <a:pt x="3203" y="1606"/>
                    </a:lnTo>
                    <a:lnTo>
                      <a:pt x="3206" y="1595"/>
                    </a:lnTo>
                    <a:lnTo>
                      <a:pt x="3209" y="1584"/>
                    </a:lnTo>
                    <a:lnTo>
                      <a:pt x="3209" y="1572"/>
                    </a:lnTo>
                    <a:lnTo>
                      <a:pt x="3212" y="1561"/>
                    </a:lnTo>
                    <a:lnTo>
                      <a:pt x="3214" y="1549"/>
                    </a:lnTo>
                    <a:lnTo>
                      <a:pt x="3217" y="1538"/>
                    </a:lnTo>
                    <a:lnTo>
                      <a:pt x="3217" y="1527"/>
                    </a:lnTo>
                    <a:lnTo>
                      <a:pt x="3217" y="1515"/>
                    </a:lnTo>
                    <a:lnTo>
                      <a:pt x="3217" y="1504"/>
                    </a:lnTo>
                    <a:lnTo>
                      <a:pt x="3217" y="1494"/>
                    </a:lnTo>
                    <a:lnTo>
                      <a:pt x="3217" y="1473"/>
                    </a:lnTo>
                    <a:lnTo>
                      <a:pt x="3220" y="1454"/>
                    </a:lnTo>
                    <a:lnTo>
                      <a:pt x="3220" y="1435"/>
                    </a:lnTo>
                    <a:lnTo>
                      <a:pt x="3223" y="1416"/>
                    </a:lnTo>
                    <a:lnTo>
                      <a:pt x="3226" y="1397"/>
                    </a:lnTo>
                    <a:lnTo>
                      <a:pt x="3229" y="1380"/>
                    </a:lnTo>
                    <a:lnTo>
                      <a:pt x="3232" y="1361"/>
                    </a:lnTo>
                    <a:lnTo>
                      <a:pt x="3235" y="1344"/>
                    </a:lnTo>
                    <a:lnTo>
                      <a:pt x="3238" y="1327"/>
                    </a:lnTo>
                    <a:lnTo>
                      <a:pt x="3241" y="1310"/>
                    </a:lnTo>
                    <a:lnTo>
                      <a:pt x="3241" y="1291"/>
                    </a:lnTo>
                    <a:lnTo>
                      <a:pt x="3246" y="1274"/>
                    </a:lnTo>
                    <a:lnTo>
                      <a:pt x="3246" y="1257"/>
                    </a:lnTo>
                    <a:lnTo>
                      <a:pt x="3252" y="1240"/>
                    </a:lnTo>
                    <a:lnTo>
                      <a:pt x="3255" y="1221"/>
                    </a:lnTo>
                    <a:lnTo>
                      <a:pt x="3261" y="1203"/>
                    </a:lnTo>
                    <a:lnTo>
                      <a:pt x="3267" y="1186"/>
                    </a:lnTo>
                    <a:lnTo>
                      <a:pt x="3275" y="1169"/>
                    </a:lnTo>
                    <a:lnTo>
                      <a:pt x="3275" y="1158"/>
                    </a:lnTo>
                    <a:lnTo>
                      <a:pt x="3275" y="1146"/>
                    </a:lnTo>
                    <a:lnTo>
                      <a:pt x="3278" y="1137"/>
                    </a:lnTo>
                    <a:lnTo>
                      <a:pt x="3284" y="1127"/>
                    </a:lnTo>
                    <a:lnTo>
                      <a:pt x="3287" y="1116"/>
                    </a:lnTo>
                    <a:lnTo>
                      <a:pt x="3293" y="1105"/>
                    </a:lnTo>
                    <a:lnTo>
                      <a:pt x="3296" y="1095"/>
                    </a:lnTo>
                    <a:lnTo>
                      <a:pt x="3302" y="1086"/>
                    </a:lnTo>
                    <a:lnTo>
                      <a:pt x="3307" y="1065"/>
                    </a:lnTo>
                    <a:lnTo>
                      <a:pt x="3313" y="1046"/>
                    </a:lnTo>
                    <a:lnTo>
                      <a:pt x="3313" y="1025"/>
                    </a:lnTo>
                    <a:lnTo>
                      <a:pt x="3313" y="1006"/>
                    </a:lnTo>
                    <a:lnTo>
                      <a:pt x="3319" y="991"/>
                    </a:lnTo>
                    <a:lnTo>
                      <a:pt x="3325" y="979"/>
                    </a:lnTo>
                    <a:lnTo>
                      <a:pt x="3331" y="968"/>
                    </a:lnTo>
                    <a:lnTo>
                      <a:pt x="3334" y="958"/>
                    </a:lnTo>
                    <a:lnTo>
                      <a:pt x="3316" y="953"/>
                    </a:lnTo>
                    <a:lnTo>
                      <a:pt x="3296" y="954"/>
                    </a:lnTo>
                    <a:lnTo>
                      <a:pt x="3328" y="829"/>
                    </a:lnTo>
                    <a:lnTo>
                      <a:pt x="3310" y="840"/>
                    </a:lnTo>
                    <a:lnTo>
                      <a:pt x="3302" y="856"/>
                    </a:lnTo>
                    <a:lnTo>
                      <a:pt x="3293" y="873"/>
                    </a:lnTo>
                    <a:lnTo>
                      <a:pt x="3290" y="892"/>
                    </a:lnTo>
                    <a:lnTo>
                      <a:pt x="3287" y="911"/>
                    </a:lnTo>
                    <a:lnTo>
                      <a:pt x="3284" y="930"/>
                    </a:lnTo>
                    <a:lnTo>
                      <a:pt x="3275" y="949"/>
                    </a:lnTo>
                    <a:lnTo>
                      <a:pt x="3270" y="968"/>
                    </a:lnTo>
                    <a:lnTo>
                      <a:pt x="3264" y="979"/>
                    </a:lnTo>
                    <a:lnTo>
                      <a:pt x="3261" y="992"/>
                    </a:lnTo>
                    <a:lnTo>
                      <a:pt x="3255" y="1006"/>
                    </a:lnTo>
                    <a:lnTo>
                      <a:pt x="3252" y="1019"/>
                    </a:lnTo>
                    <a:lnTo>
                      <a:pt x="3246" y="1030"/>
                    </a:lnTo>
                    <a:lnTo>
                      <a:pt x="3243" y="1044"/>
                    </a:lnTo>
                    <a:lnTo>
                      <a:pt x="3238" y="1055"/>
                    </a:lnTo>
                    <a:lnTo>
                      <a:pt x="3238" y="1069"/>
                    </a:lnTo>
                    <a:lnTo>
                      <a:pt x="3229" y="1082"/>
                    </a:lnTo>
                    <a:lnTo>
                      <a:pt x="3226" y="1097"/>
                    </a:lnTo>
                    <a:lnTo>
                      <a:pt x="3217" y="1112"/>
                    </a:lnTo>
                    <a:lnTo>
                      <a:pt x="3214" y="1127"/>
                    </a:lnTo>
                    <a:lnTo>
                      <a:pt x="3209" y="1141"/>
                    </a:lnTo>
                    <a:lnTo>
                      <a:pt x="3206" y="1158"/>
                    </a:lnTo>
                    <a:lnTo>
                      <a:pt x="3200" y="1171"/>
                    </a:lnTo>
                    <a:lnTo>
                      <a:pt x="3197" y="1188"/>
                    </a:lnTo>
                    <a:lnTo>
                      <a:pt x="3191" y="1202"/>
                    </a:lnTo>
                    <a:lnTo>
                      <a:pt x="3188" y="1217"/>
                    </a:lnTo>
                    <a:lnTo>
                      <a:pt x="3182" y="1232"/>
                    </a:lnTo>
                    <a:lnTo>
                      <a:pt x="3182" y="1249"/>
                    </a:lnTo>
                    <a:lnTo>
                      <a:pt x="3177" y="1262"/>
                    </a:lnTo>
                    <a:lnTo>
                      <a:pt x="3174" y="1278"/>
                    </a:lnTo>
                    <a:lnTo>
                      <a:pt x="3168" y="1293"/>
                    </a:lnTo>
                    <a:lnTo>
                      <a:pt x="3168" y="1310"/>
                    </a:lnTo>
                    <a:lnTo>
                      <a:pt x="3162" y="1323"/>
                    </a:lnTo>
                    <a:lnTo>
                      <a:pt x="3159" y="1338"/>
                    </a:lnTo>
                    <a:lnTo>
                      <a:pt x="3153" y="1354"/>
                    </a:lnTo>
                    <a:lnTo>
                      <a:pt x="3150" y="1369"/>
                    </a:lnTo>
                    <a:lnTo>
                      <a:pt x="3145" y="1382"/>
                    </a:lnTo>
                    <a:lnTo>
                      <a:pt x="3142" y="1399"/>
                    </a:lnTo>
                    <a:lnTo>
                      <a:pt x="3139" y="1413"/>
                    </a:lnTo>
                    <a:lnTo>
                      <a:pt x="3136" y="1430"/>
                    </a:lnTo>
                    <a:lnTo>
                      <a:pt x="3130" y="1443"/>
                    </a:lnTo>
                    <a:lnTo>
                      <a:pt x="3124" y="1458"/>
                    </a:lnTo>
                    <a:lnTo>
                      <a:pt x="3118" y="1473"/>
                    </a:lnTo>
                    <a:lnTo>
                      <a:pt x="3116" y="1489"/>
                    </a:lnTo>
                    <a:lnTo>
                      <a:pt x="3110" y="1502"/>
                    </a:lnTo>
                    <a:lnTo>
                      <a:pt x="3104" y="1519"/>
                    </a:lnTo>
                    <a:lnTo>
                      <a:pt x="3098" y="1532"/>
                    </a:lnTo>
                    <a:lnTo>
                      <a:pt x="3095" y="1549"/>
                    </a:lnTo>
                    <a:lnTo>
                      <a:pt x="3084" y="1549"/>
                    </a:lnTo>
                    <a:lnTo>
                      <a:pt x="3072" y="1549"/>
                    </a:lnTo>
                    <a:lnTo>
                      <a:pt x="3063" y="1551"/>
                    </a:lnTo>
                    <a:lnTo>
                      <a:pt x="3057" y="1553"/>
                    </a:lnTo>
                    <a:lnTo>
                      <a:pt x="3025" y="1643"/>
                    </a:lnTo>
                    <a:lnTo>
                      <a:pt x="3017" y="1643"/>
                    </a:lnTo>
                    <a:lnTo>
                      <a:pt x="3008" y="1644"/>
                    </a:lnTo>
                    <a:lnTo>
                      <a:pt x="2999" y="1641"/>
                    </a:lnTo>
                    <a:lnTo>
                      <a:pt x="2994" y="1639"/>
                    </a:lnTo>
                    <a:lnTo>
                      <a:pt x="3002" y="1572"/>
                    </a:lnTo>
                    <a:lnTo>
                      <a:pt x="2994" y="1568"/>
                    </a:lnTo>
                    <a:lnTo>
                      <a:pt x="2988" y="1565"/>
                    </a:lnTo>
                    <a:lnTo>
                      <a:pt x="2991" y="1521"/>
                    </a:lnTo>
                    <a:lnTo>
                      <a:pt x="2985" y="1515"/>
                    </a:lnTo>
                    <a:lnTo>
                      <a:pt x="2976" y="1511"/>
                    </a:lnTo>
                    <a:lnTo>
                      <a:pt x="3017" y="1310"/>
                    </a:lnTo>
                    <a:lnTo>
                      <a:pt x="3008" y="1306"/>
                    </a:lnTo>
                    <a:lnTo>
                      <a:pt x="3002" y="1302"/>
                    </a:lnTo>
                    <a:lnTo>
                      <a:pt x="3002" y="1236"/>
                    </a:lnTo>
                    <a:lnTo>
                      <a:pt x="2985" y="1241"/>
                    </a:lnTo>
                    <a:lnTo>
                      <a:pt x="2979" y="1255"/>
                    </a:lnTo>
                    <a:lnTo>
                      <a:pt x="2967" y="1268"/>
                    </a:lnTo>
                    <a:lnTo>
                      <a:pt x="2956" y="1281"/>
                    </a:lnTo>
                    <a:lnTo>
                      <a:pt x="2947" y="1298"/>
                    </a:lnTo>
                    <a:lnTo>
                      <a:pt x="2941" y="1319"/>
                    </a:lnTo>
                    <a:lnTo>
                      <a:pt x="2935" y="1337"/>
                    </a:lnTo>
                    <a:lnTo>
                      <a:pt x="2932" y="1357"/>
                    </a:lnTo>
                    <a:lnTo>
                      <a:pt x="2927" y="1376"/>
                    </a:lnTo>
                    <a:lnTo>
                      <a:pt x="2924" y="1395"/>
                    </a:lnTo>
                    <a:lnTo>
                      <a:pt x="2921" y="1414"/>
                    </a:lnTo>
                    <a:lnTo>
                      <a:pt x="2921" y="1435"/>
                    </a:lnTo>
                    <a:lnTo>
                      <a:pt x="2918" y="1452"/>
                    </a:lnTo>
                    <a:lnTo>
                      <a:pt x="2918" y="1471"/>
                    </a:lnTo>
                    <a:lnTo>
                      <a:pt x="2918" y="1490"/>
                    </a:lnTo>
                    <a:lnTo>
                      <a:pt x="2918" y="1511"/>
                    </a:lnTo>
                    <a:lnTo>
                      <a:pt x="2918" y="1528"/>
                    </a:lnTo>
                    <a:lnTo>
                      <a:pt x="2918" y="1547"/>
                    </a:lnTo>
                    <a:lnTo>
                      <a:pt x="2918" y="1567"/>
                    </a:lnTo>
                    <a:lnTo>
                      <a:pt x="2921" y="1587"/>
                    </a:lnTo>
                    <a:lnTo>
                      <a:pt x="2895" y="1650"/>
                    </a:lnTo>
                    <a:lnTo>
                      <a:pt x="2886" y="1652"/>
                    </a:lnTo>
                    <a:lnTo>
                      <a:pt x="2880" y="1658"/>
                    </a:lnTo>
                    <a:lnTo>
                      <a:pt x="2848" y="1743"/>
                    </a:lnTo>
                    <a:lnTo>
                      <a:pt x="2781" y="1734"/>
                    </a:lnTo>
                    <a:lnTo>
                      <a:pt x="2770" y="1719"/>
                    </a:lnTo>
                    <a:lnTo>
                      <a:pt x="2761" y="1717"/>
                    </a:lnTo>
                    <a:lnTo>
                      <a:pt x="2752" y="1717"/>
                    </a:lnTo>
                    <a:lnTo>
                      <a:pt x="2781" y="1576"/>
                    </a:lnTo>
                    <a:lnTo>
                      <a:pt x="2773" y="1586"/>
                    </a:lnTo>
                    <a:lnTo>
                      <a:pt x="2767" y="1597"/>
                    </a:lnTo>
                    <a:lnTo>
                      <a:pt x="2761" y="1608"/>
                    </a:lnTo>
                    <a:lnTo>
                      <a:pt x="2758" y="1620"/>
                    </a:lnTo>
                    <a:lnTo>
                      <a:pt x="2752" y="1631"/>
                    </a:lnTo>
                    <a:lnTo>
                      <a:pt x="2749" y="1644"/>
                    </a:lnTo>
                    <a:lnTo>
                      <a:pt x="2744" y="1656"/>
                    </a:lnTo>
                    <a:lnTo>
                      <a:pt x="2744" y="1669"/>
                    </a:lnTo>
                    <a:lnTo>
                      <a:pt x="2738" y="1681"/>
                    </a:lnTo>
                    <a:lnTo>
                      <a:pt x="2738" y="1694"/>
                    </a:lnTo>
                    <a:lnTo>
                      <a:pt x="2732" y="1707"/>
                    </a:lnTo>
                    <a:lnTo>
                      <a:pt x="2732" y="1720"/>
                    </a:lnTo>
                    <a:lnTo>
                      <a:pt x="2726" y="1732"/>
                    </a:lnTo>
                    <a:lnTo>
                      <a:pt x="2723" y="1745"/>
                    </a:lnTo>
                    <a:lnTo>
                      <a:pt x="2717" y="1758"/>
                    </a:lnTo>
                    <a:lnTo>
                      <a:pt x="2714" y="1772"/>
                    </a:lnTo>
                    <a:lnTo>
                      <a:pt x="2714" y="1789"/>
                    </a:lnTo>
                    <a:lnTo>
                      <a:pt x="2717" y="1806"/>
                    </a:lnTo>
                    <a:lnTo>
                      <a:pt x="2714" y="1823"/>
                    </a:lnTo>
                    <a:lnTo>
                      <a:pt x="2714" y="1842"/>
                    </a:lnTo>
                    <a:lnTo>
                      <a:pt x="2709" y="1859"/>
                    </a:lnTo>
                    <a:lnTo>
                      <a:pt x="2703" y="1876"/>
                    </a:lnTo>
                    <a:lnTo>
                      <a:pt x="2697" y="1893"/>
                    </a:lnTo>
                    <a:lnTo>
                      <a:pt x="2694" y="1912"/>
                    </a:lnTo>
                    <a:lnTo>
                      <a:pt x="2685" y="1928"/>
                    </a:lnTo>
                    <a:lnTo>
                      <a:pt x="2680" y="1945"/>
                    </a:lnTo>
                    <a:lnTo>
                      <a:pt x="2674" y="1962"/>
                    </a:lnTo>
                    <a:lnTo>
                      <a:pt x="2671" y="1979"/>
                    </a:lnTo>
                    <a:lnTo>
                      <a:pt x="2665" y="1996"/>
                    </a:lnTo>
                    <a:lnTo>
                      <a:pt x="2662" y="2013"/>
                    </a:lnTo>
                    <a:lnTo>
                      <a:pt x="2662" y="2030"/>
                    </a:lnTo>
                    <a:lnTo>
                      <a:pt x="2665" y="2049"/>
                    </a:lnTo>
                    <a:lnTo>
                      <a:pt x="2674" y="2049"/>
                    </a:lnTo>
                    <a:lnTo>
                      <a:pt x="2685" y="2051"/>
                    </a:lnTo>
                    <a:lnTo>
                      <a:pt x="2665" y="2158"/>
                    </a:lnTo>
                    <a:lnTo>
                      <a:pt x="2540" y="2160"/>
                    </a:lnTo>
                    <a:lnTo>
                      <a:pt x="2534" y="2163"/>
                    </a:lnTo>
                    <a:lnTo>
                      <a:pt x="2537" y="2171"/>
                    </a:lnTo>
                    <a:lnTo>
                      <a:pt x="2592" y="2171"/>
                    </a:lnTo>
                    <a:lnTo>
                      <a:pt x="2616" y="2177"/>
                    </a:lnTo>
                    <a:lnTo>
                      <a:pt x="2636" y="2188"/>
                    </a:lnTo>
                    <a:lnTo>
                      <a:pt x="2648" y="2190"/>
                    </a:lnTo>
                    <a:lnTo>
                      <a:pt x="2662" y="2192"/>
                    </a:lnTo>
                    <a:lnTo>
                      <a:pt x="2656" y="2401"/>
                    </a:lnTo>
                    <a:lnTo>
                      <a:pt x="2651" y="2407"/>
                    </a:lnTo>
                    <a:lnTo>
                      <a:pt x="2642" y="2409"/>
                    </a:lnTo>
                    <a:lnTo>
                      <a:pt x="2621" y="2397"/>
                    </a:lnTo>
                    <a:lnTo>
                      <a:pt x="2607" y="2403"/>
                    </a:lnTo>
                    <a:lnTo>
                      <a:pt x="2595" y="2412"/>
                    </a:lnTo>
                    <a:lnTo>
                      <a:pt x="2589" y="2312"/>
                    </a:lnTo>
                    <a:lnTo>
                      <a:pt x="2572" y="2323"/>
                    </a:lnTo>
                    <a:lnTo>
                      <a:pt x="2563" y="2338"/>
                    </a:lnTo>
                    <a:lnTo>
                      <a:pt x="2563" y="2355"/>
                    </a:lnTo>
                    <a:lnTo>
                      <a:pt x="2566" y="2374"/>
                    </a:lnTo>
                    <a:lnTo>
                      <a:pt x="2566" y="2391"/>
                    </a:lnTo>
                    <a:lnTo>
                      <a:pt x="2569" y="2409"/>
                    </a:lnTo>
                    <a:lnTo>
                      <a:pt x="2563" y="2426"/>
                    </a:lnTo>
                    <a:lnTo>
                      <a:pt x="2555" y="2443"/>
                    </a:lnTo>
                    <a:lnTo>
                      <a:pt x="2540" y="2439"/>
                    </a:lnTo>
                    <a:lnTo>
                      <a:pt x="2534" y="2435"/>
                    </a:lnTo>
                    <a:lnTo>
                      <a:pt x="2528" y="2426"/>
                    </a:lnTo>
                    <a:lnTo>
                      <a:pt x="2523" y="2422"/>
                    </a:lnTo>
                    <a:lnTo>
                      <a:pt x="2523" y="2409"/>
                    </a:lnTo>
                    <a:lnTo>
                      <a:pt x="2523" y="2397"/>
                    </a:lnTo>
                    <a:lnTo>
                      <a:pt x="2526" y="2386"/>
                    </a:lnTo>
                    <a:lnTo>
                      <a:pt x="2528" y="2374"/>
                    </a:lnTo>
                    <a:lnTo>
                      <a:pt x="2528" y="2363"/>
                    </a:lnTo>
                    <a:lnTo>
                      <a:pt x="2531" y="2352"/>
                    </a:lnTo>
                    <a:lnTo>
                      <a:pt x="2531" y="2340"/>
                    </a:lnTo>
                    <a:lnTo>
                      <a:pt x="2531" y="2331"/>
                    </a:lnTo>
                    <a:lnTo>
                      <a:pt x="2526" y="2325"/>
                    </a:lnTo>
                    <a:lnTo>
                      <a:pt x="2517" y="2325"/>
                    </a:lnTo>
                    <a:lnTo>
                      <a:pt x="2502" y="2409"/>
                    </a:lnTo>
                    <a:lnTo>
                      <a:pt x="2496" y="2414"/>
                    </a:lnTo>
                    <a:lnTo>
                      <a:pt x="2485" y="2416"/>
                    </a:lnTo>
                    <a:lnTo>
                      <a:pt x="2479" y="2405"/>
                    </a:lnTo>
                    <a:lnTo>
                      <a:pt x="2479" y="2391"/>
                    </a:lnTo>
                    <a:lnTo>
                      <a:pt x="2470" y="2388"/>
                    </a:lnTo>
                    <a:lnTo>
                      <a:pt x="2459" y="2384"/>
                    </a:lnTo>
                    <a:lnTo>
                      <a:pt x="2456" y="2327"/>
                    </a:lnTo>
                    <a:lnTo>
                      <a:pt x="2444" y="2319"/>
                    </a:lnTo>
                    <a:lnTo>
                      <a:pt x="2424" y="2319"/>
                    </a:lnTo>
                    <a:lnTo>
                      <a:pt x="2377" y="2485"/>
                    </a:lnTo>
                    <a:lnTo>
                      <a:pt x="2334" y="2353"/>
                    </a:lnTo>
                    <a:lnTo>
                      <a:pt x="2322" y="2399"/>
                    </a:lnTo>
                    <a:lnTo>
                      <a:pt x="2287" y="2412"/>
                    </a:lnTo>
                    <a:lnTo>
                      <a:pt x="2267" y="2407"/>
                    </a:lnTo>
                    <a:lnTo>
                      <a:pt x="2252" y="2397"/>
                    </a:lnTo>
                    <a:lnTo>
                      <a:pt x="2252" y="2363"/>
                    </a:lnTo>
                    <a:lnTo>
                      <a:pt x="2258" y="2353"/>
                    </a:lnTo>
                    <a:lnTo>
                      <a:pt x="2276" y="2350"/>
                    </a:lnTo>
                    <a:lnTo>
                      <a:pt x="2296" y="2182"/>
                    </a:lnTo>
                    <a:lnTo>
                      <a:pt x="2305" y="2179"/>
                    </a:lnTo>
                    <a:lnTo>
                      <a:pt x="2316" y="2177"/>
                    </a:lnTo>
                    <a:lnTo>
                      <a:pt x="2328" y="2169"/>
                    </a:lnTo>
                    <a:lnTo>
                      <a:pt x="2334" y="2160"/>
                    </a:lnTo>
                    <a:lnTo>
                      <a:pt x="2305" y="2114"/>
                    </a:lnTo>
                    <a:lnTo>
                      <a:pt x="2287" y="2116"/>
                    </a:lnTo>
                    <a:lnTo>
                      <a:pt x="2273" y="2122"/>
                    </a:lnTo>
                    <a:lnTo>
                      <a:pt x="2261" y="2120"/>
                    </a:lnTo>
                    <a:lnTo>
                      <a:pt x="2255" y="2114"/>
                    </a:lnTo>
                    <a:lnTo>
                      <a:pt x="2255" y="2095"/>
                    </a:lnTo>
                    <a:lnTo>
                      <a:pt x="2258" y="2078"/>
                    </a:lnTo>
                    <a:lnTo>
                      <a:pt x="2258" y="2061"/>
                    </a:lnTo>
                    <a:lnTo>
                      <a:pt x="2258" y="2044"/>
                    </a:lnTo>
                    <a:lnTo>
                      <a:pt x="2252" y="2026"/>
                    </a:lnTo>
                    <a:lnTo>
                      <a:pt x="2249" y="2009"/>
                    </a:lnTo>
                    <a:lnTo>
                      <a:pt x="2241" y="1994"/>
                    </a:lnTo>
                    <a:lnTo>
                      <a:pt x="2232" y="1981"/>
                    </a:lnTo>
                    <a:lnTo>
                      <a:pt x="2217" y="1981"/>
                    </a:lnTo>
                    <a:lnTo>
                      <a:pt x="2203" y="1983"/>
                    </a:lnTo>
                    <a:lnTo>
                      <a:pt x="2142" y="1975"/>
                    </a:lnTo>
                    <a:lnTo>
                      <a:pt x="2121" y="1988"/>
                    </a:lnTo>
                    <a:lnTo>
                      <a:pt x="2116" y="2006"/>
                    </a:lnTo>
                    <a:lnTo>
                      <a:pt x="2113" y="2023"/>
                    </a:lnTo>
                    <a:lnTo>
                      <a:pt x="2116" y="2044"/>
                    </a:lnTo>
                    <a:lnTo>
                      <a:pt x="2113" y="2061"/>
                    </a:lnTo>
                    <a:lnTo>
                      <a:pt x="2113" y="2080"/>
                    </a:lnTo>
                    <a:lnTo>
                      <a:pt x="2101" y="2097"/>
                    </a:lnTo>
                    <a:lnTo>
                      <a:pt x="2084" y="2112"/>
                    </a:lnTo>
                    <a:lnTo>
                      <a:pt x="2043" y="2101"/>
                    </a:lnTo>
                    <a:lnTo>
                      <a:pt x="2043" y="2028"/>
                    </a:lnTo>
                    <a:lnTo>
                      <a:pt x="2031" y="2023"/>
                    </a:lnTo>
                    <a:lnTo>
                      <a:pt x="2020" y="2021"/>
                    </a:lnTo>
                    <a:lnTo>
                      <a:pt x="2014" y="1949"/>
                    </a:lnTo>
                    <a:lnTo>
                      <a:pt x="1999" y="1949"/>
                    </a:lnTo>
                    <a:lnTo>
                      <a:pt x="1996" y="1958"/>
                    </a:lnTo>
                    <a:lnTo>
                      <a:pt x="1994" y="1968"/>
                    </a:lnTo>
                    <a:lnTo>
                      <a:pt x="1985" y="1975"/>
                    </a:lnTo>
                    <a:lnTo>
                      <a:pt x="1976" y="1977"/>
                    </a:lnTo>
                    <a:lnTo>
                      <a:pt x="1970" y="1979"/>
                    </a:lnTo>
                    <a:lnTo>
                      <a:pt x="1959" y="2030"/>
                    </a:lnTo>
                    <a:lnTo>
                      <a:pt x="1944" y="2036"/>
                    </a:lnTo>
                    <a:lnTo>
                      <a:pt x="1930" y="2038"/>
                    </a:lnTo>
                    <a:lnTo>
                      <a:pt x="1909" y="2034"/>
                    </a:lnTo>
                    <a:lnTo>
                      <a:pt x="1892" y="2034"/>
                    </a:lnTo>
                    <a:lnTo>
                      <a:pt x="1874" y="2028"/>
                    </a:lnTo>
                    <a:lnTo>
                      <a:pt x="1857" y="2028"/>
                    </a:lnTo>
                    <a:lnTo>
                      <a:pt x="1842" y="2028"/>
                    </a:lnTo>
                    <a:lnTo>
                      <a:pt x="1831" y="2034"/>
                    </a:lnTo>
                    <a:lnTo>
                      <a:pt x="1819" y="2042"/>
                    </a:lnTo>
                    <a:lnTo>
                      <a:pt x="1825" y="2053"/>
                    </a:lnTo>
                    <a:lnTo>
                      <a:pt x="1834" y="2061"/>
                    </a:lnTo>
                    <a:lnTo>
                      <a:pt x="1848" y="2070"/>
                    </a:lnTo>
                    <a:lnTo>
                      <a:pt x="1860" y="2070"/>
                    </a:lnTo>
                    <a:lnTo>
                      <a:pt x="1874" y="2070"/>
                    </a:lnTo>
                    <a:lnTo>
                      <a:pt x="1918" y="2057"/>
                    </a:lnTo>
                    <a:lnTo>
                      <a:pt x="1953" y="2061"/>
                    </a:lnTo>
                    <a:lnTo>
                      <a:pt x="1947" y="2160"/>
                    </a:lnTo>
                    <a:lnTo>
                      <a:pt x="1938" y="2163"/>
                    </a:lnTo>
                    <a:lnTo>
                      <a:pt x="1924" y="2167"/>
                    </a:lnTo>
                    <a:lnTo>
                      <a:pt x="1918" y="2169"/>
                    </a:lnTo>
                    <a:lnTo>
                      <a:pt x="1915" y="2175"/>
                    </a:lnTo>
                    <a:lnTo>
                      <a:pt x="1898" y="2179"/>
                    </a:lnTo>
                    <a:lnTo>
                      <a:pt x="1880" y="2184"/>
                    </a:lnTo>
                    <a:lnTo>
                      <a:pt x="1857" y="2186"/>
                    </a:lnTo>
                    <a:lnTo>
                      <a:pt x="1840" y="2188"/>
                    </a:lnTo>
                    <a:lnTo>
                      <a:pt x="1819" y="2160"/>
                    </a:lnTo>
                    <a:lnTo>
                      <a:pt x="1799" y="2209"/>
                    </a:lnTo>
                    <a:lnTo>
                      <a:pt x="1767" y="2220"/>
                    </a:lnTo>
                    <a:lnTo>
                      <a:pt x="1784" y="2230"/>
                    </a:lnTo>
                    <a:lnTo>
                      <a:pt x="1808" y="2237"/>
                    </a:lnTo>
                    <a:lnTo>
                      <a:pt x="1819" y="2239"/>
                    </a:lnTo>
                    <a:lnTo>
                      <a:pt x="1831" y="2247"/>
                    </a:lnTo>
                    <a:lnTo>
                      <a:pt x="1825" y="2253"/>
                    </a:lnTo>
                    <a:lnTo>
                      <a:pt x="1822" y="2260"/>
                    </a:lnTo>
                    <a:lnTo>
                      <a:pt x="1828" y="2264"/>
                    </a:lnTo>
                    <a:lnTo>
                      <a:pt x="1840" y="2266"/>
                    </a:lnTo>
                    <a:lnTo>
                      <a:pt x="1854" y="2266"/>
                    </a:lnTo>
                    <a:lnTo>
                      <a:pt x="1869" y="2264"/>
                    </a:lnTo>
                    <a:lnTo>
                      <a:pt x="1895" y="2256"/>
                    </a:lnTo>
                    <a:lnTo>
                      <a:pt x="1921" y="2258"/>
                    </a:lnTo>
                    <a:lnTo>
                      <a:pt x="1909" y="2344"/>
                    </a:lnTo>
                    <a:lnTo>
                      <a:pt x="1895" y="2342"/>
                    </a:lnTo>
                    <a:lnTo>
                      <a:pt x="1883" y="2340"/>
                    </a:lnTo>
                    <a:lnTo>
                      <a:pt x="1857" y="2342"/>
                    </a:lnTo>
                    <a:lnTo>
                      <a:pt x="1831" y="2340"/>
                    </a:lnTo>
                    <a:lnTo>
                      <a:pt x="1822" y="2344"/>
                    </a:lnTo>
                    <a:lnTo>
                      <a:pt x="1813" y="2350"/>
                    </a:lnTo>
                    <a:lnTo>
                      <a:pt x="1802" y="2353"/>
                    </a:lnTo>
                    <a:lnTo>
                      <a:pt x="1799" y="2355"/>
                    </a:lnTo>
                    <a:lnTo>
                      <a:pt x="1808" y="2517"/>
                    </a:lnTo>
                    <a:lnTo>
                      <a:pt x="1799" y="2521"/>
                    </a:lnTo>
                    <a:lnTo>
                      <a:pt x="1781" y="2524"/>
                    </a:lnTo>
                    <a:lnTo>
                      <a:pt x="1773" y="2528"/>
                    </a:lnTo>
                    <a:lnTo>
                      <a:pt x="1767" y="2534"/>
                    </a:lnTo>
                    <a:lnTo>
                      <a:pt x="1706" y="2538"/>
                    </a:lnTo>
                    <a:lnTo>
                      <a:pt x="1691" y="2540"/>
                    </a:lnTo>
                    <a:lnTo>
                      <a:pt x="1685" y="2545"/>
                    </a:lnTo>
                    <a:lnTo>
                      <a:pt x="1677" y="2551"/>
                    </a:lnTo>
                    <a:lnTo>
                      <a:pt x="1665" y="2555"/>
                    </a:lnTo>
                    <a:lnTo>
                      <a:pt x="1653" y="2553"/>
                    </a:lnTo>
                    <a:lnTo>
                      <a:pt x="1648" y="2551"/>
                    </a:lnTo>
                    <a:lnTo>
                      <a:pt x="1636" y="2542"/>
                    </a:lnTo>
                    <a:lnTo>
                      <a:pt x="1630" y="2530"/>
                    </a:lnTo>
                    <a:lnTo>
                      <a:pt x="1627" y="2528"/>
                    </a:lnTo>
                    <a:lnTo>
                      <a:pt x="1619" y="2528"/>
                    </a:lnTo>
                    <a:lnTo>
                      <a:pt x="1607" y="2534"/>
                    </a:lnTo>
                    <a:lnTo>
                      <a:pt x="1595" y="2542"/>
                    </a:lnTo>
                    <a:lnTo>
                      <a:pt x="1584" y="2536"/>
                    </a:lnTo>
                    <a:lnTo>
                      <a:pt x="1578" y="2532"/>
                    </a:lnTo>
                    <a:lnTo>
                      <a:pt x="1569" y="2530"/>
                    </a:lnTo>
                    <a:lnTo>
                      <a:pt x="1560" y="2530"/>
                    </a:lnTo>
                    <a:lnTo>
                      <a:pt x="1584" y="2435"/>
                    </a:lnTo>
                    <a:lnTo>
                      <a:pt x="1566" y="2431"/>
                    </a:lnTo>
                    <a:lnTo>
                      <a:pt x="1546" y="2437"/>
                    </a:lnTo>
                    <a:lnTo>
                      <a:pt x="1502" y="2426"/>
                    </a:lnTo>
                    <a:lnTo>
                      <a:pt x="1476" y="2435"/>
                    </a:lnTo>
                    <a:lnTo>
                      <a:pt x="1462" y="2424"/>
                    </a:lnTo>
                    <a:lnTo>
                      <a:pt x="1453" y="2412"/>
                    </a:lnTo>
                    <a:lnTo>
                      <a:pt x="1374" y="2418"/>
                    </a:lnTo>
                    <a:lnTo>
                      <a:pt x="1313" y="2437"/>
                    </a:lnTo>
                    <a:lnTo>
                      <a:pt x="1296" y="2435"/>
                    </a:lnTo>
                    <a:lnTo>
                      <a:pt x="1287" y="2433"/>
                    </a:lnTo>
                    <a:lnTo>
                      <a:pt x="1279" y="2429"/>
                    </a:lnTo>
                    <a:lnTo>
                      <a:pt x="1270" y="2426"/>
                    </a:lnTo>
                    <a:lnTo>
                      <a:pt x="1247" y="2437"/>
                    </a:lnTo>
                    <a:lnTo>
                      <a:pt x="1223" y="2443"/>
                    </a:lnTo>
                    <a:lnTo>
                      <a:pt x="1212" y="2454"/>
                    </a:lnTo>
                    <a:lnTo>
                      <a:pt x="1200" y="2458"/>
                    </a:lnTo>
                    <a:lnTo>
                      <a:pt x="1186" y="2462"/>
                    </a:lnTo>
                    <a:lnTo>
                      <a:pt x="1168" y="2469"/>
                    </a:lnTo>
                    <a:lnTo>
                      <a:pt x="1162" y="2485"/>
                    </a:lnTo>
                    <a:lnTo>
                      <a:pt x="1165" y="2486"/>
                    </a:lnTo>
                    <a:lnTo>
                      <a:pt x="1171" y="2490"/>
                    </a:lnTo>
                    <a:lnTo>
                      <a:pt x="1203" y="2492"/>
                    </a:lnTo>
                    <a:lnTo>
                      <a:pt x="1209" y="2504"/>
                    </a:lnTo>
                    <a:lnTo>
                      <a:pt x="1217" y="2517"/>
                    </a:lnTo>
                    <a:lnTo>
                      <a:pt x="1220" y="2532"/>
                    </a:lnTo>
                    <a:lnTo>
                      <a:pt x="1226" y="2549"/>
                    </a:lnTo>
                    <a:lnTo>
                      <a:pt x="1229" y="2562"/>
                    </a:lnTo>
                    <a:lnTo>
                      <a:pt x="1238" y="2578"/>
                    </a:lnTo>
                    <a:lnTo>
                      <a:pt x="1249" y="2589"/>
                    </a:lnTo>
                    <a:lnTo>
                      <a:pt x="1273" y="2602"/>
                    </a:lnTo>
                    <a:lnTo>
                      <a:pt x="1284" y="2606"/>
                    </a:lnTo>
                    <a:lnTo>
                      <a:pt x="1290" y="2608"/>
                    </a:lnTo>
                    <a:lnTo>
                      <a:pt x="1299" y="2606"/>
                    </a:lnTo>
                    <a:lnTo>
                      <a:pt x="1308" y="2602"/>
                    </a:lnTo>
                    <a:lnTo>
                      <a:pt x="1340" y="2574"/>
                    </a:lnTo>
                    <a:lnTo>
                      <a:pt x="1383" y="2568"/>
                    </a:lnTo>
                    <a:lnTo>
                      <a:pt x="1401" y="2620"/>
                    </a:lnTo>
                    <a:lnTo>
                      <a:pt x="1389" y="2625"/>
                    </a:lnTo>
                    <a:lnTo>
                      <a:pt x="1369" y="2625"/>
                    </a:lnTo>
                    <a:lnTo>
                      <a:pt x="1360" y="2627"/>
                    </a:lnTo>
                    <a:lnTo>
                      <a:pt x="1351" y="2635"/>
                    </a:lnTo>
                    <a:lnTo>
                      <a:pt x="1337" y="2631"/>
                    </a:lnTo>
                    <a:lnTo>
                      <a:pt x="1325" y="2629"/>
                    </a:lnTo>
                    <a:lnTo>
                      <a:pt x="1310" y="2635"/>
                    </a:lnTo>
                    <a:lnTo>
                      <a:pt x="1302" y="2644"/>
                    </a:lnTo>
                    <a:lnTo>
                      <a:pt x="1287" y="2633"/>
                    </a:lnTo>
                    <a:lnTo>
                      <a:pt x="1276" y="2621"/>
                    </a:lnTo>
                    <a:lnTo>
                      <a:pt x="1258" y="2618"/>
                    </a:lnTo>
                    <a:lnTo>
                      <a:pt x="1244" y="2621"/>
                    </a:lnTo>
                    <a:lnTo>
                      <a:pt x="1223" y="2625"/>
                    </a:lnTo>
                    <a:lnTo>
                      <a:pt x="1206" y="2629"/>
                    </a:lnTo>
                    <a:lnTo>
                      <a:pt x="1171" y="2620"/>
                    </a:lnTo>
                    <a:lnTo>
                      <a:pt x="1159" y="2621"/>
                    </a:lnTo>
                    <a:lnTo>
                      <a:pt x="1154" y="2629"/>
                    </a:lnTo>
                    <a:lnTo>
                      <a:pt x="1133" y="2633"/>
                    </a:lnTo>
                    <a:lnTo>
                      <a:pt x="1113" y="2639"/>
                    </a:lnTo>
                    <a:lnTo>
                      <a:pt x="1092" y="2642"/>
                    </a:lnTo>
                    <a:lnTo>
                      <a:pt x="1069" y="2648"/>
                    </a:lnTo>
                    <a:lnTo>
                      <a:pt x="1061" y="2646"/>
                    </a:lnTo>
                    <a:lnTo>
                      <a:pt x="1052" y="2646"/>
                    </a:lnTo>
                    <a:lnTo>
                      <a:pt x="1037" y="2639"/>
                    </a:lnTo>
                    <a:lnTo>
                      <a:pt x="1023" y="2629"/>
                    </a:lnTo>
                    <a:lnTo>
                      <a:pt x="1008" y="2631"/>
                    </a:lnTo>
                    <a:lnTo>
                      <a:pt x="999" y="2637"/>
                    </a:lnTo>
                    <a:lnTo>
                      <a:pt x="976" y="2640"/>
                    </a:lnTo>
                    <a:lnTo>
                      <a:pt x="959" y="2650"/>
                    </a:lnTo>
                    <a:lnTo>
                      <a:pt x="813" y="2661"/>
                    </a:lnTo>
                    <a:lnTo>
                      <a:pt x="796" y="2669"/>
                    </a:lnTo>
                    <a:lnTo>
                      <a:pt x="781" y="2684"/>
                    </a:lnTo>
                    <a:lnTo>
                      <a:pt x="720" y="2669"/>
                    </a:lnTo>
                    <a:lnTo>
                      <a:pt x="712" y="2671"/>
                    </a:lnTo>
                    <a:lnTo>
                      <a:pt x="706" y="2675"/>
                    </a:lnTo>
                    <a:lnTo>
                      <a:pt x="697" y="2684"/>
                    </a:lnTo>
                    <a:lnTo>
                      <a:pt x="697" y="2697"/>
                    </a:lnTo>
                    <a:lnTo>
                      <a:pt x="700" y="2701"/>
                    </a:lnTo>
                    <a:lnTo>
                      <a:pt x="709" y="2703"/>
                    </a:lnTo>
                    <a:lnTo>
                      <a:pt x="723" y="2701"/>
                    </a:lnTo>
                    <a:lnTo>
                      <a:pt x="738" y="2701"/>
                    </a:lnTo>
                    <a:lnTo>
                      <a:pt x="747" y="2705"/>
                    </a:lnTo>
                    <a:lnTo>
                      <a:pt x="758" y="2711"/>
                    </a:lnTo>
                    <a:lnTo>
                      <a:pt x="781" y="2716"/>
                    </a:lnTo>
                    <a:lnTo>
                      <a:pt x="802" y="2728"/>
                    </a:lnTo>
                    <a:lnTo>
                      <a:pt x="805" y="2726"/>
                    </a:lnTo>
                    <a:lnTo>
                      <a:pt x="816" y="2726"/>
                    </a:lnTo>
                    <a:lnTo>
                      <a:pt x="828" y="2716"/>
                    </a:lnTo>
                    <a:lnTo>
                      <a:pt x="837" y="2707"/>
                    </a:lnTo>
                    <a:lnTo>
                      <a:pt x="866" y="2701"/>
                    </a:lnTo>
                    <a:lnTo>
                      <a:pt x="898" y="2707"/>
                    </a:lnTo>
                    <a:lnTo>
                      <a:pt x="912" y="2711"/>
                    </a:lnTo>
                    <a:lnTo>
                      <a:pt x="927" y="2715"/>
                    </a:lnTo>
                    <a:lnTo>
                      <a:pt x="944" y="2718"/>
                    </a:lnTo>
                    <a:lnTo>
                      <a:pt x="962" y="2722"/>
                    </a:lnTo>
                    <a:lnTo>
                      <a:pt x="979" y="2726"/>
                    </a:lnTo>
                    <a:lnTo>
                      <a:pt x="1002" y="2728"/>
                    </a:lnTo>
                    <a:lnTo>
                      <a:pt x="1020" y="2728"/>
                    </a:lnTo>
                    <a:lnTo>
                      <a:pt x="1043" y="2730"/>
                    </a:lnTo>
                    <a:lnTo>
                      <a:pt x="1061" y="2728"/>
                    </a:lnTo>
                    <a:lnTo>
                      <a:pt x="1084" y="2730"/>
                    </a:lnTo>
                    <a:lnTo>
                      <a:pt x="1101" y="2730"/>
                    </a:lnTo>
                    <a:lnTo>
                      <a:pt x="1124" y="2735"/>
                    </a:lnTo>
                    <a:lnTo>
                      <a:pt x="1165" y="2718"/>
                    </a:lnTo>
                    <a:lnTo>
                      <a:pt x="1183" y="2720"/>
                    </a:lnTo>
                    <a:lnTo>
                      <a:pt x="1206" y="2722"/>
                    </a:lnTo>
                    <a:lnTo>
                      <a:pt x="1226" y="2720"/>
                    </a:lnTo>
                    <a:lnTo>
                      <a:pt x="1252" y="2718"/>
                    </a:lnTo>
                    <a:lnTo>
                      <a:pt x="1273" y="2716"/>
                    </a:lnTo>
                    <a:lnTo>
                      <a:pt x="1293" y="2718"/>
                    </a:lnTo>
                    <a:lnTo>
                      <a:pt x="1310" y="2720"/>
                    </a:lnTo>
                    <a:lnTo>
                      <a:pt x="1331" y="2730"/>
                    </a:lnTo>
                    <a:lnTo>
                      <a:pt x="1331" y="2747"/>
                    </a:lnTo>
                    <a:lnTo>
                      <a:pt x="1310" y="2753"/>
                    </a:lnTo>
                    <a:lnTo>
                      <a:pt x="1287" y="2754"/>
                    </a:lnTo>
                    <a:lnTo>
                      <a:pt x="1267" y="2753"/>
                    </a:lnTo>
                    <a:lnTo>
                      <a:pt x="1247" y="2756"/>
                    </a:lnTo>
                    <a:lnTo>
                      <a:pt x="1238" y="2753"/>
                    </a:lnTo>
                    <a:lnTo>
                      <a:pt x="1229" y="2749"/>
                    </a:lnTo>
                    <a:lnTo>
                      <a:pt x="1180" y="2749"/>
                    </a:lnTo>
                    <a:lnTo>
                      <a:pt x="1145" y="2781"/>
                    </a:lnTo>
                    <a:lnTo>
                      <a:pt x="1078" y="2781"/>
                    </a:lnTo>
                    <a:lnTo>
                      <a:pt x="1069" y="2787"/>
                    </a:lnTo>
                    <a:lnTo>
                      <a:pt x="1061" y="2794"/>
                    </a:lnTo>
                    <a:lnTo>
                      <a:pt x="1049" y="2798"/>
                    </a:lnTo>
                    <a:lnTo>
                      <a:pt x="1034" y="2804"/>
                    </a:lnTo>
                    <a:lnTo>
                      <a:pt x="1026" y="2802"/>
                    </a:lnTo>
                    <a:lnTo>
                      <a:pt x="1017" y="2802"/>
                    </a:lnTo>
                    <a:lnTo>
                      <a:pt x="1005" y="2804"/>
                    </a:lnTo>
                    <a:lnTo>
                      <a:pt x="994" y="2811"/>
                    </a:lnTo>
                    <a:lnTo>
                      <a:pt x="950" y="2804"/>
                    </a:lnTo>
                    <a:lnTo>
                      <a:pt x="936" y="2806"/>
                    </a:lnTo>
                    <a:lnTo>
                      <a:pt x="924" y="2811"/>
                    </a:lnTo>
                    <a:lnTo>
                      <a:pt x="857" y="2806"/>
                    </a:lnTo>
                    <a:lnTo>
                      <a:pt x="720" y="2832"/>
                    </a:lnTo>
                    <a:lnTo>
                      <a:pt x="709" y="2832"/>
                    </a:lnTo>
                    <a:lnTo>
                      <a:pt x="709" y="2840"/>
                    </a:lnTo>
                    <a:lnTo>
                      <a:pt x="758" y="2865"/>
                    </a:lnTo>
                    <a:lnTo>
                      <a:pt x="747" y="2869"/>
                    </a:lnTo>
                    <a:lnTo>
                      <a:pt x="732" y="2869"/>
                    </a:lnTo>
                    <a:lnTo>
                      <a:pt x="715" y="2867"/>
                    </a:lnTo>
                    <a:lnTo>
                      <a:pt x="706" y="2865"/>
                    </a:lnTo>
                    <a:lnTo>
                      <a:pt x="691" y="2859"/>
                    </a:lnTo>
                    <a:lnTo>
                      <a:pt x="688" y="2859"/>
                    </a:lnTo>
                    <a:lnTo>
                      <a:pt x="668" y="2825"/>
                    </a:lnTo>
                    <a:lnTo>
                      <a:pt x="645" y="2827"/>
                    </a:lnTo>
                    <a:lnTo>
                      <a:pt x="627" y="2834"/>
                    </a:lnTo>
                    <a:lnTo>
                      <a:pt x="607" y="2842"/>
                    </a:lnTo>
                    <a:lnTo>
                      <a:pt x="584" y="2846"/>
                    </a:lnTo>
                    <a:lnTo>
                      <a:pt x="575" y="2844"/>
                    </a:lnTo>
                    <a:lnTo>
                      <a:pt x="566" y="2842"/>
                    </a:lnTo>
                    <a:lnTo>
                      <a:pt x="558" y="2842"/>
                    </a:lnTo>
                    <a:lnTo>
                      <a:pt x="549" y="2844"/>
                    </a:lnTo>
                    <a:lnTo>
                      <a:pt x="543" y="2851"/>
                    </a:lnTo>
                    <a:lnTo>
                      <a:pt x="543" y="2863"/>
                    </a:lnTo>
                    <a:lnTo>
                      <a:pt x="517" y="2878"/>
                    </a:lnTo>
                    <a:lnTo>
                      <a:pt x="482" y="2880"/>
                    </a:lnTo>
                    <a:lnTo>
                      <a:pt x="473" y="2869"/>
                    </a:lnTo>
                    <a:lnTo>
                      <a:pt x="473" y="2859"/>
                    </a:lnTo>
                    <a:lnTo>
                      <a:pt x="465" y="2857"/>
                    </a:lnTo>
                    <a:lnTo>
                      <a:pt x="456" y="2855"/>
                    </a:lnTo>
                    <a:lnTo>
                      <a:pt x="444" y="2855"/>
                    </a:lnTo>
                    <a:lnTo>
                      <a:pt x="436" y="2861"/>
                    </a:lnTo>
                    <a:lnTo>
                      <a:pt x="424" y="2865"/>
                    </a:lnTo>
                    <a:lnTo>
                      <a:pt x="412" y="2869"/>
                    </a:lnTo>
                    <a:lnTo>
                      <a:pt x="395" y="2853"/>
                    </a:lnTo>
                    <a:lnTo>
                      <a:pt x="386" y="2851"/>
                    </a:lnTo>
                    <a:lnTo>
                      <a:pt x="377" y="2849"/>
                    </a:lnTo>
                    <a:lnTo>
                      <a:pt x="372" y="2857"/>
                    </a:lnTo>
                    <a:lnTo>
                      <a:pt x="369" y="2869"/>
                    </a:lnTo>
                    <a:lnTo>
                      <a:pt x="363" y="2878"/>
                    </a:lnTo>
                    <a:lnTo>
                      <a:pt x="348" y="2889"/>
                    </a:lnTo>
                    <a:lnTo>
                      <a:pt x="340" y="2889"/>
                    </a:lnTo>
                    <a:lnTo>
                      <a:pt x="334" y="2889"/>
                    </a:lnTo>
                    <a:lnTo>
                      <a:pt x="316" y="2865"/>
                    </a:lnTo>
                    <a:lnTo>
                      <a:pt x="252" y="2855"/>
                    </a:lnTo>
                    <a:lnTo>
                      <a:pt x="206" y="2878"/>
                    </a:lnTo>
                    <a:lnTo>
                      <a:pt x="171" y="2901"/>
                    </a:lnTo>
                    <a:lnTo>
                      <a:pt x="162" y="2905"/>
                    </a:lnTo>
                    <a:lnTo>
                      <a:pt x="151" y="2910"/>
                    </a:lnTo>
                    <a:lnTo>
                      <a:pt x="127" y="2908"/>
                    </a:lnTo>
                    <a:lnTo>
                      <a:pt x="107" y="2914"/>
                    </a:lnTo>
                    <a:lnTo>
                      <a:pt x="98" y="2908"/>
                    </a:lnTo>
                    <a:lnTo>
                      <a:pt x="90" y="2905"/>
                    </a:lnTo>
                    <a:lnTo>
                      <a:pt x="0" y="2912"/>
                    </a:lnTo>
                    <a:lnTo>
                      <a:pt x="0" y="2914"/>
                    </a:lnTo>
                    <a:lnTo>
                      <a:pt x="0" y="2920"/>
                    </a:lnTo>
                    <a:close/>
                  </a:path>
                </a:pathLst>
              </a:custGeom>
              <a:solidFill>
                <a:srgbClr val="00FFFF">
                  <a:alpha val="10001"/>
                </a:srgbClr>
              </a:solidFill>
              <a:ln w="9525">
                <a:noFill/>
                <a:round/>
                <a:headEnd/>
                <a:tailEnd/>
              </a:ln>
            </p:spPr>
            <p:txBody>
              <a:bodyPr/>
              <a:lstStyle/>
              <a:p>
                <a:endParaRPr lang="ar-SA"/>
              </a:p>
            </p:txBody>
          </p:sp>
          <p:sp>
            <p:nvSpPr>
              <p:cNvPr id="3213" name="Freeform 141"/>
              <p:cNvSpPr>
                <a:spLocks/>
              </p:cNvSpPr>
              <p:nvPr/>
            </p:nvSpPr>
            <p:spPr bwMode="auto">
              <a:xfrm>
                <a:off x="-2057" y="3203"/>
                <a:ext cx="75" cy="17"/>
              </a:xfrm>
              <a:custGeom>
                <a:avLst/>
                <a:gdLst/>
                <a:ahLst/>
                <a:cxnLst>
                  <a:cxn ang="0">
                    <a:pos x="5" y="15"/>
                  </a:cxn>
                  <a:cxn ang="0">
                    <a:pos x="8" y="17"/>
                  </a:cxn>
                  <a:cxn ang="0">
                    <a:pos x="69" y="15"/>
                  </a:cxn>
                  <a:cxn ang="0">
                    <a:pos x="75" y="9"/>
                  </a:cxn>
                  <a:cxn ang="0">
                    <a:pos x="75" y="5"/>
                  </a:cxn>
                  <a:cxn ang="0">
                    <a:pos x="17" y="0"/>
                  </a:cxn>
                  <a:cxn ang="0">
                    <a:pos x="5" y="3"/>
                  </a:cxn>
                  <a:cxn ang="0">
                    <a:pos x="0" y="11"/>
                  </a:cxn>
                  <a:cxn ang="0">
                    <a:pos x="2" y="13"/>
                  </a:cxn>
                  <a:cxn ang="0">
                    <a:pos x="5" y="15"/>
                  </a:cxn>
                </a:cxnLst>
                <a:rect l="0" t="0" r="r" b="b"/>
                <a:pathLst>
                  <a:path w="75" h="17">
                    <a:moveTo>
                      <a:pt x="5" y="15"/>
                    </a:moveTo>
                    <a:lnTo>
                      <a:pt x="8" y="17"/>
                    </a:lnTo>
                    <a:lnTo>
                      <a:pt x="69" y="15"/>
                    </a:lnTo>
                    <a:lnTo>
                      <a:pt x="75" y="9"/>
                    </a:lnTo>
                    <a:lnTo>
                      <a:pt x="75" y="5"/>
                    </a:lnTo>
                    <a:lnTo>
                      <a:pt x="17" y="0"/>
                    </a:lnTo>
                    <a:lnTo>
                      <a:pt x="5" y="3"/>
                    </a:lnTo>
                    <a:lnTo>
                      <a:pt x="0" y="11"/>
                    </a:lnTo>
                    <a:lnTo>
                      <a:pt x="2" y="13"/>
                    </a:lnTo>
                    <a:lnTo>
                      <a:pt x="5" y="15"/>
                    </a:lnTo>
                    <a:close/>
                  </a:path>
                </a:pathLst>
              </a:custGeom>
              <a:solidFill>
                <a:srgbClr val="00FFFF">
                  <a:alpha val="10001"/>
                </a:srgbClr>
              </a:solidFill>
              <a:ln w="9525">
                <a:noFill/>
                <a:round/>
                <a:headEnd/>
                <a:tailEnd/>
              </a:ln>
            </p:spPr>
            <p:txBody>
              <a:bodyPr/>
              <a:lstStyle/>
              <a:p>
                <a:endParaRPr lang="ar-SA"/>
              </a:p>
            </p:txBody>
          </p:sp>
          <p:sp>
            <p:nvSpPr>
              <p:cNvPr id="3214" name="Freeform 142"/>
              <p:cNvSpPr>
                <a:spLocks/>
              </p:cNvSpPr>
              <p:nvPr/>
            </p:nvSpPr>
            <p:spPr bwMode="auto">
              <a:xfrm>
                <a:off x="-2072" y="1948"/>
                <a:ext cx="523" cy="76"/>
              </a:xfrm>
              <a:custGeom>
                <a:avLst/>
                <a:gdLst/>
                <a:ahLst/>
                <a:cxnLst>
                  <a:cxn ang="0">
                    <a:pos x="0" y="34"/>
                  </a:cxn>
                  <a:cxn ang="0">
                    <a:pos x="0" y="44"/>
                  </a:cxn>
                  <a:cxn ang="0">
                    <a:pos x="12" y="55"/>
                  </a:cxn>
                  <a:cxn ang="0">
                    <a:pos x="29" y="65"/>
                  </a:cxn>
                  <a:cxn ang="0">
                    <a:pos x="52" y="74"/>
                  </a:cxn>
                  <a:cxn ang="0">
                    <a:pos x="76" y="76"/>
                  </a:cxn>
                  <a:cxn ang="0">
                    <a:pos x="99" y="76"/>
                  </a:cxn>
                  <a:cxn ang="0">
                    <a:pos x="119" y="70"/>
                  </a:cxn>
                  <a:cxn ang="0">
                    <a:pos x="140" y="67"/>
                  </a:cxn>
                  <a:cxn ang="0">
                    <a:pos x="157" y="61"/>
                  </a:cxn>
                  <a:cxn ang="0">
                    <a:pos x="177" y="57"/>
                  </a:cxn>
                  <a:cxn ang="0">
                    <a:pos x="198" y="57"/>
                  </a:cxn>
                  <a:cxn ang="0">
                    <a:pos x="224" y="63"/>
                  </a:cxn>
                  <a:cxn ang="0">
                    <a:pos x="238" y="59"/>
                  </a:cxn>
                  <a:cxn ang="0">
                    <a:pos x="256" y="57"/>
                  </a:cxn>
                  <a:cxn ang="0">
                    <a:pos x="270" y="53"/>
                  </a:cxn>
                  <a:cxn ang="0">
                    <a:pos x="288" y="53"/>
                  </a:cxn>
                  <a:cxn ang="0">
                    <a:pos x="317" y="49"/>
                  </a:cxn>
                  <a:cxn ang="0">
                    <a:pos x="349" y="48"/>
                  </a:cxn>
                  <a:cxn ang="0">
                    <a:pos x="378" y="42"/>
                  </a:cxn>
                  <a:cxn ang="0">
                    <a:pos x="407" y="38"/>
                  </a:cxn>
                  <a:cxn ang="0">
                    <a:pos x="433" y="32"/>
                  </a:cxn>
                  <a:cxn ang="0">
                    <a:pos x="459" y="25"/>
                  </a:cxn>
                  <a:cxn ang="0">
                    <a:pos x="474" y="19"/>
                  </a:cxn>
                  <a:cxn ang="0">
                    <a:pos x="491" y="17"/>
                  </a:cxn>
                  <a:cxn ang="0">
                    <a:pos x="503" y="17"/>
                  </a:cxn>
                  <a:cxn ang="0">
                    <a:pos x="517" y="17"/>
                  </a:cxn>
                  <a:cxn ang="0">
                    <a:pos x="523" y="13"/>
                  </a:cxn>
                  <a:cxn ang="0">
                    <a:pos x="523" y="10"/>
                  </a:cxn>
                  <a:cxn ang="0">
                    <a:pos x="366" y="17"/>
                  </a:cxn>
                  <a:cxn ang="0">
                    <a:pos x="355" y="23"/>
                  </a:cxn>
                  <a:cxn ang="0">
                    <a:pos x="349" y="30"/>
                  </a:cxn>
                  <a:cxn ang="0">
                    <a:pos x="238" y="17"/>
                  </a:cxn>
                  <a:cxn ang="0">
                    <a:pos x="212" y="19"/>
                  </a:cxn>
                  <a:cxn ang="0">
                    <a:pos x="192" y="19"/>
                  </a:cxn>
                  <a:cxn ang="0">
                    <a:pos x="172" y="13"/>
                  </a:cxn>
                  <a:cxn ang="0">
                    <a:pos x="154" y="10"/>
                  </a:cxn>
                  <a:cxn ang="0">
                    <a:pos x="134" y="4"/>
                  </a:cxn>
                  <a:cxn ang="0">
                    <a:pos x="113" y="0"/>
                  </a:cxn>
                  <a:cxn ang="0">
                    <a:pos x="93" y="0"/>
                  </a:cxn>
                  <a:cxn ang="0">
                    <a:pos x="76" y="6"/>
                  </a:cxn>
                  <a:cxn ang="0">
                    <a:pos x="58" y="10"/>
                  </a:cxn>
                  <a:cxn ang="0">
                    <a:pos x="49" y="17"/>
                  </a:cxn>
                  <a:cxn ang="0">
                    <a:pos x="41" y="23"/>
                  </a:cxn>
                  <a:cxn ang="0">
                    <a:pos x="32" y="29"/>
                  </a:cxn>
                  <a:cxn ang="0">
                    <a:pos x="0" y="32"/>
                  </a:cxn>
                  <a:cxn ang="0">
                    <a:pos x="0" y="34"/>
                  </a:cxn>
                </a:cxnLst>
                <a:rect l="0" t="0" r="r" b="b"/>
                <a:pathLst>
                  <a:path w="523" h="76">
                    <a:moveTo>
                      <a:pt x="0" y="34"/>
                    </a:moveTo>
                    <a:lnTo>
                      <a:pt x="0" y="44"/>
                    </a:lnTo>
                    <a:lnTo>
                      <a:pt x="12" y="55"/>
                    </a:lnTo>
                    <a:lnTo>
                      <a:pt x="29" y="65"/>
                    </a:lnTo>
                    <a:lnTo>
                      <a:pt x="52" y="74"/>
                    </a:lnTo>
                    <a:lnTo>
                      <a:pt x="76" y="76"/>
                    </a:lnTo>
                    <a:lnTo>
                      <a:pt x="99" y="76"/>
                    </a:lnTo>
                    <a:lnTo>
                      <a:pt x="119" y="70"/>
                    </a:lnTo>
                    <a:lnTo>
                      <a:pt x="140" y="67"/>
                    </a:lnTo>
                    <a:lnTo>
                      <a:pt x="157" y="61"/>
                    </a:lnTo>
                    <a:lnTo>
                      <a:pt x="177" y="57"/>
                    </a:lnTo>
                    <a:lnTo>
                      <a:pt x="198" y="57"/>
                    </a:lnTo>
                    <a:lnTo>
                      <a:pt x="224" y="63"/>
                    </a:lnTo>
                    <a:lnTo>
                      <a:pt x="238" y="59"/>
                    </a:lnTo>
                    <a:lnTo>
                      <a:pt x="256" y="57"/>
                    </a:lnTo>
                    <a:lnTo>
                      <a:pt x="270" y="53"/>
                    </a:lnTo>
                    <a:lnTo>
                      <a:pt x="288" y="53"/>
                    </a:lnTo>
                    <a:lnTo>
                      <a:pt x="317" y="49"/>
                    </a:lnTo>
                    <a:lnTo>
                      <a:pt x="349" y="48"/>
                    </a:lnTo>
                    <a:lnTo>
                      <a:pt x="378" y="42"/>
                    </a:lnTo>
                    <a:lnTo>
                      <a:pt x="407" y="38"/>
                    </a:lnTo>
                    <a:lnTo>
                      <a:pt x="433" y="32"/>
                    </a:lnTo>
                    <a:lnTo>
                      <a:pt x="459" y="25"/>
                    </a:lnTo>
                    <a:lnTo>
                      <a:pt x="474" y="19"/>
                    </a:lnTo>
                    <a:lnTo>
                      <a:pt x="491" y="17"/>
                    </a:lnTo>
                    <a:lnTo>
                      <a:pt x="503" y="17"/>
                    </a:lnTo>
                    <a:lnTo>
                      <a:pt x="517" y="17"/>
                    </a:lnTo>
                    <a:lnTo>
                      <a:pt x="523" y="13"/>
                    </a:lnTo>
                    <a:lnTo>
                      <a:pt x="523" y="10"/>
                    </a:lnTo>
                    <a:lnTo>
                      <a:pt x="366" y="17"/>
                    </a:lnTo>
                    <a:lnTo>
                      <a:pt x="355" y="23"/>
                    </a:lnTo>
                    <a:lnTo>
                      <a:pt x="349" y="30"/>
                    </a:lnTo>
                    <a:lnTo>
                      <a:pt x="238" y="17"/>
                    </a:lnTo>
                    <a:lnTo>
                      <a:pt x="212" y="19"/>
                    </a:lnTo>
                    <a:lnTo>
                      <a:pt x="192" y="19"/>
                    </a:lnTo>
                    <a:lnTo>
                      <a:pt x="172" y="13"/>
                    </a:lnTo>
                    <a:lnTo>
                      <a:pt x="154" y="10"/>
                    </a:lnTo>
                    <a:lnTo>
                      <a:pt x="134" y="4"/>
                    </a:lnTo>
                    <a:lnTo>
                      <a:pt x="113" y="0"/>
                    </a:lnTo>
                    <a:lnTo>
                      <a:pt x="93" y="0"/>
                    </a:lnTo>
                    <a:lnTo>
                      <a:pt x="76" y="6"/>
                    </a:lnTo>
                    <a:lnTo>
                      <a:pt x="58" y="10"/>
                    </a:lnTo>
                    <a:lnTo>
                      <a:pt x="49" y="17"/>
                    </a:lnTo>
                    <a:lnTo>
                      <a:pt x="41" y="23"/>
                    </a:lnTo>
                    <a:lnTo>
                      <a:pt x="32" y="29"/>
                    </a:lnTo>
                    <a:lnTo>
                      <a:pt x="0" y="32"/>
                    </a:lnTo>
                    <a:lnTo>
                      <a:pt x="0" y="34"/>
                    </a:lnTo>
                    <a:close/>
                  </a:path>
                </a:pathLst>
              </a:custGeom>
              <a:solidFill>
                <a:srgbClr val="00FFFF">
                  <a:alpha val="10001"/>
                </a:srgbClr>
              </a:solidFill>
              <a:ln w="9525">
                <a:noFill/>
                <a:round/>
                <a:headEnd/>
                <a:tailEnd/>
              </a:ln>
            </p:spPr>
            <p:txBody>
              <a:bodyPr/>
              <a:lstStyle/>
              <a:p>
                <a:endParaRPr lang="ar-SA"/>
              </a:p>
            </p:txBody>
          </p:sp>
          <p:sp>
            <p:nvSpPr>
              <p:cNvPr id="3215" name="Freeform 143"/>
              <p:cNvSpPr>
                <a:spLocks/>
              </p:cNvSpPr>
              <p:nvPr/>
            </p:nvSpPr>
            <p:spPr bwMode="auto">
              <a:xfrm>
                <a:off x="-1932" y="3729"/>
                <a:ext cx="26" cy="11"/>
              </a:xfrm>
              <a:custGeom>
                <a:avLst/>
                <a:gdLst/>
                <a:ahLst/>
                <a:cxnLst>
                  <a:cxn ang="0">
                    <a:pos x="0" y="4"/>
                  </a:cxn>
                  <a:cxn ang="0">
                    <a:pos x="0" y="8"/>
                  </a:cxn>
                  <a:cxn ang="0">
                    <a:pos x="8" y="11"/>
                  </a:cxn>
                  <a:cxn ang="0">
                    <a:pos x="17" y="10"/>
                  </a:cxn>
                  <a:cxn ang="0">
                    <a:pos x="26" y="4"/>
                  </a:cxn>
                  <a:cxn ang="0">
                    <a:pos x="11" y="0"/>
                  </a:cxn>
                  <a:cxn ang="0">
                    <a:pos x="0" y="2"/>
                  </a:cxn>
                  <a:cxn ang="0">
                    <a:pos x="0" y="4"/>
                  </a:cxn>
                </a:cxnLst>
                <a:rect l="0" t="0" r="r" b="b"/>
                <a:pathLst>
                  <a:path w="26" h="11">
                    <a:moveTo>
                      <a:pt x="0" y="4"/>
                    </a:moveTo>
                    <a:lnTo>
                      <a:pt x="0" y="8"/>
                    </a:lnTo>
                    <a:lnTo>
                      <a:pt x="8" y="11"/>
                    </a:lnTo>
                    <a:lnTo>
                      <a:pt x="17" y="10"/>
                    </a:lnTo>
                    <a:lnTo>
                      <a:pt x="26" y="4"/>
                    </a:lnTo>
                    <a:lnTo>
                      <a:pt x="11" y="0"/>
                    </a:lnTo>
                    <a:lnTo>
                      <a:pt x="0" y="2"/>
                    </a:lnTo>
                    <a:lnTo>
                      <a:pt x="0" y="4"/>
                    </a:lnTo>
                    <a:close/>
                  </a:path>
                </a:pathLst>
              </a:custGeom>
              <a:solidFill>
                <a:srgbClr val="00FFFF">
                  <a:alpha val="10001"/>
                </a:srgbClr>
              </a:solidFill>
              <a:ln w="9525">
                <a:noFill/>
                <a:round/>
                <a:headEnd/>
                <a:tailEnd/>
              </a:ln>
            </p:spPr>
            <p:txBody>
              <a:bodyPr/>
              <a:lstStyle/>
              <a:p>
                <a:endParaRPr lang="ar-SA"/>
              </a:p>
            </p:txBody>
          </p:sp>
          <p:sp>
            <p:nvSpPr>
              <p:cNvPr id="3216" name="Freeform 144"/>
              <p:cNvSpPr>
                <a:spLocks/>
              </p:cNvSpPr>
              <p:nvPr/>
            </p:nvSpPr>
            <p:spPr bwMode="auto">
              <a:xfrm>
                <a:off x="-1935" y="3203"/>
                <a:ext cx="46" cy="22"/>
              </a:xfrm>
              <a:custGeom>
                <a:avLst/>
                <a:gdLst/>
                <a:ahLst/>
                <a:cxnLst>
                  <a:cxn ang="0">
                    <a:pos x="0" y="5"/>
                  </a:cxn>
                  <a:cxn ang="0">
                    <a:pos x="23" y="22"/>
                  </a:cxn>
                  <a:cxn ang="0">
                    <a:pos x="37" y="19"/>
                  </a:cxn>
                  <a:cxn ang="0">
                    <a:pos x="46" y="13"/>
                  </a:cxn>
                  <a:cxn ang="0">
                    <a:pos x="32" y="0"/>
                  </a:cxn>
                  <a:cxn ang="0">
                    <a:pos x="0" y="3"/>
                  </a:cxn>
                  <a:cxn ang="0">
                    <a:pos x="0" y="5"/>
                  </a:cxn>
                </a:cxnLst>
                <a:rect l="0" t="0" r="r" b="b"/>
                <a:pathLst>
                  <a:path w="46" h="22">
                    <a:moveTo>
                      <a:pt x="0" y="5"/>
                    </a:moveTo>
                    <a:lnTo>
                      <a:pt x="23" y="22"/>
                    </a:lnTo>
                    <a:lnTo>
                      <a:pt x="37" y="19"/>
                    </a:lnTo>
                    <a:lnTo>
                      <a:pt x="46" y="13"/>
                    </a:lnTo>
                    <a:lnTo>
                      <a:pt x="32" y="0"/>
                    </a:lnTo>
                    <a:lnTo>
                      <a:pt x="0" y="3"/>
                    </a:lnTo>
                    <a:lnTo>
                      <a:pt x="0" y="5"/>
                    </a:lnTo>
                    <a:close/>
                  </a:path>
                </a:pathLst>
              </a:custGeom>
              <a:solidFill>
                <a:srgbClr val="00FFFF">
                  <a:alpha val="10001"/>
                </a:srgbClr>
              </a:solidFill>
              <a:ln w="9525">
                <a:noFill/>
                <a:round/>
                <a:headEnd/>
                <a:tailEnd/>
              </a:ln>
            </p:spPr>
            <p:txBody>
              <a:bodyPr/>
              <a:lstStyle/>
              <a:p>
                <a:endParaRPr lang="ar-SA"/>
              </a:p>
            </p:txBody>
          </p:sp>
          <p:sp>
            <p:nvSpPr>
              <p:cNvPr id="3217" name="Freeform 145"/>
              <p:cNvSpPr>
                <a:spLocks/>
              </p:cNvSpPr>
              <p:nvPr/>
            </p:nvSpPr>
            <p:spPr bwMode="auto">
              <a:xfrm>
                <a:off x="-1898" y="3573"/>
                <a:ext cx="195" cy="23"/>
              </a:xfrm>
              <a:custGeom>
                <a:avLst/>
                <a:gdLst/>
                <a:ahLst/>
                <a:cxnLst>
                  <a:cxn ang="0">
                    <a:pos x="0" y="10"/>
                  </a:cxn>
                  <a:cxn ang="0">
                    <a:pos x="3" y="12"/>
                  </a:cxn>
                  <a:cxn ang="0">
                    <a:pos x="6" y="17"/>
                  </a:cxn>
                  <a:cxn ang="0">
                    <a:pos x="30" y="21"/>
                  </a:cxn>
                  <a:cxn ang="0">
                    <a:pos x="53" y="23"/>
                  </a:cxn>
                  <a:cxn ang="0">
                    <a:pos x="76" y="21"/>
                  </a:cxn>
                  <a:cxn ang="0">
                    <a:pos x="99" y="21"/>
                  </a:cxn>
                  <a:cxn ang="0">
                    <a:pos x="120" y="17"/>
                  </a:cxn>
                  <a:cxn ang="0">
                    <a:pos x="143" y="15"/>
                  </a:cxn>
                  <a:cxn ang="0">
                    <a:pos x="163" y="12"/>
                  </a:cxn>
                  <a:cxn ang="0">
                    <a:pos x="189" y="10"/>
                  </a:cxn>
                  <a:cxn ang="0">
                    <a:pos x="195" y="4"/>
                  </a:cxn>
                  <a:cxn ang="0">
                    <a:pos x="189" y="0"/>
                  </a:cxn>
                  <a:cxn ang="0">
                    <a:pos x="0" y="4"/>
                  </a:cxn>
                  <a:cxn ang="0">
                    <a:pos x="0" y="6"/>
                  </a:cxn>
                  <a:cxn ang="0">
                    <a:pos x="0" y="10"/>
                  </a:cxn>
                </a:cxnLst>
                <a:rect l="0" t="0" r="r" b="b"/>
                <a:pathLst>
                  <a:path w="195" h="23">
                    <a:moveTo>
                      <a:pt x="0" y="10"/>
                    </a:moveTo>
                    <a:lnTo>
                      <a:pt x="3" y="12"/>
                    </a:lnTo>
                    <a:lnTo>
                      <a:pt x="6" y="17"/>
                    </a:lnTo>
                    <a:lnTo>
                      <a:pt x="30" y="21"/>
                    </a:lnTo>
                    <a:lnTo>
                      <a:pt x="53" y="23"/>
                    </a:lnTo>
                    <a:lnTo>
                      <a:pt x="76" y="21"/>
                    </a:lnTo>
                    <a:lnTo>
                      <a:pt x="99" y="21"/>
                    </a:lnTo>
                    <a:lnTo>
                      <a:pt x="120" y="17"/>
                    </a:lnTo>
                    <a:lnTo>
                      <a:pt x="143" y="15"/>
                    </a:lnTo>
                    <a:lnTo>
                      <a:pt x="163" y="12"/>
                    </a:lnTo>
                    <a:lnTo>
                      <a:pt x="189" y="10"/>
                    </a:lnTo>
                    <a:lnTo>
                      <a:pt x="195" y="4"/>
                    </a:lnTo>
                    <a:lnTo>
                      <a:pt x="189" y="0"/>
                    </a:lnTo>
                    <a:lnTo>
                      <a:pt x="0" y="4"/>
                    </a:lnTo>
                    <a:lnTo>
                      <a:pt x="0" y="6"/>
                    </a:lnTo>
                    <a:lnTo>
                      <a:pt x="0" y="10"/>
                    </a:lnTo>
                    <a:close/>
                  </a:path>
                </a:pathLst>
              </a:custGeom>
              <a:solidFill>
                <a:srgbClr val="00FFFF">
                  <a:alpha val="10001"/>
                </a:srgbClr>
              </a:solidFill>
              <a:ln w="9525">
                <a:noFill/>
                <a:round/>
                <a:headEnd/>
                <a:tailEnd/>
              </a:ln>
            </p:spPr>
            <p:txBody>
              <a:bodyPr/>
              <a:lstStyle/>
              <a:p>
                <a:endParaRPr lang="ar-SA"/>
              </a:p>
            </p:txBody>
          </p:sp>
          <p:sp>
            <p:nvSpPr>
              <p:cNvPr id="3218" name="Freeform 146"/>
              <p:cNvSpPr>
                <a:spLocks/>
              </p:cNvSpPr>
              <p:nvPr/>
            </p:nvSpPr>
            <p:spPr bwMode="auto">
              <a:xfrm>
                <a:off x="-1909" y="3077"/>
                <a:ext cx="134" cy="17"/>
              </a:xfrm>
              <a:custGeom>
                <a:avLst/>
                <a:gdLst/>
                <a:ahLst/>
                <a:cxnLst>
                  <a:cxn ang="0">
                    <a:pos x="0" y="13"/>
                  </a:cxn>
                  <a:cxn ang="0">
                    <a:pos x="0" y="15"/>
                  </a:cxn>
                  <a:cxn ang="0">
                    <a:pos x="3" y="17"/>
                  </a:cxn>
                  <a:cxn ang="0">
                    <a:pos x="84" y="11"/>
                  </a:cxn>
                  <a:cxn ang="0">
                    <a:pos x="131" y="17"/>
                  </a:cxn>
                  <a:cxn ang="0">
                    <a:pos x="131" y="15"/>
                  </a:cxn>
                  <a:cxn ang="0">
                    <a:pos x="134" y="11"/>
                  </a:cxn>
                  <a:cxn ang="0">
                    <a:pos x="26" y="0"/>
                  </a:cxn>
                  <a:cxn ang="0">
                    <a:pos x="0" y="11"/>
                  </a:cxn>
                  <a:cxn ang="0">
                    <a:pos x="0" y="13"/>
                  </a:cxn>
                </a:cxnLst>
                <a:rect l="0" t="0" r="r" b="b"/>
                <a:pathLst>
                  <a:path w="134" h="17">
                    <a:moveTo>
                      <a:pt x="0" y="13"/>
                    </a:moveTo>
                    <a:lnTo>
                      <a:pt x="0" y="15"/>
                    </a:lnTo>
                    <a:lnTo>
                      <a:pt x="3" y="17"/>
                    </a:lnTo>
                    <a:lnTo>
                      <a:pt x="84" y="11"/>
                    </a:lnTo>
                    <a:lnTo>
                      <a:pt x="131" y="17"/>
                    </a:lnTo>
                    <a:lnTo>
                      <a:pt x="131" y="15"/>
                    </a:lnTo>
                    <a:lnTo>
                      <a:pt x="134" y="11"/>
                    </a:lnTo>
                    <a:lnTo>
                      <a:pt x="26" y="0"/>
                    </a:lnTo>
                    <a:lnTo>
                      <a:pt x="0" y="11"/>
                    </a:lnTo>
                    <a:lnTo>
                      <a:pt x="0" y="13"/>
                    </a:lnTo>
                    <a:close/>
                  </a:path>
                </a:pathLst>
              </a:custGeom>
              <a:solidFill>
                <a:srgbClr val="00FFFF">
                  <a:alpha val="10001"/>
                </a:srgbClr>
              </a:solidFill>
              <a:ln w="9525">
                <a:noFill/>
                <a:round/>
                <a:headEnd/>
                <a:tailEnd/>
              </a:ln>
            </p:spPr>
            <p:txBody>
              <a:bodyPr/>
              <a:lstStyle/>
              <a:p>
                <a:endParaRPr lang="ar-SA"/>
              </a:p>
            </p:txBody>
          </p:sp>
          <p:sp>
            <p:nvSpPr>
              <p:cNvPr id="3219" name="Freeform 147"/>
              <p:cNvSpPr>
                <a:spLocks/>
              </p:cNvSpPr>
              <p:nvPr/>
            </p:nvSpPr>
            <p:spPr bwMode="auto">
              <a:xfrm>
                <a:off x="-1857" y="3526"/>
                <a:ext cx="253" cy="17"/>
              </a:xfrm>
              <a:custGeom>
                <a:avLst/>
                <a:gdLst/>
                <a:ahLst/>
                <a:cxnLst>
                  <a:cxn ang="0">
                    <a:pos x="0" y="17"/>
                  </a:cxn>
                  <a:cxn ang="0">
                    <a:pos x="250" y="17"/>
                  </a:cxn>
                  <a:cxn ang="0">
                    <a:pos x="253" y="11"/>
                  </a:cxn>
                  <a:cxn ang="0">
                    <a:pos x="253" y="7"/>
                  </a:cxn>
                  <a:cxn ang="0">
                    <a:pos x="227" y="2"/>
                  </a:cxn>
                  <a:cxn ang="0">
                    <a:pos x="201" y="0"/>
                  </a:cxn>
                  <a:cxn ang="0">
                    <a:pos x="175" y="0"/>
                  </a:cxn>
                  <a:cxn ang="0">
                    <a:pos x="148" y="3"/>
                  </a:cxn>
                  <a:cxn ang="0">
                    <a:pos x="119" y="3"/>
                  </a:cxn>
                  <a:cxn ang="0">
                    <a:pos x="93" y="5"/>
                  </a:cxn>
                  <a:cxn ang="0">
                    <a:pos x="67" y="5"/>
                  </a:cxn>
                  <a:cxn ang="0">
                    <a:pos x="41" y="5"/>
                  </a:cxn>
                  <a:cxn ang="0">
                    <a:pos x="15" y="9"/>
                  </a:cxn>
                  <a:cxn ang="0">
                    <a:pos x="0" y="15"/>
                  </a:cxn>
                  <a:cxn ang="0">
                    <a:pos x="0" y="17"/>
                  </a:cxn>
                </a:cxnLst>
                <a:rect l="0" t="0" r="r" b="b"/>
                <a:pathLst>
                  <a:path w="253" h="17">
                    <a:moveTo>
                      <a:pt x="0" y="17"/>
                    </a:moveTo>
                    <a:lnTo>
                      <a:pt x="250" y="17"/>
                    </a:lnTo>
                    <a:lnTo>
                      <a:pt x="253" y="11"/>
                    </a:lnTo>
                    <a:lnTo>
                      <a:pt x="253" y="7"/>
                    </a:lnTo>
                    <a:lnTo>
                      <a:pt x="227" y="2"/>
                    </a:lnTo>
                    <a:lnTo>
                      <a:pt x="201" y="0"/>
                    </a:lnTo>
                    <a:lnTo>
                      <a:pt x="175" y="0"/>
                    </a:lnTo>
                    <a:lnTo>
                      <a:pt x="148" y="3"/>
                    </a:lnTo>
                    <a:lnTo>
                      <a:pt x="119" y="3"/>
                    </a:lnTo>
                    <a:lnTo>
                      <a:pt x="93" y="5"/>
                    </a:lnTo>
                    <a:lnTo>
                      <a:pt x="67" y="5"/>
                    </a:lnTo>
                    <a:lnTo>
                      <a:pt x="41" y="5"/>
                    </a:lnTo>
                    <a:lnTo>
                      <a:pt x="15" y="9"/>
                    </a:lnTo>
                    <a:lnTo>
                      <a:pt x="0" y="15"/>
                    </a:lnTo>
                    <a:lnTo>
                      <a:pt x="0" y="17"/>
                    </a:lnTo>
                    <a:close/>
                  </a:path>
                </a:pathLst>
              </a:custGeom>
              <a:solidFill>
                <a:srgbClr val="00FFFF">
                  <a:alpha val="10001"/>
                </a:srgbClr>
              </a:solidFill>
              <a:ln w="9525">
                <a:noFill/>
                <a:round/>
                <a:headEnd/>
                <a:tailEnd/>
              </a:ln>
            </p:spPr>
            <p:txBody>
              <a:bodyPr/>
              <a:lstStyle/>
              <a:p>
                <a:endParaRPr lang="ar-SA"/>
              </a:p>
            </p:txBody>
          </p:sp>
          <p:sp>
            <p:nvSpPr>
              <p:cNvPr id="3220" name="Freeform 148"/>
              <p:cNvSpPr>
                <a:spLocks/>
              </p:cNvSpPr>
              <p:nvPr/>
            </p:nvSpPr>
            <p:spPr bwMode="auto">
              <a:xfrm>
                <a:off x="-1924" y="1606"/>
                <a:ext cx="305" cy="72"/>
              </a:xfrm>
              <a:custGeom>
                <a:avLst/>
                <a:gdLst/>
                <a:ahLst/>
                <a:cxnLst>
                  <a:cxn ang="0">
                    <a:pos x="0" y="19"/>
                  </a:cxn>
                  <a:cxn ang="0">
                    <a:pos x="47" y="72"/>
                  </a:cxn>
                  <a:cxn ang="0">
                    <a:pos x="61" y="70"/>
                  </a:cxn>
                  <a:cxn ang="0">
                    <a:pos x="76" y="66"/>
                  </a:cxn>
                  <a:cxn ang="0">
                    <a:pos x="87" y="57"/>
                  </a:cxn>
                  <a:cxn ang="0">
                    <a:pos x="105" y="55"/>
                  </a:cxn>
                  <a:cxn ang="0">
                    <a:pos x="305" y="36"/>
                  </a:cxn>
                  <a:cxn ang="0">
                    <a:pos x="288" y="28"/>
                  </a:cxn>
                  <a:cxn ang="0">
                    <a:pos x="265" y="32"/>
                  </a:cxn>
                  <a:cxn ang="0">
                    <a:pos x="239" y="34"/>
                  </a:cxn>
                  <a:cxn ang="0">
                    <a:pos x="215" y="30"/>
                  </a:cxn>
                  <a:cxn ang="0">
                    <a:pos x="175" y="38"/>
                  </a:cxn>
                  <a:cxn ang="0">
                    <a:pos x="166" y="34"/>
                  </a:cxn>
                  <a:cxn ang="0">
                    <a:pos x="154" y="30"/>
                  </a:cxn>
                  <a:cxn ang="0">
                    <a:pos x="79" y="13"/>
                  </a:cxn>
                  <a:cxn ang="0">
                    <a:pos x="67" y="4"/>
                  </a:cxn>
                  <a:cxn ang="0">
                    <a:pos x="53" y="0"/>
                  </a:cxn>
                  <a:cxn ang="0">
                    <a:pos x="6" y="13"/>
                  </a:cxn>
                  <a:cxn ang="0">
                    <a:pos x="3" y="15"/>
                  </a:cxn>
                  <a:cxn ang="0">
                    <a:pos x="0" y="19"/>
                  </a:cxn>
                </a:cxnLst>
                <a:rect l="0" t="0" r="r" b="b"/>
                <a:pathLst>
                  <a:path w="305" h="72">
                    <a:moveTo>
                      <a:pt x="0" y="19"/>
                    </a:moveTo>
                    <a:lnTo>
                      <a:pt x="47" y="72"/>
                    </a:lnTo>
                    <a:lnTo>
                      <a:pt x="61" y="70"/>
                    </a:lnTo>
                    <a:lnTo>
                      <a:pt x="76" y="66"/>
                    </a:lnTo>
                    <a:lnTo>
                      <a:pt x="87" y="57"/>
                    </a:lnTo>
                    <a:lnTo>
                      <a:pt x="105" y="55"/>
                    </a:lnTo>
                    <a:lnTo>
                      <a:pt x="305" y="36"/>
                    </a:lnTo>
                    <a:lnTo>
                      <a:pt x="288" y="28"/>
                    </a:lnTo>
                    <a:lnTo>
                      <a:pt x="265" y="32"/>
                    </a:lnTo>
                    <a:lnTo>
                      <a:pt x="239" y="34"/>
                    </a:lnTo>
                    <a:lnTo>
                      <a:pt x="215" y="30"/>
                    </a:lnTo>
                    <a:lnTo>
                      <a:pt x="175" y="38"/>
                    </a:lnTo>
                    <a:lnTo>
                      <a:pt x="166" y="34"/>
                    </a:lnTo>
                    <a:lnTo>
                      <a:pt x="154" y="30"/>
                    </a:lnTo>
                    <a:lnTo>
                      <a:pt x="79" y="13"/>
                    </a:lnTo>
                    <a:lnTo>
                      <a:pt x="67" y="4"/>
                    </a:lnTo>
                    <a:lnTo>
                      <a:pt x="53" y="0"/>
                    </a:lnTo>
                    <a:lnTo>
                      <a:pt x="6" y="13"/>
                    </a:lnTo>
                    <a:lnTo>
                      <a:pt x="3" y="15"/>
                    </a:lnTo>
                    <a:lnTo>
                      <a:pt x="0" y="19"/>
                    </a:lnTo>
                    <a:close/>
                  </a:path>
                </a:pathLst>
              </a:custGeom>
              <a:solidFill>
                <a:srgbClr val="00FFFF">
                  <a:alpha val="10001"/>
                </a:srgbClr>
              </a:solidFill>
              <a:ln w="9525">
                <a:noFill/>
                <a:round/>
                <a:headEnd/>
                <a:tailEnd/>
              </a:ln>
            </p:spPr>
            <p:txBody>
              <a:bodyPr/>
              <a:lstStyle/>
              <a:p>
                <a:endParaRPr lang="ar-SA"/>
              </a:p>
            </p:txBody>
          </p:sp>
          <p:sp>
            <p:nvSpPr>
              <p:cNvPr id="3221" name="Freeform 149"/>
              <p:cNvSpPr>
                <a:spLocks/>
              </p:cNvSpPr>
              <p:nvPr/>
            </p:nvSpPr>
            <p:spPr bwMode="auto">
              <a:xfrm>
                <a:off x="-1805" y="3174"/>
                <a:ext cx="169" cy="32"/>
              </a:xfrm>
              <a:custGeom>
                <a:avLst/>
                <a:gdLst/>
                <a:ahLst/>
                <a:cxnLst>
                  <a:cxn ang="0">
                    <a:pos x="0" y="29"/>
                  </a:cxn>
                  <a:cxn ang="0">
                    <a:pos x="3" y="30"/>
                  </a:cxn>
                  <a:cxn ang="0">
                    <a:pos x="12" y="32"/>
                  </a:cxn>
                  <a:cxn ang="0">
                    <a:pos x="73" y="17"/>
                  </a:cxn>
                  <a:cxn ang="0">
                    <a:pos x="96" y="17"/>
                  </a:cxn>
                  <a:cxn ang="0">
                    <a:pos x="123" y="11"/>
                  </a:cxn>
                  <a:cxn ang="0">
                    <a:pos x="143" y="15"/>
                  </a:cxn>
                  <a:cxn ang="0">
                    <a:pos x="169" y="17"/>
                  </a:cxn>
                  <a:cxn ang="0">
                    <a:pos x="169" y="11"/>
                  </a:cxn>
                  <a:cxn ang="0">
                    <a:pos x="166" y="8"/>
                  </a:cxn>
                  <a:cxn ang="0">
                    <a:pos x="131" y="0"/>
                  </a:cxn>
                  <a:cxn ang="0">
                    <a:pos x="9" y="17"/>
                  </a:cxn>
                  <a:cxn ang="0">
                    <a:pos x="0" y="21"/>
                  </a:cxn>
                  <a:cxn ang="0">
                    <a:pos x="0" y="29"/>
                  </a:cxn>
                </a:cxnLst>
                <a:rect l="0" t="0" r="r" b="b"/>
                <a:pathLst>
                  <a:path w="169" h="32">
                    <a:moveTo>
                      <a:pt x="0" y="29"/>
                    </a:moveTo>
                    <a:lnTo>
                      <a:pt x="3" y="30"/>
                    </a:lnTo>
                    <a:lnTo>
                      <a:pt x="12" y="32"/>
                    </a:lnTo>
                    <a:lnTo>
                      <a:pt x="73" y="17"/>
                    </a:lnTo>
                    <a:lnTo>
                      <a:pt x="96" y="17"/>
                    </a:lnTo>
                    <a:lnTo>
                      <a:pt x="123" y="11"/>
                    </a:lnTo>
                    <a:lnTo>
                      <a:pt x="143" y="15"/>
                    </a:lnTo>
                    <a:lnTo>
                      <a:pt x="169" y="17"/>
                    </a:lnTo>
                    <a:lnTo>
                      <a:pt x="169" y="11"/>
                    </a:lnTo>
                    <a:lnTo>
                      <a:pt x="166" y="8"/>
                    </a:lnTo>
                    <a:lnTo>
                      <a:pt x="131" y="0"/>
                    </a:lnTo>
                    <a:lnTo>
                      <a:pt x="9" y="17"/>
                    </a:lnTo>
                    <a:lnTo>
                      <a:pt x="0" y="21"/>
                    </a:lnTo>
                    <a:lnTo>
                      <a:pt x="0" y="29"/>
                    </a:lnTo>
                    <a:close/>
                  </a:path>
                </a:pathLst>
              </a:custGeom>
              <a:solidFill>
                <a:srgbClr val="00FFFF">
                  <a:alpha val="10001"/>
                </a:srgbClr>
              </a:solidFill>
              <a:ln w="9525">
                <a:noFill/>
                <a:round/>
                <a:headEnd/>
                <a:tailEnd/>
              </a:ln>
            </p:spPr>
            <p:txBody>
              <a:bodyPr/>
              <a:lstStyle/>
              <a:p>
                <a:endParaRPr lang="ar-SA"/>
              </a:p>
            </p:txBody>
          </p:sp>
          <p:sp>
            <p:nvSpPr>
              <p:cNvPr id="3222" name="Freeform 150"/>
              <p:cNvSpPr>
                <a:spLocks/>
              </p:cNvSpPr>
              <p:nvPr/>
            </p:nvSpPr>
            <p:spPr bwMode="auto">
              <a:xfrm>
                <a:off x="-1819" y="2497"/>
                <a:ext cx="331" cy="78"/>
              </a:xfrm>
              <a:custGeom>
                <a:avLst/>
                <a:gdLst/>
                <a:ahLst/>
                <a:cxnLst>
                  <a:cxn ang="0">
                    <a:pos x="0" y="76"/>
                  </a:cxn>
                  <a:cxn ang="0">
                    <a:pos x="3" y="76"/>
                  </a:cxn>
                  <a:cxn ang="0">
                    <a:pos x="6" y="78"/>
                  </a:cxn>
                  <a:cxn ang="0">
                    <a:pos x="23" y="78"/>
                  </a:cxn>
                  <a:cxn ang="0">
                    <a:pos x="41" y="78"/>
                  </a:cxn>
                  <a:cxn ang="0">
                    <a:pos x="58" y="76"/>
                  </a:cxn>
                  <a:cxn ang="0">
                    <a:pos x="78" y="74"/>
                  </a:cxn>
                  <a:cxn ang="0">
                    <a:pos x="96" y="71"/>
                  </a:cxn>
                  <a:cxn ang="0">
                    <a:pos x="113" y="69"/>
                  </a:cxn>
                  <a:cxn ang="0">
                    <a:pos x="134" y="67"/>
                  </a:cxn>
                  <a:cxn ang="0">
                    <a:pos x="157" y="67"/>
                  </a:cxn>
                  <a:cxn ang="0">
                    <a:pos x="183" y="57"/>
                  </a:cxn>
                  <a:cxn ang="0">
                    <a:pos x="215" y="52"/>
                  </a:cxn>
                  <a:cxn ang="0">
                    <a:pos x="230" y="48"/>
                  </a:cxn>
                  <a:cxn ang="0">
                    <a:pos x="247" y="48"/>
                  </a:cxn>
                  <a:cxn ang="0">
                    <a:pos x="264" y="48"/>
                  </a:cxn>
                  <a:cxn ang="0">
                    <a:pos x="282" y="54"/>
                  </a:cxn>
                  <a:cxn ang="0">
                    <a:pos x="288" y="52"/>
                  </a:cxn>
                  <a:cxn ang="0">
                    <a:pos x="299" y="50"/>
                  </a:cxn>
                  <a:cxn ang="0">
                    <a:pos x="302" y="46"/>
                  </a:cxn>
                  <a:cxn ang="0">
                    <a:pos x="308" y="42"/>
                  </a:cxn>
                  <a:cxn ang="0">
                    <a:pos x="311" y="29"/>
                  </a:cxn>
                  <a:cxn ang="0">
                    <a:pos x="320" y="21"/>
                  </a:cxn>
                  <a:cxn ang="0">
                    <a:pos x="328" y="10"/>
                  </a:cxn>
                  <a:cxn ang="0">
                    <a:pos x="331" y="0"/>
                  </a:cxn>
                  <a:cxn ang="0">
                    <a:pos x="253" y="6"/>
                  </a:cxn>
                  <a:cxn ang="0">
                    <a:pos x="238" y="16"/>
                  </a:cxn>
                  <a:cxn ang="0">
                    <a:pos x="235" y="31"/>
                  </a:cxn>
                  <a:cxn ang="0">
                    <a:pos x="206" y="36"/>
                  </a:cxn>
                  <a:cxn ang="0">
                    <a:pos x="180" y="44"/>
                  </a:cxn>
                  <a:cxn ang="0">
                    <a:pos x="154" y="50"/>
                  </a:cxn>
                  <a:cxn ang="0">
                    <a:pos x="128" y="59"/>
                  </a:cxn>
                  <a:cxn ang="0">
                    <a:pos x="110" y="59"/>
                  </a:cxn>
                  <a:cxn ang="0">
                    <a:pos x="93" y="61"/>
                  </a:cxn>
                  <a:cxn ang="0">
                    <a:pos x="78" y="61"/>
                  </a:cxn>
                  <a:cxn ang="0">
                    <a:pos x="64" y="61"/>
                  </a:cxn>
                  <a:cxn ang="0">
                    <a:pos x="32" y="61"/>
                  </a:cxn>
                  <a:cxn ang="0">
                    <a:pos x="3" y="71"/>
                  </a:cxn>
                  <a:cxn ang="0">
                    <a:pos x="0" y="73"/>
                  </a:cxn>
                  <a:cxn ang="0">
                    <a:pos x="0" y="76"/>
                  </a:cxn>
                </a:cxnLst>
                <a:rect l="0" t="0" r="r" b="b"/>
                <a:pathLst>
                  <a:path w="331" h="78">
                    <a:moveTo>
                      <a:pt x="0" y="76"/>
                    </a:moveTo>
                    <a:lnTo>
                      <a:pt x="3" y="76"/>
                    </a:lnTo>
                    <a:lnTo>
                      <a:pt x="6" y="78"/>
                    </a:lnTo>
                    <a:lnTo>
                      <a:pt x="23" y="78"/>
                    </a:lnTo>
                    <a:lnTo>
                      <a:pt x="41" y="78"/>
                    </a:lnTo>
                    <a:lnTo>
                      <a:pt x="58" y="76"/>
                    </a:lnTo>
                    <a:lnTo>
                      <a:pt x="78" y="74"/>
                    </a:lnTo>
                    <a:lnTo>
                      <a:pt x="96" y="71"/>
                    </a:lnTo>
                    <a:lnTo>
                      <a:pt x="113" y="69"/>
                    </a:lnTo>
                    <a:lnTo>
                      <a:pt x="134" y="67"/>
                    </a:lnTo>
                    <a:lnTo>
                      <a:pt x="157" y="67"/>
                    </a:lnTo>
                    <a:lnTo>
                      <a:pt x="183" y="57"/>
                    </a:lnTo>
                    <a:lnTo>
                      <a:pt x="215" y="52"/>
                    </a:lnTo>
                    <a:lnTo>
                      <a:pt x="230" y="48"/>
                    </a:lnTo>
                    <a:lnTo>
                      <a:pt x="247" y="48"/>
                    </a:lnTo>
                    <a:lnTo>
                      <a:pt x="264" y="48"/>
                    </a:lnTo>
                    <a:lnTo>
                      <a:pt x="282" y="54"/>
                    </a:lnTo>
                    <a:lnTo>
                      <a:pt x="288" y="52"/>
                    </a:lnTo>
                    <a:lnTo>
                      <a:pt x="299" y="50"/>
                    </a:lnTo>
                    <a:lnTo>
                      <a:pt x="302" y="46"/>
                    </a:lnTo>
                    <a:lnTo>
                      <a:pt x="308" y="42"/>
                    </a:lnTo>
                    <a:lnTo>
                      <a:pt x="311" y="29"/>
                    </a:lnTo>
                    <a:lnTo>
                      <a:pt x="320" y="21"/>
                    </a:lnTo>
                    <a:lnTo>
                      <a:pt x="328" y="10"/>
                    </a:lnTo>
                    <a:lnTo>
                      <a:pt x="331" y="0"/>
                    </a:lnTo>
                    <a:lnTo>
                      <a:pt x="253" y="6"/>
                    </a:lnTo>
                    <a:lnTo>
                      <a:pt x="238" y="16"/>
                    </a:lnTo>
                    <a:lnTo>
                      <a:pt x="235" y="31"/>
                    </a:lnTo>
                    <a:lnTo>
                      <a:pt x="206" y="36"/>
                    </a:lnTo>
                    <a:lnTo>
                      <a:pt x="180" y="44"/>
                    </a:lnTo>
                    <a:lnTo>
                      <a:pt x="154" y="50"/>
                    </a:lnTo>
                    <a:lnTo>
                      <a:pt x="128" y="59"/>
                    </a:lnTo>
                    <a:lnTo>
                      <a:pt x="110" y="59"/>
                    </a:lnTo>
                    <a:lnTo>
                      <a:pt x="93" y="61"/>
                    </a:lnTo>
                    <a:lnTo>
                      <a:pt x="78" y="61"/>
                    </a:lnTo>
                    <a:lnTo>
                      <a:pt x="64" y="61"/>
                    </a:lnTo>
                    <a:lnTo>
                      <a:pt x="32" y="61"/>
                    </a:lnTo>
                    <a:lnTo>
                      <a:pt x="3" y="71"/>
                    </a:lnTo>
                    <a:lnTo>
                      <a:pt x="0" y="73"/>
                    </a:lnTo>
                    <a:lnTo>
                      <a:pt x="0" y="76"/>
                    </a:lnTo>
                    <a:close/>
                  </a:path>
                </a:pathLst>
              </a:custGeom>
              <a:solidFill>
                <a:srgbClr val="00FFFF">
                  <a:alpha val="10001"/>
                </a:srgbClr>
              </a:solidFill>
              <a:ln w="9525">
                <a:noFill/>
                <a:round/>
                <a:headEnd/>
                <a:tailEnd/>
              </a:ln>
            </p:spPr>
            <p:txBody>
              <a:bodyPr/>
              <a:lstStyle/>
              <a:p>
                <a:endParaRPr lang="ar-SA"/>
              </a:p>
            </p:txBody>
          </p:sp>
          <p:sp>
            <p:nvSpPr>
              <p:cNvPr id="3223" name="Freeform 151"/>
              <p:cNvSpPr>
                <a:spLocks/>
              </p:cNvSpPr>
              <p:nvPr/>
            </p:nvSpPr>
            <p:spPr bwMode="auto">
              <a:xfrm>
                <a:off x="-1758" y="3448"/>
                <a:ext cx="29" cy="9"/>
              </a:xfrm>
              <a:custGeom>
                <a:avLst/>
                <a:gdLst/>
                <a:ahLst/>
                <a:cxnLst>
                  <a:cxn ang="0">
                    <a:pos x="0" y="9"/>
                  </a:cxn>
                  <a:cxn ang="0">
                    <a:pos x="9" y="9"/>
                  </a:cxn>
                  <a:cxn ang="0">
                    <a:pos x="23" y="7"/>
                  </a:cxn>
                  <a:cxn ang="0">
                    <a:pos x="26" y="5"/>
                  </a:cxn>
                  <a:cxn ang="0">
                    <a:pos x="29" y="2"/>
                  </a:cxn>
                  <a:cxn ang="0">
                    <a:pos x="23" y="0"/>
                  </a:cxn>
                  <a:cxn ang="0">
                    <a:pos x="14" y="0"/>
                  </a:cxn>
                  <a:cxn ang="0">
                    <a:pos x="6" y="0"/>
                  </a:cxn>
                  <a:cxn ang="0">
                    <a:pos x="0" y="7"/>
                  </a:cxn>
                  <a:cxn ang="0">
                    <a:pos x="0" y="9"/>
                  </a:cxn>
                </a:cxnLst>
                <a:rect l="0" t="0" r="r" b="b"/>
                <a:pathLst>
                  <a:path w="29" h="9">
                    <a:moveTo>
                      <a:pt x="0" y="9"/>
                    </a:moveTo>
                    <a:lnTo>
                      <a:pt x="9" y="9"/>
                    </a:lnTo>
                    <a:lnTo>
                      <a:pt x="23" y="7"/>
                    </a:lnTo>
                    <a:lnTo>
                      <a:pt x="26" y="5"/>
                    </a:lnTo>
                    <a:lnTo>
                      <a:pt x="29" y="2"/>
                    </a:lnTo>
                    <a:lnTo>
                      <a:pt x="23" y="0"/>
                    </a:lnTo>
                    <a:lnTo>
                      <a:pt x="14" y="0"/>
                    </a:lnTo>
                    <a:lnTo>
                      <a:pt x="6" y="0"/>
                    </a:lnTo>
                    <a:lnTo>
                      <a:pt x="0" y="7"/>
                    </a:lnTo>
                    <a:lnTo>
                      <a:pt x="0" y="9"/>
                    </a:lnTo>
                    <a:close/>
                  </a:path>
                </a:pathLst>
              </a:custGeom>
              <a:solidFill>
                <a:srgbClr val="00FFFF">
                  <a:alpha val="10001"/>
                </a:srgbClr>
              </a:solidFill>
              <a:ln w="9525">
                <a:noFill/>
                <a:round/>
                <a:headEnd/>
                <a:tailEnd/>
              </a:ln>
            </p:spPr>
            <p:txBody>
              <a:bodyPr/>
              <a:lstStyle/>
              <a:p>
                <a:endParaRPr lang="ar-SA"/>
              </a:p>
            </p:txBody>
          </p:sp>
          <p:sp>
            <p:nvSpPr>
              <p:cNvPr id="3224" name="Freeform 152"/>
              <p:cNvSpPr>
                <a:spLocks/>
              </p:cNvSpPr>
              <p:nvPr/>
            </p:nvSpPr>
            <p:spPr bwMode="auto">
              <a:xfrm>
                <a:off x="-1761" y="2484"/>
                <a:ext cx="169" cy="34"/>
              </a:xfrm>
              <a:custGeom>
                <a:avLst/>
                <a:gdLst/>
                <a:ahLst/>
                <a:cxnLst>
                  <a:cxn ang="0">
                    <a:pos x="0" y="32"/>
                  </a:cxn>
                  <a:cxn ang="0">
                    <a:pos x="3" y="34"/>
                  </a:cxn>
                  <a:cxn ang="0">
                    <a:pos x="119" y="34"/>
                  </a:cxn>
                  <a:cxn ang="0">
                    <a:pos x="134" y="27"/>
                  </a:cxn>
                  <a:cxn ang="0">
                    <a:pos x="145" y="21"/>
                  </a:cxn>
                  <a:cxn ang="0">
                    <a:pos x="157" y="11"/>
                  </a:cxn>
                  <a:cxn ang="0">
                    <a:pos x="169" y="4"/>
                  </a:cxn>
                  <a:cxn ang="0">
                    <a:pos x="145" y="0"/>
                  </a:cxn>
                  <a:cxn ang="0">
                    <a:pos x="125" y="0"/>
                  </a:cxn>
                  <a:cxn ang="0">
                    <a:pos x="105" y="0"/>
                  </a:cxn>
                  <a:cxn ang="0">
                    <a:pos x="84" y="6"/>
                  </a:cxn>
                  <a:cxn ang="0">
                    <a:pos x="61" y="10"/>
                  </a:cxn>
                  <a:cxn ang="0">
                    <a:pos x="44" y="15"/>
                  </a:cxn>
                  <a:cxn ang="0">
                    <a:pos x="20" y="21"/>
                  </a:cxn>
                  <a:cxn ang="0">
                    <a:pos x="3" y="27"/>
                  </a:cxn>
                  <a:cxn ang="0">
                    <a:pos x="0" y="29"/>
                  </a:cxn>
                  <a:cxn ang="0">
                    <a:pos x="0" y="32"/>
                  </a:cxn>
                </a:cxnLst>
                <a:rect l="0" t="0" r="r" b="b"/>
                <a:pathLst>
                  <a:path w="169" h="34">
                    <a:moveTo>
                      <a:pt x="0" y="32"/>
                    </a:moveTo>
                    <a:lnTo>
                      <a:pt x="3" y="34"/>
                    </a:lnTo>
                    <a:lnTo>
                      <a:pt x="119" y="34"/>
                    </a:lnTo>
                    <a:lnTo>
                      <a:pt x="134" y="27"/>
                    </a:lnTo>
                    <a:lnTo>
                      <a:pt x="145" y="21"/>
                    </a:lnTo>
                    <a:lnTo>
                      <a:pt x="157" y="11"/>
                    </a:lnTo>
                    <a:lnTo>
                      <a:pt x="169" y="4"/>
                    </a:lnTo>
                    <a:lnTo>
                      <a:pt x="145" y="0"/>
                    </a:lnTo>
                    <a:lnTo>
                      <a:pt x="125" y="0"/>
                    </a:lnTo>
                    <a:lnTo>
                      <a:pt x="105" y="0"/>
                    </a:lnTo>
                    <a:lnTo>
                      <a:pt x="84" y="6"/>
                    </a:lnTo>
                    <a:lnTo>
                      <a:pt x="61" y="10"/>
                    </a:lnTo>
                    <a:lnTo>
                      <a:pt x="44" y="15"/>
                    </a:lnTo>
                    <a:lnTo>
                      <a:pt x="20" y="21"/>
                    </a:lnTo>
                    <a:lnTo>
                      <a:pt x="3" y="27"/>
                    </a:lnTo>
                    <a:lnTo>
                      <a:pt x="0" y="29"/>
                    </a:lnTo>
                    <a:lnTo>
                      <a:pt x="0" y="32"/>
                    </a:lnTo>
                    <a:close/>
                  </a:path>
                </a:pathLst>
              </a:custGeom>
              <a:solidFill>
                <a:srgbClr val="00FFFF">
                  <a:alpha val="10001"/>
                </a:srgbClr>
              </a:solidFill>
              <a:ln w="9525">
                <a:noFill/>
                <a:round/>
                <a:headEnd/>
                <a:tailEnd/>
              </a:ln>
            </p:spPr>
            <p:txBody>
              <a:bodyPr/>
              <a:lstStyle/>
              <a:p>
                <a:endParaRPr lang="ar-SA"/>
              </a:p>
            </p:txBody>
          </p:sp>
          <p:sp>
            <p:nvSpPr>
              <p:cNvPr id="3225" name="Freeform 153"/>
              <p:cNvSpPr>
                <a:spLocks/>
              </p:cNvSpPr>
              <p:nvPr/>
            </p:nvSpPr>
            <p:spPr bwMode="auto">
              <a:xfrm>
                <a:off x="-1685" y="3678"/>
                <a:ext cx="473" cy="49"/>
              </a:xfrm>
              <a:custGeom>
                <a:avLst/>
                <a:gdLst/>
                <a:ahLst/>
                <a:cxnLst>
                  <a:cxn ang="0">
                    <a:pos x="0" y="32"/>
                  </a:cxn>
                  <a:cxn ang="0">
                    <a:pos x="14" y="49"/>
                  </a:cxn>
                  <a:cxn ang="0">
                    <a:pos x="229" y="34"/>
                  </a:cxn>
                  <a:cxn ang="0">
                    <a:pos x="241" y="30"/>
                  </a:cxn>
                  <a:cxn ang="0">
                    <a:pos x="255" y="23"/>
                  </a:cxn>
                  <a:cxn ang="0">
                    <a:pos x="473" y="2"/>
                  </a:cxn>
                  <a:cxn ang="0">
                    <a:pos x="450" y="0"/>
                  </a:cxn>
                  <a:cxn ang="0">
                    <a:pos x="430" y="0"/>
                  </a:cxn>
                  <a:cxn ang="0">
                    <a:pos x="409" y="0"/>
                  </a:cxn>
                  <a:cxn ang="0">
                    <a:pos x="389" y="0"/>
                  </a:cxn>
                  <a:cxn ang="0">
                    <a:pos x="366" y="0"/>
                  </a:cxn>
                  <a:cxn ang="0">
                    <a:pos x="346" y="2"/>
                  </a:cxn>
                  <a:cxn ang="0">
                    <a:pos x="325" y="3"/>
                  </a:cxn>
                  <a:cxn ang="0">
                    <a:pos x="305" y="5"/>
                  </a:cxn>
                  <a:cxn ang="0">
                    <a:pos x="282" y="5"/>
                  </a:cxn>
                  <a:cxn ang="0">
                    <a:pos x="261" y="5"/>
                  </a:cxn>
                  <a:cxn ang="0">
                    <a:pos x="238" y="5"/>
                  </a:cxn>
                  <a:cxn ang="0">
                    <a:pos x="218" y="7"/>
                  </a:cxn>
                  <a:cxn ang="0">
                    <a:pos x="194" y="7"/>
                  </a:cxn>
                  <a:cxn ang="0">
                    <a:pos x="174" y="7"/>
                  </a:cxn>
                  <a:cxn ang="0">
                    <a:pos x="154" y="7"/>
                  </a:cxn>
                  <a:cxn ang="0">
                    <a:pos x="136" y="9"/>
                  </a:cxn>
                  <a:cxn ang="0">
                    <a:pos x="116" y="13"/>
                  </a:cxn>
                  <a:cxn ang="0">
                    <a:pos x="98" y="17"/>
                  </a:cxn>
                  <a:cxn ang="0">
                    <a:pos x="81" y="17"/>
                  </a:cxn>
                  <a:cxn ang="0">
                    <a:pos x="64" y="19"/>
                  </a:cxn>
                  <a:cxn ang="0">
                    <a:pos x="46" y="19"/>
                  </a:cxn>
                  <a:cxn ang="0">
                    <a:pos x="29" y="21"/>
                  </a:cxn>
                  <a:cxn ang="0">
                    <a:pos x="11" y="23"/>
                  </a:cxn>
                  <a:cxn ang="0">
                    <a:pos x="0" y="28"/>
                  </a:cxn>
                  <a:cxn ang="0">
                    <a:pos x="0" y="30"/>
                  </a:cxn>
                  <a:cxn ang="0">
                    <a:pos x="0" y="32"/>
                  </a:cxn>
                </a:cxnLst>
                <a:rect l="0" t="0" r="r" b="b"/>
                <a:pathLst>
                  <a:path w="473" h="49">
                    <a:moveTo>
                      <a:pt x="0" y="32"/>
                    </a:moveTo>
                    <a:lnTo>
                      <a:pt x="14" y="49"/>
                    </a:lnTo>
                    <a:lnTo>
                      <a:pt x="229" y="34"/>
                    </a:lnTo>
                    <a:lnTo>
                      <a:pt x="241" y="30"/>
                    </a:lnTo>
                    <a:lnTo>
                      <a:pt x="255" y="23"/>
                    </a:lnTo>
                    <a:lnTo>
                      <a:pt x="473" y="2"/>
                    </a:lnTo>
                    <a:lnTo>
                      <a:pt x="450" y="0"/>
                    </a:lnTo>
                    <a:lnTo>
                      <a:pt x="430" y="0"/>
                    </a:lnTo>
                    <a:lnTo>
                      <a:pt x="409" y="0"/>
                    </a:lnTo>
                    <a:lnTo>
                      <a:pt x="389" y="0"/>
                    </a:lnTo>
                    <a:lnTo>
                      <a:pt x="366" y="0"/>
                    </a:lnTo>
                    <a:lnTo>
                      <a:pt x="346" y="2"/>
                    </a:lnTo>
                    <a:lnTo>
                      <a:pt x="325" y="3"/>
                    </a:lnTo>
                    <a:lnTo>
                      <a:pt x="305" y="5"/>
                    </a:lnTo>
                    <a:lnTo>
                      <a:pt x="282" y="5"/>
                    </a:lnTo>
                    <a:lnTo>
                      <a:pt x="261" y="5"/>
                    </a:lnTo>
                    <a:lnTo>
                      <a:pt x="238" y="5"/>
                    </a:lnTo>
                    <a:lnTo>
                      <a:pt x="218" y="7"/>
                    </a:lnTo>
                    <a:lnTo>
                      <a:pt x="194" y="7"/>
                    </a:lnTo>
                    <a:lnTo>
                      <a:pt x="174" y="7"/>
                    </a:lnTo>
                    <a:lnTo>
                      <a:pt x="154" y="7"/>
                    </a:lnTo>
                    <a:lnTo>
                      <a:pt x="136" y="9"/>
                    </a:lnTo>
                    <a:lnTo>
                      <a:pt x="116" y="13"/>
                    </a:lnTo>
                    <a:lnTo>
                      <a:pt x="98" y="17"/>
                    </a:lnTo>
                    <a:lnTo>
                      <a:pt x="81" y="17"/>
                    </a:lnTo>
                    <a:lnTo>
                      <a:pt x="64" y="19"/>
                    </a:lnTo>
                    <a:lnTo>
                      <a:pt x="46" y="19"/>
                    </a:lnTo>
                    <a:lnTo>
                      <a:pt x="29" y="21"/>
                    </a:lnTo>
                    <a:lnTo>
                      <a:pt x="11" y="23"/>
                    </a:lnTo>
                    <a:lnTo>
                      <a:pt x="0" y="28"/>
                    </a:lnTo>
                    <a:lnTo>
                      <a:pt x="0" y="30"/>
                    </a:lnTo>
                    <a:lnTo>
                      <a:pt x="0" y="32"/>
                    </a:lnTo>
                    <a:close/>
                  </a:path>
                </a:pathLst>
              </a:custGeom>
              <a:solidFill>
                <a:srgbClr val="00FFFF">
                  <a:alpha val="10001"/>
                </a:srgbClr>
              </a:solidFill>
              <a:ln w="9525">
                <a:noFill/>
                <a:round/>
                <a:headEnd/>
                <a:tailEnd/>
              </a:ln>
            </p:spPr>
            <p:txBody>
              <a:bodyPr/>
              <a:lstStyle/>
              <a:p>
                <a:endParaRPr lang="ar-SA"/>
              </a:p>
            </p:txBody>
          </p:sp>
          <p:sp>
            <p:nvSpPr>
              <p:cNvPr id="3226" name="Freeform 154"/>
              <p:cNvSpPr>
                <a:spLocks/>
              </p:cNvSpPr>
              <p:nvPr/>
            </p:nvSpPr>
            <p:spPr bwMode="auto">
              <a:xfrm>
                <a:off x="-1671" y="3060"/>
                <a:ext cx="32" cy="9"/>
              </a:xfrm>
              <a:custGeom>
                <a:avLst/>
                <a:gdLst/>
                <a:ahLst/>
                <a:cxnLst>
                  <a:cxn ang="0">
                    <a:pos x="9" y="9"/>
                  </a:cxn>
                  <a:cxn ang="0">
                    <a:pos x="21" y="9"/>
                  </a:cxn>
                  <a:cxn ang="0">
                    <a:pos x="32" y="8"/>
                  </a:cxn>
                  <a:cxn ang="0">
                    <a:pos x="29" y="2"/>
                  </a:cxn>
                  <a:cxn ang="0">
                    <a:pos x="26" y="0"/>
                  </a:cxn>
                  <a:cxn ang="0">
                    <a:pos x="12" y="0"/>
                  </a:cxn>
                  <a:cxn ang="0">
                    <a:pos x="0" y="6"/>
                  </a:cxn>
                  <a:cxn ang="0">
                    <a:pos x="3" y="8"/>
                  </a:cxn>
                  <a:cxn ang="0">
                    <a:pos x="9" y="9"/>
                  </a:cxn>
                </a:cxnLst>
                <a:rect l="0" t="0" r="r" b="b"/>
                <a:pathLst>
                  <a:path w="32" h="9">
                    <a:moveTo>
                      <a:pt x="9" y="9"/>
                    </a:moveTo>
                    <a:lnTo>
                      <a:pt x="21" y="9"/>
                    </a:lnTo>
                    <a:lnTo>
                      <a:pt x="32" y="8"/>
                    </a:lnTo>
                    <a:lnTo>
                      <a:pt x="29" y="2"/>
                    </a:lnTo>
                    <a:lnTo>
                      <a:pt x="26" y="0"/>
                    </a:lnTo>
                    <a:lnTo>
                      <a:pt x="12" y="0"/>
                    </a:lnTo>
                    <a:lnTo>
                      <a:pt x="0" y="6"/>
                    </a:lnTo>
                    <a:lnTo>
                      <a:pt x="3" y="8"/>
                    </a:lnTo>
                    <a:lnTo>
                      <a:pt x="9" y="9"/>
                    </a:lnTo>
                    <a:close/>
                  </a:path>
                </a:pathLst>
              </a:custGeom>
              <a:solidFill>
                <a:srgbClr val="00FFFF">
                  <a:alpha val="10001"/>
                </a:srgbClr>
              </a:solidFill>
              <a:ln w="9525">
                <a:noFill/>
                <a:round/>
                <a:headEnd/>
                <a:tailEnd/>
              </a:ln>
            </p:spPr>
            <p:txBody>
              <a:bodyPr/>
              <a:lstStyle/>
              <a:p>
                <a:endParaRPr lang="ar-SA"/>
              </a:p>
            </p:txBody>
          </p:sp>
          <p:sp>
            <p:nvSpPr>
              <p:cNvPr id="3227" name="Freeform 155"/>
              <p:cNvSpPr>
                <a:spLocks/>
              </p:cNvSpPr>
              <p:nvPr/>
            </p:nvSpPr>
            <p:spPr bwMode="auto">
              <a:xfrm>
                <a:off x="-1624" y="3406"/>
                <a:ext cx="32" cy="13"/>
              </a:xfrm>
              <a:custGeom>
                <a:avLst/>
                <a:gdLst/>
                <a:ahLst/>
                <a:cxnLst>
                  <a:cxn ang="0">
                    <a:pos x="3" y="11"/>
                  </a:cxn>
                  <a:cxn ang="0">
                    <a:pos x="5" y="11"/>
                  </a:cxn>
                  <a:cxn ang="0">
                    <a:pos x="17" y="13"/>
                  </a:cxn>
                  <a:cxn ang="0">
                    <a:pos x="23" y="11"/>
                  </a:cxn>
                  <a:cxn ang="0">
                    <a:pos x="32" y="9"/>
                  </a:cxn>
                  <a:cxn ang="0">
                    <a:pos x="26" y="4"/>
                  </a:cxn>
                  <a:cxn ang="0">
                    <a:pos x="17" y="0"/>
                  </a:cxn>
                  <a:cxn ang="0">
                    <a:pos x="8" y="2"/>
                  </a:cxn>
                  <a:cxn ang="0">
                    <a:pos x="0" y="6"/>
                  </a:cxn>
                  <a:cxn ang="0">
                    <a:pos x="0" y="7"/>
                  </a:cxn>
                  <a:cxn ang="0">
                    <a:pos x="3" y="11"/>
                  </a:cxn>
                </a:cxnLst>
                <a:rect l="0" t="0" r="r" b="b"/>
                <a:pathLst>
                  <a:path w="32" h="13">
                    <a:moveTo>
                      <a:pt x="3" y="11"/>
                    </a:moveTo>
                    <a:lnTo>
                      <a:pt x="5" y="11"/>
                    </a:lnTo>
                    <a:lnTo>
                      <a:pt x="17" y="13"/>
                    </a:lnTo>
                    <a:lnTo>
                      <a:pt x="23" y="11"/>
                    </a:lnTo>
                    <a:lnTo>
                      <a:pt x="32" y="9"/>
                    </a:lnTo>
                    <a:lnTo>
                      <a:pt x="26" y="4"/>
                    </a:lnTo>
                    <a:lnTo>
                      <a:pt x="17" y="0"/>
                    </a:lnTo>
                    <a:lnTo>
                      <a:pt x="8" y="2"/>
                    </a:lnTo>
                    <a:lnTo>
                      <a:pt x="0" y="6"/>
                    </a:lnTo>
                    <a:lnTo>
                      <a:pt x="0" y="7"/>
                    </a:lnTo>
                    <a:lnTo>
                      <a:pt x="3" y="11"/>
                    </a:lnTo>
                    <a:close/>
                  </a:path>
                </a:pathLst>
              </a:custGeom>
              <a:solidFill>
                <a:srgbClr val="00FFFF">
                  <a:alpha val="10001"/>
                </a:srgbClr>
              </a:solidFill>
              <a:ln w="9525">
                <a:noFill/>
                <a:round/>
                <a:headEnd/>
                <a:tailEnd/>
              </a:ln>
            </p:spPr>
            <p:txBody>
              <a:bodyPr/>
              <a:lstStyle/>
              <a:p>
                <a:endParaRPr lang="ar-SA"/>
              </a:p>
            </p:txBody>
          </p:sp>
          <p:sp>
            <p:nvSpPr>
              <p:cNvPr id="3228" name="Freeform 156"/>
              <p:cNvSpPr>
                <a:spLocks/>
              </p:cNvSpPr>
              <p:nvPr/>
            </p:nvSpPr>
            <p:spPr bwMode="auto">
              <a:xfrm>
                <a:off x="-1624" y="3417"/>
                <a:ext cx="331" cy="33"/>
              </a:xfrm>
              <a:custGeom>
                <a:avLst/>
                <a:gdLst/>
                <a:ahLst/>
                <a:cxnLst>
                  <a:cxn ang="0">
                    <a:pos x="3" y="33"/>
                  </a:cxn>
                  <a:cxn ang="0">
                    <a:pos x="317" y="14"/>
                  </a:cxn>
                  <a:cxn ang="0">
                    <a:pos x="328" y="10"/>
                  </a:cxn>
                  <a:cxn ang="0">
                    <a:pos x="331" y="4"/>
                  </a:cxn>
                  <a:cxn ang="0">
                    <a:pos x="308" y="0"/>
                  </a:cxn>
                  <a:cxn ang="0">
                    <a:pos x="287" y="0"/>
                  </a:cxn>
                  <a:cxn ang="0">
                    <a:pos x="267" y="0"/>
                  </a:cxn>
                  <a:cxn ang="0">
                    <a:pos x="247" y="0"/>
                  </a:cxn>
                  <a:cxn ang="0">
                    <a:pos x="223" y="0"/>
                  </a:cxn>
                  <a:cxn ang="0">
                    <a:pos x="206" y="0"/>
                  </a:cxn>
                  <a:cxn ang="0">
                    <a:pos x="183" y="2"/>
                  </a:cxn>
                  <a:cxn ang="0">
                    <a:pos x="165" y="6"/>
                  </a:cxn>
                  <a:cxn ang="0">
                    <a:pos x="142" y="8"/>
                  </a:cxn>
                  <a:cxn ang="0">
                    <a:pos x="122" y="12"/>
                  </a:cxn>
                  <a:cxn ang="0">
                    <a:pos x="98" y="14"/>
                  </a:cxn>
                  <a:cxn ang="0">
                    <a:pos x="78" y="17"/>
                  </a:cxn>
                  <a:cxn ang="0">
                    <a:pos x="58" y="19"/>
                  </a:cxn>
                  <a:cxn ang="0">
                    <a:pos x="37" y="23"/>
                  </a:cxn>
                  <a:cxn ang="0">
                    <a:pos x="17" y="27"/>
                  </a:cxn>
                  <a:cxn ang="0">
                    <a:pos x="0" y="31"/>
                  </a:cxn>
                  <a:cxn ang="0">
                    <a:pos x="3" y="33"/>
                  </a:cxn>
                </a:cxnLst>
                <a:rect l="0" t="0" r="r" b="b"/>
                <a:pathLst>
                  <a:path w="331" h="33">
                    <a:moveTo>
                      <a:pt x="3" y="33"/>
                    </a:moveTo>
                    <a:lnTo>
                      <a:pt x="317" y="14"/>
                    </a:lnTo>
                    <a:lnTo>
                      <a:pt x="328" y="10"/>
                    </a:lnTo>
                    <a:lnTo>
                      <a:pt x="331" y="4"/>
                    </a:lnTo>
                    <a:lnTo>
                      <a:pt x="308" y="0"/>
                    </a:lnTo>
                    <a:lnTo>
                      <a:pt x="287" y="0"/>
                    </a:lnTo>
                    <a:lnTo>
                      <a:pt x="267" y="0"/>
                    </a:lnTo>
                    <a:lnTo>
                      <a:pt x="247" y="0"/>
                    </a:lnTo>
                    <a:lnTo>
                      <a:pt x="223" y="0"/>
                    </a:lnTo>
                    <a:lnTo>
                      <a:pt x="206" y="0"/>
                    </a:lnTo>
                    <a:lnTo>
                      <a:pt x="183" y="2"/>
                    </a:lnTo>
                    <a:lnTo>
                      <a:pt x="165" y="6"/>
                    </a:lnTo>
                    <a:lnTo>
                      <a:pt x="142" y="8"/>
                    </a:lnTo>
                    <a:lnTo>
                      <a:pt x="122" y="12"/>
                    </a:lnTo>
                    <a:lnTo>
                      <a:pt x="98" y="14"/>
                    </a:lnTo>
                    <a:lnTo>
                      <a:pt x="78" y="17"/>
                    </a:lnTo>
                    <a:lnTo>
                      <a:pt x="58" y="19"/>
                    </a:lnTo>
                    <a:lnTo>
                      <a:pt x="37" y="23"/>
                    </a:lnTo>
                    <a:lnTo>
                      <a:pt x="17" y="27"/>
                    </a:lnTo>
                    <a:lnTo>
                      <a:pt x="0" y="31"/>
                    </a:lnTo>
                    <a:lnTo>
                      <a:pt x="3" y="33"/>
                    </a:lnTo>
                    <a:close/>
                  </a:path>
                </a:pathLst>
              </a:custGeom>
              <a:solidFill>
                <a:srgbClr val="00FFFF">
                  <a:alpha val="10001"/>
                </a:srgbClr>
              </a:solidFill>
              <a:ln w="9525">
                <a:noFill/>
                <a:round/>
                <a:headEnd/>
                <a:tailEnd/>
              </a:ln>
            </p:spPr>
            <p:txBody>
              <a:bodyPr/>
              <a:lstStyle/>
              <a:p>
                <a:endParaRPr lang="ar-SA"/>
              </a:p>
            </p:txBody>
          </p:sp>
          <p:sp>
            <p:nvSpPr>
              <p:cNvPr id="3229" name="Freeform 157"/>
              <p:cNvSpPr>
                <a:spLocks/>
              </p:cNvSpPr>
              <p:nvPr/>
            </p:nvSpPr>
            <p:spPr bwMode="auto">
              <a:xfrm>
                <a:off x="-1624" y="2851"/>
                <a:ext cx="52" cy="13"/>
              </a:xfrm>
              <a:custGeom>
                <a:avLst/>
                <a:gdLst/>
                <a:ahLst/>
                <a:cxnLst>
                  <a:cxn ang="0">
                    <a:pos x="0" y="6"/>
                  </a:cxn>
                  <a:cxn ang="0">
                    <a:pos x="3" y="7"/>
                  </a:cxn>
                  <a:cxn ang="0">
                    <a:pos x="5" y="9"/>
                  </a:cxn>
                  <a:cxn ang="0">
                    <a:pos x="20" y="13"/>
                  </a:cxn>
                  <a:cxn ang="0">
                    <a:pos x="46" y="11"/>
                  </a:cxn>
                  <a:cxn ang="0">
                    <a:pos x="49" y="9"/>
                  </a:cxn>
                  <a:cxn ang="0">
                    <a:pos x="52" y="6"/>
                  </a:cxn>
                  <a:cxn ang="0">
                    <a:pos x="37" y="2"/>
                  </a:cxn>
                  <a:cxn ang="0">
                    <a:pos x="26" y="0"/>
                  </a:cxn>
                  <a:cxn ang="0">
                    <a:pos x="11" y="0"/>
                  </a:cxn>
                  <a:cxn ang="0">
                    <a:pos x="0" y="4"/>
                  </a:cxn>
                  <a:cxn ang="0">
                    <a:pos x="0" y="6"/>
                  </a:cxn>
                </a:cxnLst>
                <a:rect l="0" t="0" r="r" b="b"/>
                <a:pathLst>
                  <a:path w="52" h="13">
                    <a:moveTo>
                      <a:pt x="0" y="6"/>
                    </a:moveTo>
                    <a:lnTo>
                      <a:pt x="3" y="7"/>
                    </a:lnTo>
                    <a:lnTo>
                      <a:pt x="5" y="9"/>
                    </a:lnTo>
                    <a:lnTo>
                      <a:pt x="20" y="13"/>
                    </a:lnTo>
                    <a:lnTo>
                      <a:pt x="46" y="11"/>
                    </a:lnTo>
                    <a:lnTo>
                      <a:pt x="49" y="9"/>
                    </a:lnTo>
                    <a:lnTo>
                      <a:pt x="52" y="6"/>
                    </a:lnTo>
                    <a:lnTo>
                      <a:pt x="37" y="2"/>
                    </a:lnTo>
                    <a:lnTo>
                      <a:pt x="26" y="0"/>
                    </a:lnTo>
                    <a:lnTo>
                      <a:pt x="11" y="0"/>
                    </a:lnTo>
                    <a:lnTo>
                      <a:pt x="0" y="4"/>
                    </a:lnTo>
                    <a:lnTo>
                      <a:pt x="0" y="6"/>
                    </a:lnTo>
                    <a:close/>
                  </a:path>
                </a:pathLst>
              </a:custGeom>
              <a:solidFill>
                <a:srgbClr val="00FFFF">
                  <a:alpha val="10001"/>
                </a:srgbClr>
              </a:solidFill>
              <a:ln w="9525">
                <a:noFill/>
                <a:round/>
                <a:headEnd/>
                <a:tailEnd/>
              </a:ln>
            </p:spPr>
            <p:txBody>
              <a:bodyPr/>
              <a:lstStyle/>
              <a:p>
                <a:endParaRPr lang="ar-SA"/>
              </a:p>
            </p:txBody>
          </p:sp>
          <p:sp>
            <p:nvSpPr>
              <p:cNvPr id="3230" name="Freeform 158"/>
              <p:cNvSpPr>
                <a:spLocks/>
              </p:cNvSpPr>
              <p:nvPr/>
            </p:nvSpPr>
            <p:spPr bwMode="auto">
              <a:xfrm>
                <a:off x="-1587" y="3172"/>
                <a:ext cx="96" cy="10"/>
              </a:xfrm>
              <a:custGeom>
                <a:avLst/>
                <a:gdLst/>
                <a:ahLst/>
                <a:cxnLst>
                  <a:cxn ang="0">
                    <a:pos x="0" y="8"/>
                  </a:cxn>
                  <a:cxn ang="0">
                    <a:pos x="3" y="10"/>
                  </a:cxn>
                  <a:cxn ang="0">
                    <a:pos x="93" y="8"/>
                  </a:cxn>
                  <a:cxn ang="0">
                    <a:pos x="96" y="4"/>
                  </a:cxn>
                  <a:cxn ang="0">
                    <a:pos x="96" y="0"/>
                  </a:cxn>
                  <a:cxn ang="0">
                    <a:pos x="3" y="2"/>
                  </a:cxn>
                  <a:cxn ang="0">
                    <a:pos x="0" y="4"/>
                  </a:cxn>
                  <a:cxn ang="0">
                    <a:pos x="0" y="8"/>
                  </a:cxn>
                </a:cxnLst>
                <a:rect l="0" t="0" r="r" b="b"/>
                <a:pathLst>
                  <a:path w="96" h="10">
                    <a:moveTo>
                      <a:pt x="0" y="8"/>
                    </a:moveTo>
                    <a:lnTo>
                      <a:pt x="3" y="10"/>
                    </a:lnTo>
                    <a:lnTo>
                      <a:pt x="93" y="8"/>
                    </a:lnTo>
                    <a:lnTo>
                      <a:pt x="96" y="4"/>
                    </a:lnTo>
                    <a:lnTo>
                      <a:pt x="96" y="0"/>
                    </a:lnTo>
                    <a:lnTo>
                      <a:pt x="3" y="2"/>
                    </a:lnTo>
                    <a:lnTo>
                      <a:pt x="0" y="4"/>
                    </a:lnTo>
                    <a:lnTo>
                      <a:pt x="0" y="8"/>
                    </a:lnTo>
                    <a:close/>
                  </a:path>
                </a:pathLst>
              </a:custGeom>
              <a:solidFill>
                <a:srgbClr val="00FFFF">
                  <a:alpha val="10001"/>
                </a:srgbClr>
              </a:solidFill>
              <a:ln w="9525">
                <a:noFill/>
                <a:round/>
                <a:headEnd/>
                <a:tailEnd/>
              </a:ln>
            </p:spPr>
            <p:txBody>
              <a:bodyPr/>
              <a:lstStyle/>
              <a:p>
                <a:endParaRPr lang="ar-SA"/>
              </a:p>
            </p:txBody>
          </p:sp>
          <p:sp>
            <p:nvSpPr>
              <p:cNvPr id="3231" name="Freeform 159"/>
              <p:cNvSpPr>
                <a:spLocks/>
              </p:cNvSpPr>
              <p:nvPr/>
            </p:nvSpPr>
            <p:spPr bwMode="auto">
              <a:xfrm>
                <a:off x="-1505" y="3389"/>
                <a:ext cx="49" cy="13"/>
              </a:xfrm>
              <a:custGeom>
                <a:avLst/>
                <a:gdLst/>
                <a:ahLst/>
                <a:cxnLst>
                  <a:cxn ang="0">
                    <a:pos x="9" y="13"/>
                  </a:cxn>
                  <a:cxn ang="0">
                    <a:pos x="29" y="13"/>
                  </a:cxn>
                  <a:cxn ang="0">
                    <a:pos x="49" y="9"/>
                  </a:cxn>
                  <a:cxn ang="0">
                    <a:pos x="49" y="5"/>
                  </a:cxn>
                  <a:cxn ang="0">
                    <a:pos x="49" y="0"/>
                  </a:cxn>
                  <a:cxn ang="0">
                    <a:pos x="20" y="2"/>
                  </a:cxn>
                  <a:cxn ang="0">
                    <a:pos x="0" y="9"/>
                  </a:cxn>
                  <a:cxn ang="0">
                    <a:pos x="3" y="11"/>
                  </a:cxn>
                  <a:cxn ang="0">
                    <a:pos x="9" y="13"/>
                  </a:cxn>
                </a:cxnLst>
                <a:rect l="0" t="0" r="r" b="b"/>
                <a:pathLst>
                  <a:path w="49" h="13">
                    <a:moveTo>
                      <a:pt x="9" y="13"/>
                    </a:moveTo>
                    <a:lnTo>
                      <a:pt x="29" y="13"/>
                    </a:lnTo>
                    <a:lnTo>
                      <a:pt x="49" y="9"/>
                    </a:lnTo>
                    <a:lnTo>
                      <a:pt x="49" y="5"/>
                    </a:lnTo>
                    <a:lnTo>
                      <a:pt x="49" y="0"/>
                    </a:lnTo>
                    <a:lnTo>
                      <a:pt x="20" y="2"/>
                    </a:lnTo>
                    <a:lnTo>
                      <a:pt x="0" y="9"/>
                    </a:lnTo>
                    <a:lnTo>
                      <a:pt x="3" y="11"/>
                    </a:lnTo>
                    <a:lnTo>
                      <a:pt x="9" y="13"/>
                    </a:lnTo>
                    <a:close/>
                  </a:path>
                </a:pathLst>
              </a:custGeom>
              <a:solidFill>
                <a:srgbClr val="00FFFF">
                  <a:alpha val="10001"/>
                </a:srgbClr>
              </a:solidFill>
              <a:ln w="9525">
                <a:noFill/>
                <a:round/>
                <a:headEnd/>
                <a:tailEnd/>
              </a:ln>
            </p:spPr>
            <p:txBody>
              <a:bodyPr/>
              <a:lstStyle/>
              <a:p>
                <a:endParaRPr lang="ar-SA"/>
              </a:p>
            </p:txBody>
          </p:sp>
          <p:sp>
            <p:nvSpPr>
              <p:cNvPr id="3232" name="Freeform 160"/>
              <p:cNvSpPr>
                <a:spLocks/>
              </p:cNvSpPr>
              <p:nvPr/>
            </p:nvSpPr>
            <p:spPr bwMode="auto">
              <a:xfrm>
                <a:off x="-1511" y="1946"/>
                <a:ext cx="32" cy="13"/>
              </a:xfrm>
              <a:custGeom>
                <a:avLst/>
                <a:gdLst/>
                <a:ahLst/>
                <a:cxnLst>
                  <a:cxn ang="0">
                    <a:pos x="6" y="10"/>
                  </a:cxn>
                  <a:cxn ang="0">
                    <a:pos x="6" y="12"/>
                  </a:cxn>
                  <a:cxn ang="0">
                    <a:pos x="17" y="13"/>
                  </a:cxn>
                  <a:cxn ang="0">
                    <a:pos x="23" y="12"/>
                  </a:cxn>
                  <a:cxn ang="0">
                    <a:pos x="32" y="10"/>
                  </a:cxn>
                  <a:cxn ang="0">
                    <a:pos x="29" y="4"/>
                  </a:cxn>
                  <a:cxn ang="0">
                    <a:pos x="26" y="0"/>
                  </a:cxn>
                  <a:cxn ang="0">
                    <a:pos x="12" y="0"/>
                  </a:cxn>
                  <a:cxn ang="0">
                    <a:pos x="0" y="6"/>
                  </a:cxn>
                  <a:cxn ang="0">
                    <a:pos x="3" y="8"/>
                  </a:cxn>
                  <a:cxn ang="0">
                    <a:pos x="6" y="10"/>
                  </a:cxn>
                </a:cxnLst>
                <a:rect l="0" t="0" r="r" b="b"/>
                <a:pathLst>
                  <a:path w="32" h="13">
                    <a:moveTo>
                      <a:pt x="6" y="10"/>
                    </a:moveTo>
                    <a:lnTo>
                      <a:pt x="6" y="12"/>
                    </a:lnTo>
                    <a:lnTo>
                      <a:pt x="17" y="13"/>
                    </a:lnTo>
                    <a:lnTo>
                      <a:pt x="23" y="12"/>
                    </a:lnTo>
                    <a:lnTo>
                      <a:pt x="32" y="10"/>
                    </a:lnTo>
                    <a:lnTo>
                      <a:pt x="29" y="4"/>
                    </a:lnTo>
                    <a:lnTo>
                      <a:pt x="26" y="0"/>
                    </a:lnTo>
                    <a:lnTo>
                      <a:pt x="12" y="0"/>
                    </a:lnTo>
                    <a:lnTo>
                      <a:pt x="0" y="6"/>
                    </a:lnTo>
                    <a:lnTo>
                      <a:pt x="3" y="8"/>
                    </a:lnTo>
                    <a:lnTo>
                      <a:pt x="6" y="10"/>
                    </a:lnTo>
                    <a:close/>
                  </a:path>
                </a:pathLst>
              </a:custGeom>
              <a:solidFill>
                <a:srgbClr val="00FFFF">
                  <a:alpha val="10001"/>
                </a:srgbClr>
              </a:solidFill>
              <a:ln w="9525">
                <a:noFill/>
                <a:round/>
                <a:headEnd/>
                <a:tailEnd/>
              </a:ln>
            </p:spPr>
            <p:txBody>
              <a:bodyPr/>
              <a:lstStyle/>
              <a:p>
                <a:endParaRPr lang="ar-SA"/>
              </a:p>
            </p:txBody>
          </p:sp>
          <p:sp>
            <p:nvSpPr>
              <p:cNvPr id="3233" name="Freeform 161"/>
              <p:cNvSpPr>
                <a:spLocks/>
              </p:cNvSpPr>
              <p:nvPr/>
            </p:nvSpPr>
            <p:spPr bwMode="auto">
              <a:xfrm>
                <a:off x="-1432" y="3157"/>
                <a:ext cx="31" cy="13"/>
              </a:xfrm>
              <a:custGeom>
                <a:avLst/>
                <a:gdLst/>
                <a:ahLst/>
                <a:cxnLst>
                  <a:cxn ang="0">
                    <a:pos x="8" y="9"/>
                  </a:cxn>
                  <a:cxn ang="0">
                    <a:pos x="11" y="11"/>
                  </a:cxn>
                  <a:cxn ang="0">
                    <a:pos x="26" y="13"/>
                  </a:cxn>
                  <a:cxn ang="0">
                    <a:pos x="29" y="9"/>
                  </a:cxn>
                  <a:cxn ang="0">
                    <a:pos x="31" y="4"/>
                  </a:cxn>
                  <a:cxn ang="0">
                    <a:pos x="17" y="0"/>
                  </a:cxn>
                  <a:cxn ang="0">
                    <a:pos x="0" y="4"/>
                  </a:cxn>
                  <a:cxn ang="0">
                    <a:pos x="2" y="6"/>
                  </a:cxn>
                  <a:cxn ang="0">
                    <a:pos x="8" y="9"/>
                  </a:cxn>
                </a:cxnLst>
                <a:rect l="0" t="0" r="r" b="b"/>
                <a:pathLst>
                  <a:path w="31" h="13">
                    <a:moveTo>
                      <a:pt x="8" y="9"/>
                    </a:moveTo>
                    <a:lnTo>
                      <a:pt x="11" y="11"/>
                    </a:lnTo>
                    <a:lnTo>
                      <a:pt x="26" y="13"/>
                    </a:lnTo>
                    <a:lnTo>
                      <a:pt x="29" y="9"/>
                    </a:lnTo>
                    <a:lnTo>
                      <a:pt x="31" y="4"/>
                    </a:lnTo>
                    <a:lnTo>
                      <a:pt x="17" y="0"/>
                    </a:lnTo>
                    <a:lnTo>
                      <a:pt x="0" y="4"/>
                    </a:lnTo>
                    <a:lnTo>
                      <a:pt x="2" y="6"/>
                    </a:lnTo>
                    <a:lnTo>
                      <a:pt x="8" y="9"/>
                    </a:lnTo>
                    <a:close/>
                  </a:path>
                </a:pathLst>
              </a:custGeom>
              <a:solidFill>
                <a:srgbClr val="00FFFF">
                  <a:alpha val="10001"/>
                </a:srgbClr>
              </a:solidFill>
              <a:ln w="9525">
                <a:noFill/>
                <a:round/>
                <a:headEnd/>
                <a:tailEnd/>
              </a:ln>
            </p:spPr>
            <p:txBody>
              <a:bodyPr/>
              <a:lstStyle/>
              <a:p>
                <a:endParaRPr lang="ar-SA"/>
              </a:p>
            </p:txBody>
          </p:sp>
          <p:sp>
            <p:nvSpPr>
              <p:cNvPr id="3234" name="Freeform 162"/>
              <p:cNvSpPr>
                <a:spLocks/>
              </p:cNvSpPr>
              <p:nvPr/>
            </p:nvSpPr>
            <p:spPr bwMode="auto">
              <a:xfrm>
                <a:off x="-1464" y="2300"/>
                <a:ext cx="136" cy="40"/>
              </a:xfrm>
              <a:custGeom>
                <a:avLst/>
                <a:gdLst/>
                <a:ahLst/>
                <a:cxnLst>
                  <a:cxn ang="0">
                    <a:pos x="0" y="17"/>
                  </a:cxn>
                  <a:cxn ang="0">
                    <a:pos x="11" y="34"/>
                  </a:cxn>
                  <a:cxn ang="0">
                    <a:pos x="23" y="36"/>
                  </a:cxn>
                  <a:cxn ang="0">
                    <a:pos x="40" y="40"/>
                  </a:cxn>
                  <a:cxn ang="0">
                    <a:pos x="61" y="38"/>
                  </a:cxn>
                  <a:cxn ang="0">
                    <a:pos x="78" y="36"/>
                  </a:cxn>
                  <a:cxn ang="0">
                    <a:pos x="101" y="22"/>
                  </a:cxn>
                  <a:cxn ang="0">
                    <a:pos x="130" y="19"/>
                  </a:cxn>
                  <a:cxn ang="0">
                    <a:pos x="130" y="17"/>
                  </a:cxn>
                  <a:cxn ang="0">
                    <a:pos x="136" y="13"/>
                  </a:cxn>
                  <a:cxn ang="0">
                    <a:pos x="119" y="9"/>
                  </a:cxn>
                  <a:cxn ang="0">
                    <a:pos x="104" y="7"/>
                  </a:cxn>
                  <a:cxn ang="0">
                    <a:pos x="90" y="3"/>
                  </a:cxn>
                  <a:cxn ang="0">
                    <a:pos x="75" y="0"/>
                  </a:cxn>
                  <a:cxn ang="0">
                    <a:pos x="55" y="0"/>
                  </a:cxn>
                  <a:cxn ang="0">
                    <a:pos x="37" y="2"/>
                  </a:cxn>
                  <a:cxn ang="0">
                    <a:pos x="23" y="3"/>
                  </a:cxn>
                  <a:cxn ang="0">
                    <a:pos x="8" y="7"/>
                  </a:cxn>
                  <a:cxn ang="0">
                    <a:pos x="2" y="9"/>
                  </a:cxn>
                  <a:cxn ang="0">
                    <a:pos x="0" y="17"/>
                  </a:cxn>
                </a:cxnLst>
                <a:rect l="0" t="0" r="r" b="b"/>
                <a:pathLst>
                  <a:path w="136" h="40">
                    <a:moveTo>
                      <a:pt x="0" y="17"/>
                    </a:moveTo>
                    <a:lnTo>
                      <a:pt x="11" y="34"/>
                    </a:lnTo>
                    <a:lnTo>
                      <a:pt x="23" y="36"/>
                    </a:lnTo>
                    <a:lnTo>
                      <a:pt x="40" y="40"/>
                    </a:lnTo>
                    <a:lnTo>
                      <a:pt x="61" y="38"/>
                    </a:lnTo>
                    <a:lnTo>
                      <a:pt x="78" y="36"/>
                    </a:lnTo>
                    <a:lnTo>
                      <a:pt x="101" y="22"/>
                    </a:lnTo>
                    <a:lnTo>
                      <a:pt x="130" y="19"/>
                    </a:lnTo>
                    <a:lnTo>
                      <a:pt x="130" y="17"/>
                    </a:lnTo>
                    <a:lnTo>
                      <a:pt x="136" y="13"/>
                    </a:lnTo>
                    <a:lnTo>
                      <a:pt x="119" y="9"/>
                    </a:lnTo>
                    <a:lnTo>
                      <a:pt x="104" y="7"/>
                    </a:lnTo>
                    <a:lnTo>
                      <a:pt x="90" y="3"/>
                    </a:lnTo>
                    <a:lnTo>
                      <a:pt x="75" y="0"/>
                    </a:lnTo>
                    <a:lnTo>
                      <a:pt x="55" y="0"/>
                    </a:lnTo>
                    <a:lnTo>
                      <a:pt x="37" y="2"/>
                    </a:lnTo>
                    <a:lnTo>
                      <a:pt x="23" y="3"/>
                    </a:lnTo>
                    <a:lnTo>
                      <a:pt x="8" y="7"/>
                    </a:lnTo>
                    <a:lnTo>
                      <a:pt x="2" y="9"/>
                    </a:lnTo>
                    <a:lnTo>
                      <a:pt x="0" y="17"/>
                    </a:lnTo>
                    <a:close/>
                  </a:path>
                </a:pathLst>
              </a:custGeom>
              <a:solidFill>
                <a:srgbClr val="00FFFF">
                  <a:alpha val="10001"/>
                </a:srgbClr>
              </a:solidFill>
              <a:ln w="9525">
                <a:noFill/>
                <a:round/>
                <a:headEnd/>
                <a:tailEnd/>
              </a:ln>
            </p:spPr>
            <p:txBody>
              <a:bodyPr/>
              <a:lstStyle/>
              <a:p>
                <a:endParaRPr lang="ar-SA"/>
              </a:p>
            </p:txBody>
          </p:sp>
          <p:sp>
            <p:nvSpPr>
              <p:cNvPr id="3235" name="Freeform 163"/>
              <p:cNvSpPr>
                <a:spLocks/>
              </p:cNvSpPr>
              <p:nvPr/>
            </p:nvSpPr>
            <p:spPr bwMode="auto">
              <a:xfrm>
                <a:off x="-1418" y="1939"/>
                <a:ext cx="55" cy="26"/>
              </a:xfrm>
              <a:custGeom>
                <a:avLst/>
                <a:gdLst/>
                <a:ahLst/>
                <a:cxnLst>
                  <a:cxn ang="0">
                    <a:pos x="6" y="19"/>
                  </a:cxn>
                  <a:cxn ang="0">
                    <a:pos x="6" y="20"/>
                  </a:cxn>
                  <a:cxn ang="0">
                    <a:pos x="9" y="22"/>
                  </a:cxn>
                  <a:cxn ang="0">
                    <a:pos x="29" y="26"/>
                  </a:cxn>
                  <a:cxn ang="0">
                    <a:pos x="55" y="24"/>
                  </a:cxn>
                  <a:cxn ang="0">
                    <a:pos x="55" y="15"/>
                  </a:cxn>
                  <a:cxn ang="0">
                    <a:pos x="44" y="5"/>
                  </a:cxn>
                  <a:cxn ang="0">
                    <a:pos x="35" y="1"/>
                  </a:cxn>
                  <a:cxn ang="0">
                    <a:pos x="26" y="0"/>
                  </a:cxn>
                  <a:cxn ang="0">
                    <a:pos x="12" y="5"/>
                  </a:cxn>
                  <a:cxn ang="0">
                    <a:pos x="0" y="17"/>
                  </a:cxn>
                  <a:cxn ang="0">
                    <a:pos x="3" y="17"/>
                  </a:cxn>
                  <a:cxn ang="0">
                    <a:pos x="6" y="19"/>
                  </a:cxn>
                </a:cxnLst>
                <a:rect l="0" t="0" r="r" b="b"/>
                <a:pathLst>
                  <a:path w="55" h="26">
                    <a:moveTo>
                      <a:pt x="6" y="19"/>
                    </a:moveTo>
                    <a:lnTo>
                      <a:pt x="6" y="20"/>
                    </a:lnTo>
                    <a:lnTo>
                      <a:pt x="9" y="22"/>
                    </a:lnTo>
                    <a:lnTo>
                      <a:pt x="29" y="26"/>
                    </a:lnTo>
                    <a:lnTo>
                      <a:pt x="55" y="24"/>
                    </a:lnTo>
                    <a:lnTo>
                      <a:pt x="55" y="15"/>
                    </a:lnTo>
                    <a:lnTo>
                      <a:pt x="44" y="5"/>
                    </a:lnTo>
                    <a:lnTo>
                      <a:pt x="35" y="1"/>
                    </a:lnTo>
                    <a:lnTo>
                      <a:pt x="26" y="0"/>
                    </a:lnTo>
                    <a:lnTo>
                      <a:pt x="12" y="5"/>
                    </a:lnTo>
                    <a:lnTo>
                      <a:pt x="0" y="17"/>
                    </a:lnTo>
                    <a:lnTo>
                      <a:pt x="3" y="17"/>
                    </a:lnTo>
                    <a:lnTo>
                      <a:pt x="6" y="19"/>
                    </a:lnTo>
                    <a:close/>
                  </a:path>
                </a:pathLst>
              </a:custGeom>
              <a:solidFill>
                <a:srgbClr val="00FFFF">
                  <a:alpha val="10001"/>
                </a:srgbClr>
              </a:solidFill>
              <a:ln w="9525">
                <a:noFill/>
                <a:round/>
                <a:headEnd/>
                <a:tailEnd/>
              </a:ln>
            </p:spPr>
            <p:txBody>
              <a:bodyPr/>
              <a:lstStyle/>
              <a:p>
                <a:endParaRPr lang="ar-SA"/>
              </a:p>
            </p:txBody>
          </p:sp>
          <p:sp>
            <p:nvSpPr>
              <p:cNvPr id="3236" name="Freeform 164"/>
              <p:cNvSpPr>
                <a:spLocks/>
              </p:cNvSpPr>
              <p:nvPr/>
            </p:nvSpPr>
            <p:spPr bwMode="auto">
              <a:xfrm>
                <a:off x="-1357" y="1752"/>
                <a:ext cx="206" cy="42"/>
              </a:xfrm>
              <a:custGeom>
                <a:avLst/>
                <a:gdLst/>
                <a:ahLst/>
                <a:cxnLst>
                  <a:cxn ang="0">
                    <a:pos x="0" y="29"/>
                  </a:cxn>
                  <a:cxn ang="0">
                    <a:pos x="0" y="33"/>
                  </a:cxn>
                  <a:cxn ang="0">
                    <a:pos x="3" y="38"/>
                  </a:cxn>
                  <a:cxn ang="0">
                    <a:pos x="15" y="40"/>
                  </a:cxn>
                  <a:cxn ang="0">
                    <a:pos x="35" y="42"/>
                  </a:cxn>
                  <a:cxn ang="0">
                    <a:pos x="76" y="27"/>
                  </a:cxn>
                  <a:cxn ang="0">
                    <a:pos x="195" y="15"/>
                  </a:cxn>
                  <a:cxn ang="0">
                    <a:pos x="206" y="14"/>
                  </a:cxn>
                  <a:cxn ang="0">
                    <a:pos x="204" y="6"/>
                  </a:cxn>
                  <a:cxn ang="0">
                    <a:pos x="134" y="8"/>
                  </a:cxn>
                  <a:cxn ang="0">
                    <a:pos x="111" y="0"/>
                  </a:cxn>
                  <a:cxn ang="0">
                    <a:pos x="15" y="12"/>
                  </a:cxn>
                  <a:cxn ang="0">
                    <a:pos x="0" y="29"/>
                  </a:cxn>
                </a:cxnLst>
                <a:rect l="0" t="0" r="r" b="b"/>
                <a:pathLst>
                  <a:path w="206" h="42">
                    <a:moveTo>
                      <a:pt x="0" y="29"/>
                    </a:moveTo>
                    <a:lnTo>
                      <a:pt x="0" y="33"/>
                    </a:lnTo>
                    <a:lnTo>
                      <a:pt x="3" y="38"/>
                    </a:lnTo>
                    <a:lnTo>
                      <a:pt x="15" y="40"/>
                    </a:lnTo>
                    <a:lnTo>
                      <a:pt x="35" y="42"/>
                    </a:lnTo>
                    <a:lnTo>
                      <a:pt x="76" y="27"/>
                    </a:lnTo>
                    <a:lnTo>
                      <a:pt x="195" y="15"/>
                    </a:lnTo>
                    <a:lnTo>
                      <a:pt x="206" y="14"/>
                    </a:lnTo>
                    <a:lnTo>
                      <a:pt x="204" y="6"/>
                    </a:lnTo>
                    <a:lnTo>
                      <a:pt x="134" y="8"/>
                    </a:lnTo>
                    <a:lnTo>
                      <a:pt x="111" y="0"/>
                    </a:lnTo>
                    <a:lnTo>
                      <a:pt x="15" y="12"/>
                    </a:lnTo>
                    <a:lnTo>
                      <a:pt x="0" y="29"/>
                    </a:lnTo>
                    <a:close/>
                  </a:path>
                </a:pathLst>
              </a:custGeom>
              <a:solidFill>
                <a:srgbClr val="00FFFF">
                  <a:alpha val="10001"/>
                </a:srgbClr>
              </a:solidFill>
              <a:ln w="9525">
                <a:noFill/>
                <a:round/>
                <a:headEnd/>
                <a:tailEnd/>
              </a:ln>
            </p:spPr>
            <p:txBody>
              <a:bodyPr/>
              <a:lstStyle/>
              <a:p>
                <a:endParaRPr lang="ar-SA"/>
              </a:p>
            </p:txBody>
          </p:sp>
          <p:sp>
            <p:nvSpPr>
              <p:cNvPr id="3237" name="Freeform 165"/>
              <p:cNvSpPr>
                <a:spLocks/>
              </p:cNvSpPr>
              <p:nvPr/>
            </p:nvSpPr>
            <p:spPr bwMode="auto">
              <a:xfrm>
                <a:off x="-1214" y="2045"/>
                <a:ext cx="229" cy="34"/>
              </a:xfrm>
              <a:custGeom>
                <a:avLst/>
                <a:gdLst/>
                <a:ahLst/>
                <a:cxnLst>
                  <a:cxn ang="0">
                    <a:pos x="0" y="11"/>
                  </a:cxn>
                  <a:cxn ang="0">
                    <a:pos x="0" y="17"/>
                  </a:cxn>
                  <a:cxn ang="0">
                    <a:pos x="2" y="25"/>
                  </a:cxn>
                  <a:cxn ang="0">
                    <a:pos x="20" y="30"/>
                  </a:cxn>
                  <a:cxn ang="0">
                    <a:pos x="49" y="34"/>
                  </a:cxn>
                  <a:cxn ang="0">
                    <a:pos x="61" y="34"/>
                  </a:cxn>
                  <a:cxn ang="0">
                    <a:pos x="75" y="34"/>
                  </a:cxn>
                  <a:cxn ang="0">
                    <a:pos x="90" y="30"/>
                  </a:cxn>
                  <a:cxn ang="0">
                    <a:pos x="104" y="28"/>
                  </a:cxn>
                  <a:cxn ang="0">
                    <a:pos x="127" y="19"/>
                  </a:cxn>
                  <a:cxn ang="0">
                    <a:pos x="154" y="15"/>
                  </a:cxn>
                  <a:cxn ang="0">
                    <a:pos x="183" y="15"/>
                  </a:cxn>
                  <a:cxn ang="0">
                    <a:pos x="215" y="15"/>
                  </a:cxn>
                  <a:cxn ang="0">
                    <a:pos x="223" y="11"/>
                  </a:cxn>
                  <a:cxn ang="0">
                    <a:pos x="229" y="6"/>
                  </a:cxn>
                  <a:cxn ang="0">
                    <a:pos x="226" y="2"/>
                  </a:cxn>
                  <a:cxn ang="0">
                    <a:pos x="223" y="0"/>
                  </a:cxn>
                  <a:cxn ang="0">
                    <a:pos x="0" y="8"/>
                  </a:cxn>
                  <a:cxn ang="0">
                    <a:pos x="0" y="9"/>
                  </a:cxn>
                  <a:cxn ang="0">
                    <a:pos x="0" y="11"/>
                  </a:cxn>
                </a:cxnLst>
                <a:rect l="0" t="0" r="r" b="b"/>
                <a:pathLst>
                  <a:path w="229" h="34">
                    <a:moveTo>
                      <a:pt x="0" y="11"/>
                    </a:moveTo>
                    <a:lnTo>
                      <a:pt x="0" y="17"/>
                    </a:lnTo>
                    <a:lnTo>
                      <a:pt x="2" y="25"/>
                    </a:lnTo>
                    <a:lnTo>
                      <a:pt x="20" y="30"/>
                    </a:lnTo>
                    <a:lnTo>
                      <a:pt x="49" y="34"/>
                    </a:lnTo>
                    <a:lnTo>
                      <a:pt x="61" y="34"/>
                    </a:lnTo>
                    <a:lnTo>
                      <a:pt x="75" y="34"/>
                    </a:lnTo>
                    <a:lnTo>
                      <a:pt x="90" y="30"/>
                    </a:lnTo>
                    <a:lnTo>
                      <a:pt x="104" y="28"/>
                    </a:lnTo>
                    <a:lnTo>
                      <a:pt x="127" y="19"/>
                    </a:lnTo>
                    <a:lnTo>
                      <a:pt x="154" y="15"/>
                    </a:lnTo>
                    <a:lnTo>
                      <a:pt x="183" y="15"/>
                    </a:lnTo>
                    <a:lnTo>
                      <a:pt x="215" y="15"/>
                    </a:lnTo>
                    <a:lnTo>
                      <a:pt x="223" y="11"/>
                    </a:lnTo>
                    <a:lnTo>
                      <a:pt x="229" y="6"/>
                    </a:lnTo>
                    <a:lnTo>
                      <a:pt x="226" y="2"/>
                    </a:lnTo>
                    <a:lnTo>
                      <a:pt x="223" y="0"/>
                    </a:lnTo>
                    <a:lnTo>
                      <a:pt x="0" y="8"/>
                    </a:lnTo>
                    <a:lnTo>
                      <a:pt x="0" y="9"/>
                    </a:lnTo>
                    <a:lnTo>
                      <a:pt x="0" y="11"/>
                    </a:lnTo>
                    <a:close/>
                  </a:path>
                </a:pathLst>
              </a:custGeom>
              <a:solidFill>
                <a:srgbClr val="00FFFF">
                  <a:alpha val="10001"/>
                </a:srgbClr>
              </a:solidFill>
              <a:ln w="9525">
                <a:noFill/>
                <a:round/>
                <a:headEnd/>
                <a:tailEnd/>
              </a:ln>
            </p:spPr>
            <p:txBody>
              <a:bodyPr/>
              <a:lstStyle/>
              <a:p>
                <a:endParaRPr lang="ar-SA"/>
              </a:p>
            </p:txBody>
          </p:sp>
          <p:sp>
            <p:nvSpPr>
              <p:cNvPr id="3238" name="Freeform 166"/>
              <p:cNvSpPr>
                <a:spLocks/>
              </p:cNvSpPr>
              <p:nvPr/>
            </p:nvSpPr>
            <p:spPr bwMode="auto">
              <a:xfrm>
                <a:off x="-1127" y="1752"/>
                <a:ext cx="17" cy="10"/>
              </a:xfrm>
              <a:custGeom>
                <a:avLst/>
                <a:gdLst/>
                <a:ahLst/>
                <a:cxnLst>
                  <a:cxn ang="0">
                    <a:pos x="3" y="2"/>
                  </a:cxn>
                  <a:cxn ang="0">
                    <a:pos x="0" y="4"/>
                  </a:cxn>
                  <a:cxn ang="0">
                    <a:pos x="3" y="8"/>
                  </a:cxn>
                  <a:cxn ang="0">
                    <a:pos x="8" y="10"/>
                  </a:cxn>
                  <a:cxn ang="0">
                    <a:pos x="17" y="8"/>
                  </a:cxn>
                  <a:cxn ang="0">
                    <a:pos x="17" y="4"/>
                  </a:cxn>
                  <a:cxn ang="0">
                    <a:pos x="11" y="0"/>
                  </a:cxn>
                  <a:cxn ang="0">
                    <a:pos x="6" y="0"/>
                  </a:cxn>
                  <a:cxn ang="0">
                    <a:pos x="3" y="2"/>
                  </a:cxn>
                </a:cxnLst>
                <a:rect l="0" t="0" r="r" b="b"/>
                <a:pathLst>
                  <a:path w="17" h="10">
                    <a:moveTo>
                      <a:pt x="3" y="2"/>
                    </a:moveTo>
                    <a:lnTo>
                      <a:pt x="0" y="4"/>
                    </a:lnTo>
                    <a:lnTo>
                      <a:pt x="3" y="8"/>
                    </a:lnTo>
                    <a:lnTo>
                      <a:pt x="8" y="10"/>
                    </a:lnTo>
                    <a:lnTo>
                      <a:pt x="17" y="8"/>
                    </a:lnTo>
                    <a:lnTo>
                      <a:pt x="17" y="4"/>
                    </a:lnTo>
                    <a:lnTo>
                      <a:pt x="11" y="0"/>
                    </a:lnTo>
                    <a:lnTo>
                      <a:pt x="6" y="0"/>
                    </a:lnTo>
                    <a:lnTo>
                      <a:pt x="3" y="2"/>
                    </a:lnTo>
                    <a:close/>
                  </a:path>
                </a:pathLst>
              </a:custGeom>
              <a:solidFill>
                <a:srgbClr val="00FFFF">
                  <a:alpha val="10001"/>
                </a:srgbClr>
              </a:solidFill>
              <a:ln w="9525">
                <a:noFill/>
                <a:round/>
                <a:headEnd/>
                <a:tailEnd/>
              </a:ln>
            </p:spPr>
            <p:txBody>
              <a:bodyPr/>
              <a:lstStyle/>
              <a:p>
                <a:endParaRPr lang="ar-SA"/>
              </a:p>
            </p:txBody>
          </p:sp>
          <p:sp>
            <p:nvSpPr>
              <p:cNvPr id="3239" name="Freeform 167"/>
              <p:cNvSpPr>
                <a:spLocks/>
              </p:cNvSpPr>
              <p:nvPr/>
            </p:nvSpPr>
            <p:spPr bwMode="auto">
              <a:xfrm>
                <a:off x="-1110" y="1914"/>
                <a:ext cx="26" cy="13"/>
              </a:xfrm>
              <a:custGeom>
                <a:avLst/>
                <a:gdLst/>
                <a:ahLst/>
                <a:cxnLst>
                  <a:cxn ang="0">
                    <a:pos x="0" y="9"/>
                  </a:cxn>
                  <a:cxn ang="0">
                    <a:pos x="0" y="11"/>
                  </a:cxn>
                  <a:cxn ang="0">
                    <a:pos x="3" y="13"/>
                  </a:cxn>
                  <a:cxn ang="0">
                    <a:pos x="15" y="11"/>
                  </a:cxn>
                  <a:cxn ang="0">
                    <a:pos x="26" y="6"/>
                  </a:cxn>
                  <a:cxn ang="0">
                    <a:pos x="18" y="0"/>
                  </a:cxn>
                  <a:cxn ang="0">
                    <a:pos x="3" y="4"/>
                  </a:cxn>
                  <a:cxn ang="0">
                    <a:pos x="0" y="6"/>
                  </a:cxn>
                  <a:cxn ang="0">
                    <a:pos x="0" y="9"/>
                  </a:cxn>
                </a:cxnLst>
                <a:rect l="0" t="0" r="r" b="b"/>
                <a:pathLst>
                  <a:path w="26" h="13">
                    <a:moveTo>
                      <a:pt x="0" y="9"/>
                    </a:moveTo>
                    <a:lnTo>
                      <a:pt x="0" y="11"/>
                    </a:lnTo>
                    <a:lnTo>
                      <a:pt x="3" y="13"/>
                    </a:lnTo>
                    <a:lnTo>
                      <a:pt x="15" y="11"/>
                    </a:lnTo>
                    <a:lnTo>
                      <a:pt x="26" y="6"/>
                    </a:lnTo>
                    <a:lnTo>
                      <a:pt x="18" y="0"/>
                    </a:lnTo>
                    <a:lnTo>
                      <a:pt x="3" y="4"/>
                    </a:lnTo>
                    <a:lnTo>
                      <a:pt x="0" y="6"/>
                    </a:lnTo>
                    <a:lnTo>
                      <a:pt x="0" y="9"/>
                    </a:lnTo>
                    <a:close/>
                  </a:path>
                </a:pathLst>
              </a:custGeom>
              <a:solidFill>
                <a:srgbClr val="00FFFF">
                  <a:alpha val="10001"/>
                </a:srgbClr>
              </a:solidFill>
              <a:ln w="9525">
                <a:noFill/>
                <a:round/>
                <a:headEnd/>
                <a:tailEnd/>
              </a:ln>
            </p:spPr>
            <p:txBody>
              <a:bodyPr/>
              <a:lstStyle/>
              <a:p>
                <a:endParaRPr lang="ar-SA"/>
              </a:p>
            </p:txBody>
          </p:sp>
          <p:sp>
            <p:nvSpPr>
              <p:cNvPr id="3240" name="Freeform 168"/>
              <p:cNvSpPr>
                <a:spLocks/>
              </p:cNvSpPr>
              <p:nvPr/>
            </p:nvSpPr>
            <p:spPr bwMode="auto">
              <a:xfrm>
                <a:off x="-985" y="3775"/>
                <a:ext cx="6" cy="9"/>
              </a:xfrm>
              <a:custGeom>
                <a:avLst/>
                <a:gdLst/>
                <a:ahLst/>
                <a:cxnLst>
                  <a:cxn ang="0">
                    <a:pos x="0" y="0"/>
                  </a:cxn>
                  <a:cxn ang="0">
                    <a:pos x="0" y="3"/>
                  </a:cxn>
                  <a:cxn ang="0">
                    <a:pos x="6" y="9"/>
                  </a:cxn>
                  <a:cxn ang="0">
                    <a:pos x="0" y="0"/>
                  </a:cxn>
                </a:cxnLst>
                <a:rect l="0" t="0" r="r" b="b"/>
                <a:pathLst>
                  <a:path w="6" h="9">
                    <a:moveTo>
                      <a:pt x="0" y="0"/>
                    </a:moveTo>
                    <a:lnTo>
                      <a:pt x="0" y="3"/>
                    </a:lnTo>
                    <a:lnTo>
                      <a:pt x="6" y="9"/>
                    </a:lnTo>
                    <a:lnTo>
                      <a:pt x="0" y="0"/>
                    </a:lnTo>
                    <a:close/>
                  </a:path>
                </a:pathLst>
              </a:custGeom>
              <a:solidFill>
                <a:srgbClr val="00FFFF">
                  <a:alpha val="10001"/>
                </a:srgbClr>
              </a:solidFill>
              <a:ln w="9525">
                <a:noFill/>
                <a:round/>
                <a:headEnd/>
                <a:tailEnd/>
              </a:ln>
            </p:spPr>
            <p:txBody>
              <a:bodyPr/>
              <a:lstStyle/>
              <a:p>
                <a:endParaRPr lang="ar-SA"/>
              </a:p>
            </p:txBody>
          </p:sp>
          <p:sp>
            <p:nvSpPr>
              <p:cNvPr id="3241" name="Freeform 169"/>
              <p:cNvSpPr>
                <a:spLocks/>
              </p:cNvSpPr>
              <p:nvPr/>
            </p:nvSpPr>
            <p:spPr bwMode="auto">
              <a:xfrm>
                <a:off x="-1008" y="2792"/>
                <a:ext cx="125" cy="44"/>
              </a:xfrm>
              <a:custGeom>
                <a:avLst/>
                <a:gdLst/>
                <a:ahLst/>
                <a:cxnLst>
                  <a:cxn ang="0">
                    <a:pos x="6" y="11"/>
                  </a:cxn>
                  <a:cxn ang="0">
                    <a:pos x="9" y="17"/>
                  </a:cxn>
                  <a:cxn ang="0">
                    <a:pos x="17" y="23"/>
                  </a:cxn>
                  <a:cxn ang="0">
                    <a:pos x="29" y="27"/>
                  </a:cxn>
                  <a:cxn ang="0">
                    <a:pos x="49" y="28"/>
                  </a:cxn>
                  <a:cxn ang="0">
                    <a:pos x="49" y="23"/>
                  </a:cxn>
                  <a:cxn ang="0">
                    <a:pos x="52" y="19"/>
                  </a:cxn>
                  <a:cxn ang="0">
                    <a:pos x="58" y="15"/>
                  </a:cxn>
                  <a:cxn ang="0">
                    <a:pos x="67" y="17"/>
                  </a:cxn>
                  <a:cxn ang="0">
                    <a:pos x="75" y="19"/>
                  </a:cxn>
                  <a:cxn ang="0">
                    <a:pos x="87" y="27"/>
                  </a:cxn>
                  <a:cxn ang="0">
                    <a:pos x="84" y="32"/>
                  </a:cxn>
                  <a:cxn ang="0">
                    <a:pos x="90" y="38"/>
                  </a:cxn>
                  <a:cxn ang="0">
                    <a:pos x="87" y="42"/>
                  </a:cxn>
                  <a:cxn ang="0">
                    <a:pos x="99" y="44"/>
                  </a:cxn>
                  <a:cxn ang="0">
                    <a:pos x="107" y="38"/>
                  </a:cxn>
                  <a:cxn ang="0">
                    <a:pos x="116" y="34"/>
                  </a:cxn>
                  <a:cxn ang="0">
                    <a:pos x="107" y="11"/>
                  </a:cxn>
                  <a:cxn ang="0">
                    <a:pos x="113" y="8"/>
                  </a:cxn>
                  <a:cxn ang="0">
                    <a:pos x="125" y="4"/>
                  </a:cxn>
                  <a:cxn ang="0">
                    <a:pos x="110" y="0"/>
                  </a:cxn>
                  <a:cxn ang="0">
                    <a:pos x="96" y="2"/>
                  </a:cxn>
                  <a:cxn ang="0">
                    <a:pos x="75" y="4"/>
                  </a:cxn>
                  <a:cxn ang="0">
                    <a:pos x="58" y="6"/>
                  </a:cxn>
                  <a:cxn ang="0">
                    <a:pos x="46" y="2"/>
                  </a:cxn>
                  <a:cxn ang="0">
                    <a:pos x="32" y="2"/>
                  </a:cxn>
                  <a:cxn ang="0">
                    <a:pos x="17" y="2"/>
                  </a:cxn>
                  <a:cxn ang="0">
                    <a:pos x="6" y="4"/>
                  </a:cxn>
                  <a:cxn ang="0">
                    <a:pos x="0" y="8"/>
                  </a:cxn>
                  <a:cxn ang="0">
                    <a:pos x="6" y="11"/>
                  </a:cxn>
                </a:cxnLst>
                <a:rect l="0" t="0" r="r" b="b"/>
                <a:pathLst>
                  <a:path w="125" h="44">
                    <a:moveTo>
                      <a:pt x="6" y="11"/>
                    </a:moveTo>
                    <a:lnTo>
                      <a:pt x="9" y="17"/>
                    </a:lnTo>
                    <a:lnTo>
                      <a:pt x="17" y="23"/>
                    </a:lnTo>
                    <a:lnTo>
                      <a:pt x="29" y="27"/>
                    </a:lnTo>
                    <a:lnTo>
                      <a:pt x="49" y="28"/>
                    </a:lnTo>
                    <a:lnTo>
                      <a:pt x="49" y="23"/>
                    </a:lnTo>
                    <a:lnTo>
                      <a:pt x="52" y="19"/>
                    </a:lnTo>
                    <a:lnTo>
                      <a:pt x="58" y="15"/>
                    </a:lnTo>
                    <a:lnTo>
                      <a:pt x="67" y="17"/>
                    </a:lnTo>
                    <a:lnTo>
                      <a:pt x="75" y="19"/>
                    </a:lnTo>
                    <a:lnTo>
                      <a:pt x="87" y="27"/>
                    </a:lnTo>
                    <a:lnTo>
                      <a:pt x="84" y="32"/>
                    </a:lnTo>
                    <a:lnTo>
                      <a:pt x="90" y="38"/>
                    </a:lnTo>
                    <a:lnTo>
                      <a:pt x="87" y="42"/>
                    </a:lnTo>
                    <a:lnTo>
                      <a:pt x="99" y="44"/>
                    </a:lnTo>
                    <a:lnTo>
                      <a:pt x="107" y="38"/>
                    </a:lnTo>
                    <a:lnTo>
                      <a:pt x="116" y="34"/>
                    </a:lnTo>
                    <a:lnTo>
                      <a:pt x="107" y="11"/>
                    </a:lnTo>
                    <a:lnTo>
                      <a:pt x="113" y="8"/>
                    </a:lnTo>
                    <a:lnTo>
                      <a:pt x="125" y="4"/>
                    </a:lnTo>
                    <a:lnTo>
                      <a:pt x="110" y="0"/>
                    </a:lnTo>
                    <a:lnTo>
                      <a:pt x="96" y="2"/>
                    </a:lnTo>
                    <a:lnTo>
                      <a:pt x="75" y="4"/>
                    </a:lnTo>
                    <a:lnTo>
                      <a:pt x="58" y="6"/>
                    </a:lnTo>
                    <a:lnTo>
                      <a:pt x="46" y="2"/>
                    </a:lnTo>
                    <a:lnTo>
                      <a:pt x="32" y="2"/>
                    </a:lnTo>
                    <a:lnTo>
                      <a:pt x="17" y="2"/>
                    </a:lnTo>
                    <a:lnTo>
                      <a:pt x="6" y="4"/>
                    </a:lnTo>
                    <a:lnTo>
                      <a:pt x="0" y="8"/>
                    </a:lnTo>
                    <a:lnTo>
                      <a:pt x="6" y="11"/>
                    </a:lnTo>
                    <a:close/>
                  </a:path>
                </a:pathLst>
              </a:custGeom>
              <a:solidFill>
                <a:srgbClr val="00FFFF">
                  <a:alpha val="10001"/>
                </a:srgbClr>
              </a:solidFill>
              <a:ln w="9525">
                <a:noFill/>
                <a:round/>
                <a:headEnd/>
                <a:tailEnd/>
              </a:ln>
            </p:spPr>
            <p:txBody>
              <a:bodyPr/>
              <a:lstStyle/>
              <a:p>
                <a:endParaRPr lang="ar-SA"/>
              </a:p>
            </p:txBody>
          </p:sp>
          <p:sp>
            <p:nvSpPr>
              <p:cNvPr id="3242" name="Freeform 170"/>
              <p:cNvSpPr>
                <a:spLocks/>
              </p:cNvSpPr>
              <p:nvPr/>
            </p:nvSpPr>
            <p:spPr bwMode="auto">
              <a:xfrm>
                <a:off x="-1058" y="1747"/>
                <a:ext cx="24" cy="9"/>
              </a:xfrm>
              <a:custGeom>
                <a:avLst/>
                <a:gdLst/>
                <a:ahLst/>
                <a:cxnLst>
                  <a:cxn ang="0">
                    <a:pos x="0" y="5"/>
                  </a:cxn>
                  <a:cxn ang="0">
                    <a:pos x="3" y="7"/>
                  </a:cxn>
                  <a:cxn ang="0">
                    <a:pos x="18" y="9"/>
                  </a:cxn>
                  <a:cxn ang="0">
                    <a:pos x="18" y="7"/>
                  </a:cxn>
                  <a:cxn ang="0">
                    <a:pos x="24" y="5"/>
                  </a:cxn>
                  <a:cxn ang="0">
                    <a:pos x="18" y="1"/>
                  </a:cxn>
                  <a:cxn ang="0">
                    <a:pos x="15" y="0"/>
                  </a:cxn>
                  <a:cxn ang="0">
                    <a:pos x="0" y="0"/>
                  </a:cxn>
                  <a:cxn ang="0">
                    <a:pos x="0" y="5"/>
                  </a:cxn>
                </a:cxnLst>
                <a:rect l="0" t="0" r="r" b="b"/>
                <a:pathLst>
                  <a:path w="24" h="9">
                    <a:moveTo>
                      <a:pt x="0" y="5"/>
                    </a:moveTo>
                    <a:lnTo>
                      <a:pt x="3" y="7"/>
                    </a:lnTo>
                    <a:lnTo>
                      <a:pt x="18" y="9"/>
                    </a:lnTo>
                    <a:lnTo>
                      <a:pt x="18" y="7"/>
                    </a:lnTo>
                    <a:lnTo>
                      <a:pt x="24" y="5"/>
                    </a:lnTo>
                    <a:lnTo>
                      <a:pt x="18" y="1"/>
                    </a:lnTo>
                    <a:lnTo>
                      <a:pt x="15" y="0"/>
                    </a:lnTo>
                    <a:lnTo>
                      <a:pt x="0" y="0"/>
                    </a:lnTo>
                    <a:lnTo>
                      <a:pt x="0" y="5"/>
                    </a:lnTo>
                    <a:close/>
                  </a:path>
                </a:pathLst>
              </a:custGeom>
              <a:solidFill>
                <a:srgbClr val="00FFFF">
                  <a:alpha val="10001"/>
                </a:srgbClr>
              </a:solidFill>
              <a:ln w="9525">
                <a:noFill/>
                <a:round/>
                <a:headEnd/>
                <a:tailEnd/>
              </a:ln>
            </p:spPr>
            <p:txBody>
              <a:bodyPr/>
              <a:lstStyle/>
              <a:p>
                <a:endParaRPr lang="ar-SA"/>
              </a:p>
            </p:txBody>
          </p:sp>
          <p:sp>
            <p:nvSpPr>
              <p:cNvPr id="3243" name="Freeform 171"/>
              <p:cNvSpPr>
                <a:spLocks/>
              </p:cNvSpPr>
              <p:nvPr/>
            </p:nvSpPr>
            <p:spPr bwMode="auto">
              <a:xfrm>
                <a:off x="-988" y="2801"/>
                <a:ext cx="9" cy="10"/>
              </a:xfrm>
              <a:custGeom>
                <a:avLst/>
                <a:gdLst/>
                <a:ahLst/>
                <a:cxnLst>
                  <a:cxn ang="0">
                    <a:pos x="0" y="10"/>
                  </a:cxn>
                  <a:cxn ang="0">
                    <a:pos x="3" y="6"/>
                  </a:cxn>
                  <a:cxn ang="0">
                    <a:pos x="9" y="0"/>
                  </a:cxn>
                  <a:cxn ang="0">
                    <a:pos x="3" y="4"/>
                  </a:cxn>
                  <a:cxn ang="0">
                    <a:pos x="0" y="10"/>
                  </a:cxn>
                </a:cxnLst>
                <a:rect l="0" t="0" r="r" b="b"/>
                <a:pathLst>
                  <a:path w="9" h="10">
                    <a:moveTo>
                      <a:pt x="0" y="10"/>
                    </a:moveTo>
                    <a:lnTo>
                      <a:pt x="3" y="6"/>
                    </a:lnTo>
                    <a:lnTo>
                      <a:pt x="9" y="0"/>
                    </a:lnTo>
                    <a:lnTo>
                      <a:pt x="3" y="4"/>
                    </a:lnTo>
                    <a:lnTo>
                      <a:pt x="0" y="10"/>
                    </a:lnTo>
                    <a:close/>
                  </a:path>
                </a:pathLst>
              </a:custGeom>
              <a:solidFill>
                <a:srgbClr val="00FFFF">
                  <a:alpha val="10001"/>
                </a:srgbClr>
              </a:solidFill>
              <a:ln w="9525">
                <a:noFill/>
                <a:round/>
                <a:headEnd/>
                <a:tailEnd/>
              </a:ln>
            </p:spPr>
            <p:txBody>
              <a:bodyPr/>
              <a:lstStyle/>
              <a:p>
                <a:endParaRPr lang="ar-SA"/>
              </a:p>
            </p:txBody>
          </p:sp>
          <p:sp>
            <p:nvSpPr>
              <p:cNvPr id="3244" name="Freeform 172"/>
              <p:cNvSpPr>
                <a:spLocks/>
              </p:cNvSpPr>
              <p:nvPr/>
            </p:nvSpPr>
            <p:spPr bwMode="auto">
              <a:xfrm>
                <a:off x="-845" y="3782"/>
                <a:ext cx="17" cy="15"/>
              </a:xfrm>
              <a:custGeom>
                <a:avLst/>
                <a:gdLst/>
                <a:ahLst/>
                <a:cxnLst>
                  <a:cxn ang="0">
                    <a:pos x="3" y="15"/>
                  </a:cxn>
                  <a:cxn ang="0">
                    <a:pos x="5" y="15"/>
                  </a:cxn>
                  <a:cxn ang="0">
                    <a:pos x="11" y="15"/>
                  </a:cxn>
                  <a:cxn ang="0">
                    <a:pos x="17" y="8"/>
                  </a:cxn>
                  <a:cxn ang="0">
                    <a:pos x="11" y="0"/>
                  </a:cxn>
                  <a:cxn ang="0">
                    <a:pos x="14" y="2"/>
                  </a:cxn>
                  <a:cxn ang="0">
                    <a:pos x="17" y="8"/>
                  </a:cxn>
                  <a:cxn ang="0">
                    <a:pos x="11" y="8"/>
                  </a:cxn>
                  <a:cxn ang="0">
                    <a:pos x="5" y="12"/>
                  </a:cxn>
                  <a:cxn ang="0">
                    <a:pos x="0" y="14"/>
                  </a:cxn>
                  <a:cxn ang="0">
                    <a:pos x="3" y="15"/>
                  </a:cxn>
                </a:cxnLst>
                <a:rect l="0" t="0" r="r" b="b"/>
                <a:pathLst>
                  <a:path w="17" h="15">
                    <a:moveTo>
                      <a:pt x="3" y="15"/>
                    </a:moveTo>
                    <a:lnTo>
                      <a:pt x="5" y="15"/>
                    </a:lnTo>
                    <a:lnTo>
                      <a:pt x="11" y="15"/>
                    </a:lnTo>
                    <a:lnTo>
                      <a:pt x="17" y="8"/>
                    </a:lnTo>
                    <a:lnTo>
                      <a:pt x="11" y="0"/>
                    </a:lnTo>
                    <a:lnTo>
                      <a:pt x="14" y="2"/>
                    </a:lnTo>
                    <a:lnTo>
                      <a:pt x="17" y="8"/>
                    </a:lnTo>
                    <a:lnTo>
                      <a:pt x="11" y="8"/>
                    </a:lnTo>
                    <a:lnTo>
                      <a:pt x="5" y="12"/>
                    </a:lnTo>
                    <a:lnTo>
                      <a:pt x="0" y="14"/>
                    </a:lnTo>
                    <a:lnTo>
                      <a:pt x="3" y="15"/>
                    </a:lnTo>
                    <a:close/>
                  </a:path>
                </a:pathLst>
              </a:custGeom>
              <a:solidFill>
                <a:srgbClr val="00FFFF">
                  <a:alpha val="10001"/>
                </a:srgbClr>
              </a:solidFill>
              <a:ln w="9525">
                <a:noFill/>
                <a:round/>
                <a:headEnd/>
                <a:tailEnd/>
              </a:ln>
            </p:spPr>
            <p:txBody>
              <a:bodyPr/>
              <a:lstStyle/>
              <a:p>
                <a:endParaRPr lang="ar-SA"/>
              </a:p>
            </p:txBody>
          </p:sp>
          <p:sp>
            <p:nvSpPr>
              <p:cNvPr id="3245" name="Freeform 173"/>
              <p:cNvSpPr>
                <a:spLocks/>
              </p:cNvSpPr>
              <p:nvPr/>
            </p:nvSpPr>
            <p:spPr bwMode="auto">
              <a:xfrm>
                <a:off x="-822" y="2625"/>
                <a:ext cx="198" cy="669"/>
              </a:xfrm>
              <a:custGeom>
                <a:avLst/>
                <a:gdLst/>
                <a:ahLst/>
                <a:cxnLst>
                  <a:cxn ang="0">
                    <a:pos x="3" y="138"/>
                  </a:cxn>
                  <a:cxn ang="0">
                    <a:pos x="20" y="159"/>
                  </a:cxn>
                  <a:cxn ang="0">
                    <a:pos x="32" y="192"/>
                  </a:cxn>
                  <a:cxn ang="0">
                    <a:pos x="46" y="226"/>
                  </a:cxn>
                  <a:cxn ang="0">
                    <a:pos x="58" y="260"/>
                  </a:cxn>
                  <a:cxn ang="0">
                    <a:pos x="70" y="296"/>
                  </a:cxn>
                  <a:cxn ang="0">
                    <a:pos x="78" y="330"/>
                  </a:cxn>
                  <a:cxn ang="0">
                    <a:pos x="84" y="365"/>
                  </a:cxn>
                  <a:cxn ang="0">
                    <a:pos x="90" y="401"/>
                  </a:cxn>
                  <a:cxn ang="0">
                    <a:pos x="93" y="435"/>
                  </a:cxn>
                  <a:cxn ang="0">
                    <a:pos x="93" y="465"/>
                  </a:cxn>
                  <a:cxn ang="0">
                    <a:pos x="93" y="496"/>
                  </a:cxn>
                  <a:cxn ang="0">
                    <a:pos x="93" y="526"/>
                  </a:cxn>
                  <a:cxn ang="0">
                    <a:pos x="96" y="559"/>
                  </a:cxn>
                  <a:cxn ang="0">
                    <a:pos x="96" y="589"/>
                  </a:cxn>
                  <a:cxn ang="0">
                    <a:pos x="99" y="621"/>
                  </a:cxn>
                  <a:cxn ang="0">
                    <a:pos x="105" y="652"/>
                  </a:cxn>
                  <a:cxn ang="0">
                    <a:pos x="119" y="659"/>
                  </a:cxn>
                  <a:cxn ang="0">
                    <a:pos x="131" y="638"/>
                  </a:cxn>
                  <a:cxn ang="0">
                    <a:pos x="160" y="619"/>
                  </a:cxn>
                  <a:cxn ang="0">
                    <a:pos x="180" y="598"/>
                  </a:cxn>
                  <a:cxn ang="0">
                    <a:pos x="186" y="572"/>
                  </a:cxn>
                  <a:cxn ang="0">
                    <a:pos x="192" y="545"/>
                  </a:cxn>
                  <a:cxn ang="0">
                    <a:pos x="195" y="519"/>
                  </a:cxn>
                  <a:cxn ang="0">
                    <a:pos x="195" y="492"/>
                  </a:cxn>
                  <a:cxn ang="0">
                    <a:pos x="195" y="465"/>
                  </a:cxn>
                  <a:cxn ang="0">
                    <a:pos x="192" y="439"/>
                  </a:cxn>
                  <a:cxn ang="0">
                    <a:pos x="186" y="412"/>
                  </a:cxn>
                  <a:cxn ang="0">
                    <a:pos x="174" y="389"/>
                  </a:cxn>
                  <a:cxn ang="0">
                    <a:pos x="163" y="367"/>
                  </a:cxn>
                  <a:cxn ang="0">
                    <a:pos x="154" y="346"/>
                  </a:cxn>
                  <a:cxn ang="0">
                    <a:pos x="145" y="325"/>
                  </a:cxn>
                  <a:cxn ang="0">
                    <a:pos x="139" y="304"/>
                  </a:cxn>
                  <a:cxn ang="0">
                    <a:pos x="131" y="281"/>
                  </a:cxn>
                  <a:cxn ang="0">
                    <a:pos x="125" y="251"/>
                  </a:cxn>
                  <a:cxn ang="0">
                    <a:pos x="119" y="220"/>
                  </a:cxn>
                  <a:cxn ang="0">
                    <a:pos x="113" y="197"/>
                  </a:cxn>
                  <a:cxn ang="0">
                    <a:pos x="110" y="176"/>
                  </a:cxn>
                  <a:cxn ang="0">
                    <a:pos x="107" y="156"/>
                  </a:cxn>
                  <a:cxn ang="0">
                    <a:pos x="105" y="125"/>
                  </a:cxn>
                  <a:cxn ang="0">
                    <a:pos x="99" y="85"/>
                  </a:cxn>
                  <a:cxn ang="0">
                    <a:pos x="81" y="0"/>
                  </a:cxn>
                </a:cxnLst>
                <a:rect l="0" t="0" r="r" b="b"/>
                <a:pathLst>
                  <a:path w="198" h="669">
                    <a:moveTo>
                      <a:pt x="0" y="133"/>
                    </a:moveTo>
                    <a:lnTo>
                      <a:pt x="3" y="138"/>
                    </a:lnTo>
                    <a:lnTo>
                      <a:pt x="14" y="144"/>
                    </a:lnTo>
                    <a:lnTo>
                      <a:pt x="20" y="159"/>
                    </a:lnTo>
                    <a:lnTo>
                      <a:pt x="26" y="175"/>
                    </a:lnTo>
                    <a:lnTo>
                      <a:pt x="32" y="192"/>
                    </a:lnTo>
                    <a:lnTo>
                      <a:pt x="41" y="209"/>
                    </a:lnTo>
                    <a:lnTo>
                      <a:pt x="46" y="226"/>
                    </a:lnTo>
                    <a:lnTo>
                      <a:pt x="52" y="243"/>
                    </a:lnTo>
                    <a:lnTo>
                      <a:pt x="58" y="260"/>
                    </a:lnTo>
                    <a:lnTo>
                      <a:pt x="67" y="279"/>
                    </a:lnTo>
                    <a:lnTo>
                      <a:pt x="70" y="296"/>
                    </a:lnTo>
                    <a:lnTo>
                      <a:pt x="76" y="313"/>
                    </a:lnTo>
                    <a:lnTo>
                      <a:pt x="78" y="330"/>
                    </a:lnTo>
                    <a:lnTo>
                      <a:pt x="84" y="348"/>
                    </a:lnTo>
                    <a:lnTo>
                      <a:pt x="84" y="365"/>
                    </a:lnTo>
                    <a:lnTo>
                      <a:pt x="87" y="384"/>
                    </a:lnTo>
                    <a:lnTo>
                      <a:pt x="90" y="401"/>
                    </a:lnTo>
                    <a:lnTo>
                      <a:pt x="93" y="420"/>
                    </a:lnTo>
                    <a:lnTo>
                      <a:pt x="93" y="435"/>
                    </a:lnTo>
                    <a:lnTo>
                      <a:pt x="93" y="450"/>
                    </a:lnTo>
                    <a:lnTo>
                      <a:pt x="93" y="465"/>
                    </a:lnTo>
                    <a:lnTo>
                      <a:pt x="93" y="481"/>
                    </a:lnTo>
                    <a:lnTo>
                      <a:pt x="93" y="496"/>
                    </a:lnTo>
                    <a:lnTo>
                      <a:pt x="93" y="511"/>
                    </a:lnTo>
                    <a:lnTo>
                      <a:pt x="93" y="526"/>
                    </a:lnTo>
                    <a:lnTo>
                      <a:pt x="96" y="543"/>
                    </a:lnTo>
                    <a:lnTo>
                      <a:pt x="96" y="559"/>
                    </a:lnTo>
                    <a:lnTo>
                      <a:pt x="96" y="574"/>
                    </a:lnTo>
                    <a:lnTo>
                      <a:pt x="96" y="589"/>
                    </a:lnTo>
                    <a:lnTo>
                      <a:pt x="99" y="606"/>
                    </a:lnTo>
                    <a:lnTo>
                      <a:pt x="99" y="621"/>
                    </a:lnTo>
                    <a:lnTo>
                      <a:pt x="102" y="636"/>
                    </a:lnTo>
                    <a:lnTo>
                      <a:pt x="105" y="652"/>
                    </a:lnTo>
                    <a:lnTo>
                      <a:pt x="110" y="669"/>
                    </a:lnTo>
                    <a:lnTo>
                      <a:pt x="119" y="659"/>
                    </a:lnTo>
                    <a:lnTo>
                      <a:pt x="119" y="650"/>
                    </a:lnTo>
                    <a:lnTo>
                      <a:pt x="131" y="638"/>
                    </a:lnTo>
                    <a:lnTo>
                      <a:pt x="145" y="629"/>
                    </a:lnTo>
                    <a:lnTo>
                      <a:pt x="160" y="619"/>
                    </a:lnTo>
                    <a:lnTo>
                      <a:pt x="180" y="614"/>
                    </a:lnTo>
                    <a:lnTo>
                      <a:pt x="180" y="598"/>
                    </a:lnTo>
                    <a:lnTo>
                      <a:pt x="186" y="587"/>
                    </a:lnTo>
                    <a:lnTo>
                      <a:pt x="186" y="572"/>
                    </a:lnTo>
                    <a:lnTo>
                      <a:pt x="192" y="560"/>
                    </a:lnTo>
                    <a:lnTo>
                      <a:pt x="192" y="545"/>
                    </a:lnTo>
                    <a:lnTo>
                      <a:pt x="195" y="534"/>
                    </a:lnTo>
                    <a:lnTo>
                      <a:pt x="195" y="519"/>
                    </a:lnTo>
                    <a:lnTo>
                      <a:pt x="198" y="507"/>
                    </a:lnTo>
                    <a:lnTo>
                      <a:pt x="195" y="492"/>
                    </a:lnTo>
                    <a:lnTo>
                      <a:pt x="195" y="479"/>
                    </a:lnTo>
                    <a:lnTo>
                      <a:pt x="195" y="465"/>
                    </a:lnTo>
                    <a:lnTo>
                      <a:pt x="195" y="452"/>
                    </a:lnTo>
                    <a:lnTo>
                      <a:pt x="192" y="439"/>
                    </a:lnTo>
                    <a:lnTo>
                      <a:pt x="189" y="425"/>
                    </a:lnTo>
                    <a:lnTo>
                      <a:pt x="186" y="412"/>
                    </a:lnTo>
                    <a:lnTo>
                      <a:pt x="183" y="401"/>
                    </a:lnTo>
                    <a:lnTo>
                      <a:pt x="174" y="389"/>
                    </a:lnTo>
                    <a:lnTo>
                      <a:pt x="171" y="378"/>
                    </a:lnTo>
                    <a:lnTo>
                      <a:pt x="163" y="367"/>
                    </a:lnTo>
                    <a:lnTo>
                      <a:pt x="160" y="357"/>
                    </a:lnTo>
                    <a:lnTo>
                      <a:pt x="154" y="346"/>
                    </a:lnTo>
                    <a:lnTo>
                      <a:pt x="151" y="336"/>
                    </a:lnTo>
                    <a:lnTo>
                      <a:pt x="145" y="325"/>
                    </a:lnTo>
                    <a:lnTo>
                      <a:pt x="145" y="315"/>
                    </a:lnTo>
                    <a:lnTo>
                      <a:pt x="139" y="304"/>
                    </a:lnTo>
                    <a:lnTo>
                      <a:pt x="137" y="292"/>
                    </a:lnTo>
                    <a:lnTo>
                      <a:pt x="131" y="281"/>
                    </a:lnTo>
                    <a:lnTo>
                      <a:pt x="131" y="271"/>
                    </a:lnTo>
                    <a:lnTo>
                      <a:pt x="125" y="251"/>
                    </a:lnTo>
                    <a:lnTo>
                      <a:pt x="122" y="232"/>
                    </a:lnTo>
                    <a:lnTo>
                      <a:pt x="119" y="220"/>
                    </a:lnTo>
                    <a:lnTo>
                      <a:pt x="116" y="209"/>
                    </a:lnTo>
                    <a:lnTo>
                      <a:pt x="113" y="197"/>
                    </a:lnTo>
                    <a:lnTo>
                      <a:pt x="113" y="188"/>
                    </a:lnTo>
                    <a:lnTo>
                      <a:pt x="110" y="176"/>
                    </a:lnTo>
                    <a:lnTo>
                      <a:pt x="107" y="167"/>
                    </a:lnTo>
                    <a:lnTo>
                      <a:pt x="107" y="156"/>
                    </a:lnTo>
                    <a:lnTo>
                      <a:pt x="107" y="146"/>
                    </a:lnTo>
                    <a:lnTo>
                      <a:pt x="105" y="125"/>
                    </a:lnTo>
                    <a:lnTo>
                      <a:pt x="102" y="106"/>
                    </a:lnTo>
                    <a:lnTo>
                      <a:pt x="99" y="85"/>
                    </a:lnTo>
                    <a:lnTo>
                      <a:pt x="99" y="66"/>
                    </a:lnTo>
                    <a:lnTo>
                      <a:pt x="81" y="0"/>
                    </a:lnTo>
                    <a:lnTo>
                      <a:pt x="0" y="133"/>
                    </a:lnTo>
                    <a:close/>
                  </a:path>
                </a:pathLst>
              </a:custGeom>
              <a:solidFill>
                <a:srgbClr val="00FFFF">
                  <a:alpha val="10001"/>
                </a:srgbClr>
              </a:solidFill>
              <a:ln w="9525">
                <a:noFill/>
                <a:round/>
                <a:headEnd/>
                <a:tailEnd/>
              </a:ln>
            </p:spPr>
            <p:txBody>
              <a:bodyPr/>
              <a:lstStyle/>
              <a:p>
                <a:endParaRPr lang="ar-SA"/>
              </a:p>
            </p:txBody>
          </p:sp>
          <p:sp>
            <p:nvSpPr>
              <p:cNvPr id="3246" name="Freeform 174"/>
              <p:cNvSpPr>
                <a:spLocks/>
              </p:cNvSpPr>
              <p:nvPr/>
            </p:nvSpPr>
            <p:spPr bwMode="auto">
              <a:xfrm>
                <a:off x="-691" y="2473"/>
                <a:ext cx="81" cy="40"/>
              </a:xfrm>
              <a:custGeom>
                <a:avLst/>
                <a:gdLst/>
                <a:ahLst/>
                <a:cxnLst>
                  <a:cxn ang="0">
                    <a:pos x="0" y="21"/>
                  </a:cxn>
                  <a:cxn ang="0">
                    <a:pos x="3" y="24"/>
                  </a:cxn>
                  <a:cxn ang="0">
                    <a:pos x="8" y="28"/>
                  </a:cxn>
                  <a:cxn ang="0">
                    <a:pos x="6" y="32"/>
                  </a:cxn>
                  <a:cxn ang="0">
                    <a:pos x="11" y="38"/>
                  </a:cxn>
                  <a:cxn ang="0">
                    <a:pos x="14" y="38"/>
                  </a:cxn>
                  <a:cxn ang="0">
                    <a:pos x="23" y="40"/>
                  </a:cxn>
                  <a:cxn ang="0">
                    <a:pos x="32" y="38"/>
                  </a:cxn>
                  <a:cxn ang="0">
                    <a:pos x="46" y="36"/>
                  </a:cxn>
                  <a:cxn ang="0">
                    <a:pos x="40" y="30"/>
                  </a:cxn>
                  <a:cxn ang="0">
                    <a:pos x="38" y="24"/>
                  </a:cxn>
                  <a:cxn ang="0">
                    <a:pos x="40" y="21"/>
                  </a:cxn>
                  <a:cxn ang="0">
                    <a:pos x="49" y="17"/>
                  </a:cxn>
                  <a:cxn ang="0">
                    <a:pos x="55" y="17"/>
                  </a:cxn>
                  <a:cxn ang="0">
                    <a:pos x="64" y="21"/>
                  </a:cxn>
                  <a:cxn ang="0">
                    <a:pos x="67" y="13"/>
                  </a:cxn>
                  <a:cxn ang="0">
                    <a:pos x="81" y="11"/>
                  </a:cxn>
                  <a:cxn ang="0">
                    <a:pos x="67" y="0"/>
                  </a:cxn>
                  <a:cxn ang="0">
                    <a:pos x="23" y="17"/>
                  </a:cxn>
                  <a:cxn ang="0">
                    <a:pos x="17" y="15"/>
                  </a:cxn>
                  <a:cxn ang="0">
                    <a:pos x="14" y="13"/>
                  </a:cxn>
                  <a:cxn ang="0">
                    <a:pos x="0" y="15"/>
                  </a:cxn>
                  <a:cxn ang="0">
                    <a:pos x="0" y="21"/>
                  </a:cxn>
                </a:cxnLst>
                <a:rect l="0" t="0" r="r" b="b"/>
                <a:pathLst>
                  <a:path w="81" h="40">
                    <a:moveTo>
                      <a:pt x="0" y="21"/>
                    </a:moveTo>
                    <a:lnTo>
                      <a:pt x="3" y="24"/>
                    </a:lnTo>
                    <a:lnTo>
                      <a:pt x="8" y="28"/>
                    </a:lnTo>
                    <a:lnTo>
                      <a:pt x="6" y="32"/>
                    </a:lnTo>
                    <a:lnTo>
                      <a:pt x="11" y="38"/>
                    </a:lnTo>
                    <a:lnTo>
                      <a:pt x="14" y="38"/>
                    </a:lnTo>
                    <a:lnTo>
                      <a:pt x="23" y="40"/>
                    </a:lnTo>
                    <a:lnTo>
                      <a:pt x="32" y="38"/>
                    </a:lnTo>
                    <a:lnTo>
                      <a:pt x="46" y="36"/>
                    </a:lnTo>
                    <a:lnTo>
                      <a:pt x="40" y="30"/>
                    </a:lnTo>
                    <a:lnTo>
                      <a:pt x="38" y="24"/>
                    </a:lnTo>
                    <a:lnTo>
                      <a:pt x="40" y="21"/>
                    </a:lnTo>
                    <a:lnTo>
                      <a:pt x="49" y="17"/>
                    </a:lnTo>
                    <a:lnTo>
                      <a:pt x="55" y="17"/>
                    </a:lnTo>
                    <a:lnTo>
                      <a:pt x="64" y="21"/>
                    </a:lnTo>
                    <a:lnTo>
                      <a:pt x="67" y="13"/>
                    </a:lnTo>
                    <a:lnTo>
                      <a:pt x="81" y="11"/>
                    </a:lnTo>
                    <a:lnTo>
                      <a:pt x="67" y="0"/>
                    </a:lnTo>
                    <a:lnTo>
                      <a:pt x="23" y="17"/>
                    </a:lnTo>
                    <a:lnTo>
                      <a:pt x="17" y="15"/>
                    </a:lnTo>
                    <a:lnTo>
                      <a:pt x="14" y="13"/>
                    </a:lnTo>
                    <a:lnTo>
                      <a:pt x="0" y="15"/>
                    </a:lnTo>
                    <a:lnTo>
                      <a:pt x="0" y="21"/>
                    </a:lnTo>
                    <a:close/>
                  </a:path>
                </a:pathLst>
              </a:custGeom>
              <a:solidFill>
                <a:srgbClr val="00FFFF">
                  <a:alpha val="10001"/>
                </a:srgbClr>
              </a:solidFill>
              <a:ln w="9525">
                <a:noFill/>
                <a:round/>
                <a:headEnd/>
                <a:tailEnd/>
              </a:ln>
            </p:spPr>
            <p:txBody>
              <a:bodyPr/>
              <a:lstStyle/>
              <a:p>
                <a:endParaRPr lang="ar-SA"/>
              </a:p>
            </p:txBody>
          </p:sp>
          <p:sp>
            <p:nvSpPr>
              <p:cNvPr id="3247" name="Freeform 175"/>
              <p:cNvSpPr>
                <a:spLocks/>
              </p:cNvSpPr>
              <p:nvPr/>
            </p:nvSpPr>
            <p:spPr bwMode="auto">
              <a:xfrm>
                <a:off x="-543" y="3619"/>
                <a:ext cx="87" cy="1"/>
              </a:xfrm>
              <a:custGeom>
                <a:avLst/>
                <a:gdLst/>
                <a:ahLst/>
                <a:cxnLst>
                  <a:cxn ang="0">
                    <a:pos x="0" y="0"/>
                  </a:cxn>
                  <a:cxn ang="0">
                    <a:pos x="87" y="0"/>
                  </a:cxn>
                  <a:cxn ang="0">
                    <a:pos x="0" y="0"/>
                  </a:cxn>
                </a:cxnLst>
                <a:rect l="0" t="0" r="r" b="b"/>
                <a:pathLst>
                  <a:path w="87">
                    <a:moveTo>
                      <a:pt x="0" y="0"/>
                    </a:moveTo>
                    <a:lnTo>
                      <a:pt x="87" y="0"/>
                    </a:lnTo>
                    <a:lnTo>
                      <a:pt x="0" y="0"/>
                    </a:lnTo>
                    <a:close/>
                  </a:path>
                </a:pathLst>
              </a:custGeom>
              <a:solidFill>
                <a:srgbClr val="00FFFF">
                  <a:alpha val="10001"/>
                </a:srgbClr>
              </a:solidFill>
              <a:ln w="9525">
                <a:noFill/>
                <a:round/>
                <a:headEnd/>
                <a:tailEnd/>
              </a:ln>
            </p:spPr>
            <p:txBody>
              <a:bodyPr/>
              <a:lstStyle/>
              <a:p>
                <a:endParaRPr lang="ar-SA"/>
              </a:p>
            </p:txBody>
          </p:sp>
          <p:sp>
            <p:nvSpPr>
              <p:cNvPr id="3248" name="Freeform 176"/>
              <p:cNvSpPr>
                <a:spLocks/>
              </p:cNvSpPr>
              <p:nvPr/>
            </p:nvSpPr>
            <p:spPr bwMode="auto">
              <a:xfrm>
                <a:off x="-581" y="1872"/>
                <a:ext cx="90" cy="19"/>
              </a:xfrm>
              <a:custGeom>
                <a:avLst/>
                <a:gdLst/>
                <a:ahLst/>
                <a:cxnLst>
                  <a:cxn ang="0">
                    <a:pos x="0" y="13"/>
                  </a:cxn>
                  <a:cxn ang="0">
                    <a:pos x="3" y="15"/>
                  </a:cxn>
                  <a:cxn ang="0">
                    <a:pos x="9" y="19"/>
                  </a:cxn>
                  <a:cxn ang="0">
                    <a:pos x="84" y="19"/>
                  </a:cxn>
                  <a:cxn ang="0">
                    <a:pos x="90" y="13"/>
                  </a:cxn>
                  <a:cxn ang="0">
                    <a:pos x="90" y="8"/>
                  </a:cxn>
                  <a:cxn ang="0">
                    <a:pos x="18" y="0"/>
                  </a:cxn>
                  <a:cxn ang="0">
                    <a:pos x="3" y="4"/>
                  </a:cxn>
                  <a:cxn ang="0">
                    <a:pos x="0" y="13"/>
                  </a:cxn>
                </a:cxnLst>
                <a:rect l="0" t="0" r="r" b="b"/>
                <a:pathLst>
                  <a:path w="90" h="19">
                    <a:moveTo>
                      <a:pt x="0" y="13"/>
                    </a:moveTo>
                    <a:lnTo>
                      <a:pt x="3" y="15"/>
                    </a:lnTo>
                    <a:lnTo>
                      <a:pt x="9" y="19"/>
                    </a:lnTo>
                    <a:lnTo>
                      <a:pt x="84" y="19"/>
                    </a:lnTo>
                    <a:lnTo>
                      <a:pt x="90" y="13"/>
                    </a:lnTo>
                    <a:lnTo>
                      <a:pt x="90" y="8"/>
                    </a:lnTo>
                    <a:lnTo>
                      <a:pt x="18" y="0"/>
                    </a:lnTo>
                    <a:lnTo>
                      <a:pt x="3" y="4"/>
                    </a:lnTo>
                    <a:lnTo>
                      <a:pt x="0" y="13"/>
                    </a:lnTo>
                    <a:close/>
                  </a:path>
                </a:pathLst>
              </a:custGeom>
              <a:solidFill>
                <a:srgbClr val="00FFFF">
                  <a:alpha val="10001"/>
                </a:srgbClr>
              </a:solidFill>
              <a:ln w="9525">
                <a:noFill/>
                <a:round/>
                <a:headEnd/>
                <a:tailEnd/>
              </a:ln>
            </p:spPr>
            <p:txBody>
              <a:bodyPr/>
              <a:lstStyle/>
              <a:p>
                <a:endParaRPr lang="ar-SA"/>
              </a:p>
            </p:txBody>
          </p:sp>
          <p:sp>
            <p:nvSpPr>
              <p:cNvPr id="3249" name="Freeform 177"/>
              <p:cNvSpPr>
                <a:spLocks/>
              </p:cNvSpPr>
              <p:nvPr/>
            </p:nvSpPr>
            <p:spPr bwMode="auto">
              <a:xfrm>
                <a:off x="-517" y="2207"/>
                <a:ext cx="38" cy="20"/>
              </a:xfrm>
              <a:custGeom>
                <a:avLst/>
                <a:gdLst/>
                <a:ahLst/>
                <a:cxnLst>
                  <a:cxn ang="0">
                    <a:pos x="9" y="20"/>
                  </a:cxn>
                  <a:cxn ang="0">
                    <a:pos x="12" y="20"/>
                  </a:cxn>
                  <a:cxn ang="0">
                    <a:pos x="15" y="20"/>
                  </a:cxn>
                  <a:cxn ang="0">
                    <a:pos x="26" y="15"/>
                  </a:cxn>
                  <a:cxn ang="0">
                    <a:pos x="38" y="7"/>
                  </a:cxn>
                  <a:cxn ang="0">
                    <a:pos x="35" y="1"/>
                  </a:cxn>
                  <a:cxn ang="0">
                    <a:pos x="29" y="0"/>
                  </a:cxn>
                  <a:cxn ang="0">
                    <a:pos x="12" y="3"/>
                  </a:cxn>
                  <a:cxn ang="0">
                    <a:pos x="0" y="15"/>
                  </a:cxn>
                  <a:cxn ang="0">
                    <a:pos x="3" y="17"/>
                  </a:cxn>
                  <a:cxn ang="0">
                    <a:pos x="9" y="20"/>
                  </a:cxn>
                </a:cxnLst>
                <a:rect l="0" t="0" r="r" b="b"/>
                <a:pathLst>
                  <a:path w="38" h="20">
                    <a:moveTo>
                      <a:pt x="9" y="20"/>
                    </a:moveTo>
                    <a:lnTo>
                      <a:pt x="12" y="20"/>
                    </a:lnTo>
                    <a:lnTo>
                      <a:pt x="15" y="20"/>
                    </a:lnTo>
                    <a:lnTo>
                      <a:pt x="26" y="15"/>
                    </a:lnTo>
                    <a:lnTo>
                      <a:pt x="38" y="7"/>
                    </a:lnTo>
                    <a:lnTo>
                      <a:pt x="35" y="1"/>
                    </a:lnTo>
                    <a:lnTo>
                      <a:pt x="29" y="0"/>
                    </a:lnTo>
                    <a:lnTo>
                      <a:pt x="12" y="3"/>
                    </a:lnTo>
                    <a:lnTo>
                      <a:pt x="0" y="15"/>
                    </a:lnTo>
                    <a:lnTo>
                      <a:pt x="3" y="17"/>
                    </a:lnTo>
                    <a:lnTo>
                      <a:pt x="9" y="20"/>
                    </a:lnTo>
                    <a:close/>
                  </a:path>
                </a:pathLst>
              </a:custGeom>
              <a:solidFill>
                <a:srgbClr val="00FFFF">
                  <a:alpha val="10001"/>
                </a:srgbClr>
              </a:solidFill>
              <a:ln w="9525">
                <a:noFill/>
                <a:round/>
                <a:headEnd/>
                <a:tailEnd/>
              </a:ln>
            </p:spPr>
            <p:txBody>
              <a:bodyPr/>
              <a:lstStyle/>
              <a:p>
                <a:endParaRPr lang="ar-SA"/>
              </a:p>
            </p:txBody>
          </p:sp>
          <p:sp>
            <p:nvSpPr>
              <p:cNvPr id="3250" name="Freeform 178"/>
              <p:cNvSpPr>
                <a:spLocks/>
              </p:cNvSpPr>
              <p:nvPr/>
            </p:nvSpPr>
            <p:spPr bwMode="auto">
              <a:xfrm>
                <a:off x="-453" y="1851"/>
                <a:ext cx="99" cy="29"/>
              </a:xfrm>
              <a:custGeom>
                <a:avLst/>
                <a:gdLst/>
                <a:ahLst/>
                <a:cxnLst>
                  <a:cxn ang="0">
                    <a:pos x="0" y="10"/>
                  </a:cxn>
                  <a:cxn ang="0">
                    <a:pos x="0" y="11"/>
                  </a:cxn>
                  <a:cxn ang="0">
                    <a:pos x="6" y="17"/>
                  </a:cxn>
                  <a:cxn ang="0">
                    <a:pos x="20" y="21"/>
                  </a:cxn>
                  <a:cxn ang="0">
                    <a:pos x="41" y="27"/>
                  </a:cxn>
                  <a:cxn ang="0">
                    <a:pos x="61" y="27"/>
                  </a:cxn>
                  <a:cxn ang="0">
                    <a:pos x="87" y="29"/>
                  </a:cxn>
                  <a:cxn ang="0">
                    <a:pos x="96" y="27"/>
                  </a:cxn>
                  <a:cxn ang="0">
                    <a:pos x="99" y="23"/>
                  </a:cxn>
                  <a:cxn ang="0">
                    <a:pos x="93" y="19"/>
                  </a:cxn>
                  <a:cxn ang="0">
                    <a:pos x="87" y="21"/>
                  </a:cxn>
                  <a:cxn ang="0">
                    <a:pos x="70" y="15"/>
                  </a:cxn>
                  <a:cxn ang="0">
                    <a:pos x="61" y="11"/>
                  </a:cxn>
                  <a:cxn ang="0">
                    <a:pos x="50" y="6"/>
                  </a:cxn>
                  <a:cxn ang="0">
                    <a:pos x="41" y="2"/>
                  </a:cxn>
                  <a:cxn ang="0">
                    <a:pos x="32" y="2"/>
                  </a:cxn>
                  <a:cxn ang="0">
                    <a:pos x="23" y="0"/>
                  </a:cxn>
                  <a:cxn ang="0">
                    <a:pos x="12" y="0"/>
                  </a:cxn>
                  <a:cxn ang="0">
                    <a:pos x="0" y="4"/>
                  </a:cxn>
                  <a:cxn ang="0">
                    <a:pos x="0" y="10"/>
                  </a:cxn>
                </a:cxnLst>
                <a:rect l="0" t="0" r="r" b="b"/>
                <a:pathLst>
                  <a:path w="99" h="29">
                    <a:moveTo>
                      <a:pt x="0" y="10"/>
                    </a:moveTo>
                    <a:lnTo>
                      <a:pt x="0" y="11"/>
                    </a:lnTo>
                    <a:lnTo>
                      <a:pt x="6" y="17"/>
                    </a:lnTo>
                    <a:lnTo>
                      <a:pt x="20" y="21"/>
                    </a:lnTo>
                    <a:lnTo>
                      <a:pt x="41" y="27"/>
                    </a:lnTo>
                    <a:lnTo>
                      <a:pt x="61" y="27"/>
                    </a:lnTo>
                    <a:lnTo>
                      <a:pt x="87" y="29"/>
                    </a:lnTo>
                    <a:lnTo>
                      <a:pt x="96" y="27"/>
                    </a:lnTo>
                    <a:lnTo>
                      <a:pt x="99" y="23"/>
                    </a:lnTo>
                    <a:lnTo>
                      <a:pt x="93" y="19"/>
                    </a:lnTo>
                    <a:lnTo>
                      <a:pt x="87" y="21"/>
                    </a:lnTo>
                    <a:lnTo>
                      <a:pt x="70" y="15"/>
                    </a:lnTo>
                    <a:lnTo>
                      <a:pt x="61" y="11"/>
                    </a:lnTo>
                    <a:lnTo>
                      <a:pt x="50" y="6"/>
                    </a:lnTo>
                    <a:lnTo>
                      <a:pt x="41" y="2"/>
                    </a:lnTo>
                    <a:lnTo>
                      <a:pt x="32" y="2"/>
                    </a:lnTo>
                    <a:lnTo>
                      <a:pt x="23" y="0"/>
                    </a:lnTo>
                    <a:lnTo>
                      <a:pt x="12" y="0"/>
                    </a:lnTo>
                    <a:lnTo>
                      <a:pt x="0" y="4"/>
                    </a:lnTo>
                    <a:lnTo>
                      <a:pt x="0" y="10"/>
                    </a:lnTo>
                    <a:close/>
                  </a:path>
                </a:pathLst>
              </a:custGeom>
              <a:solidFill>
                <a:srgbClr val="00FFFF">
                  <a:alpha val="10001"/>
                </a:srgbClr>
              </a:solidFill>
              <a:ln w="9525">
                <a:noFill/>
                <a:round/>
                <a:headEnd/>
                <a:tailEnd/>
              </a:ln>
            </p:spPr>
            <p:txBody>
              <a:bodyPr/>
              <a:lstStyle/>
              <a:p>
                <a:endParaRPr lang="ar-SA"/>
              </a:p>
            </p:txBody>
          </p:sp>
          <p:sp>
            <p:nvSpPr>
              <p:cNvPr id="3251" name="Freeform 179"/>
              <p:cNvSpPr>
                <a:spLocks/>
              </p:cNvSpPr>
              <p:nvPr/>
            </p:nvSpPr>
            <p:spPr bwMode="auto">
              <a:xfrm>
                <a:off x="-415" y="2226"/>
                <a:ext cx="26" cy="11"/>
              </a:xfrm>
              <a:custGeom>
                <a:avLst/>
                <a:gdLst/>
                <a:ahLst/>
                <a:cxnLst>
                  <a:cxn ang="0">
                    <a:pos x="3" y="9"/>
                  </a:cxn>
                  <a:cxn ang="0">
                    <a:pos x="6" y="9"/>
                  </a:cxn>
                  <a:cxn ang="0">
                    <a:pos x="9" y="11"/>
                  </a:cxn>
                  <a:cxn ang="0">
                    <a:pos x="20" y="9"/>
                  </a:cxn>
                  <a:cxn ang="0">
                    <a:pos x="26" y="1"/>
                  </a:cxn>
                  <a:cxn ang="0">
                    <a:pos x="9" y="0"/>
                  </a:cxn>
                  <a:cxn ang="0">
                    <a:pos x="0" y="5"/>
                  </a:cxn>
                  <a:cxn ang="0">
                    <a:pos x="0" y="7"/>
                  </a:cxn>
                  <a:cxn ang="0">
                    <a:pos x="3" y="9"/>
                  </a:cxn>
                </a:cxnLst>
                <a:rect l="0" t="0" r="r" b="b"/>
                <a:pathLst>
                  <a:path w="26" h="11">
                    <a:moveTo>
                      <a:pt x="3" y="9"/>
                    </a:moveTo>
                    <a:lnTo>
                      <a:pt x="6" y="9"/>
                    </a:lnTo>
                    <a:lnTo>
                      <a:pt x="9" y="11"/>
                    </a:lnTo>
                    <a:lnTo>
                      <a:pt x="20" y="9"/>
                    </a:lnTo>
                    <a:lnTo>
                      <a:pt x="26" y="1"/>
                    </a:lnTo>
                    <a:lnTo>
                      <a:pt x="9" y="0"/>
                    </a:lnTo>
                    <a:lnTo>
                      <a:pt x="0" y="5"/>
                    </a:lnTo>
                    <a:lnTo>
                      <a:pt x="0" y="7"/>
                    </a:lnTo>
                    <a:lnTo>
                      <a:pt x="3" y="9"/>
                    </a:lnTo>
                    <a:close/>
                  </a:path>
                </a:pathLst>
              </a:custGeom>
              <a:solidFill>
                <a:srgbClr val="00FFFF">
                  <a:alpha val="10001"/>
                </a:srgbClr>
              </a:solidFill>
              <a:ln w="9525">
                <a:noFill/>
                <a:round/>
                <a:headEnd/>
                <a:tailEnd/>
              </a:ln>
            </p:spPr>
            <p:txBody>
              <a:bodyPr/>
              <a:lstStyle/>
              <a:p>
                <a:endParaRPr lang="ar-SA"/>
              </a:p>
            </p:txBody>
          </p:sp>
          <p:sp>
            <p:nvSpPr>
              <p:cNvPr id="3252" name="Freeform 180"/>
              <p:cNvSpPr>
                <a:spLocks/>
              </p:cNvSpPr>
              <p:nvPr/>
            </p:nvSpPr>
            <p:spPr bwMode="auto">
              <a:xfrm>
                <a:off x="-331" y="2929"/>
                <a:ext cx="32" cy="9"/>
              </a:xfrm>
              <a:custGeom>
                <a:avLst/>
                <a:gdLst/>
                <a:ahLst/>
                <a:cxnLst>
                  <a:cxn ang="0">
                    <a:pos x="0" y="9"/>
                  </a:cxn>
                  <a:cxn ang="0">
                    <a:pos x="32" y="0"/>
                  </a:cxn>
                  <a:cxn ang="0">
                    <a:pos x="0" y="6"/>
                  </a:cxn>
                  <a:cxn ang="0">
                    <a:pos x="0" y="7"/>
                  </a:cxn>
                  <a:cxn ang="0">
                    <a:pos x="0" y="9"/>
                  </a:cxn>
                </a:cxnLst>
                <a:rect l="0" t="0" r="r" b="b"/>
                <a:pathLst>
                  <a:path w="32" h="9">
                    <a:moveTo>
                      <a:pt x="0" y="9"/>
                    </a:moveTo>
                    <a:lnTo>
                      <a:pt x="32" y="0"/>
                    </a:lnTo>
                    <a:lnTo>
                      <a:pt x="0" y="6"/>
                    </a:lnTo>
                    <a:lnTo>
                      <a:pt x="0" y="7"/>
                    </a:lnTo>
                    <a:lnTo>
                      <a:pt x="0" y="9"/>
                    </a:lnTo>
                    <a:close/>
                  </a:path>
                </a:pathLst>
              </a:custGeom>
              <a:solidFill>
                <a:srgbClr val="00FFFF">
                  <a:alpha val="10001"/>
                </a:srgbClr>
              </a:solidFill>
              <a:ln w="9525">
                <a:noFill/>
                <a:round/>
                <a:headEnd/>
                <a:tailEnd/>
              </a:ln>
            </p:spPr>
            <p:txBody>
              <a:bodyPr/>
              <a:lstStyle/>
              <a:p>
                <a:endParaRPr lang="ar-SA"/>
              </a:p>
            </p:txBody>
          </p:sp>
          <p:sp>
            <p:nvSpPr>
              <p:cNvPr id="3253" name="Freeform 181"/>
              <p:cNvSpPr>
                <a:spLocks/>
              </p:cNvSpPr>
              <p:nvPr/>
            </p:nvSpPr>
            <p:spPr bwMode="auto">
              <a:xfrm>
                <a:off x="-273" y="1587"/>
                <a:ext cx="32" cy="13"/>
              </a:xfrm>
              <a:custGeom>
                <a:avLst/>
                <a:gdLst/>
                <a:ahLst/>
                <a:cxnLst>
                  <a:cxn ang="0">
                    <a:pos x="0" y="4"/>
                  </a:cxn>
                  <a:cxn ang="0">
                    <a:pos x="0" y="7"/>
                  </a:cxn>
                  <a:cxn ang="0">
                    <a:pos x="9" y="13"/>
                  </a:cxn>
                  <a:cxn ang="0">
                    <a:pos x="18" y="13"/>
                  </a:cxn>
                  <a:cxn ang="0">
                    <a:pos x="32" y="13"/>
                  </a:cxn>
                  <a:cxn ang="0">
                    <a:pos x="21" y="4"/>
                  </a:cxn>
                  <a:cxn ang="0">
                    <a:pos x="3" y="0"/>
                  </a:cxn>
                  <a:cxn ang="0">
                    <a:pos x="0" y="2"/>
                  </a:cxn>
                  <a:cxn ang="0">
                    <a:pos x="0" y="4"/>
                  </a:cxn>
                </a:cxnLst>
                <a:rect l="0" t="0" r="r" b="b"/>
                <a:pathLst>
                  <a:path w="32" h="13">
                    <a:moveTo>
                      <a:pt x="0" y="4"/>
                    </a:moveTo>
                    <a:lnTo>
                      <a:pt x="0" y="7"/>
                    </a:lnTo>
                    <a:lnTo>
                      <a:pt x="9" y="13"/>
                    </a:lnTo>
                    <a:lnTo>
                      <a:pt x="18" y="13"/>
                    </a:lnTo>
                    <a:lnTo>
                      <a:pt x="32" y="13"/>
                    </a:lnTo>
                    <a:lnTo>
                      <a:pt x="21" y="4"/>
                    </a:lnTo>
                    <a:lnTo>
                      <a:pt x="3" y="0"/>
                    </a:lnTo>
                    <a:lnTo>
                      <a:pt x="0" y="2"/>
                    </a:lnTo>
                    <a:lnTo>
                      <a:pt x="0" y="4"/>
                    </a:lnTo>
                    <a:close/>
                  </a:path>
                </a:pathLst>
              </a:custGeom>
              <a:solidFill>
                <a:srgbClr val="00FFFF">
                  <a:alpha val="10001"/>
                </a:srgbClr>
              </a:solidFill>
              <a:ln w="9525">
                <a:noFill/>
                <a:round/>
                <a:headEnd/>
                <a:tailEnd/>
              </a:ln>
            </p:spPr>
            <p:txBody>
              <a:bodyPr/>
              <a:lstStyle/>
              <a:p>
                <a:endParaRPr lang="ar-SA"/>
              </a:p>
            </p:txBody>
          </p:sp>
          <p:sp>
            <p:nvSpPr>
              <p:cNvPr id="3254" name="Freeform 182"/>
              <p:cNvSpPr>
                <a:spLocks/>
              </p:cNvSpPr>
              <p:nvPr/>
            </p:nvSpPr>
            <p:spPr bwMode="auto">
              <a:xfrm>
                <a:off x="-116" y="3410"/>
                <a:ext cx="24" cy="72"/>
              </a:xfrm>
              <a:custGeom>
                <a:avLst/>
                <a:gdLst/>
                <a:ahLst/>
                <a:cxnLst>
                  <a:cxn ang="0">
                    <a:pos x="0" y="40"/>
                  </a:cxn>
                  <a:cxn ang="0">
                    <a:pos x="3" y="66"/>
                  </a:cxn>
                  <a:cxn ang="0">
                    <a:pos x="9" y="72"/>
                  </a:cxn>
                  <a:cxn ang="0">
                    <a:pos x="24" y="72"/>
                  </a:cxn>
                  <a:cxn ang="0">
                    <a:pos x="18" y="0"/>
                  </a:cxn>
                  <a:cxn ang="0">
                    <a:pos x="15" y="5"/>
                  </a:cxn>
                  <a:cxn ang="0">
                    <a:pos x="6" y="9"/>
                  </a:cxn>
                  <a:cxn ang="0">
                    <a:pos x="0" y="40"/>
                  </a:cxn>
                </a:cxnLst>
                <a:rect l="0" t="0" r="r" b="b"/>
                <a:pathLst>
                  <a:path w="24" h="72">
                    <a:moveTo>
                      <a:pt x="0" y="40"/>
                    </a:moveTo>
                    <a:lnTo>
                      <a:pt x="3" y="66"/>
                    </a:lnTo>
                    <a:lnTo>
                      <a:pt x="9" y="72"/>
                    </a:lnTo>
                    <a:lnTo>
                      <a:pt x="24" y="72"/>
                    </a:lnTo>
                    <a:lnTo>
                      <a:pt x="18" y="0"/>
                    </a:lnTo>
                    <a:lnTo>
                      <a:pt x="15" y="5"/>
                    </a:lnTo>
                    <a:lnTo>
                      <a:pt x="6" y="9"/>
                    </a:lnTo>
                    <a:lnTo>
                      <a:pt x="0" y="40"/>
                    </a:lnTo>
                    <a:close/>
                  </a:path>
                </a:pathLst>
              </a:custGeom>
              <a:solidFill>
                <a:srgbClr val="00FFFF">
                  <a:alpha val="10001"/>
                </a:srgbClr>
              </a:solidFill>
              <a:ln w="9525">
                <a:noFill/>
                <a:round/>
                <a:headEnd/>
                <a:tailEnd/>
              </a:ln>
            </p:spPr>
            <p:txBody>
              <a:bodyPr/>
              <a:lstStyle/>
              <a:p>
                <a:endParaRPr lang="ar-SA"/>
              </a:p>
            </p:txBody>
          </p:sp>
          <p:sp>
            <p:nvSpPr>
              <p:cNvPr id="3255" name="Freeform 183"/>
              <p:cNvSpPr>
                <a:spLocks/>
              </p:cNvSpPr>
              <p:nvPr/>
            </p:nvSpPr>
            <p:spPr bwMode="auto">
              <a:xfrm>
                <a:off x="-31" y="2214"/>
                <a:ext cx="75" cy="42"/>
              </a:xfrm>
              <a:custGeom>
                <a:avLst/>
                <a:gdLst/>
                <a:ahLst/>
                <a:cxnLst>
                  <a:cxn ang="0">
                    <a:pos x="5" y="42"/>
                  </a:cxn>
                  <a:cxn ang="0">
                    <a:pos x="23" y="31"/>
                  </a:cxn>
                  <a:cxn ang="0">
                    <a:pos x="43" y="15"/>
                  </a:cxn>
                  <a:cxn ang="0">
                    <a:pos x="49" y="15"/>
                  </a:cxn>
                  <a:cxn ang="0">
                    <a:pos x="49" y="13"/>
                  </a:cxn>
                  <a:cxn ang="0">
                    <a:pos x="43" y="8"/>
                  </a:cxn>
                  <a:cxn ang="0">
                    <a:pos x="43" y="6"/>
                  </a:cxn>
                  <a:cxn ang="0">
                    <a:pos x="58" y="0"/>
                  </a:cxn>
                  <a:cxn ang="0">
                    <a:pos x="75" y="0"/>
                  </a:cxn>
                  <a:cxn ang="0">
                    <a:pos x="26" y="12"/>
                  </a:cxn>
                  <a:cxn ang="0">
                    <a:pos x="0" y="38"/>
                  </a:cxn>
                  <a:cxn ang="0">
                    <a:pos x="2" y="40"/>
                  </a:cxn>
                  <a:cxn ang="0">
                    <a:pos x="5" y="42"/>
                  </a:cxn>
                </a:cxnLst>
                <a:rect l="0" t="0" r="r" b="b"/>
                <a:pathLst>
                  <a:path w="75" h="42">
                    <a:moveTo>
                      <a:pt x="5" y="42"/>
                    </a:moveTo>
                    <a:lnTo>
                      <a:pt x="23" y="31"/>
                    </a:lnTo>
                    <a:lnTo>
                      <a:pt x="43" y="15"/>
                    </a:lnTo>
                    <a:lnTo>
                      <a:pt x="49" y="15"/>
                    </a:lnTo>
                    <a:lnTo>
                      <a:pt x="49" y="13"/>
                    </a:lnTo>
                    <a:lnTo>
                      <a:pt x="43" y="8"/>
                    </a:lnTo>
                    <a:lnTo>
                      <a:pt x="43" y="6"/>
                    </a:lnTo>
                    <a:lnTo>
                      <a:pt x="58" y="0"/>
                    </a:lnTo>
                    <a:lnTo>
                      <a:pt x="75" y="0"/>
                    </a:lnTo>
                    <a:lnTo>
                      <a:pt x="26" y="12"/>
                    </a:lnTo>
                    <a:lnTo>
                      <a:pt x="0" y="38"/>
                    </a:lnTo>
                    <a:lnTo>
                      <a:pt x="2" y="40"/>
                    </a:lnTo>
                    <a:lnTo>
                      <a:pt x="5" y="42"/>
                    </a:lnTo>
                    <a:close/>
                  </a:path>
                </a:pathLst>
              </a:custGeom>
              <a:solidFill>
                <a:srgbClr val="00FFFF">
                  <a:alpha val="10001"/>
                </a:srgbClr>
              </a:solidFill>
              <a:ln w="9525">
                <a:noFill/>
                <a:round/>
                <a:headEnd/>
                <a:tailEnd/>
              </a:ln>
            </p:spPr>
            <p:txBody>
              <a:bodyPr/>
              <a:lstStyle/>
              <a:p>
                <a:endParaRPr lang="ar-SA"/>
              </a:p>
            </p:txBody>
          </p:sp>
          <p:sp>
            <p:nvSpPr>
              <p:cNvPr id="3256" name="Freeform 184"/>
              <p:cNvSpPr>
                <a:spLocks/>
              </p:cNvSpPr>
              <p:nvPr/>
            </p:nvSpPr>
            <p:spPr bwMode="auto">
              <a:xfrm>
                <a:off x="41" y="1794"/>
                <a:ext cx="23" cy="97"/>
              </a:xfrm>
              <a:custGeom>
                <a:avLst/>
                <a:gdLst/>
                <a:ahLst/>
                <a:cxnLst>
                  <a:cxn ang="0">
                    <a:pos x="0" y="53"/>
                  </a:cxn>
                  <a:cxn ang="0">
                    <a:pos x="6" y="63"/>
                  </a:cxn>
                  <a:cxn ang="0">
                    <a:pos x="6" y="74"/>
                  </a:cxn>
                  <a:cxn ang="0">
                    <a:pos x="0" y="86"/>
                  </a:cxn>
                  <a:cxn ang="0">
                    <a:pos x="3" y="97"/>
                  </a:cxn>
                  <a:cxn ang="0">
                    <a:pos x="9" y="86"/>
                  </a:cxn>
                  <a:cxn ang="0">
                    <a:pos x="15" y="74"/>
                  </a:cxn>
                  <a:cxn ang="0">
                    <a:pos x="18" y="63"/>
                  </a:cxn>
                  <a:cxn ang="0">
                    <a:pos x="23" y="51"/>
                  </a:cxn>
                  <a:cxn ang="0">
                    <a:pos x="21" y="36"/>
                  </a:cxn>
                  <a:cxn ang="0">
                    <a:pos x="21" y="25"/>
                  </a:cxn>
                  <a:cxn ang="0">
                    <a:pos x="15" y="11"/>
                  </a:cxn>
                  <a:cxn ang="0">
                    <a:pos x="12" y="0"/>
                  </a:cxn>
                  <a:cxn ang="0">
                    <a:pos x="0" y="53"/>
                  </a:cxn>
                </a:cxnLst>
                <a:rect l="0" t="0" r="r" b="b"/>
                <a:pathLst>
                  <a:path w="23" h="97">
                    <a:moveTo>
                      <a:pt x="0" y="53"/>
                    </a:moveTo>
                    <a:lnTo>
                      <a:pt x="6" y="63"/>
                    </a:lnTo>
                    <a:lnTo>
                      <a:pt x="6" y="74"/>
                    </a:lnTo>
                    <a:lnTo>
                      <a:pt x="0" y="86"/>
                    </a:lnTo>
                    <a:lnTo>
                      <a:pt x="3" y="97"/>
                    </a:lnTo>
                    <a:lnTo>
                      <a:pt x="9" y="86"/>
                    </a:lnTo>
                    <a:lnTo>
                      <a:pt x="15" y="74"/>
                    </a:lnTo>
                    <a:lnTo>
                      <a:pt x="18" y="63"/>
                    </a:lnTo>
                    <a:lnTo>
                      <a:pt x="23" y="51"/>
                    </a:lnTo>
                    <a:lnTo>
                      <a:pt x="21" y="36"/>
                    </a:lnTo>
                    <a:lnTo>
                      <a:pt x="21" y="25"/>
                    </a:lnTo>
                    <a:lnTo>
                      <a:pt x="15" y="11"/>
                    </a:lnTo>
                    <a:lnTo>
                      <a:pt x="12" y="0"/>
                    </a:lnTo>
                    <a:lnTo>
                      <a:pt x="0" y="53"/>
                    </a:lnTo>
                    <a:close/>
                  </a:path>
                </a:pathLst>
              </a:custGeom>
              <a:solidFill>
                <a:srgbClr val="00FFFF">
                  <a:alpha val="10001"/>
                </a:srgbClr>
              </a:solidFill>
              <a:ln w="9525">
                <a:noFill/>
                <a:round/>
                <a:headEnd/>
                <a:tailEnd/>
              </a:ln>
            </p:spPr>
            <p:txBody>
              <a:bodyPr/>
              <a:lstStyle/>
              <a:p>
                <a:endParaRPr lang="ar-SA"/>
              </a:p>
            </p:txBody>
          </p:sp>
          <p:sp>
            <p:nvSpPr>
              <p:cNvPr id="3257" name="Freeform 185"/>
              <p:cNvSpPr>
                <a:spLocks/>
              </p:cNvSpPr>
              <p:nvPr/>
            </p:nvSpPr>
            <p:spPr bwMode="auto">
              <a:xfrm>
                <a:off x="120" y="2336"/>
                <a:ext cx="26" cy="17"/>
              </a:xfrm>
              <a:custGeom>
                <a:avLst/>
                <a:gdLst/>
                <a:ahLst/>
                <a:cxnLst>
                  <a:cxn ang="0">
                    <a:pos x="0" y="7"/>
                  </a:cxn>
                  <a:cxn ang="0">
                    <a:pos x="3" y="11"/>
                  </a:cxn>
                  <a:cxn ang="0">
                    <a:pos x="8" y="17"/>
                  </a:cxn>
                  <a:cxn ang="0">
                    <a:pos x="14" y="9"/>
                  </a:cxn>
                  <a:cxn ang="0">
                    <a:pos x="26" y="4"/>
                  </a:cxn>
                  <a:cxn ang="0">
                    <a:pos x="14" y="0"/>
                  </a:cxn>
                  <a:cxn ang="0">
                    <a:pos x="3" y="2"/>
                  </a:cxn>
                  <a:cxn ang="0">
                    <a:pos x="0" y="4"/>
                  </a:cxn>
                  <a:cxn ang="0">
                    <a:pos x="0" y="7"/>
                  </a:cxn>
                </a:cxnLst>
                <a:rect l="0" t="0" r="r" b="b"/>
                <a:pathLst>
                  <a:path w="26" h="17">
                    <a:moveTo>
                      <a:pt x="0" y="7"/>
                    </a:moveTo>
                    <a:lnTo>
                      <a:pt x="3" y="11"/>
                    </a:lnTo>
                    <a:lnTo>
                      <a:pt x="8" y="17"/>
                    </a:lnTo>
                    <a:lnTo>
                      <a:pt x="14" y="9"/>
                    </a:lnTo>
                    <a:lnTo>
                      <a:pt x="26" y="4"/>
                    </a:lnTo>
                    <a:lnTo>
                      <a:pt x="14" y="0"/>
                    </a:lnTo>
                    <a:lnTo>
                      <a:pt x="3" y="2"/>
                    </a:lnTo>
                    <a:lnTo>
                      <a:pt x="0" y="4"/>
                    </a:lnTo>
                    <a:lnTo>
                      <a:pt x="0" y="7"/>
                    </a:lnTo>
                    <a:close/>
                  </a:path>
                </a:pathLst>
              </a:custGeom>
              <a:solidFill>
                <a:srgbClr val="00FFFF">
                  <a:alpha val="10001"/>
                </a:srgbClr>
              </a:solidFill>
              <a:ln w="9525">
                <a:noFill/>
                <a:round/>
                <a:headEnd/>
                <a:tailEnd/>
              </a:ln>
            </p:spPr>
            <p:txBody>
              <a:bodyPr/>
              <a:lstStyle/>
              <a:p>
                <a:endParaRPr lang="ar-SA"/>
              </a:p>
            </p:txBody>
          </p:sp>
          <p:sp>
            <p:nvSpPr>
              <p:cNvPr id="3258" name="Freeform 186"/>
              <p:cNvSpPr>
                <a:spLocks/>
              </p:cNvSpPr>
              <p:nvPr/>
            </p:nvSpPr>
            <p:spPr bwMode="auto">
              <a:xfrm>
                <a:off x="262" y="1959"/>
                <a:ext cx="102" cy="23"/>
              </a:xfrm>
              <a:custGeom>
                <a:avLst/>
                <a:gdLst/>
                <a:ahLst/>
                <a:cxnLst>
                  <a:cxn ang="0">
                    <a:pos x="3" y="21"/>
                  </a:cxn>
                  <a:cxn ang="0">
                    <a:pos x="6" y="21"/>
                  </a:cxn>
                  <a:cxn ang="0">
                    <a:pos x="9" y="23"/>
                  </a:cxn>
                  <a:cxn ang="0">
                    <a:pos x="21" y="19"/>
                  </a:cxn>
                  <a:cxn ang="0">
                    <a:pos x="35" y="16"/>
                  </a:cxn>
                  <a:cxn ang="0">
                    <a:pos x="50" y="12"/>
                  </a:cxn>
                  <a:cxn ang="0">
                    <a:pos x="70" y="14"/>
                  </a:cxn>
                  <a:cxn ang="0">
                    <a:pos x="73" y="16"/>
                  </a:cxn>
                  <a:cxn ang="0">
                    <a:pos x="82" y="23"/>
                  </a:cxn>
                  <a:cxn ang="0">
                    <a:pos x="90" y="23"/>
                  </a:cxn>
                  <a:cxn ang="0">
                    <a:pos x="102" y="23"/>
                  </a:cxn>
                  <a:cxn ang="0">
                    <a:pos x="96" y="8"/>
                  </a:cxn>
                  <a:cxn ang="0">
                    <a:pos x="90" y="4"/>
                  </a:cxn>
                  <a:cxn ang="0">
                    <a:pos x="87" y="2"/>
                  </a:cxn>
                  <a:cxn ang="0">
                    <a:pos x="52" y="0"/>
                  </a:cxn>
                  <a:cxn ang="0">
                    <a:pos x="0" y="21"/>
                  </a:cxn>
                  <a:cxn ang="0">
                    <a:pos x="3" y="21"/>
                  </a:cxn>
                </a:cxnLst>
                <a:rect l="0" t="0" r="r" b="b"/>
                <a:pathLst>
                  <a:path w="102" h="23">
                    <a:moveTo>
                      <a:pt x="3" y="21"/>
                    </a:moveTo>
                    <a:lnTo>
                      <a:pt x="6" y="21"/>
                    </a:lnTo>
                    <a:lnTo>
                      <a:pt x="9" y="23"/>
                    </a:lnTo>
                    <a:lnTo>
                      <a:pt x="21" y="19"/>
                    </a:lnTo>
                    <a:lnTo>
                      <a:pt x="35" y="16"/>
                    </a:lnTo>
                    <a:lnTo>
                      <a:pt x="50" y="12"/>
                    </a:lnTo>
                    <a:lnTo>
                      <a:pt x="70" y="14"/>
                    </a:lnTo>
                    <a:lnTo>
                      <a:pt x="73" y="16"/>
                    </a:lnTo>
                    <a:lnTo>
                      <a:pt x="82" y="23"/>
                    </a:lnTo>
                    <a:lnTo>
                      <a:pt x="90" y="23"/>
                    </a:lnTo>
                    <a:lnTo>
                      <a:pt x="102" y="23"/>
                    </a:lnTo>
                    <a:lnTo>
                      <a:pt x="96" y="8"/>
                    </a:lnTo>
                    <a:lnTo>
                      <a:pt x="90" y="4"/>
                    </a:lnTo>
                    <a:lnTo>
                      <a:pt x="87" y="2"/>
                    </a:lnTo>
                    <a:lnTo>
                      <a:pt x="52" y="0"/>
                    </a:lnTo>
                    <a:lnTo>
                      <a:pt x="0" y="21"/>
                    </a:lnTo>
                    <a:lnTo>
                      <a:pt x="3" y="21"/>
                    </a:lnTo>
                    <a:close/>
                  </a:path>
                </a:pathLst>
              </a:custGeom>
              <a:solidFill>
                <a:srgbClr val="00FFFF">
                  <a:alpha val="10001"/>
                </a:srgbClr>
              </a:solidFill>
              <a:ln w="9525">
                <a:noFill/>
                <a:round/>
                <a:headEnd/>
                <a:tailEnd/>
              </a:ln>
            </p:spPr>
            <p:txBody>
              <a:bodyPr/>
              <a:lstStyle/>
              <a:p>
                <a:endParaRPr lang="ar-SA"/>
              </a:p>
            </p:txBody>
          </p:sp>
          <p:sp>
            <p:nvSpPr>
              <p:cNvPr id="3259" name="Freeform 187"/>
              <p:cNvSpPr>
                <a:spLocks/>
              </p:cNvSpPr>
              <p:nvPr/>
            </p:nvSpPr>
            <p:spPr bwMode="auto">
              <a:xfrm>
                <a:off x="538" y="1999"/>
                <a:ext cx="82" cy="198"/>
              </a:xfrm>
              <a:custGeom>
                <a:avLst/>
                <a:gdLst/>
                <a:ahLst/>
                <a:cxnLst>
                  <a:cxn ang="0">
                    <a:pos x="0" y="25"/>
                  </a:cxn>
                  <a:cxn ang="0">
                    <a:pos x="21" y="198"/>
                  </a:cxn>
                  <a:cxn ang="0">
                    <a:pos x="29" y="179"/>
                  </a:cxn>
                  <a:cxn ang="0">
                    <a:pos x="41" y="162"/>
                  </a:cxn>
                  <a:cxn ang="0">
                    <a:pos x="56" y="143"/>
                  </a:cxn>
                  <a:cxn ang="0">
                    <a:pos x="73" y="124"/>
                  </a:cxn>
                  <a:cxn ang="0">
                    <a:pos x="73" y="109"/>
                  </a:cxn>
                  <a:cxn ang="0">
                    <a:pos x="73" y="95"/>
                  </a:cxn>
                  <a:cxn ang="0">
                    <a:pos x="73" y="80"/>
                  </a:cxn>
                  <a:cxn ang="0">
                    <a:pos x="73" y="69"/>
                  </a:cxn>
                  <a:cxn ang="0">
                    <a:pos x="73" y="55"/>
                  </a:cxn>
                  <a:cxn ang="0">
                    <a:pos x="73" y="42"/>
                  </a:cxn>
                  <a:cxn ang="0">
                    <a:pos x="73" y="29"/>
                  </a:cxn>
                  <a:cxn ang="0">
                    <a:pos x="82" y="17"/>
                  </a:cxn>
                  <a:cxn ang="0">
                    <a:pos x="61" y="8"/>
                  </a:cxn>
                  <a:cxn ang="0">
                    <a:pos x="41" y="0"/>
                  </a:cxn>
                  <a:cxn ang="0">
                    <a:pos x="35" y="0"/>
                  </a:cxn>
                  <a:cxn ang="0">
                    <a:pos x="26" y="0"/>
                  </a:cxn>
                  <a:cxn ang="0">
                    <a:pos x="9" y="10"/>
                  </a:cxn>
                  <a:cxn ang="0">
                    <a:pos x="0" y="25"/>
                  </a:cxn>
                </a:cxnLst>
                <a:rect l="0" t="0" r="r" b="b"/>
                <a:pathLst>
                  <a:path w="82" h="198">
                    <a:moveTo>
                      <a:pt x="0" y="25"/>
                    </a:moveTo>
                    <a:lnTo>
                      <a:pt x="21" y="198"/>
                    </a:lnTo>
                    <a:lnTo>
                      <a:pt x="29" y="179"/>
                    </a:lnTo>
                    <a:lnTo>
                      <a:pt x="41" y="162"/>
                    </a:lnTo>
                    <a:lnTo>
                      <a:pt x="56" y="143"/>
                    </a:lnTo>
                    <a:lnTo>
                      <a:pt x="73" y="124"/>
                    </a:lnTo>
                    <a:lnTo>
                      <a:pt x="73" y="109"/>
                    </a:lnTo>
                    <a:lnTo>
                      <a:pt x="73" y="95"/>
                    </a:lnTo>
                    <a:lnTo>
                      <a:pt x="73" y="80"/>
                    </a:lnTo>
                    <a:lnTo>
                      <a:pt x="73" y="69"/>
                    </a:lnTo>
                    <a:lnTo>
                      <a:pt x="73" y="55"/>
                    </a:lnTo>
                    <a:lnTo>
                      <a:pt x="73" y="42"/>
                    </a:lnTo>
                    <a:lnTo>
                      <a:pt x="73" y="29"/>
                    </a:lnTo>
                    <a:lnTo>
                      <a:pt x="82" y="17"/>
                    </a:lnTo>
                    <a:lnTo>
                      <a:pt x="61" y="8"/>
                    </a:lnTo>
                    <a:lnTo>
                      <a:pt x="41" y="0"/>
                    </a:lnTo>
                    <a:lnTo>
                      <a:pt x="35" y="0"/>
                    </a:lnTo>
                    <a:lnTo>
                      <a:pt x="26" y="0"/>
                    </a:lnTo>
                    <a:lnTo>
                      <a:pt x="9" y="10"/>
                    </a:lnTo>
                    <a:lnTo>
                      <a:pt x="0" y="25"/>
                    </a:lnTo>
                    <a:close/>
                  </a:path>
                </a:pathLst>
              </a:custGeom>
              <a:solidFill>
                <a:srgbClr val="00FFFF">
                  <a:alpha val="10001"/>
                </a:srgbClr>
              </a:solidFill>
              <a:ln w="9525">
                <a:noFill/>
                <a:round/>
                <a:headEnd/>
                <a:tailEnd/>
              </a:ln>
            </p:spPr>
            <p:txBody>
              <a:bodyPr/>
              <a:lstStyle/>
              <a:p>
                <a:endParaRPr lang="ar-SA"/>
              </a:p>
            </p:txBody>
          </p:sp>
          <p:sp>
            <p:nvSpPr>
              <p:cNvPr id="3260" name="Freeform 188"/>
              <p:cNvSpPr>
                <a:spLocks/>
              </p:cNvSpPr>
              <p:nvPr/>
            </p:nvSpPr>
            <p:spPr bwMode="auto">
              <a:xfrm>
                <a:off x="579" y="1788"/>
                <a:ext cx="41" cy="73"/>
              </a:xfrm>
              <a:custGeom>
                <a:avLst/>
                <a:gdLst/>
                <a:ahLst/>
                <a:cxnLst>
                  <a:cxn ang="0">
                    <a:pos x="0" y="31"/>
                  </a:cxn>
                  <a:cxn ang="0">
                    <a:pos x="3" y="38"/>
                  </a:cxn>
                  <a:cxn ang="0">
                    <a:pos x="6" y="50"/>
                  </a:cxn>
                  <a:cxn ang="0">
                    <a:pos x="6" y="61"/>
                  </a:cxn>
                  <a:cxn ang="0">
                    <a:pos x="6" y="73"/>
                  </a:cxn>
                  <a:cxn ang="0">
                    <a:pos x="12" y="71"/>
                  </a:cxn>
                  <a:cxn ang="0">
                    <a:pos x="17" y="69"/>
                  </a:cxn>
                  <a:cxn ang="0">
                    <a:pos x="41" y="55"/>
                  </a:cxn>
                  <a:cxn ang="0">
                    <a:pos x="41" y="6"/>
                  </a:cxn>
                  <a:cxn ang="0">
                    <a:pos x="32" y="0"/>
                  </a:cxn>
                  <a:cxn ang="0">
                    <a:pos x="17" y="0"/>
                  </a:cxn>
                  <a:cxn ang="0">
                    <a:pos x="0" y="31"/>
                  </a:cxn>
                </a:cxnLst>
                <a:rect l="0" t="0" r="r" b="b"/>
                <a:pathLst>
                  <a:path w="41" h="73">
                    <a:moveTo>
                      <a:pt x="0" y="31"/>
                    </a:moveTo>
                    <a:lnTo>
                      <a:pt x="3" y="38"/>
                    </a:lnTo>
                    <a:lnTo>
                      <a:pt x="6" y="50"/>
                    </a:lnTo>
                    <a:lnTo>
                      <a:pt x="6" y="61"/>
                    </a:lnTo>
                    <a:lnTo>
                      <a:pt x="6" y="73"/>
                    </a:lnTo>
                    <a:lnTo>
                      <a:pt x="12" y="71"/>
                    </a:lnTo>
                    <a:lnTo>
                      <a:pt x="17" y="69"/>
                    </a:lnTo>
                    <a:lnTo>
                      <a:pt x="41" y="55"/>
                    </a:lnTo>
                    <a:lnTo>
                      <a:pt x="41" y="6"/>
                    </a:lnTo>
                    <a:lnTo>
                      <a:pt x="32" y="0"/>
                    </a:lnTo>
                    <a:lnTo>
                      <a:pt x="17" y="0"/>
                    </a:lnTo>
                    <a:lnTo>
                      <a:pt x="0" y="31"/>
                    </a:lnTo>
                    <a:close/>
                  </a:path>
                </a:pathLst>
              </a:custGeom>
              <a:solidFill>
                <a:srgbClr val="00FFFF">
                  <a:alpha val="10001"/>
                </a:srgbClr>
              </a:solidFill>
              <a:ln w="9525">
                <a:noFill/>
                <a:round/>
                <a:headEnd/>
                <a:tailEnd/>
              </a:ln>
            </p:spPr>
            <p:txBody>
              <a:bodyPr/>
              <a:lstStyle/>
              <a:p>
                <a:endParaRPr lang="ar-SA"/>
              </a:p>
            </p:txBody>
          </p:sp>
          <p:sp>
            <p:nvSpPr>
              <p:cNvPr id="3261" name="Freeform 189"/>
              <p:cNvSpPr>
                <a:spLocks/>
              </p:cNvSpPr>
              <p:nvPr/>
            </p:nvSpPr>
            <p:spPr bwMode="auto">
              <a:xfrm>
                <a:off x="599" y="1612"/>
                <a:ext cx="64" cy="108"/>
              </a:xfrm>
              <a:custGeom>
                <a:avLst/>
                <a:gdLst/>
                <a:ahLst/>
                <a:cxnLst>
                  <a:cxn ang="0">
                    <a:pos x="0" y="79"/>
                  </a:cxn>
                  <a:cxn ang="0">
                    <a:pos x="0" y="83"/>
                  </a:cxn>
                  <a:cxn ang="0">
                    <a:pos x="0" y="91"/>
                  </a:cxn>
                  <a:cxn ang="0">
                    <a:pos x="12" y="91"/>
                  </a:cxn>
                  <a:cxn ang="0">
                    <a:pos x="26" y="91"/>
                  </a:cxn>
                  <a:cxn ang="0">
                    <a:pos x="38" y="108"/>
                  </a:cxn>
                  <a:cxn ang="0">
                    <a:pos x="47" y="106"/>
                  </a:cxn>
                  <a:cxn ang="0">
                    <a:pos x="56" y="106"/>
                  </a:cxn>
                  <a:cxn ang="0">
                    <a:pos x="64" y="3"/>
                  </a:cxn>
                  <a:cxn ang="0">
                    <a:pos x="35" y="1"/>
                  </a:cxn>
                  <a:cxn ang="0">
                    <a:pos x="9" y="0"/>
                  </a:cxn>
                  <a:cxn ang="0">
                    <a:pos x="0" y="79"/>
                  </a:cxn>
                </a:cxnLst>
                <a:rect l="0" t="0" r="r" b="b"/>
                <a:pathLst>
                  <a:path w="64" h="108">
                    <a:moveTo>
                      <a:pt x="0" y="79"/>
                    </a:moveTo>
                    <a:lnTo>
                      <a:pt x="0" y="83"/>
                    </a:lnTo>
                    <a:lnTo>
                      <a:pt x="0" y="91"/>
                    </a:lnTo>
                    <a:lnTo>
                      <a:pt x="12" y="91"/>
                    </a:lnTo>
                    <a:lnTo>
                      <a:pt x="26" y="91"/>
                    </a:lnTo>
                    <a:lnTo>
                      <a:pt x="38" y="108"/>
                    </a:lnTo>
                    <a:lnTo>
                      <a:pt x="47" y="106"/>
                    </a:lnTo>
                    <a:lnTo>
                      <a:pt x="56" y="106"/>
                    </a:lnTo>
                    <a:lnTo>
                      <a:pt x="64" y="3"/>
                    </a:lnTo>
                    <a:lnTo>
                      <a:pt x="35" y="1"/>
                    </a:lnTo>
                    <a:lnTo>
                      <a:pt x="9" y="0"/>
                    </a:lnTo>
                    <a:lnTo>
                      <a:pt x="0" y="79"/>
                    </a:lnTo>
                    <a:close/>
                  </a:path>
                </a:pathLst>
              </a:custGeom>
              <a:solidFill>
                <a:srgbClr val="00FFFF">
                  <a:alpha val="10001"/>
                </a:srgbClr>
              </a:solidFill>
              <a:ln w="9525">
                <a:noFill/>
                <a:round/>
                <a:headEnd/>
                <a:tailEnd/>
              </a:ln>
            </p:spPr>
            <p:txBody>
              <a:bodyPr/>
              <a:lstStyle/>
              <a:p>
                <a:endParaRPr lang="ar-SA"/>
              </a:p>
            </p:txBody>
          </p:sp>
          <p:sp>
            <p:nvSpPr>
              <p:cNvPr id="3262" name="Freeform 190"/>
              <p:cNvSpPr>
                <a:spLocks/>
              </p:cNvSpPr>
              <p:nvPr/>
            </p:nvSpPr>
            <p:spPr bwMode="auto">
              <a:xfrm>
                <a:off x="495" y="-289"/>
                <a:ext cx="6" cy="91"/>
              </a:xfrm>
              <a:custGeom>
                <a:avLst/>
                <a:gdLst/>
                <a:ahLst/>
                <a:cxnLst>
                  <a:cxn ang="0">
                    <a:pos x="0" y="0"/>
                  </a:cxn>
                  <a:cxn ang="0">
                    <a:pos x="6" y="91"/>
                  </a:cxn>
                  <a:cxn ang="0">
                    <a:pos x="0" y="0"/>
                  </a:cxn>
                </a:cxnLst>
                <a:rect l="0" t="0" r="r" b="b"/>
                <a:pathLst>
                  <a:path w="6" h="91">
                    <a:moveTo>
                      <a:pt x="0" y="0"/>
                    </a:moveTo>
                    <a:lnTo>
                      <a:pt x="6" y="91"/>
                    </a:lnTo>
                    <a:lnTo>
                      <a:pt x="0" y="0"/>
                    </a:lnTo>
                    <a:close/>
                  </a:path>
                </a:pathLst>
              </a:custGeom>
              <a:solidFill>
                <a:srgbClr val="00FFFF">
                  <a:alpha val="10001"/>
                </a:srgbClr>
              </a:solidFill>
              <a:ln w="9525">
                <a:noFill/>
                <a:round/>
                <a:headEnd/>
                <a:tailEnd/>
              </a:ln>
            </p:spPr>
            <p:txBody>
              <a:bodyPr/>
              <a:lstStyle/>
              <a:p>
                <a:endParaRPr lang="ar-SA"/>
              </a:p>
            </p:txBody>
          </p:sp>
          <p:sp>
            <p:nvSpPr>
              <p:cNvPr id="3263" name="Freeform 191"/>
              <p:cNvSpPr>
                <a:spLocks/>
              </p:cNvSpPr>
              <p:nvPr/>
            </p:nvSpPr>
            <p:spPr bwMode="auto">
              <a:xfrm>
                <a:off x="695" y="1828"/>
                <a:ext cx="29" cy="122"/>
              </a:xfrm>
              <a:custGeom>
                <a:avLst/>
                <a:gdLst/>
                <a:ahLst/>
                <a:cxnLst>
                  <a:cxn ang="0">
                    <a:pos x="6" y="17"/>
                  </a:cxn>
                  <a:cxn ang="0">
                    <a:pos x="26" y="122"/>
                  </a:cxn>
                  <a:cxn ang="0">
                    <a:pos x="29" y="15"/>
                  </a:cxn>
                  <a:cxn ang="0">
                    <a:pos x="15" y="8"/>
                  </a:cxn>
                  <a:cxn ang="0">
                    <a:pos x="6" y="0"/>
                  </a:cxn>
                  <a:cxn ang="0">
                    <a:pos x="3" y="6"/>
                  </a:cxn>
                  <a:cxn ang="0">
                    <a:pos x="0" y="12"/>
                  </a:cxn>
                  <a:cxn ang="0">
                    <a:pos x="3" y="14"/>
                  </a:cxn>
                  <a:cxn ang="0">
                    <a:pos x="6" y="17"/>
                  </a:cxn>
                </a:cxnLst>
                <a:rect l="0" t="0" r="r" b="b"/>
                <a:pathLst>
                  <a:path w="29" h="122">
                    <a:moveTo>
                      <a:pt x="6" y="17"/>
                    </a:moveTo>
                    <a:lnTo>
                      <a:pt x="26" y="122"/>
                    </a:lnTo>
                    <a:lnTo>
                      <a:pt x="29" y="15"/>
                    </a:lnTo>
                    <a:lnTo>
                      <a:pt x="15" y="8"/>
                    </a:lnTo>
                    <a:lnTo>
                      <a:pt x="6" y="0"/>
                    </a:lnTo>
                    <a:lnTo>
                      <a:pt x="3" y="6"/>
                    </a:lnTo>
                    <a:lnTo>
                      <a:pt x="0" y="12"/>
                    </a:lnTo>
                    <a:lnTo>
                      <a:pt x="3" y="14"/>
                    </a:lnTo>
                    <a:lnTo>
                      <a:pt x="6" y="17"/>
                    </a:lnTo>
                    <a:close/>
                  </a:path>
                </a:pathLst>
              </a:custGeom>
              <a:solidFill>
                <a:srgbClr val="00FFFF">
                  <a:alpha val="10001"/>
                </a:srgbClr>
              </a:solidFill>
              <a:ln w="9525">
                <a:noFill/>
                <a:round/>
                <a:headEnd/>
                <a:tailEnd/>
              </a:ln>
            </p:spPr>
            <p:txBody>
              <a:bodyPr/>
              <a:lstStyle/>
              <a:p>
                <a:endParaRPr lang="ar-SA"/>
              </a:p>
            </p:txBody>
          </p:sp>
          <p:sp>
            <p:nvSpPr>
              <p:cNvPr id="3264" name="Freeform 192"/>
              <p:cNvSpPr>
                <a:spLocks/>
              </p:cNvSpPr>
              <p:nvPr/>
            </p:nvSpPr>
            <p:spPr bwMode="auto">
              <a:xfrm>
                <a:off x="756" y="1587"/>
                <a:ext cx="79" cy="152"/>
              </a:xfrm>
              <a:custGeom>
                <a:avLst/>
                <a:gdLst/>
                <a:ahLst/>
                <a:cxnLst>
                  <a:cxn ang="0">
                    <a:pos x="0" y="47"/>
                  </a:cxn>
                  <a:cxn ang="0">
                    <a:pos x="6" y="131"/>
                  </a:cxn>
                  <a:cxn ang="0">
                    <a:pos x="12" y="135"/>
                  </a:cxn>
                  <a:cxn ang="0">
                    <a:pos x="24" y="139"/>
                  </a:cxn>
                  <a:cxn ang="0">
                    <a:pos x="29" y="142"/>
                  </a:cxn>
                  <a:cxn ang="0">
                    <a:pos x="35" y="152"/>
                  </a:cxn>
                  <a:cxn ang="0">
                    <a:pos x="50" y="142"/>
                  </a:cxn>
                  <a:cxn ang="0">
                    <a:pos x="67" y="133"/>
                  </a:cxn>
                  <a:cxn ang="0">
                    <a:pos x="79" y="99"/>
                  </a:cxn>
                  <a:cxn ang="0">
                    <a:pos x="24" y="0"/>
                  </a:cxn>
                  <a:cxn ang="0">
                    <a:pos x="0" y="47"/>
                  </a:cxn>
                </a:cxnLst>
                <a:rect l="0" t="0" r="r" b="b"/>
                <a:pathLst>
                  <a:path w="79" h="152">
                    <a:moveTo>
                      <a:pt x="0" y="47"/>
                    </a:moveTo>
                    <a:lnTo>
                      <a:pt x="6" y="131"/>
                    </a:lnTo>
                    <a:lnTo>
                      <a:pt x="12" y="135"/>
                    </a:lnTo>
                    <a:lnTo>
                      <a:pt x="24" y="139"/>
                    </a:lnTo>
                    <a:lnTo>
                      <a:pt x="29" y="142"/>
                    </a:lnTo>
                    <a:lnTo>
                      <a:pt x="35" y="152"/>
                    </a:lnTo>
                    <a:lnTo>
                      <a:pt x="50" y="142"/>
                    </a:lnTo>
                    <a:lnTo>
                      <a:pt x="67" y="133"/>
                    </a:lnTo>
                    <a:lnTo>
                      <a:pt x="79" y="99"/>
                    </a:lnTo>
                    <a:lnTo>
                      <a:pt x="24" y="0"/>
                    </a:lnTo>
                    <a:lnTo>
                      <a:pt x="0" y="47"/>
                    </a:lnTo>
                    <a:close/>
                  </a:path>
                </a:pathLst>
              </a:custGeom>
              <a:solidFill>
                <a:srgbClr val="00FFFF">
                  <a:alpha val="10001"/>
                </a:srgbClr>
              </a:solidFill>
              <a:ln w="9525">
                <a:noFill/>
                <a:round/>
                <a:headEnd/>
                <a:tailEnd/>
              </a:ln>
            </p:spPr>
            <p:txBody>
              <a:bodyPr/>
              <a:lstStyle/>
              <a:p>
                <a:endParaRPr lang="ar-SA"/>
              </a:p>
            </p:txBody>
          </p:sp>
          <p:sp>
            <p:nvSpPr>
              <p:cNvPr id="3265" name="Freeform 193"/>
              <p:cNvSpPr>
                <a:spLocks/>
              </p:cNvSpPr>
              <p:nvPr/>
            </p:nvSpPr>
            <p:spPr bwMode="auto">
              <a:xfrm>
                <a:off x="907" y="2269"/>
                <a:ext cx="50" cy="17"/>
              </a:xfrm>
              <a:custGeom>
                <a:avLst/>
                <a:gdLst/>
                <a:ahLst/>
                <a:cxnLst>
                  <a:cxn ang="0">
                    <a:pos x="0" y="17"/>
                  </a:cxn>
                  <a:cxn ang="0">
                    <a:pos x="24" y="2"/>
                  </a:cxn>
                  <a:cxn ang="0">
                    <a:pos x="35" y="2"/>
                  </a:cxn>
                  <a:cxn ang="0">
                    <a:pos x="50" y="0"/>
                  </a:cxn>
                  <a:cxn ang="0">
                    <a:pos x="12" y="4"/>
                  </a:cxn>
                  <a:cxn ang="0">
                    <a:pos x="0" y="17"/>
                  </a:cxn>
                </a:cxnLst>
                <a:rect l="0" t="0" r="r" b="b"/>
                <a:pathLst>
                  <a:path w="50" h="17">
                    <a:moveTo>
                      <a:pt x="0" y="17"/>
                    </a:moveTo>
                    <a:lnTo>
                      <a:pt x="24" y="2"/>
                    </a:lnTo>
                    <a:lnTo>
                      <a:pt x="35" y="2"/>
                    </a:lnTo>
                    <a:lnTo>
                      <a:pt x="50" y="0"/>
                    </a:lnTo>
                    <a:lnTo>
                      <a:pt x="12" y="4"/>
                    </a:lnTo>
                    <a:lnTo>
                      <a:pt x="0" y="17"/>
                    </a:lnTo>
                    <a:close/>
                  </a:path>
                </a:pathLst>
              </a:custGeom>
              <a:solidFill>
                <a:srgbClr val="00FFFF">
                  <a:alpha val="10001"/>
                </a:srgbClr>
              </a:solidFill>
              <a:ln w="9525">
                <a:noFill/>
                <a:round/>
                <a:headEnd/>
                <a:tailEnd/>
              </a:ln>
            </p:spPr>
            <p:txBody>
              <a:bodyPr/>
              <a:lstStyle/>
              <a:p>
                <a:endParaRPr lang="ar-SA"/>
              </a:p>
            </p:txBody>
          </p:sp>
          <p:sp>
            <p:nvSpPr>
              <p:cNvPr id="3266" name="Freeform 194"/>
              <p:cNvSpPr>
                <a:spLocks/>
              </p:cNvSpPr>
              <p:nvPr/>
            </p:nvSpPr>
            <p:spPr bwMode="auto">
              <a:xfrm>
                <a:off x="890" y="1786"/>
                <a:ext cx="49" cy="175"/>
              </a:xfrm>
              <a:custGeom>
                <a:avLst/>
                <a:gdLst/>
                <a:ahLst/>
                <a:cxnLst>
                  <a:cxn ang="0">
                    <a:pos x="0" y="103"/>
                  </a:cxn>
                  <a:cxn ang="0">
                    <a:pos x="3" y="172"/>
                  </a:cxn>
                  <a:cxn ang="0">
                    <a:pos x="15" y="175"/>
                  </a:cxn>
                  <a:cxn ang="0">
                    <a:pos x="29" y="173"/>
                  </a:cxn>
                  <a:cxn ang="0">
                    <a:pos x="26" y="153"/>
                  </a:cxn>
                  <a:cxn ang="0">
                    <a:pos x="26" y="134"/>
                  </a:cxn>
                  <a:cxn ang="0">
                    <a:pos x="26" y="115"/>
                  </a:cxn>
                  <a:cxn ang="0">
                    <a:pos x="26" y="95"/>
                  </a:cxn>
                  <a:cxn ang="0">
                    <a:pos x="23" y="75"/>
                  </a:cxn>
                  <a:cxn ang="0">
                    <a:pos x="29" y="56"/>
                  </a:cxn>
                  <a:cxn ang="0">
                    <a:pos x="35" y="37"/>
                  </a:cxn>
                  <a:cxn ang="0">
                    <a:pos x="49" y="19"/>
                  </a:cxn>
                  <a:cxn ang="0">
                    <a:pos x="17" y="0"/>
                  </a:cxn>
                  <a:cxn ang="0">
                    <a:pos x="0" y="103"/>
                  </a:cxn>
                </a:cxnLst>
                <a:rect l="0" t="0" r="r" b="b"/>
                <a:pathLst>
                  <a:path w="49" h="175">
                    <a:moveTo>
                      <a:pt x="0" y="103"/>
                    </a:moveTo>
                    <a:lnTo>
                      <a:pt x="3" y="172"/>
                    </a:lnTo>
                    <a:lnTo>
                      <a:pt x="15" y="175"/>
                    </a:lnTo>
                    <a:lnTo>
                      <a:pt x="29" y="173"/>
                    </a:lnTo>
                    <a:lnTo>
                      <a:pt x="26" y="153"/>
                    </a:lnTo>
                    <a:lnTo>
                      <a:pt x="26" y="134"/>
                    </a:lnTo>
                    <a:lnTo>
                      <a:pt x="26" y="115"/>
                    </a:lnTo>
                    <a:lnTo>
                      <a:pt x="26" y="95"/>
                    </a:lnTo>
                    <a:lnTo>
                      <a:pt x="23" y="75"/>
                    </a:lnTo>
                    <a:lnTo>
                      <a:pt x="29" y="56"/>
                    </a:lnTo>
                    <a:lnTo>
                      <a:pt x="35" y="37"/>
                    </a:lnTo>
                    <a:lnTo>
                      <a:pt x="49" y="19"/>
                    </a:lnTo>
                    <a:lnTo>
                      <a:pt x="17" y="0"/>
                    </a:lnTo>
                    <a:lnTo>
                      <a:pt x="0" y="103"/>
                    </a:lnTo>
                    <a:close/>
                  </a:path>
                </a:pathLst>
              </a:custGeom>
              <a:solidFill>
                <a:srgbClr val="00FFFF">
                  <a:alpha val="10001"/>
                </a:srgbClr>
              </a:solidFill>
              <a:ln w="9525">
                <a:noFill/>
                <a:round/>
                <a:headEnd/>
                <a:tailEnd/>
              </a:ln>
            </p:spPr>
            <p:txBody>
              <a:bodyPr/>
              <a:lstStyle/>
              <a:p>
                <a:endParaRPr lang="ar-SA"/>
              </a:p>
            </p:txBody>
          </p:sp>
          <p:sp>
            <p:nvSpPr>
              <p:cNvPr id="3267" name="Freeform 195"/>
              <p:cNvSpPr>
                <a:spLocks/>
              </p:cNvSpPr>
              <p:nvPr/>
            </p:nvSpPr>
            <p:spPr bwMode="auto">
              <a:xfrm>
                <a:off x="931" y="2256"/>
                <a:ext cx="14" cy="4"/>
              </a:xfrm>
              <a:custGeom>
                <a:avLst/>
                <a:gdLst/>
                <a:ahLst/>
                <a:cxnLst>
                  <a:cxn ang="0">
                    <a:pos x="0" y="4"/>
                  </a:cxn>
                  <a:cxn ang="0">
                    <a:pos x="3" y="4"/>
                  </a:cxn>
                  <a:cxn ang="0">
                    <a:pos x="14" y="4"/>
                  </a:cxn>
                  <a:cxn ang="0">
                    <a:pos x="6" y="0"/>
                  </a:cxn>
                  <a:cxn ang="0">
                    <a:pos x="0" y="4"/>
                  </a:cxn>
                </a:cxnLst>
                <a:rect l="0" t="0" r="r" b="b"/>
                <a:pathLst>
                  <a:path w="14" h="4">
                    <a:moveTo>
                      <a:pt x="0" y="4"/>
                    </a:moveTo>
                    <a:lnTo>
                      <a:pt x="3" y="4"/>
                    </a:lnTo>
                    <a:lnTo>
                      <a:pt x="14" y="4"/>
                    </a:lnTo>
                    <a:lnTo>
                      <a:pt x="6" y="0"/>
                    </a:lnTo>
                    <a:lnTo>
                      <a:pt x="0" y="4"/>
                    </a:lnTo>
                    <a:close/>
                  </a:path>
                </a:pathLst>
              </a:custGeom>
              <a:solidFill>
                <a:srgbClr val="00FFFF">
                  <a:alpha val="10001"/>
                </a:srgbClr>
              </a:solidFill>
              <a:ln w="9525">
                <a:noFill/>
                <a:round/>
                <a:headEnd/>
                <a:tailEnd/>
              </a:ln>
            </p:spPr>
            <p:txBody>
              <a:bodyPr/>
              <a:lstStyle/>
              <a:p>
                <a:endParaRPr lang="ar-SA"/>
              </a:p>
            </p:txBody>
          </p:sp>
          <p:sp>
            <p:nvSpPr>
              <p:cNvPr id="3268" name="Freeform 196"/>
              <p:cNvSpPr>
                <a:spLocks/>
              </p:cNvSpPr>
              <p:nvPr/>
            </p:nvSpPr>
            <p:spPr bwMode="auto">
              <a:xfrm>
                <a:off x="899" y="1461"/>
                <a:ext cx="20" cy="78"/>
              </a:xfrm>
              <a:custGeom>
                <a:avLst/>
                <a:gdLst/>
                <a:ahLst/>
                <a:cxnLst>
                  <a:cxn ang="0">
                    <a:pos x="0" y="56"/>
                  </a:cxn>
                  <a:cxn ang="0">
                    <a:pos x="0" y="78"/>
                  </a:cxn>
                  <a:cxn ang="0">
                    <a:pos x="20" y="0"/>
                  </a:cxn>
                  <a:cxn ang="0">
                    <a:pos x="0" y="56"/>
                  </a:cxn>
                </a:cxnLst>
                <a:rect l="0" t="0" r="r" b="b"/>
                <a:pathLst>
                  <a:path w="20" h="78">
                    <a:moveTo>
                      <a:pt x="0" y="56"/>
                    </a:moveTo>
                    <a:lnTo>
                      <a:pt x="0" y="78"/>
                    </a:lnTo>
                    <a:lnTo>
                      <a:pt x="20" y="0"/>
                    </a:lnTo>
                    <a:lnTo>
                      <a:pt x="0" y="56"/>
                    </a:lnTo>
                    <a:close/>
                  </a:path>
                </a:pathLst>
              </a:custGeom>
              <a:solidFill>
                <a:srgbClr val="00FFFF">
                  <a:alpha val="10001"/>
                </a:srgbClr>
              </a:solidFill>
              <a:ln w="9525">
                <a:noFill/>
                <a:round/>
                <a:headEnd/>
                <a:tailEnd/>
              </a:ln>
            </p:spPr>
            <p:txBody>
              <a:bodyPr/>
              <a:lstStyle/>
              <a:p>
                <a:endParaRPr lang="ar-SA"/>
              </a:p>
            </p:txBody>
          </p:sp>
          <p:sp>
            <p:nvSpPr>
              <p:cNvPr id="3269" name="Freeform 197"/>
              <p:cNvSpPr>
                <a:spLocks/>
              </p:cNvSpPr>
              <p:nvPr/>
            </p:nvSpPr>
            <p:spPr bwMode="auto">
              <a:xfrm>
                <a:off x="928" y="1610"/>
                <a:ext cx="29" cy="34"/>
              </a:xfrm>
              <a:custGeom>
                <a:avLst/>
                <a:gdLst/>
                <a:ahLst/>
                <a:cxnLst>
                  <a:cxn ang="0">
                    <a:pos x="0" y="3"/>
                  </a:cxn>
                  <a:cxn ang="0">
                    <a:pos x="0" y="30"/>
                  </a:cxn>
                  <a:cxn ang="0">
                    <a:pos x="9" y="34"/>
                  </a:cxn>
                  <a:cxn ang="0">
                    <a:pos x="29" y="32"/>
                  </a:cxn>
                  <a:cxn ang="0">
                    <a:pos x="17" y="2"/>
                  </a:cxn>
                  <a:cxn ang="0">
                    <a:pos x="3" y="0"/>
                  </a:cxn>
                  <a:cxn ang="0">
                    <a:pos x="0" y="3"/>
                  </a:cxn>
                </a:cxnLst>
                <a:rect l="0" t="0" r="r" b="b"/>
                <a:pathLst>
                  <a:path w="29" h="34">
                    <a:moveTo>
                      <a:pt x="0" y="3"/>
                    </a:moveTo>
                    <a:lnTo>
                      <a:pt x="0" y="30"/>
                    </a:lnTo>
                    <a:lnTo>
                      <a:pt x="9" y="34"/>
                    </a:lnTo>
                    <a:lnTo>
                      <a:pt x="29" y="32"/>
                    </a:lnTo>
                    <a:lnTo>
                      <a:pt x="17" y="2"/>
                    </a:lnTo>
                    <a:lnTo>
                      <a:pt x="3" y="0"/>
                    </a:lnTo>
                    <a:lnTo>
                      <a:pt x="0" y="3"/>
                    </a:lnTo>
                    <a:close/>
                  </a:path>
                </a:pathLst>
              </a:custGeom>
              <a:solidFill>
                <a:srgbClr val="00FFFF">
                  <a:alpha val="10001"/>
                </a:srgbClr>
              </a:solidFill>
              <a:ln w="9525">
                <a:noFill/>
                <a:round/>
                <a:headEnd/>
                <a:tailEnd/>
              </a:ln>
            </p:spPr>
            <p:txBody>
              <a:bodyPr/>
              <a:lstStyle/>
              <a:p>
                <a:endParaRPr lang="ar-SA"/>
              </a:p>
            </p:txBody>
          </p:sp>
          <p:sp>
            <p:nvSpPr>
              <p:cNvPr id="3270" name="Freeform 198"/>
              <p:cNvSpPr>
                <a:spLocks/>
              </p:cNvSpPr>
              <p:nvPr/>
            </p:nvSpPr>
            <p:spPr bwMode="auto">
              <a:xfrm>
                <a:off x="1006" y="2803"/>
                <a:ext cx="56" cy="6"/>
              </a:xfrm>
              <a:custGeom>
                <a:avLst/>
                <a:gdLst/>
                <a:ahLst/>
                <a:cxnLst>
                  <a:cxn ang="0">
                    <a:pos x="6" y="6"/>
                  </a:cxn>
                  <a:cxn ang="0">
                    <a:pos x="56" y="0"/>
                  </a:cxn>
                  <a:cxn ang="0">
                    <a:pos x="0" y="4"/>
                  </a:cxn>
                  <a:cxn ang="0">
                    <a:pos x="3" y="4"/>
                  </a:cxn>
                  <a:cxn ang="0">
                    <a:pos x="6" y="6"/>
                  </a:cxn>
                </a:cxnLst>
                <a:rect l="0" t="0" r="r" b="b"/>
                <a:pathLst>
                  <a:path w="56" h="6">
                    <a:moveTo>
                      <a:pt x="6" y="6"/>
                    </a:moveTo>
                    <a:lnTo>
                      <a:pt x="56" y="0"/>
                    </a:lnTo>
                    <a:lnTo>
                      <a:pt x="0" y="4"/>
                    </a:lnTo>
                    <a:lnTo>
                      <a:pt x="3" y="4"/>
                    </a:lnTo>
                    <a:lnTo>
                      <a:pt x="6" y="6"/>
                    </a:lnTo>
                    <a:close/>
                  </a:path>
                </a:pathLst>
              </a:custGeom>
              <a:solidFill>
                <a:srgbClr val="00FFFF">
                  <a:alpha val="10001"/>
                </a:srgbClr>
              </a:solidFill>
              <a:ln w="9525">
                <a:noFill/>
                <a:round/>
                <a:headEnd/>
                <a:tailEnd/>
              </a:ln>
            </p:spPr>
            <p:txBody>
              <a:bodyPr/>
              <a:lstStyle/>
              <a:p>
                <a:endParaRPr lang="ar-SA"/>
              </a:p>
            </p:txBody>
          </p:sp>
          <p:sp>
            <p:nvSpPr>
              <p:cNvPr id="3271" name="Freeform 199"/>
              <p:cNvSpPr>
                <a:spLocks/>
              </p:cNvSpPr>
              <p:nvPr/>
            </p:nvSpPr>
            <p:spPr bwMode="auto">
              <a:xfrm>
                <a:off x="939" y="1365"/>
                <a:ext cx="1" cy="7"/>
              </a:xfrm>
              <a:custGeom>
                <a:avLst/>
                <a:gdLst/>
                <a:ahLst/>
                <a:cxnLst>
                  <a:cxn ang="0">
                    <a:pos x="0" y="0"/>
                  </a:cxn>
                  <a:cxn ang="0">
                    <a:pos x="0" y="3"/>
                  </a:cxn>
                  <a:cxn ang="0">
                    <a:pos x="0" y="7"/>
                  </a:cxn>
                  <a:cxn ang="0">
                    <a:pos x="0" y="3"/>
                  </a:cxn>
                  <a:cxn ang="0">
                    <a:pos x="0" y="0"/>
                  </a:cxn>
                </a:cxnLst>
                <a:rect l="0" t="0" r="r" b="b"/>
                <a:pathLst>
                  <a:path h="7">
                    <a:moveTo>
                      <a:pt x="0" y="0"/>
                    </a:moveTo>
                    <a:lnTo>
                      <a:pt x="0" y="3"/>
                    </a:lnTo>
                    <a:lnTo>
                      <a:pt x="0" y="7"/>
                    </a:lnTo>
                    <a:lnTo>
                      <a:pt x="0" y="3"/>
                    </a:lnTo>
                    <a:lnTo>
                      <a:pt x="0" y="0"/>
                    </a:lnTo>
                    <a:close/>
                  </a:path>
                </a:pathLst>
              </a:custGeom>
              <a:solidFill>
                <a:srgbClr val="00FFFF">
                  <a:alpha val="10001"/>
                </a:srgbClr>
              </a:solidFill>
              <a:ln w="9525">
                <a:noFill/>
                <a:round/>
                <a:headEnd/>
                <a:tailEnd/>
              </a:ln>
            </p:spPr>
            <p:txBody>
              <a:bodyPr/>
              <a:lstStyle/>
              <a:p>
                <a:endParaRPr lang="ar-SA"/>
              </a:p>
            </p:txBody>
          </p:sp>
          <p:sp>
            <p:nvSpPr>
              <p:cNvPr id="3272" name="Freeform 200"/>
              <p:cNvSpPr>
                <a:spLocks/>
              </p:cNvSpPr>
              <p:nvPr/>
            </p:nvSpPr>
            <p:spPr bwMode="auto">
              <a:xfrm>
                <a:off x="1024" y="1946"/>
                <a:ext cx="1" cy="10"/>
              </a:xfrm>
              <a:custGeom>
                <a:avLst/>
                <a:gdLst/>
                <a:ahLst/>
                <a:cxnLst>
                  <a:cxn ang="0">
                    <a:pos x="0" y="0"/>
                  </a:cxn>
                  <a:cxn ang="0">
                    <a:pos x="0" y="4"/>
                  </a:cxn>
                  <a:cxn ang="0">
                    <a:pos x="0" y="10"/>
                  </a:cxn>
                  <a:cxn ang="0">
                    <a:pos x="0" y="4"/>
                  </a:cxn>
                  <a:cxn ang="0">
                    <a:pos x="0" y="0"/>
                  </a:cxn>
                </a:cxnLst>
                <a:rect l="0" t="0" r="r" b="b"/>
                <a:pathLst>
                  <a:path h="10">
                    <a:moveTo>
                      <a:pt x="0" y="0"/>
                    </a:moveTo>
                    <a:lnTo>
                      <a:pt x="0" y="4"/>
                    </a:lnTo>
                    <a:lnTo>
                      <a:pt x="0" y="10"/>
                    </a:lnTo>
                    <a:lnTo>
                      <a:pt x="0" y="4"/>
                    </a:lnTo>
                    <a:lnTo>
                      <a:pt x="0" y="0"/>
                    </a:lnTo>
                    <a:close/>
                  </a:path>
                </a:pathLst>
              </a:custGeom>
              <a:solidFill>
                <a:srgbClr val="00FFFF">
                  <a:alpha val="10001"/>
                </a:srgbClr>
              </a:solidFill>
              <a:ln w="9525">
                <a:noFill/>
                <a:round/>
                <a:headEnd/>
                <a:tailEnd/>
              </a:ln>
            </p:spPr>
            <p:txBody>
              <a:bodyPr/>
              <a:lstStyle/>
              <a:p>
                <a:endParaRPr lang="ar-SA"/>
              </a:p>
            </p:txBody>
          </p:sp>
          <p:sp>
            <p:nvSpPr>
              <p:cNvPr id="3273" name="Freeform 201"/>
              <p:cNvSpPr>
                <a:spLocks/>
              </p:cNvSpPr>
              <p:nvPr/>
            </p:nvSpPr>
            <p:spPr bwMode="auto">
              <a:xfrm>
                <a:off x="1073" y="2108"/>
                <a:ext cx="145" cy="89"/>
              </a:xfrm>
              <a:custGeom>
                <a:avLst/>
                <a:gdLst/>
                <a:ahLst/>
                <a:cxnLst>
                  <a:cxn ang="0">
                    <a:pos x="0" y="81"/>
                  </a:cxn>
                  <a:cxn ang="0">
                    <a:pos x="0" y="85"/>
                  </a:cxn>
                  <a:cxn ang="0">
                    <a:pos x="0" y="89"/>
                  </a:cxn>
                  <a:cxn ang="0">
                    <a:pos x="145" y="85"/>
                  </a:cxn>
                  <a:cxn ang="0">
                    <a:pos x="137" y="80"/>
                  </a:cxn>
                  <a:cxn ang="0">
                    <a:pos x="125" y="74"/>
                  </a:cxn>
                  <a:cxn ang="0">
                    <a:pos x="108" y="36"/>
                  </a:cxn>
                  <a:cxn ang="0">
                    <a:pos x="99" y="34"/>
                  </a:cxn>
                  <a:cxn ang="0">
                    <a:pos x="90" y="32"/>
                  </a:cxn>
                  <a:cxn ang="0">
                    <a:pos x="73" y="0"/>
                  </a:cxn>
                  <a:cxn ang="0">
                    <a:pos x="26" y="21"/>
                  </a:cxn>
                  <a:cxn ang="0">
                    <a:pos x="0" y="81"/>
                  </a:cxn>
                </a:cxnLst>
                <a:rect l="0" t="0" r="r" b="b"/>
                <a:pathLst>
                  <a:path w="145" h="89">
                    <a:moveTo>
                      <a:pt x="0" y="81"/>
                    </a:moveTo>
                    <a:lnTo>
                      <a:pt x="0" y="85"/>
                    </a:lnTo>
                    <a:lnTo>
                      <a:pt x="0" y="89"/>
                    </a:lnTo>
                    <a:lnTo>
                      <a:pt x="145" y="85"/>
                    </a:lnTo>
                    <a:lnTo>
                      <a:pt x="137" y="80"/>
                    </a:lnTo>
                    <a:lnTo>
                      <a:pt x="125" y="74"/>
                    </a:lnTo>
                    <a:lnTo>
                      <a:pt x="108" y="36"/>
                    </a:lnTo>
                    <a:lnTo>
                      <a:pt x="99" y="34"/>
                    </a:lnTo>
                    <a:lnTo>
                      <a:pt x="90" y="32"/>
                    </a:lnTo>
                    <a:lnTo>
                      <a:pt x="73" y="0"/>
                    </a:lnTo>
                    <a:lnTo>
                      <a:pt x="26" y="21"/>
                    </a:lnTo>
                    <a:lnTo>
                      <a:pt x="0" y="81"/>
                    </a:lnTo>
                    <a:close/>
                  </a:path>
                </a:pathLst>
              </a:custGeom>
              <a:solidFill>
                <a:srgbClr val="00FFFF">
                  <a:alpha val="10001"/>
                </a:srgbClr>
              </a:solidFill>
              <a:ln w="9525">
                <a:noFill/>
                <a:round/>
                <a:headEnd/>
                <a:tailEnd/>
              </a:ln>
            </p:spPr>
            <p:txBody>
              <a:bodyPr/>
              <a:lstStyle/>
              <a:p>
                <a:endParaRPr lang="ar-SA"/>
              </a:p>
            </p:txBody>
          </p:sp>
        </p:grpSp>
        <p:sp>
          <p:nvSpPr>
            <p:cNvPr id="3274" name="Freeform 202"/>
            <p:cNvSpPr>
              <a:spLocks/>
            </p:cNvSpPr>
            <p:nvPr/>
          </p:nvSpPr>
          <p:spPr bwMode="auto">
            <a:xfrm>
              <a:off x="-1747" y="3929"/>
              <a:ext cx="4122" cy="4220"/>
            </a:xfrm>
            <a:custGeom>
              <a:avLst/>
              <a:gdLst/>
              <a:ahLst/>
              <a:cxnLst>
                <a:cxn ang="0">
                  <a:pos x="3511" y="8"/>
                </a:cxn>
                <a:cxn ang="0">
                  <a:pos x="3049" y="23"/>
                </a:cxn>
                <a:cxn ang="0">
                  <a:pos x="2636" y="36"/>
                </a:cxn>
                <a:cxn ang="0">
                  <a:pos x="2232" y="61"/>
                </a:cxn>
                <a:cxn ang="0">
                  <a:pos x="1590" y="84"/>
                </a:cxn>
                <a:cxn ang="0">
                  <a:pos x="956" y="124"/>
                </a:cxn>
                <a:cxn ang="0">
                  <a:pos x="529" y="236"/>
                </a:cxn>
                <a:cxn ang="0">
                  <a:pos x="730" y="369"/>
                </a:cxn>
                <a:cxn ang="0">
                  <a:pos x="892" y="375"/>
                </a:cxn>
                <a:cxn ang="0">
                  <a:pos x="421" y="435"/>
                </a:cxn>
                <a:cxn ang="0">
                  <a:pos x="3" y="456"/>
                </a:cxn>
                <a:cxn ang="0">
                  <a:pos x="418" y="449"/>
                </a:cxn>
                <a:cxn ang="0">
                  <a:pos x="910" y="460"/>
                </a:cxn>
                <a:cxn ang="0">
                  <a:pos x="974" y="736"/>
                </a:cxn>
                <a:cxn ang="0">
                  <a:pos x="689" y="867"/>
                </a:cxn>
                <a:cxn ang="0">
                  <a:pos x="936" y="1123"/>
                </a:cxn>
                <a:cxn ang="0">
                  <a:pos x="1209" y="1129"/>
                </a:cxn>
                <a:cxn ang="0">
                  <a:pos x="1360" y="1302"/>
                </a:cxn>
                <a:cxn ang="0">
                  <a:pos x="1328" y="694"/>
                </a:cxn>
                <a:cxn ang="0">
                  <a:pos x="1523" y="466"/>
                </a:cxn>
                <a:cxn ang="0">
                  <a:pos x="1732" y="416"/>
                </a:cxn>
                <a:cxn ang="0">
                  <a:pos x="1886" y="221"/>
                </a:cxn>
                <a:cxn ang="0">
                  <a:pos x="1884" y="551"/>
                </a:cxn>
                <a:cxn ang="0">
                  <a:pos x="1947" y="817"/>
                </a:cxn>
                <a:cxn ang="0">
                  <a:pos x="1979" y="1156"/>
                </a:cxn>
                <a:cxn ang="0">
                  <a:pos x="1956" y="1458"/>
                </a:cxn>
                <a:cxn ang="0">
                  <a:pos x="2078" y="1802"/>
                </a:cxn>
                <a:cxn ang="0">
                  <a:pos x="2084" y="1454"/>
                </a:cxn>
                <a:cxn ang="0">
                  <a:pos x="2084" y="1068"/>
                </a:cxn>
                <a:cxn ang="0">
                  <a:pos x="2136" y="789"/>
                </a:cxn>
                <a:cxn ang="0">
                  <a:pos x="2244" y="456"/>
                </a:cxn>
                <a:cxn ang="0">
                  <a:pos x="2290" y="530"/>
                </a:cxn>
                <a:cxn ang="0">
                  <a:pos x="2375" y="876"/>
                </a:cxn>
                <a:cxn ang="0">
                  <a:pos x="2424" y="821"/>
                </a:cxn>
                <a:cxn ang="0">
                  <a:pos x="2468" y="660"/>
                </a:cxn>
                <a:cxn ang="0">
                  <a:pos x="2593" y="1777"/>
                </a:cxn>
                <a:cxn ang="0">
                  <a:pos x="2718" y="1412"/>
                </a:cxn>
                <a:cxn ang="0">
                  <a:pos x="2924" y="1578"/>
                </a:cxn>
                <a:cxn ang="0">
                  <a:pos x="3096" y="1855"/>
                </a:cxn>
                <a:cxn ang="0">
                  <a:pos x="3154" y="1566"/>
                </a:cxn>
                <a:cxn ang="0">
                  <a:pos x="3302" y="1707"/>
                </a:cxn>
                <a:cxn ang="0">
                  <a:pos x="3235" y="2098"/>
                </a:cxn>
                <a:cxn ang="0">
                  <a:pos x="3270" y="2386"/>
                </a:cxn>
                <a:cxn ang="0">
                  <a:pos x="3317" y="2684"/>
                </a:cxn>
                <a:cxn ang="0">
                  <a:pos x="3302" y="2939"/>
                </a:cxn>
                <a:cxn ang="0">
                  <a:pos x="3357" y="3134"/>
                </a:cxn>
                <a:cxn ang="0">
                  <a:pos x="3351" y="3421"/>
                </a:cxn>
                <a:cxn ang="0">
                  <a:pos x="3317" y="3716"/>
                </a:cxn>
                <a:cxn ang="0">
                  <a:pos x="3279" y="4022"/>
                </a:cxn>
                <a:cxn ang="0">
                  <a:pos x="3569" y="4149"/>
                </a:cxn>
                <a:cxn ang="0">
                  <a:pos x="3465" y="3881"/>
                </a:cxn>
                <a:cxn ang="0">
                  <a:pos x="3546" y="3463"/>
                </a:cxn>
                <a:cxn ang="0">
                  <a:pos x="3517" y="3151"/>
                </a:cxn>
                <a:cxn ang="0">
                  <a:pos x="3540" y="2830"/>
                </a:cxn>
                <a:cxn ang="0">
                  <a:pos x="3721" y="2659"/>
                </a:cxn>
                <a:cxn ang="0">
                  <a:pos x="3805" y="2270"/>
                </a:cxn>
                <a:cxn ang="0">
                  <a:pos x="3732" y="2180"/>
                </a:cxn>
                <a:cxn ang="0">
                  <a:pos x="3854" y="1682"/>
                </a:cxn>
                <a:cxn ang="0">
                  <a:pos x="3857" y="1505"/>
                </a:cxn>
                <a:cxn ang="0">
                  <a:pos x="3927" y="1141"/>
                </a:cxn>
                <a:cxn ang="0">
                  <a:pos x="4037" y="1135"/>
                </a:cxn>
                <a:cxn ang="0">
                  <a:pos x="4096" y="338"/>
                </a:cxn>
              </a:cxnLst>
              <a:rect l="0" t="0" r="r" b="b"/>
              <a:pathLst>
                <a:path w="4122" h="4220">
                  <a:moveTo>
                    <a:pt x="4122" y="251"/>
                  </a:moveTo>
                  <a:lnTo>
                    <a:pt x="4090" y="80"/>
                  </a:lnTo>
                  <a:lnTo>
                    <a:pt x="4072" y="29"/>
                  </a:lnTo>
                  <a:lnTo>
                    <a:pt x="4061" y="27"/>
                  </a:lnTo>
                  <a:lnTo>
                    <a:pt x="4052" y="25"/>
                  </a:lnTo>
                  <a:lnTo>
                    <a:pt x="4049" y="21"/>
                  </a:lnTo>
                  <a:lnTo>
                    <a:pt x="4049" y="17"/>
                  </a:lnTo>
                  <a:lnTo>
                    <a:pt x="4034" y="0"/>
                  </a:lnTo>
                  <a:lnTo>
                    <a:pt x="3721" y="4"/>
                  </a:lnTo>
                  <a:lnTo>
                    <a:pt x="3712" y="8"/>
                  </a:lnTo>
                  <a:lnTo>
                    <a:pt x="3718" y="11"/>
                  </a:lnTo>
                  <a:lnTo>
                    <a:pt x="3726" y="15"/>
                  </a:lnTo>
                  <a:lnTo>
                    <a:pt x="3738" y="19"/>
                  </a:lnTo>
                  <a:lnTo>
                    <a:pt x="3735" y="27"/>
                  </a:lnTo>
                  <a:lnTo>
                    <a:pt x="3723" y="32"/>
                  </a:lnTo>
                  <a:lnTo>
                    <a:pt x="3692" y="25"/>
                  </a:lnTo>
                  <a:lnTo>
                    <a:pt x="3674" y="6"/>
                  </a:lnTo>
                  <a:lnTo>
                    <a:pt x="3648" y="4"/>
                  </a:lnTo>
                  <a:lnTo>
                    <a:pt x="3628" y="4"/>
                  </a:lnTo>
                  <a:lnTo>
                    <a:pt x="3601" y="4"/>
                  </a:lnTo>
                  <a:lnTo>
                    <a:pt x="3581" y="4"/>
                  </a:lnTo>
                  <a:lnTo>
                    <a:pt x="3558" y="4"/>
                  </a:lnTo>
                  <a:lnTo>
                    <a:pt x="3535" y="6"/>
                  </a:lnTo>
                  <a:lnTo>
                    <a:pt x="3511" y="8"/>
                  </a:lnTo>
                  <a:lnTo>
                    <a:pt x="3491" y="10"/>
                  </a:lnTo>
                  <a:lnTo>
                    <a:pt x="3468" y="10"/>
                  </a:lnTo>
                  <a:lnTo>
                    <a:pt x="3444" y="11"/>
                  </a:lnTo>
                  <a:lnTo>
                    <a:pt x="3421" y="11"/>
                  </a:lnTo>
                  <a:lnTo>
                    <a:pt x="3401" y="13"/>
                  </a:lnTo>
                  <a:lnTo>
                    <a:pt x="3378" y="13"/>
                  </a:lnTo>
                  <a:lnTo>
                    <a:pt x="3354" y="15"/>
                  </a:lnTo>
                  <a:lnTo>
                    <a:pt x="3331" y="17"/>
                  </a:lnTo>
                  <a:lnTo>
                    <a:pt x="3311" y="19"/>
                  </a:lnTo>
                  <a:lnTo>
                    <a:pt x="3293" y="19"/>
                  </a:lnTo>
                  <a:lnTo>
                    <a:pt x="3276" y="19"/>
                  </a:lnTo>
                  <a:lnTo>
                    <a:pt x="3258" y="19"/>
                  </a:lnTo>
                  <a:lnTo>
                    <a:pt x="3241" y="19"/>
                  </a:lnTo>
                  <a:lnTo>
                    <a:pt x="3224" y="19"/>
                  </a:lnTo>
                  <a:lnTo>
                    <a:pt x="3206" y="19"/>
                  </a:lnTo>
                  <a:lnTo>
                    <a:pt x="3189" y="19"/>
                  </a:lnTo>
                  <a:lnTo>
                    <a:pt x="3171" y="21"/>
                  </a:lnTo>
                  <a:lnTo>
                    <a:pt x="3154" y="21"/>
                  </a:lnTo>
                  <a:lnTo>
                    <a:pt x="3136" y="21"/>
                  </a:lnTo>
                  <a:lnTo>
                    <a:pt x="3119" y="21"/>
                  </a:lnTo>
                  <a:lnTo>
                    <a:pt x="3101" y="23"/>
                  </a:lnTo>
                  <a:lnTo>
                    <a:pt x="3084" y="23"/>
                  </a:lnTo>
                  <a:lnTo>
                    <a:pt x="3067" y="23"/>
                  </a:lnTo>
                  <a:lnTo>
                    <a:pt x="3049" y="23"/>
                  </a:lnTo>
                  <a:lnTo>
                    <a:pt x="3032" y="25"/>
                  </a:lnTo>
                  <a:lnTo>
                    <a:pt x="3014" y="25"/>
                  </a:lnTo>
                  <a:lnTo>
                    <a:pt x="2997" y="25"/>
                  </a:lnTo>
                  <a:lnTo>
                    <a:pt x="2979" y="25"/>
                  </a:lnTo>
                  <a:lnTo>
                    <a:pt x="2962" y="25"/>
                  </a:lnTo>
                  <a:lnTo>
                    <a:pt x="2944" y="25"/>
                  </a:lnTo>
                  <a:lnTo>
                    <a:pt x="2927" y="25"/>
                  </a:lnTo>
                  <a:lnTo>
                    <a:pt x="2910" y="25"/>
                  </a:lnTo>
                  <a:lnTo>
                    <a:pt x="2895" y="27"/>
                  </a:lnTo>
                  <a:lnTo>
                    <a:pt x="2878" y="27"/>
                  </a:lnTo>
                  <a:lnTo>
                    <a:pt x="2860" y="27"/>
                  </a:lnTo>
                  <a:lnTo>
                    <a:pt x="2843" y="27"/>
                  </a:lnTo>
                  <a:lnTo>
                    <a:pt x="2825" y="29"/>
                  </a:lnTo>
                  <a:lnTo>
                    <a:pt x="2808" y="29"/>
                  </a:lnTo>
                  <a:lnTo>
                    <a:pt x="2790" y="30"/>
                  </a:lnTo>
                  <a:lnTo>
                    <a:pt x="2773" y="30"/>
                  </a:lnTo>
                  <a:lnTo>
                    <a:pt x="2758" y="32"/>
                  </a:lnTo>
                  <a:lnTo>
                    <a:pt x="2741" y="32"/>
                  </a:lnTo>
                  <a:lnTo>
                    <a:pt x="2724" y="32"/>
                  </a:lnTo>
                  <a:lnTo>
                    <a:pt x="2706" y="32"/>
                  </a:lnTo>
                  <a:lnTo>
                    <a:pt x="2689" y="34"/>
                  </a:lnTo>
                  <a:lnTo>
                    <a:pt x="2671" y="34"/>
                  </a:lnTo>
                  <a:lnTo>
                    <a:pt x="2654" y="36"/>
                  </a:lnTo>
                  <a:lnTo>
                    <a:pt x="2636" y="36"/>
                  </a:lnTo>
                  <a:lnTo>
                    <a:pt x="2622" y="38"/>
                  </a:lnTo>
                  <a:lnTo>
                    <a:pt x="2604" y="38"/>
                  </a:lnTo>
                  <a:lnTo>
                    <a:pt x="2587" y="38"/>
                  </a:lnTo>
                  <a:lnTo>
                    <a:pt x="2569" y="38"/>
                  </a:lnTo>
                  <a:lnTo>
                    <a:pt x="2555" y="40"/>
                  </a:lnTo>
                  <a:lnTo>
                    <a:pt x="2538" y="40"/>
                  </a:lnTo>
                  <a:lnTo>
                    <a:pt x="2520" y="42"/>
                  </a:lnTo>
                  <a:lnTo>
                    <a:pt x="2503" y="42"/>
                  </a:lnTo>
                  <a:lnTo>
                    <a:pt x="2488" y="44"/>
                  </a:lnTo>
                  <a:lnTo>
                    <a:pt x="2471" y="44"/>
                  </a:lnTo>
                  <a:lnTo>
                    <a:pt x="2453" y="44"/>
                  </a:lnTo>
                  <a:lnTo>
                    <a:pt x="2436" y="46"/>
                  </a:lnTo>
                  <a:lnTo>
                    <a:pt x="2418" y="48"/>
                  </a:lnTo>
                  <a:lnTo>
                    <a:pt x="2401" y="48"/>
                  </a:lnTo>
                  <a:lnTo>
                    <a:pt x="2383" y="48"/>
                  </a:lnTo>
                  <a:lnTo>
                    <a:pt x="2366" y="50"/>
                  </a:lnTo>
                  <a:lnTo>
                    <a:pt x="2351" y="51"/>
                  </a:lnTo>
                  <a:lnTo>
                    <a:pt x="2334" y="51"/>
                  </a:lnTo>
                  <a:lnTo>
                    <a:pt x="2317" y="53"/>
                  </a:lnTo>
                  <a:lnTo>
                    <a:pt x="2299" y="55"/>
                  </a:lnTo>
                  <a:lnTo>
                    <a:pt x="2285" y="57"/>
                  </a:lnTo>
                  <a:lnTo>
                    <a:pt x="2267" y="57"/>
                  </a:lnTo>
                  <a:lnTo>
                    <a:pt x="2250" y="59"/>
                  </a:lnTo>
                  <a:lnTo>
                    <a:pt x="2232" y="61"/>
                  </a:lnTo>
                  <a:lnTo>
                    <a:pt x="2218" y="63"/>
                  </a:lnTo>
                  <a:lnTo>
                    <a:pt x="2195" y="59"/>
                  </a:lnTo>
                  <a:lnTo>
                    <a:pt x="2165" y="59"/>
                  </a:lnTo>
                  <a:lnTo>
                    <a:pt x="2136" y="59"/>
                  </a:lnTo>
                  <a:lnTo>
                    <a:pt x="2107" y="59"/>
                  </a:lnTo>
                  <a:lnTo>
                    <a:pt x="2081" y="61"/>
                  </a:lnTo>
                  <a:lnTo>
                    <a:pt x="2052" y="61"/>
                  </a:lnTo>
                  <a:lnTo>
                    <a:pt x="2023" y="63"/>
                  </a:lnTo>
                  <a:lnTo>
                    <a:pt x="1997" y="63"/>
                  </a:lnTo>
                  <a:lnTo>
                    <a:pt x="1971" y="65"/>
                  </a:lnTo>
                  <a:lnTo>
                    <a:pt x="1942" y="65"/>
                  </a:lnTo>
                  <a:lnTo>
                    <a:pt x="1913" y="65"/>
                  </a:lnTo>
                  <a:lnTo>
                    <a:pt x="1884" y="67"/>
                  </a:lnTo>
                  <a:lnTo>
                    <a:pt x="1857" y="69"/>
                  </a:lnTo>
                  <a:lnTo>
                    <a:pt x="1828" y="69"/>
                  </a:lnTo>
                  <a:lnTo>
                    <a:pt x="1802" y="70"/>
                  </a:lnTo>
                  <a:lnTo>
                    <a:pt x="1776" y="72"/>
                  </a:lnTo>
                  <a:lnTo>
                    <a:pt x="1750" y="76"/>
                  </a:lnTo>
                  <a:lnTo>
                    <a:pt x="1721" y="76"/>
                  </a:lnTo>
                  <a:lnTo>
                    <a:pt x="1695" y="76"/>
                  </a:lnTo>
                  <a:lnTo>
                    <a:pt x="1668" y="76"/>
                  </a:lnTo>
                  <a:lnTo>
                    <a:pt x="1642" y="78"/>
                  </a:lnTo>
                  <a:lnTo>
                    <a:pt x="1616" y="80"/>
                  </a:lnTo>
                  <a:lnTo>
                    <a:pt x="1590" y="84"/>
                  </a:lnTo>
                  <a:lnTo>
                    <a:pt x="1567" y="88"/>
                  </a:lnTo>
                  <a:lnTo>
                    <a:pt x="1543" y="93"/>
                  </a:lnTo>
                  <a:lnTo>
                    <a:pt x="1514" y="91"/>
                  </a:lnTo>
                  <a:lnTo>
                    <a:pt x="1488" y="91"/>
                  </a:lnTo>
                  <a:lnTo>
                    <a:pt x="1462" y="91"/>
                  </a:lnTo>
                  <a:lnTo>
                    <a:pt x="1436" y="91"/>
                  </a:lnTo>
                  <a:lnTo>
                    <a:pt x="1410" y="91"/>
                  </a:lnTo>
                  <a:lnTo>
                    <a:pt x="1384" y="93"/>
                  </a:lnTo>
                  <a:lnTo>
                    <a:pt x="1357" y="95"/>
                  </a:lnTo>
                  <a:lnTo>
                    <a:pt x="1331" y="97"/>
                  </a:lnTo>
                  <a:lnTo>
                    <a:pt x="1302" y="97"/>
                  </a:lnTo>
                  <a:lnTo>
                    <a:pt x="1276" y="99"/>
                  </a:lnTo>
                  <a:lnTo>
                    <a:pt x="1250" y="101"/>
                  </a:lnTo>
                  <a:lnTo>
                    <a:pt x="1224" y="103"/>
                  </a:lnTo>
                  <a:lnTo>
                    <a:pt x="1198" y="105"/>
                  </a:lnTo>
                  <a:lnTo>
                    <a:pt x="1171" y="107"/>
                  </a:lnTo>
                  <a:lnTo>
                    <a:pt x="1145" y="108"/>
                  </a:lnTo>
                  <a:lnTo>
                    <a:pt x="1119" y="112"/>
                  </a:lnTo>
                  <a:lnTo>
                    <a:pt x="1090" y="112"/>
                  </a:lnTo>
                  <a:lnTo>
                    <a:pt x="1064" y="116"/>
                  </a:lnTo>
                  <a:lnTo>
                    <a:pt x="1038" y="116"/>
                  </a:lnTo>
                  <a:lnTo>
                    <a:pt x="1011" y="120"/>
                  </a:lnTo>
                  <a:lnTo>
                    <a:pt x="982" y="122"/>
                  </a:lnTo>
                  <a:lnTo>
                    <a:pt x="956" y="124"/>
                  </a:lnTo>
                  <a:lnTo>
                    <a:pt x="930" y="126"/>
                  </a:lnTo>
                  <a:lnTo>
                    <a:pt x="904" y="129"/>
                  </a:lnTo>
                  <a:lnTo>
                    <a:pt x="875" y="129"/>
                  </a:lnTo>
                  <a:lnTo>
                    <a:pt x="849" y="133"/>
                  </a:lnTo>
                  <a:lnTo>
                    <a:pt x="823" y="133"/>
                  </a:lnTo>
                  <a:lnTo>
                    <a:pt x="796" y="137"/>
                  </a:lnTo>
                  <a:lnTo>
                    <a:pt x="770" y="137"/>
                  </a:lnTo>
                  <a:lnTo>
                    <a:pt x="744" y="141"/>
                  </a:lnTo>
                  <a:lnTo>
                    <a:pt x="718" y="141"/>
                  </a:lnTo>
                  <a:lnTo>
                    <a:pt x="692" y="145"/>
                  </a:lnTo>
                  <a:lnTo>
                    <a:pt x="671" y="145"/>
                  </a:lnTo>
                  <a:lnTo>
                    <a:pt x="657" y="145"/>
                  </a:lnTo>
                  <a:lnTo>
                    <a:pt x="642" y="145"/>
                  </a:lnTo>
                  <a:lnTo>
                    <a:pt x="631" y="145"/>
                  </a:lnTo>
                  <a:lnTo>
                    <a:pt x="622" y="150"/>
                  </a:lnTo>
                  <a:lnTo>
                    <a:pt x="622" y="160"/>
                  </a:lnTo>
                  <a:lnTo>
                    <a:pt x="671" y="219"/>
                  </a:lnTo>
                  <a:lnTo>
                    <a:pt x="657" y="224"/>
                  </a:lnTo>
                  <a:lnTo>
                    <a:pt x="639" y="230"/>
                  </a:lnTo>
                  <a:lnTo>
                    <a:pt x="619" y="234"/>
                  </a:lnTo>
                  <a:lnTo>
                    <a:pt x="599" y="236"/>
                  </a:lnTo>
                  <a:lnTo>
                    <a:pt x="575" y="236"/>
                  </a:lnTo>
                  <a:lnTo>
                    <a:pt x="552" y="236"/>
                  </a:lnTo>
                  <a:lnTo>
                    <a:pt x="529" y="236"/>
                  </a:lnTo>
                  <a:lnTo>
                    <a:pt x="512" y="238"/>
                  </a:lnTo>
                  <a:lnTo>
                    <a:pt x="506" y="240"/>
                  </a:lnTo>
                  <a:lnTo>
                    <a:pt x="512" y="243"/>
                  </a:lnTo>
                  <a:lnTo>
                    <a:pt x="645" y="241"/>
                  </a:lnTo>
                  <a:lnTo>
                    <a:pt x="654" y="241"/>
                  </a:lnTo>
                  <a:lnTo>
                    <a:pt x="663" y="245"/>
                  </a:lnTo>
                  <a:lnTo>
                    <a:pt x="692" y="283"/>
                  </a:lnTo>
                  <a:lnTo>
                    <a:pt x="753" y="291"/>
                  </a:lnTo>
                  <a:lnTo>
                    <a:pt x="764" y="285"/>
                  </a:lnTo>
                  <a:lnTo>
                    <a:pt x="776" y="278"/>
                  </a:lnTo>
                  <a:lnTo>
                    <a:pt x="796" y="270"/>
                  </a:lnTo>
                  <a:lnTo>
                    <a:pt x="825" y="264"/>
                  </a:lnTo>
                  <a:lnTo>
                    <a:pt x="834" y="274"/>
                  </a:lnTo>
                  <a:lnTo>
                    <a:pt x="843" y="289"/>
                  </a:lnTo>
                  <a:lnTo>
                    <a:pt x="852" y="291"/>
                  </a:lnTo>
                  <a:lnTo>
                    <a:pt x="860" y="289"/>
                  </a:lnTo>
                  <a:lnTo>
                    <a:pt x="872" y="285"/>
                  </a:lnTo>
                  <a:lnTo>
                    <a:pt x="886" y="287"/>
                  </a:lnTo>
                  <a:lnTo>
                    <a:pt x="892" y="354"/>
                  </a:lnTo>
                  <a:lnTo>
                    <a:pt x="782" y="354"/>
                  </a:lnTo>
                  <a:lnTo>
                    <a:pt x="770" y="356"/>
                  </a:lnTo>
                  <a:lnTo>
                    <a:pt x="759" y="361"/>
                  </a:lnTo>
                  <a:lnTo>
                    <a:pt x="744" y="365"/>
                  </a:lnTo>
                  <a:lnTo>
                    <a:pt x="730" y="369"/>
                  </a:lnTo>
                  <a:lnTo>
                    <a:pt x="491" y="382"/>
                  </a:lnTo>
                  <a:lnTo>
                    <a:pt x="485" y="382"/>
                  </a:lnTo>
                  <a:lnTo>
                    <a:pt x="482" y="390"/>
                  </a:lnTo>
                  <a:lnTo>
                    <a:pt x="500" y="390"/>
                  </a:lnTo>
                  <a:lnTo>
                    <a:pt x="517" y="390"/>
                  </a:lnTo>
                  <a:lnTo>
                    <a:pt x="535" y="390"/>
                  </a:lnTo>
                  <a:lnTo>
                    <a:pt x="552" y="390"/>
                  </a:lnTo>
                  <a:lnTo>
                    <a:pt x="570" y="388"/>
                  </a:lnTo>
                  <a:lnTo>
                    <a:pt x="590" y="388"/>
                  </a:lnTo>
                  <a:lnTo>
                    <a:pt x="607" y="388"/>
                  </a:lnTo>
                  <a:lnTo>
                    <a:pt x="628" y="388"/>
                  </a:lnTo>
                  <a:lnTo>
                    <a:pt x="645" y="386"/>
                  </a:lnTo>
                  <a:lnTo>
                    <a:pt x="666" y="384"/>
                  </a:lnTo>
                  <a:lnTo>
                    <a:pt x="686" y="384"/>
                  </a:lnTo>
                  <a:lnTo>
                    <a:pt x="706" y="384"/>
                  </a:lnTo>
                  <a:lnTo>
                    <a:pt x="724" y="382"/>
                  </a:lnTo>
                  <a:lnTo>
                    <a:pt x="744" y="382"/>
                  </a:lnTo>
                  <a:lnTo>
                    <a:pt x="764" y="384"/>
                  </a:lnTo>
                  <a:lnTo>
                    <a:pt x="785" y="386"/>
                  </a:lnTo>
                  <a:lnTo>
                    <a:pt x="796" y="380"/>
                  </a:lnTo>
                  <a:lnTo>
                    <a:pt x="808" y="376"/>
                  </a:lnTo>
                  <a:lnTo>
                    <a:pt x="820" y="373"/>
                  </a:lnTo>
                  <a:lnTo>
                    <a:pt x="834" y="371"/>
                  </a:lnTo>
                  <a:lnTo>
                    <a:pt x="892" y="375"/>
                  </a:lnTo>
                  <a:lnTo>
                    <a:pt x="898" y="378"/>
                  </a:lnTo>
                  <a:lnTo>
                    <a:pt x="901" y="386"/>
                  </a:lnTo>
                  <a:lnTo>
                    <a:pt x="898" y="394"/>
                  </a:lnTo>
                  <a:lnTo>
                    <a:pt x="895" y="401"/>
                  </a:lnTo>
                  <a:lnTo>
                    <a:pt x="881" y="403"/>
                  </a:lnTo>
                  <a:lnTo>
                    <a:pt x="860" y="403"/>
                  </a:lnTo>
                  <a:lnTo>
                    <a:pt x="860" y="390"/>
                  </a:lnTo>
                  <a:lnTo>
                    <a:pt x="843" y="388"/>
                  </a:lnTo>
                  <a:lnTo>
                    <a:pt x="834" y="394"/>
                  </a:lnTo>
                  <a:lnTo>
                    <a:pt x="823" y="397"/>
                  </a:lnTo>
                  <a:lnTo>
                    <a:pt x="808" y="403"/>
                  </a:lnTo>
                  <a:lnTo>
                    <a:pt x="779" y="405"/>
                  </a:lnTo>
                  <a:lnTo>
                    <a:pt x="750" y="409"/>
                  </a:lnTo>
                  <a:lnTo>
                    <a:pt x="721" y="411"/>
                  </a:lnTo>
                  <a:lnTo>
                    <a:pt x="692" y="416"/>
                  </a:lnTo>
                  <a:lnTo>
                    <a:pt x="660" y="420"/>
                  </a:lnTo>
                  <a:lnTo>
                    <a:pt x="631" y="424"/>
                  </a:lnTo>
                  <a:lnTo>
                    <a:pt x="602" y="428"/>
                  </a:lnTo>
                  <a:lnTo>
                    <a:pt x="573" y="432"/>
                  </a:lnTo>
                  <a:lnTo>
                    <a:pt x="541" y="433"/>
                  </a:lnTo>
                  <a:lnTo>
                    <a:pt x="512" y="435"/>
                  </a:lnTo>
                  <a:lnTo>
                    <a:pt x="480" y="435"/>
                  </a:lnTo>
                  <a:lnTo>
                    <a:pt x="450" y="437"/>
                  </a:lnTo>
                  <a:lnTo>
                    <a:pt x="421" y="435"/>
                  </a:lnTo>
                  <a:lnTo>
                    <a:pt x="392" y="433"/>
                  </a:lnTo>
                  <a:lnTo>
                    <a:pt x="366" y="430"/>
                  </a:lnTo>
                  <a:lnTo>
                    <a:pt x="340" y="428"/>
                  </a:lnTo>
                  <a:lnTo>
                    <a:pt x="328" y="420"/>
                  </a:lnTo>
                  <a:lnTo>
                    <a:pt x="311" y="416"/>
                  </a:lnTo>
                  <a:lnTo>
                    <a:pt x="305" y="424"/>
                  </a:lnTo>
                  <a:lnTo>
                    <a:pt x="314" y="437"/>
                  </a:lnTo>
                  <a:lnTo>
                    <a:pt x="311" y="439"/>
                  </a:lnTo>
                  <a:lnTo>
                    <a:pt x="308" y="443"/>
                  </a:lnTo>
                  <a:lnTo>
                    <a:pt x="186" y="443"/>
                  </a:lnTo>
                  <a:lnTo>
                    <a:pt x="177" y="437"/>
                  </a:lnTo>
                  <a:lnTo>
                    <a:pt x="169" y="433"/>
                  </a:lnTo>
                  <a:lnTo>
                    <a:pt x="148" y="432"/>
                  </a:lnTo>
                  <a:lnTo>
                    <a:pt x="131" y="433"/>
                  </a:lnTo>
                  <a:lnTo>
                    <a:pt x="110" y="433"/>
                  </a:lnTo>
                  <a:lnTo>
                    <a:pt x="93" y="439"/>
                  </a:lnTo>
                  <a:lnTo>
                    <a:pt x="55" y="439"/>
                  </a:lnTo>
                  <a:lnTo>
                    <a:pt x="49" y="433"/>
                  </a:lnTo>
                  <a:lnTo>
                    <a:pt x="44" y="432"/>
                  </a:lnTo>
                  <a:lnTo>
                    <a:pt x="26" y="432"/>
                  </a:lnTo>
                  <a:lnTo>
                    <a:pt x="14" y="435"/>
                  </a:lnTo>
                  <a:lnTo>
                    <a:pt x="6" y="439"/>
                  </a:lnTo>
                  <a:lnTo>
                    <a:pt x="0" y="449"/>
                  </a:lnTo>
                  <a:lnTo>
                    <a:pt x="3" y="456"/>
                  </a:lnTo>
                  <a:lnTo>
                    <a:pt x="17" y="466"/>
                  </a:lnTo>
                  <a:lnTo>
                    <a:pt x="32" y="471"/>
                  </a:lnTo>
                  <a:lnTo>
                    <a:pt x="52" y="477"/>
                  </a:lnTo>
                  <a:lnTo>
                    <a:pt x="70" y="475"/>
                  </a:lnTo>
                  <a:lnTo>
                    <a:pt x="87" y="473"/>
                  </a:lnTo>
                  <a:lnTo>
                    <a:pt x="105" y="471"/>
                  </a:lnTo>
                  <a:lnTo>
                    <a:pt x="125" y="470"/>
                  </a:lnTo>
                  <a:lnTo>
                    <a:pt x="142" y="466"/>
                  </a:lnTo>
                  <a:lnTo>
                    <a:pt x="160" y="466"/>
                  </a:lnTo>
                  <a:lnTo>
                    <a:pt x="177" y="464"/>
                  </a:lnTo>
                  <a:lnTo>
                    <a:pt x="198" y="464"/>
                  </a:lnTo>
                  <a:lnTo>
                    <a:pt x="203" y="458"/>
                  </a:lnTo>
                  <a:lnTo>
                    <a:pt x="212" y="452"/>
                  </a:lnTo>
                  <a:lnTo>
                    <a:pt x="227" y="452"/>
                  </a:lnTo>
                  <a:lnTo>
                    <a:pt x="244" y="454"/>
                  </a:lnTo>
                  <a:lnTo>
                    <a:pt x="262" y="456"/>
                  </a:lnTo>
                  <a:lnTo>
                    <a:pt x="279" y="458"/>
                  </a:lnTo>
                  <a:lnTo>
                    <a:pt x="296" y="456"/>
                  </a:lnTo>
                  <a:lnTo>
                    <a:pt x="314" y="454"/>
                  </a:lnTo>
                  <a:lnTo>
                    <a:pt x="331" y="451"/>
                  </a:lnTo>
                  <a:lnTo>
                    <a:pt x="349" y="447"/>
                  </a:lnTo>
                  <a:lnTo>
                    <a:pt x="372" y="447"/>
                  </a:lnTo>
                  <a:lnTo>
                    <a:pt x="395" y="449"/>
                  </a:lnTo>
                  <a:lnTo>
                    <a:pt x="418" y="449"/>
                  </a:lnTo>
                  <a:lnTo>
                    <a:pt x="445" y="451"/>
                  </a:lnTo>
                  <a:lnTo>
                    <a:pt x="468" y="449"/>
                  </a:lnTo>
                  <a:lnTo>
                    <a:pt x="491" y="449"/>
                  </a:lnTo>
                  <a:lnTo>
                    <a:pt x="514" y="447"/>
                  </a:lnTo>
                  <a:lnTo>
                    <a:pt x="541" y="447"/>
                  </a:lnTo>
                  <a:lnTo>
                    <a:pt x="564" y="443"/>
                  </a:lnTo>
                  <a:lnTo>
                    <a:pt x="587" y="443"/>
                  </a:lnTo>
                  <a:lnTo>
                    <a:pt x="610" y="441"/>
                  </a:lnTo>
                  <a:lnTo>
                    <a:pt x="637" y="441"/>
                  </a:lnTo>
                  <a:lnTo>
                    <a:pt x="660" y="439"/>
                  </a:lnTo>
                  <a:lnTo>
                    <a:pt x="683" y="439"/>
                  </a:lnTo>
                  <a:lnTo>
                    <a:pt x="709" y="439"/>
                  </a:lnTo>
                  <a:lnTo>
                    <a:pt x="735" y="443"/>
                  </a:lnTo>
                  <a:lnTo>
                    <a:pt x="753" y="437"/>
                  </a:lnTo>
                  <a:lnTo>
                    <a:pt x="773" y="432"/>
                  </a:lnTo>
                  <a:lnTo>
                    <a:pt x="793" y="426"/>
                  </a:lnTo>
                  <a:lnTo>
                    <a:pt x="820" y="424"/>
                  </a:lnTo>
                  <a:lnTo>
                    <a:pt x="840" y="422"/>
                  </a:lnTo>
                  <a:lnTo>
                    <a:pt x="860" y="422"/>
                  </a:lnTo>
                  <a:lnTo>
                    <a:pt x="881" y="422"/>
                  </a:lnTo>
                  <a:lnTo>
                    <a:pt x="904" y="428"/>
                  </a:lnTo>
                  <a:lnTo>
                    <a:pt x="904" y="437"/>
                  </a:lnTo>
                  <a:lnTo>
                    <a:pt x="910" y="449"/>
                  </a:lnTo>
                  <a:lnTo>
                    <a:pt x="910" y="460"/>
                  </a:lnTo>
                  <a:lnTo>
                    <a:pt x="916" y="471"/>
                  </a:lnTo>
                  <a:lnTo>
                    <a:pt x="918" y="483"/>
                  </a:lnTo>
                  <a:lnTo>
                    <a:pt x="921" y="494"/>
                  </a:lnTo>
                  <a:lnTo>
                    <a:pt x="924" y="506"/>
                  </a:lnTo>
                  <a:lnTo>
                    <a:pt x="930" y="517"/>
                  </a:lnTo>
                  <a:lnTo>
                    <a:pt x="933" y="528"/>
                  </a:lnTo>
                  <a:lnTo>
                    <a:pt x="936" y="540"/>
                  </a:lnTo>
                  <a:lnTo>
                    <a:pt x="939" y="551"/>
                  </a:lnTo>
                  <a:lnTo>
                    <a:pt x="945" y="563"/>
                  </a:lnTo>
                  <a:lnTo>
                    <a:pt x="948" y="574"/>
                  </a:lnTo>
                  <a:lnTo>
                    <a:pt x="950" y="586"/>
                  </a:lnTo>
                  <a:lnTo>
                    <a:pt x="953" y="597"/>
                  </a:lnTo>
                  <a:lnTo>
                    <a:pt x="959" y="608"/>
                  </a:lnTo>
                  <a:lnTo>
                    <a:pt x="959" y="620"/>
                  </a:lnTo>
                  <a:lnTo>
                    <a:pt x="962" y="631"/>
                  </a:lnTo>
                  <a:lnTo>
                    <a:pt x="965" y="643"/>
                  </a:lnTo>
                  <a:lnTo>
                    <a:pt x="968" y="654"/>
                  </a:lnTo>
                  <a:lnTo>
                    <a:pt x="968" y="665"/>
                  </a:lnTo>
                  <a:lnTo>
                    <a:pt x="971" y="677"/>
                  </a:lnTo>
                  <a:lnTo>
                    <a:pt x="971" y="688"/>
                  </a:lnTo>
                  <a:lnTo>
                    <a:pt x="974" y="701"/>
                  </a:lnTo>
                  <a:lnTo>
                    <a:pt x="974" y="713"/>
                  </a:lnTo>
                  <a:lnTo>
                    <a:pt x="974" y="724"/>
                  </a:lnTo>
                  <a:lnTo>
                    <a:pt x="974" y="736"/>
                  </a:lnTo>
                  <a:lnTo>
                    <a:pt x="974" y="749"/>
                  </a:lnTo>
                  <a:lnTo>
                    <a:pt x="971" y="760"/>
                  </a:lnTo>
                  <a:lnTo>
                    <a:pt x="968" y="772"/>
                  </a:lnTo>
                  <a:lnTo>
                    <a:pt x="965" y="783"/>
                  </a:lnTo>
                  <a:lnTo>
                    <a:pt x="965" y="796"/>
                  </a:lnTo>
                  <a:lnTo>
                    <a:pt x="942" y="806"/>
                  </a:lnTo>
                  <a:lnTo>
                    <a:pt x="913" y="814"/>
                  </a:lnTo>
                  <a:lnTo>
                    <a:pt x="892" y="814"/>
                  </a:lnTo>
                  <a:lnTo>
                    <a:pt x="875" y="815"/>
                  </a:lnTo>
                  <a:lnTo>
                    <a:pt x="857" y="817"/>
                  </a:lnTo>
                  <a:lnTo>
                    <a:pt x="843" y="821"/>
                  </a:lnTo>
                  <a:lnTo>
                    <a:pt x="823" y="817"/>
                  </a:lnTo>
                  <a:lnTo>
                    <a:pt x="805" y="819"/>
                  </a:lnTo>
                  <a:lnTo>
                    <a:pt x="791" y="821"/>
                  </a:lnTo>
                  <a:lnTo>
                    <a:pt x="776" y="825"/>
                  </a:lnTo>
                  <a:lnTo>
                    <a:pt x="738" y="819"/>
                  </a:lnTo>
                  <a:lnTo>
                    <a:pt x="727" y="821"/>
                  </a:lnTo>
                  <a:lnTo>
                    <a:pt x="715" y="827"/>
                  </a:lnTo>
                  <a:lnTo>
                    <a:pt x="671" y="825"/>
                  </a:lnTo>
                  <a:lnTo>
                    <a:pt x="645" y="838"/>
                  </a:lnTo>
                  <a:lnTo>
                    <a:pt x="654" y="857"/>
                  </a:lnTo>
                  <a:lnTo>
                    <a:pt x="660" y="861"/>
                  </a:lnTo>
                  <a:lnTo>
                    <a:pt x="674" y="865"/>
                  </a:lnTo>
                  <a:lnTo>
                    <a:pt x="689" y="867"/>
                  </a:lnTo>
                  <a:lnTo>
                    <a:pt x="706" y="869"/>
                  </a:lnTo>
                  <a:lnTo>
                    <a:pt x="721" y="863"/>
                  </a:lnTo>
                  <a:lnTo>
                    <a:pt x="735" y="859"/>
                  </a:lnTo>
                  <a:lnTo>
                    <a:pt x="753" y="848"/>
                  </a:lnTo>
                  <a:lnTo>
                    <a:pt x="776" y="840"/>
                  </a:lnTo>
                  <a:lnTo>
                    <a:pt x="895" y="833"/>
                  </a:lnTo>
                  <a:lnTo>
                    <a:pt x="933" y="884"/>
                  </a:lnTo>
                  <a:lnTo>
                    <a:pt x="953" y="886"/>
                  </a:lnTo>
                  <a:lnTo>
                    <a:pt x="982" y="884"/>
                  </a:lnTo>
                  <a:lnTo>
                    <a:pt x="1003" y="922"/>
                  </a:lnTo>
                  <a:lnTo>
                    <a:pt x="988" y="933"/>
                  </a:lnTo>
                  <a:lnTo>
                    <a:pt x="985" y="949"/>
                  </a:lnTo>
                  <a:lnTo>
                    <a:pt x="985" y="966"/>
                  </a:lnTo>
                  <a:lnTo>
                    <a:pt x="988" y="983"/>
                  </a:lnTo>
                  <a:lnTo>
                    <a:pt x="988" y="998"/>
                  </a:lnTo>
                  <a:lnTo>
                    <a:pt x="994" y="1015"/>
                  </a:lnTo>
                  <a:lnTo>
                    <a:pt x="991" y="1032"/>
                  </a:lnTo>
                  <a:lnTo>
                    <a:pt x="991" y="1049"/>
                  </a:lnTo>
                  <a:lnTo>
                    <a:pt x="980" y="1049"/>
                  </a:lnTo>
                  <a:lnTo>
                    <a:pt x="971" y="1047"/>
                  </a:lnTo>
                  <a:lnTo>
                    <a:pt x="956" y="1120"/>
                  </a:lnTo>
                  <a:lnTo>
                    <a:pt x="939" y="1123"/>
                  </a:lnTo>
                  <a:lnTo>
                    <a:pt x="921" y="1125"/>
                  </a:lnTo>
                  <a:lnTo>
                    <a:pt x="936" y="1123"/>
                  </a:lnTo>
                  <a:lnTo>
                    <a:pt x="953" y="1129"/>
                  </a:lnTo>
                  <a:lnTo>
                    <a:pt x="965" y="1203"/>
                  </a:lnTo>
                  <a:lnTo>
                    <a:pt x="994" y="1180"/>
                  </a:lnTo>
                  <a:lnTo>
                    <a:pt x="1009" y="1180"/>
                  </a:lnTo>
                  <a:lnTo>
                    <a:pt x="1017" y="1190"/>
                  </a:lnTo>
                  <a:lnTo>
                    <a:pt x="1020" y="1184"/>
                  </a:lnTo>
                  <a:lnTo>
                    <a:pt x="1026" y="1180"/>
                  </a:lnTo>
                  <a:lnTo>
                    <a:pt x="1041" y="1182"/>
                  </a:lnTo>
                  <a:lnTo>
                    <a:pt x="1052" y="1192"/>
                  </a:lnTo>
                  <a:lnTo>
                    <a:pt x="1049" y="1198"/>
                  </a:lnTo>
                  <a:lnTo>
                    <a:pt x="1035" y="1201"/>
                  </a:lnTo>
                  <a:lnTo>
                    <a:pt x="1043" y="1203"/>
                  </a:lnTo>
                  <a:lnTo>
                    <a:pt x="1064" y="1205"/>
                  </a:lnTo>
                  <a:lnTo>
                    <a:pt x="1084" y="1180"/>
                  </a:lnTo>
                  <a:lnTo>
                    <a:pt x="1093" y="1177"/>
                  </a:lnTo>
                  <a:lnTo>
                    <a:pt x="1102" y="1179"/>
                  </a:lnTo>
                  <a:lnTo>
                    <a:pt x="1116" y="1199"/>
                  </a:lnTo>
                  <a:lnTo>
                    <a:pt x="1113" y="1205"/>
                  </a:lnTo>
                  <a:lnTo>
                    <a:pt x="1107" y="1213"/>
                  </a:lnTo>
                  <a:lnTo>
                    <a:pt x="1110" y="1218"/>
                  </a:lnTo>
                  <a:lnTo>
                    <a:pt x="1122" y="1226"/>
                  </a:lnTo>
                  <a:lnTo>
                    <a:pt x="1177" y="1222"/>
                  </a:lnTo>
                  <a:lnTo>
                    <a:pt x="1218" y="1139"/>
                  </a:lnTo>
                  <a:lnTo>
                    <a:pt x="1209" y="1129"/>
                  </a:lnTo>
                  <a:lnTo>
                    <a:pt x="1212" y="1120"/>
                  </a:lnTo>
                  <a:lnTo>
                    <a:pt x="1224" y="1112"/>
                  </a:lnTo>
                  <a:lnTo>
                    <a:pt x="1224" y="1103"/>
                  </a:lnTo>
                  <a:lnTo>
                    <a:pt x="1221" y="1091"/>
                  </a:lnTo>
                  <a:lnTo>
                    <a:pt x="1221" y="1082"/>
                  </a:lnTo>
                  <a:lnTo>
                    <a:pt x="1227" y="1076"/>
                  </a:lnTo>
                  <a:lnTo>
                    <a:pt x="1241" y="1074"/>
                  </a:lnTo>
                  <a:lnTo>
                    <a:pt x="1293" y="1234"/>
                  </a:lnTo>
                  <a:lnTo>
                    <a:pt x="1282" y="1255"/>
                  </a:lnTo>
                  <a:lnTo>
                    <a:pt x="1282" y="1256"/>
                  </a:lnTo>
                  <a:lnTo>
                    <a:pt x="1293" y="1260"/>
                  </a:lnTo>
                  <a:lnTo>
                    <a:pt x="1296" y="1266"/>
                  </a:lnTo>
                  <a:lnTo>
                    <a:pt x="1291" y="1274"/>
                  </a:lnTo>
                  <a:lnTo>
                    <a:pt x="1293" y="1277"/>
                  </a:lnTo>
                  <a:lnTo>
                    <a:pt x="1302" y="1281"/>
                  </a:lnTo>
                  <a:lnTo>
                    <a:pt x="1299" y="1312"/>
                  </a:lnTo>
                  <a:lnTo>
                    <a:pt x="1317" y="1327"/>
                  </a:lnTo>
                  <a:lnTo>
                    <a:pt x="1322" y="1329"/>
                  </a:lnTo>
                  <a:lnTo>
                    <a:pt x="1328" y="1336"/>
                  </a:lnTo>
                  <a:lnTo>
                    <a:pt x="1337" y="1331"/>
                  </a:lnTo>
                  <a:lnTo>
                    <a:pt x="1343" y="1325"/>
                  </a:lnTo>
                  <a:lnTo>
                    <a:pt x="1352" y="1315"/>
                  </a:lnTo>
                  <a:lnTo>
                    <a:pt x="1366" y="1312"/>
                  </a:lnTo>
                  <a:lnTo>
                    <a:pt x="1360" y="1302"/>
                  </a:lnTo>
                  <a:lnTo>
                    <a:pt x="1360" y="1294"/>
                  </a:lnTo>
                  <a:lnTo>
                    <a:pt x="1366" y="1293"/>
                  </a:lnTo>
                  <a:lnTo>
                    <a:pt x="1360" y="1289"/>
                  </a:lnTo>
                  <a:lnTo>
                    <a:pt x="1375" y="1268"/>
                  </a:lnTo>
                  <a:lnTo>
                    <a:pt x="1366" y="1266"/>
                  </a:lnTo>
                  <a:lnTo>
                    <a:pt x="1360" y="1266"/>
                  </a:lnTo>
                  <a:lnTo>
                    <a:pt x="1360" y="1260"/>
                  </a:lnTo>
                  <a:lnTo>
                    <a:pt x="1372" y="1256"/>
                  </a:lnTo>
                  <a:lnTo>
                    <a:pt x="1366" y="1222"/>
                  </a:lnTo>
                  <a:lnTo>
                    <a:pt x="1378" y="1220"/>
                  </a:lnTo>
                  <a:lnTo>
                    <a:pt x="1372" y="1218"/>
                  </a:lnTo>
                  <a:lnTo>
                    <a:pt x="1381" y="1129"/>
                  </a:lnTo>
                  <a:lnTo>
                    <a:pt x="1366" y="1051"/>
                  </a:lnTo>
                  <a:lnTo>
                    <a:pt x="1357" y="1044"/>
                  </a:lnTo>
                  <a:lnTo>
                    <a:pt x="1352" y="1036"/>
                  </a:lnTo>
                  <a:lnTo>
                    <a:pt x="1352" y="1025"/>
                  </a:lnTo>
                  <a:lnTo>
                    <a:pt x="1343" y="1015"/>
                  </a:lnTo>
                  <a:lnTo>
                    <a:pt x="1334" y="931"/>
                  </a:lnTo>
                  <a:lnTo>
                    <a:pt x="1325" y="804"/>
                  </a:lnTo>
                  <a:lnTo>
                    <a:pt x="1331" y="766"/>
                  </a:lnTo>
                  <a:lnTo>
                    <a:pt x="1343" y="747"/>
                  </a:lnTo>
                  <a:lnTo>
                    <a:pt x="1337" y="709"/>
                  </a:lnTo>
                  <a:lnTo>
                    <a:pt x="1334" y="700"/>
                  </a:lnTo>
                  <a:lnTo>
                    <a:pt x="1328" y="694"/>
                  </a:lnTo>
                  <a:lnTo>
                    <a:pt x="1340" y="646"/>
                  </a:lnTo>
                  <a:lnTo>
                    <a:pt x="1349" y="641"/>
                  </a:lnTo>
                  <a:lnTo>
                    <a:pt x="1352" y="633"/>
                  </a:lnTo>
                  <a:lnTo>
                    <a:pt x="1349" y="624"/>
                  </a:lnTo>
                  <a:lnTo>
                    <a:pt x="1349" y="616"/>
                  </a:lnTo>
                  <a:lnTo>
                    <a:pt x="1337" y="618"/>
                  </a:lnTo>
                  <a:lnTo>
                    <a:pt x="1328" y="624"/>
                  </a:lnTo>
                  <a:lnTo>
                    <a:pt x="1302" y="616"/>
                  </a:lnTo>
                  <a:lnTo>
                    <a:pt x="1288" y="616"/>
                  </a:lnTo>
                  <a:lnTo>
                    <a:pt x="1273" y="616"/>
                  </a:lnTo>
                  <a:lnTo>
                    <a:pt x="1267" y="612"/>
                  </a:lnTo>
                  <a:lnTo>
                    <a:pt x="1273" y="610"/>
                  </a:lnTo>
                  <a:lnTo>
                    <a:pt x="1334" y="603"/>
                  </a:lnTo>
                  <a:lnTo>
                    <a:pt x="1354" y="586"/>
                  </a:lnTo>
                  <a:lnTo>
                    <a:pt x="1349" y="572"/>
                  </a:lnTo>
                  <a:lnTo>
                    <a:pt x="1352" y="559"/>
                  </a:lnTo>
                  <a:lnTo>
                    <a:pt x="1354" y="557"/>
                  </a:lnTo>
                  <a:lnTo>
                    <a:pt x="1360" y="555"/>
                  </a:lnTo>
                  <a:lnTo>
                    <a:pt x="1349" y="530"/>
                  </a:lnTo>
                  <a:lnTo>
                    <a:pt x="1369" y="509"/>
                  </a:lnTo>
                  <a:lnTo>
                    <a:pt x="1386" y="470"/>
                  </a:lnTo>
                  <a:lnTo>
                    <a:pt x="1439" y="475"/>
                  </a:lnTo>
                  <a:lnTo>
                    <a:pt x="1479" y="462"/>
                  </a:lnTo>
                  <a:lnTo>
                    <a:pt x="1523" y="466"/>
                  </a:lnTo>
                  <a:lnTo>
                    <a:pt x="1529" y="468"/>
                  </a:lnTo>
                  <a:lnTo>
                    <a:pt x="1535" y="475"/>
                  </a:lnTo>
                  <a:lnTo>
                    <a:pt x="1543" y="473"/>
                  </a:lnTo>
                  <a:lnTo>
                    <a:pt x="1558" y="473"/>
                  </a:lnTo>
                  <a:lnTo>
                    <a:pt x="1590" y="447"/>
                  </a:lnTo>
                  <a:lnTo>
                    <a:pt x="1584" y="445"/>
                  </a:lnTo>
                  <a:lnTo>
                    <a:pt x="1575" y="445"/>
                  </a:lnTo>
                  <a:lnTo>
                    <a:pt x="1587" y="433"/>
                  </a:lnTo>
                  <a:lnTo>
                    <a:pt x="1607" y="424"/>
                  </a:lnTo>
                  <a:lnTo>
                    <a:pt x="1613" y="424"/>
                  </a:lnTo>
                  <a:lnTo>
                    <a:pt x="1625" y="428"/>
                  </a:lnTo>
                  <a:lnTo>
                    <a:pt x="1625" y="432"/>
                  </a:lnTo>
                  <a:lnTo>
                    <a:pt x="1619" y="437"/>
                  </a:lnTo>
                  <a:lnTo>
                    <a:pt x="1631" y="432"/>
                  </a:lnTo>
                  <a:lnTo>
                    <a:pt x="1642" y="426"/>
                  </a:lnTo>
                  <a:lnTo>
                    <a:pt x="1651" y="409"/>
                  </a:lnTo>
                  <a:lnTo>
                    <a:pt x="1657" y="407"/>
                  </a:lnTo>
                  <a:lnTo>
                    <a:pt x="1668" y="409"/>
                  </a:lnTo>
                  <a:lnTo>
                    <a:pt x="1700" y="397"/>
                  </a:lnTo>
                  <a:lnTo>
                    <a:pt x="1706" y="397"/>
                  </a:lnTo>
                  <a:lnTo>
                    <a:pt x="1712" y="401"/>
                  </a:lnTo>
                  <a:lnTo>
                    <a:pt x="1703" y="416"/>
                  </a:lnTo>
                  <a:lnTo>
                    <a:pt x="1712" y="416"/>
                  </a:lnTo>
                  <a:lnTo>
                    <a:pt x="1732" y="416"/>
                  </a:lnTo>
                  <a:lnTo>
                    <a:pt x="1732" y="411"/>
                  </a:lnTo>
                  <a:lnTo>
                    <a:pt x="1735" y="407"/>
                  </a:lnTo>
                  <a:lnTo>
                    <a:pt x="1744" y="403"/>
                  </a:lnTo>
                  <a:lnTo>
                    <a:pt x="1761" y="407"/>
                  </a:lnTo>
                  <a:lnTo>
                    <a:pt x="1753" y="405"/>
                  </a:lnTo>
                  <a:lnTo>
                    <a:pt x="1750" y="401"/>
                  </a:lnTo>
                  <a:lnTo>
                    <a:pt x="1767" y="390"/>
                  </a:lnTo>
                  <a:lnTo>
                    <a:pt x="1779" y="390"/>
                  </a:lnTo>
                  <a:lnTo>
                    <a:pt x="1793" y="392"/>
                  </a:lnTo>
                  <a:lnTo>
                    <a:pt x="1799" y="376"/>
                  </a:lnTo>
                  <a:lnTo>
                    <a:pt x="1822" y="287"/>
                  </a:lnTo>
                  <a:lnTo>
                    <a:pt x="1744" y="291"/>
                  </a:lnTo>
                  <a:lnTo>
                    <a:pt x="1744" y="283"/>
                  </a:lnTo>
                  <a:lnTo>
                    <a:pt x="1761" y="281"/>
                  </a:lnTo>
                  <a:lnTo>
                    <a:pt x="1782" y="264"/>
                  </a:lnTo>
                  <a:lnTo>
                    <a:pt x="1785" y="226"/>
                  </a:lnTo>
                  <a:lnTo>
                    <a:pt x="1802" y="141"/>
                  </a:lnTo>
                  <a:lnTo>
                    <a:pt x="1878" y="129"/>
                  </a:lnTo>
                  <a:lnTo>
                    <a:pt x="1884" y="143"/>
                  </a:lnTo>
                  <a:lnTo>
                    <a:pt x="1886" y="158"/>
                  </a:lnTo>
                  <a:lnTo>
                    <a:pt x="1886" y="171"/>
                  </a:lnTo>
                  <a:lnTo>
                    <a:pt x="1889" y="188"/>
                  </a:lnTo>
                  <a:lnTo>
                    <a:pt x="1886" y="203"/>
                  </a:lnTo>
                  <a:lnTo>
                    <a:pt x="1886" y="221"/>
                  </a:lnTo>
                  <a:lnTo>
                    <a:pt x="1884" y="238"/>
                  </a:lnTo>
                  <a:lnTo>
                    <a:pt x="1886" y="255"/>
                  </a:lnTo>
                  <a:lnTo>
                    <a:pt x="1884" y="266"/>
                  </a:lnTo>
                  <a:lnTo>
                    <a:pt x="1881" y="281"/>
                  </a:lnTo>
                  <a:lnTo>
                    <a:pt x="1878" y="293"/>
                  </a:lnTo>
                  <a:lnTo>
                    <a:pt x="1878" y="308"/>
                  </a:lnTo>
                  <a:lnTo>
                    <a:pt x="1878" y="319"/>
                  </a:lnTo>
                  <a:lnTo>
                    <a:pt x="1878" y="335"/>
                  </a:lnTo>
                  <a:lnTo>
                    <a:pt x="1878" y="346"/>
                  </a:lnTo>
                  <a:lnTo>
                    <a:pt x="1878" y="361"/>
                  </a:lnTo>
                  <a:lnTo>
                    <a:pt x="1878" y="373"/>
                  </a:lnTo>
                  <a:lnTo>
                    <a:pt x="1878" y="386"/>
                  </a:lnTo>
                  <a:lnTo>
                    <a:pt x="1878" y="399"/>
                  </a:lnTo>
                  <a:lnTo>
                    <a:pt x="1878" y="413"/>
                  </a:lnTo>
                  <a:lnTo>
                    <a:pt x="1878" y="426"/>
                  </a:lnTo>
                  <a:lnTo>
                    <a:pt x="1881" y="439"/>
                  </a:lnTo>
                  <a:lnTo>
                    <a:pt x="1884" y="452"/>
                  </a:lnTo>
                  <a:lnTo>
                    <a:pt x="1889" y="468"/>
                  </a:lnTo>
                  <a:lnTo>
                    <a:pt x="1892" y="481"/>
                  </a:lnTo>
                  <a:lnTo>
                    <a:pt x="1889" y="496"/>
                  </a:lnTo>
                  <a:lnTo>
                    <a:pt x="1884" y="509"/>
                  </a:lnTo>
                  <a:lnTo>
                    <a:pt x="1889" y="525"/>
                  </a:lnTo>
                  <a:lnTo>
                    <a:pt x="1886" y="538"/>
                  </a:lnTo>
                  <a:lnTo>
                    <a:pt x="1884" y="551"/>
                  </a:lnTo>
                  <a:lnTo>
                    <a:pt x="1884" y="565"/>
                  </a:lnTo>
                  <a:lnTo>
                    <a:pt x="1884" y="578"/>
                  </a:lnTo>
                  <a:lnTo>
                    <a:pt x="1881" y="589"/>
                  </a:lnTo>
                  <a:lnTo>
                    <a:pt x="1881" y="603"/>
                  </a:lnTo>
                  <a:lnTo>
                    <a:pt x="1884" y="616"/>
                  </a:lnTo>
                  <a:lnTo>
                    <a:pt x="1889" y="629"/>
                  </a:lnTo>
                  <a:lnTo>
                    <a:pt x="1892" y="681"/>
                  </a:lnTo>
                  <a:lnTo>
                    <a:pt x="1892" y="686"/>
                  </a:lnTo>
                  <a:lnTo>
                    <a:pt x="1901" y="694"/>
                  </a:lnTo>
                  <a:lnTo>
                    <a:pt x="1878" y="720"/>
                  </a:lnTo>
                  <a:lnTo>
                    <a:pt x="1881" y="722"/>
                  </a:lnTo>
                  <a:lnTo>
                    <a:pt x="1886" y="726"/>
                  </a:lnTo>
                  <a:lnTo>
                    <a:pt x="1901" y="762"/>
                  </a:lnTo>
                  <a:lnTo>
                    <a:pt x="1904" y="762"/>
                  </a:lnTo>
                  <a:lnTo>
                    <a:pt x="1910" y="768"/>
                  </a:lnTo>
                  <a:lnTo>
                    <a:pt x="1907" y="772"/>
                  </a:lnTo>
                  <a:lnTo>
                    <a:pt x="1904" y="777"/>
                  </a:lnTo>
                  <a:lnTo>
                    <a:pt x="1901" y="785"/>
                  </a:lnTo>
                  <a:lnTo>
                    <a:pt x="1904" y="796"/>
                  </a:lnTo>
                  <a:lnTo>
                    <a:pt x="1907" y="804"/>
                  </a:lnTo>
                  <a:lnTo>
                    <a:pt x="1921" y="814"/>
                  </a:lnTo>
                  <a:lnTo>
                    <a:pt x="1927" y="810"/>
                  </a:lnTo>
                  <a:lnTo>
                    <a:pt x="1936" y="806"/>
                  </a:lnTo>
                  <a:lnTo>
                    <a:pt x="1947" y="817"/>
                  </a:lnTo>
                  <a:lnTo>
                    <a:pt x="1945" y="836"/>
                  </a:lnTo>
                  <a:lnTo>
                    <a:pt x="1956" y="850"/>
                  </a:lnTo>
                  <a:lnTo>
                    <a:pt x="1965" y="867"/>
                  </a:lnTo>
                  <a:lnTo>
                    <a:pt x="1965" y="884"/>
                  </a:lnTo>
                  <a:lnTo>
                    <a:pt x="1968" y="901"/>
                  </a:lnTo>
                  <a:lnTo>
                    <a:pt x="1965" y="918"/>
                  </a:lnTo>
                  <a:lnTo>
                    <a:pt x="1968" y="935"/>
                  </a:lnTo>
                  <a:lnTo>
                    <a:pt x="1974" y="952"/>
                  </a:lnTo>
                  <a:lnTo>
                    <a:pt x="1988" y="971"/>
                  </a:lnTo>
                  <a:lnTo>
                    <a:pt x="1985" y="990"/>
                  </a:lnTo>
                  <a:lnTo>
                    <a:pt x="1985" y="1011"/>
                  </a:lnTo>
                  <a:lnTo>
                    <a:pt x="1985" y="1021"/>
                  </a:lnTo>
                  <a:lnTo>
                    <a:pt x="1985" y="1032"/>
                  </a:lnTo>
                  <a:lnTo>
                    <a:pt x="1985" y="1042"/>
                  </a:lnTo>
                  <a:lnTo>
                    <a:pt x="1985" y="1053"/>
                  </a:lnTo>
                  <a:lnTo>
                    <a:pt x="1982" y="1063"/>
                  </a:lnTo>
                  <a:lnTo>
                    <a:pt x="1982" y="1072"/>
                  </a:lnTo>
                  <a:lnTo>
                    <a:pt x="1982" y="1084"/>
                  </a:lnTo>
                  <a:lnTo>
                    <a:pt x="1982" y="1095"/>
                  </a:lnTo>
                  <a:lnTo>
                    <a:pt x="1982" y="1104"/>
                  </a:lnTo>
                  <a:lnTo>
                    <a:pt x="1982" y="1114"/>
                  </a:lnTo>
                  <a:lnTo>
                    <a:pt x="1982" y="1125"/>
                  </a:lnTo>
                  <a:lnTo>
                    <a:pt x="1982" y="1137"/>
                  </a:lnTo>
                  <a:lnTo>
                    <a:pt x="1979" y="1156"/>
                  </a:lnTo>
                  <a:lnTo>
                    <a:pt x="1977" y="1177"/>
                  </a:lnTo>
                  <a:lnTo>
                    <a:pt x="1974" y="1186"/>
                  </a:lnTo>
                  <a:lnTo>
                    <a:pt x="1974" y="1198"/>
                  </a:lnTo>
                  <a:lnTo>
                    <a:pt x="1974" y="1209"/>
                  </a:lnTo>
                  <a:lnTo>
                    <a:pt x="1974" y="1220"/>
                  </a:lnTo>
                  <a:lnTo>
                    <a:pt x="1971" y="1239"/>
                  </a:lnTo>
                  <a:lnTo>
                    <a:pt x="1971" y="1260"/>
                  </a:lnTo>
                  <a:lnTo>
                    <a:pt x="1968" y="1270"/>
                  </a:lnTo>
                  <a:lnTo>
                    <a:pt x="1968" y="1281"/>
                  </a:lnTo>
                  <a:lnTo>
                    <a:pt x="1968" y="1293"/>
                  </a:lnTo>
                  <a:lnTo>
                    <a:pt x="1968" y="1304"/>
                  </a:lnTo>
                  <a:lnTo>
                    <a:pt x="1965" y="1323"/>
                  </a:lnTo>
                  <a:lnTo>
                    <a:pt x="1962" y="1344"/>
                  </a:lnTo>
                  <a:lnTo>
                    <a:pt x="1959" y="1353"/>
                  </a:lnTo>
                  <a:lnTo>
                    <a:pt x="1959" y="1365"/>
                  </a:lnTo>
                  <a:lnTo>
                    <a:pt x="1959" y="1374"/>
                  </a:lnTo>
                  <a:lnTo>
                    <a:pt x="1959" y="1386"/>
                  </a:lnTo>
                  <a:lnTo>
                    <a:pt x="1956" y="1395"/>
                  </a:lnTo>
                  <a:lnTo>
                    <a:pt x="1956" y="1405"/>
                  </a:lnTo>
                  <a:lnTo>
                    <a:pt x="1956" y="1416"/>
                  </a:lnTo>
                  <a:lnTo>
                    <a:pt x="1956" y="1428"/>
                  </a:lnTo>
                  <a:lnTo>
                    <a:pt x="1956" y="1437"/>
                  </a:lnTo>
                  <a:lnTo>
                    <a:pt x="1956" y="1447"/>
                  </a:lnTo>
                  <a:lnTo>
                    <a:pt x="1956" y="1458"/>
                  </a:lnTo>
                  <a:lnTo>
                    <a:pt x="1956" y="1469"/>
                  </a:lnTo>
                  <a:lnTo>
                    <a:pt x="1956" y="1488"/>
                  </a:lnTo>
                  <a:lnTo>
                    <a:pt x="1956" y="1509"/>
                  </a:lnTo>
                  <a:lnTo>
                    <a:pt x="1956" y="1519"/>
                  </a:lnTo>
                  <a:lnTo>
                    <a:pt x="1956" y="1530"/>
                  </a:lnTo>
                  <a:lnTo>
                    <a:pt x="1956" y="1542"/>
                  </a:lnTo>
                  <a:lnTo>
                    <a:pt x="1956" y="1553"/>
                  </a:lnTo>
                  <a:lnTo>
                    <a:pt x="1956" y="1572"/>
                  </a:lnTo>
                  <a:lnTo>
                    <a:pt x="1959" y="1593"/>
                  </a:lnTo>
                  <a:lnTo>
                    <a:pt x="1959" y="1602"/>
                  </a:lnTo>
                  <a:lnTo>
                    <a:pt x="1962" y="1614"/>
                  </a:lnTo>
                  <a:lnTo>
                    <a:pt x="1962" y="1625"/>
                  </a:lnTo>
                  <a:lnTo>
                    <a:pt x="1965" y="1637"/>
                  </a:lnTo>
                  <a:lnTo>
                    <a:pt x="1971" y="1639"/>
                  </a:lnTo>
                  <a:lnTo>
                    <a:pt x="1988" y="1644"/>
                  </a:lnTo>
                  <a:lnTo>
                    <a:pt x="1997" y="1661"/>
                  </a:lnTo>
                  <a:lnTo>
                    <a:pt x="1997" y="1680"/>
                  </a:lnTo>
                  <a:lnTo>
                    <a:pt x="1985" y="1699"/>
                  </a:lnTo>
                  <a:lnTo>
                    <a:pt x="1974" y="1720"/>
                  </a:lnTo>
                  <a:lnTo>
                    <a:pt x="2006" y="1792"/>
                  </a:lnTo>
                  <a:lnTo>
                    <a:pt x="2017" y="1802"/>
                  </a:lnTo>
                  <a:lnTo>
                    <a:pt x="2038" y="1810"/>
                  </a:lnTo>
                  <a:lnTo>
                    <a:pt x="2058" y="1806"/>
                  </a:lnTo>
                  <a:lnTo>
                    <a:pt x="2078" y="1802"/>
                  </a:lnTo>
                  <a:lnTo>
                    <a:pt x="2096" y="1794"/>
                  </a:lnTo>
                  <a:lnTo>
                    <a:pt x="2116" y="1789"/>
                  </a:lnTo>
                  <a:lnTo>
                    <a:pt x="2125" y="1773"/>
                  </a:lnTo>
                  <a:lnTo>
                    <a:pt x="2133" y="1756"/>
                  </a:lnTo>
                  <a:lnTo>
                    <a:pt x="2131" y="1739"/>
                  </a:lnTo>
                  <a:lnTo>
                    <a:pt x="2122" y="1724"/>
                  </a:lnTo>
                  <a:lnTo>
                    <a:pt x="2078" y="1716"/>
                  </a:lnTo>
                  <a:lnTo>
                    <a:pt x="2072" y="1699"/>
                  </a:lnTo>
                  <a:lnTo>
                    <a:pt x="2070" y="1684"/>
                  </a:lnTo>
                  <a:lnTo>
                    <a:pt x="2067" y="1669"/>
                  </a:lnTo>
                  <a:lnTo>
                    <a:pt x="2067" y="1656"/>
                  </a:lnTo>
                  <a:lnTo>
                    <a:pt x="2064" y="1639"/>
                  </a:lnTo>
                  <a:lnTo>
                    <a:pt x="2064" y="1623"/>
                  </a:lnTo>
                  <a:lnTo>
                    <a:pt x="2064" y="1608"/>
                  </a:lnTo>
                  <a:lnTo>
                    <a:pt x="2067" y="1595"/>
                  </a:lnTo>
                  <a:lnTo>
                    <a:pt x="2067" y="1578"/>
                  </a:lnTo>
                  <a:lnTo>
                    <a:pt x="2067" y="1562"/>
                  </a:lnTo>
                  <a:lnTo>
                    <a:pt x="2070" y="1547"/>
                  </a:lnTo>
                  <a:lnTo>
                    <a:pt x="2072" y="1532"/>
                  </a:lnTo>
                  <a:lnTo>
                    <a:pt x="2072" y="1515"/>
                  </a:lnTo>
                  <a:lnTo>
                    <a:pt x="2075" y="1502"/>
                  </a:lnTo>
                  <a:lnTo>
                    <a:pt x="2078" y="1485"/>
                  </a:lnTo>
                  <a:lnTo>
                    <a:pt x="2084" y="1471"/>
                  </a:lnTo>
                  <a:lnTo>
                    <a:pt x="2084" y="1454"/>
                  </a:lnTo>
                  <a:lnTo>
                    <a:pt x="2087" y="1439"/>
                  </a:lnTo>
                  <a:lnTo>
                    <a:pt x="2087" y="1424"/>
                  </a:lnTo>
                  <a:lnTo>
                    <a:pt x="2090" y="1409"/>
                  </a:lnTo>
                  <a:lnTo>
                    <a:pt x="2090" y="1391"/>
                  </a:lnTo>
                  <a:lnTo>
                    <a:pt x="2093" y="1378"/>
                  </a:lnTo>
                  <a:lnTo>
                    <a:pt x="2096" y="1361"/>
                  </a:lnTo>
                  <a:lnTo>
                    <a:pt x="2099" y="1348"/>
                  </a:lnTo>
                  <a:lnTo>
                    <a:pt x="2096" y="1331"/>
                  </a:lnTo>
                  <a:lnTo>
                    <a:pt x="2096" y="1317"/>
                  </a:lnTo>
                  <a:lnTo>
                    <a:pt x="2093" y="1302"/>
                  </a:lnTo>
                  <a:lnTo>
                    <a:pt x="2093" y="1289"/>
                  </a:lnTo>
                  <a:lnTo>
                    <a:pt x="2087" y="1274"/>
                  </a:lnTo>
                  <a:lnTo>
                    <a:pt x="2084" y="1260"/>
                  </a:lnTo>
                  <a:lnTo>
                    <a:pt x="2081" y="1245"/>
                  </a:lnTo>
                  <a:lnTo>
                    <a:pt x="2078" y="1232"/>
                  </a:lnTo>
                  <a:lnTo>
                    <a:pt x="2075" y="1213"/>
                  </a:lnTo>
                  <a:lnTo>
                    <a:pt x="2075" y="1194"/>
                  </a:lnTo>
                  <a:lnTo>
                    <a:pt x="2075" y="1175"/>
                  </a:lnTo>
                  <a:lnTo>
                    <a:pt x="2078" y="1158"/>
                  </a:lnTo>
                  <a:lnTo>
                    <a:pt x="2078" y="1139"/>
                  </a:lnTo>
                  <a:lnTo>
                    <a:pt x="2078" y="1122"/>
                  </a:lnTo>
                  <a:lnTo>
                    <a:pt x="2081" y="1104"/>
                  </a:lnTo>
                  <a:lnTo>
                    <a:pt x="2084" y="1087"/>
                  </a:lnTo>
                  <a:lnTo>
                    <a:pt x="2084" y="1068"/>
                  </a:lnTo>
                  <a:lnTo>
                    <a:pt x="2084" y="1051"/>
                  </a:lnTo>
                  <a:lnTo>
                    <a:pt x="2084" y="1034"/>
                  </a:lnTo>
                  <a:lnTo>
                    <a:pt x="2087" y="1017"/>
                  </a:lnTo>
                  <a:lnTo>
                    <a:pt x="2084" y="1000"/>
                  </a:lnTo>
                  <a:lnTo>
                    <a:pt x="2084" y="983"/>
                  </a:lnTo>
                  <a:lnTo>
                    <a:pt x="2081" y="966"/>
                  </a:lnTo>
                  <a:lnTo>
                    <a:pt x="2081" y="949"/>
                  </a:lnTo>
                  <a:lnTo>
                    <a:pt x="2070" y="943"/>
                  </a:lnTo>
                  <a:lnTo>
                    <a:pt x="2058" y="939"/>
                  </a:lnTo>
                  <a:lnTo>
                    <a:pt x="2078" y="869"/>
                  </a:lnTo>
                  <a:lnTo>
                    <a:pt x="2061" y="861"/>
                  </a:lnTo>
                  <a:lnTo>
                    <a:pt x="2035" y="859"/>
                  </a:lnTo>
                  <a:lnTo>
                    <a:pt x="2008" y="848"/>
                  </a:lnTo>
                  <a:lnTo>
                    <a:pt x="2006" y="796"/>
                  </a:lnTo>
                  <a:lnTo>
                    <a:pt x="2011" y="795"/>
                  </a:lnTo>
                  <a:lnTo>
                    <a:pt x="2026" y="798"/>
                  </a:lnTo>
                  <a:lnTo>
                    <a:pt x="2043" y="798"/>
                  </a:lnTo>
                  <a:lnTo>
                    <a:pt x="2058" y="804"/>
                  </a:lnTo>
                  <a:lnTo>
                    <a:pt x="2058" y="808"/>
                  </a:lnTo>
                  <a:lnTo>
                    <a:pt x="2055" y="814"/>
                  </a:lnTo>
                  <a:lnTo>
                    <a:pt x="2099" y="795"/>
                  </a:lnTo>
                  <a:lnTo>
                    <a:pt x="2107" y="796"/>
                  </a:lnTo>
                  <a:lnTo>
                    <a:pt x="2113" y="802"/>
                  </a:lnTo>
                  <a:lnTo>
                    <a:pt x="2136" y="789"/>
                  </a:lnTo>
                  <a:lnTo>
                    <a:pt x="2139" y="772"/>
                  </a:lnTo>
                  <a:lnTo>
                    <a:pt x="2142" y="755"/>
                  </a:lnTo>
                  <a:lnTo>
                    <a:pt x="2145" y="738"/>
                  </a:lnTo>
                  <a:lnTo>
                    <a:pt x="2148" y="720"/>
                  </a:lnTo>
                  <a:lnTo>
                    <a:pt x="2148" y="703"/>
                  </a:lnTo>
                  <a:lnTo>
                    <a:pt x="2148" y="686"/>
                  </a:lnTo>
                  <a:lnTo>
                    <a:pt x="2148" y="669"/>
                  </a:lnTo>
                  <a:lnTo>
                    <a:pt x="2148" y="652"/>
                  </a:lnTo>
                  <a:lnTo>
                    <a:pt x="2145" y="633"/>
                  </a:lnTo>
                  <a:lnTo>
                    <a:pt x="2145" y="616"/>
                  </a:lnTo>
                  <a:lnTo>
                    <a:pt x="2145" y="599"/>
                  </a:lnTo>
                  <a:lnTo>
                    <a:pt x="2145" y="582"/>
                  </a:lnTo>
                  <a:lnTo>
                    <a:pt x="2145" y="565"/>
                  </a:lnTo>
                  <a:lnTo>
                    <a:pt x="2148" y="547"/>
                  </a:lnTo>
                  <a:lnTo>
                    <a:pt x="2148" y="530"/>
                  </a:lnTo>
                  <a:lnTo>
                    <a:pt x="2154" y="515"/>
                  </a:lnTo>
                  <a:lnTo>
                    <a:pt x="2148" y="509"/>
                  </a:lnTo>
                  <a:lnTo>
                    <a:pt x="2154" y="502"/>
                  </a:lnTo>
                  <a:lnTo>
                    <a:pt x="2165" y="496"/>
                  </a:lnTo>
                  <a:lnTo>
                    <a:pt x="2180" y="490"/>
                  </a:lnTo>
                  <a:lnTo>
                    <a:pt x="2200" y="490"/>
                  </a:lnTo>
                  <a:lnTo>
                    <a:pt x="2235" y="477"/>
                  </a:lnTo>
                  <a:lnTo>
                    <a:pt x="2247" y="468"/>
                  </a:lnTo>
                  <a:lnTo>
                    <a:pt x="2244" y="456"/>
                  </a:lnTo>
                  <a:lnTo>
                    <a:pt x="2258" y="449"/>
                  </a:lnTo>
                  <a:lnTo>
                    <a:pt x="2285" y="458"/>
                  </a:lnTo>
                  <a:lnTo>
                    <a:pt x="2302" y="473"/>
                  </a:lnTo>
                  <a:lnTo>
                    <a:pt x="2311" y="473"/>
                  </a:lnTo>
                  <a:lnTo>
                    <a:pt x="2322" y="475"/>
                  </a:lnTo>
                  <a:lnTo>
                    <a:pt x="2386" y="464"/>
                  </a:lnTo>
                  <a:lnTo>
                    <a:pt x="2386" y="456"/>
                  </a:lnTo>
                  <a:lnTo>
                    <a:pt x="2386" y="452"/>
                  </a:lnTo>
                  <a:lnTo>
                    <a:pt x="2401" y="445"/>
                  </a:lnTo>
                  <a:lnTo>
                    <a:pt x="2421" y="447"/>
                  </a:lnTo>
                  <a:lnTo>
                    <a:pt x="2421" y="466"/>
                  </a:lnTo>
                  <a:lnTo>
                    <a:pt x="2430" y="468"/>
                  </a:lnTo>
                  <a:lnTo>
                    <a:pt x="2442" y="475"/>
                  </a:lnTo>
                  <a:lnTo>
                    <a:pt x="2433" y="479"/>
                  </a:lnTo>
                  <a:lnTo>
                    <a:pt x="2421" y="479"/>
                  </a:lnTo>
                  <a:lnTo>
                    <a:pt x="2398" y="483"/>
                  </a:lnTo>
                  <a:lnTo>
                    <a:pt x="2378" y="490"/>
                  </a:lnTo>
                  <a:lnTo>
                    <a:pt x="2351" y="492"/>
                  </a:lnTo>
                  <a:lnTo>
                    <a:pt x="2328" y="490"/>
                  </a:lnTo>
                  <a:lnTo>
                    <a:pt x="2320" y="492"/>
                  </a:lnTo>
                  <a:lnTo>
                    <a:pt x="2311" y="496"/>
                  </a:lnTo>
                  <a:lnTo>
                    <a:pt x="2302" y="508"/>
                  </a:lnTo>
                  <a:lnTo>
                    <a:pt x="2296" y="519"/>
                  </a:lnTo>
                  <a:lnTo>
                    <a:pt x="2290" y="530"/>
                  </a:lnTo>
                  <a:lnTo>
                    <a:pt x="2290" y="544"/>
                  </a:lnTo>
                  <a:lnTo>
                    <a:pt x="2288" y="555"/>
                  </a:lnTo>
                  <a:lnTo>
                    <a:pt x="2285" y="568"/>
                  </a:lnTo>
                  <a:lnTo>
                    <a:pt x="2285" y="582"/>
                  </a:lnTo>
                  <a:lnTo>
                    <a:pt x="2288" y="597"/>
                  </a:lnTo>
                  <a:lnTo>
                    <a:pt x="2288" y="608"/>
                  </a:lnTo>
                  <a:lnTo>
                    <a:pt x="2293" y="622"/>
                  </a:lnTo>
                  <a:lnTo>
                    <a:pt x="2296" y="635"/>
                  </a:lnTo>
                  <a:lnTo>
                    <a:pt x="2305" y="648"/>
                  </a:lnTo>
                  <a:lnTo>
                    <a:pt x="2311" y="660"/>
                  </a:lnTo>
                  <a:lnTo>
                    <a:pt x="2320" y="673"/>
                  </a:lnTo>
                  <a:lnTo>
                    <a:pt x="2331" y="684"/>
                  </a:lnTo>
                  <a:lnTo>
                    <a:pt x="2346" y="698"/>
                  </a:lnTo>
                  <a:lnTo>
                    <a:pt x="2351" y="715"/>
                  </a:lnTo>
                  <a:lnTo>
                    <a:pt x="2360" y="736"/>
                  </a:lnTo>
                  <a:lnTo>
                    <a:pt x="2363" y="755"/>
                  </a:lnTo>
                  <a:lnTo>
                    <a:pt x="2369" y="776"/>
                  </a:lnTo>
                  <a:lnTo>
                    <a:pt x="2369" y="795"/>
                  </a:lnTo>
                  <a:lnTo>
                    <a:pt x="2372" y="815"/>
                  </a:lnTo>
                  <a:lnTo>
                    <a:pt x="2372" y="825"/>
                  </a:lnTo>
                  <a:lnTo>
                    <a:pt x="2372" y="835"/>
                  </a:lnTo>
                  <a:lnTo>
                    <a:pt x="2372" y="846"/>
                  </a:lnTo>
                  <a:lnTo>
                    <a:pt x="2375" y="857"/>
                  </a:lnTo>
                  <a:lnTo>
                    <a:pt x="2375" y="876"/>
                  </a:lnTo>
                  <a:lnTo>
                    <a:pt x="2375" y="897"/>
                  </a:lnTo>
                  <a:lnTo>
                    <a:pt x="2375" y="916"/>
                  </a:lnTo>
                  <a:lnTo>
                    <a:pt x="2378" y="937"/>
                  </a:lnTo>
                  <a:lnTo>
                    <a:pt x="2378" y="956"/>
                  </a:lnTo>
                  <a:lnTo>
                    <a:pt x="2378" y="977"/>
                  </a:lnTo>
                  <a:lnTo>
                    <a:pt x="2381" y="996"/>
                  </a:lnTo>
                  <a:lnTo>
                    <a:pt x="2389" y="1017"/>
                  </a:lnTo>
                  <a:lnTo>
                    <a:pt x="2401" y="1017"/>
                  </a:lnTo>
                  <a:lnTo>
                    <a:pt x="2413" y="1013"/>
                  </a:lnTo>
                  <a:lnTo>
                    <a:pt x="2421" y="1002"/>
                  </a:lnTo>
                  <a:lnTo>
                    <a:pt x="2427" y="988"/>
                  </a:lnTo>
                  <a:lnTo>
                    <a:pt x="2418" y="987"/>
                  </a:lnTo>
                  <a:lnTo>
                    <a:pt x="2410" y="985"/>
                  </a:lnTo>
                  <a:lnTo>
                    <a:pt x="2398" y="969"/>
                  </a:lnTo>
                  <a:lnTo>
                    <a:pt x="2398" y="956"/>
                  </a:lnTo>
                  <a:lnTo>
                    <a:pt x="2398" y="941"/>
                  </a:lnTo>
                  <a:lnTo>
                    <a:pt x="2407" y="926"/>
                  </a:lnTo>
                  <a:lnTo>
                    <a:pt x="2410" y="909"/>
                  </a:lnTo>
                  <a:lnTo>
                    <a:pt x="2415" y="892"/>
                  </a:lnTo>
                  <a:lnTo>
                    <a:pt x="2415" y="876"/>
                  </a:lnTo>
                  <a:lnTo>
                    <a:pt x="2410" y="861"/>
                  </a:lnTo>
                  <a:lnTo>
                    <a:pt x="2415" y="848"/>
                  </a:lnTo>
                  <a:lnTo>
                    <a:pt x="2421" y="835"/>
                  </a:lnTo>
                  <a:lnTo>
                    <a:pt x="2424" y="821"/>
                  </a:lnTo>
                  <a:lnTo>
                    <a:pt x="2430" y="810"/>
                  </a:lnTo>
                  <a:lnTo>
                    <a:pt x="2430" y="796"/>
                  </a:lnTo>
                  <a:lnTo>
                    <a:pt x="2430" y="783"/>
                  </a:lnTo>
                  <a:lnTo>
                    <a:pt x="2430" y="772"/>
                  </a:lnTo>
                  <a:lnTo>
                    <a:pt x="2433" y="760"/>
                  </a:lnTo>
                  <a:lnTo>
                    <a:pt x="2430" y="747"/>
                  </a:lnTo>
                  <a:lnTo>
                    <a:pt x="2427" y="736"/>
                  </a:lnTo>
                  <a:lnTo>
                    <a:pt x="2424" y="724"/>
                  </a:lnTo>
                  <a:lnTo>
                    <a:pt x="2424" y="713"/>
                  </a:lnTo>
                  <a:lnTo>
                    <a:pt x="2421" y="701"/>
                  </a:lnTo>
                  <a:lnTo>
                    <a:pt x="2418" y="690"/>
                  </a:lnTo>
                  <a:lnTo>
                    <a:pt x="2418" y="679"/>
                  </a:lnTo>
                  <a:lnTo>
                    <a:pt x="2418" y="667"/>
                  </a:lnTo>
                  <a:lnTo>
                    <a:pt x="2401" y="652"/>
                  </a:lnTo>
                  <a:lnTo>
                    <a:pt x="2395" y="639"/>
                  </a:lnTo>
                  <a:lnTo>
                    <a:pt x="2395" y="622"/>
                  </a:lnTo>
                  <a:lnTo>
                    <a:pt x="2407" y="612"/>
                  </a:lnTo>
                  <a:lnTo>
                    <a:pt x="2418" y="606"/>
                  </a:lnTo>
                  <a:lnTo>
                    <a:pt x="2439" y="608"/>
                  </a:lnTo>
                  <a:lnTo>
                    <a:pt x="2445" y="614"/>
                  </a:lnTo>
                  <a:lnTo>
                    <a:pt x="2450" y="625"/>
                  </a:lnTo>
                  <a:lnTo>
                    <a:pt x="2456" y="635"/>
                  </a:lnTo>
                  <a:lnTo>
                    <a:pt x="2468" y="646"/>
                  </a:lnTo>
                  <a:lnTo>
                    <a:pt x="2468" y="660"/>
                  </a:lnTo>
                  <a:lnTo>
                    <a:pt x="2468" y="673"/>
                  </a:lnTo>
                  <a:lnTo>
                    <a:pt x="2468" y="686"/>
                  </a:lnTo>
                  <a:lnTo>
                    <a:pt x="2468" y="701"/>
                  </a:lnTo>
                  <a:lnTo>
                    <a:pt x="2468" y="715"/>
                  </a:lnTo>
                  <a:lnTo>
                    <a:pt x="2471" y="730"/>
                  </a:lnTo>
                  <a:lnTo>
                    <a:pt x="2471" y="743"/>
                  </a:lnTo>
                  <a:lnTo>
                    <a:pt x="2474" y="758"/>
                  </a:lnTo>
                  <a:lnTo>
                    <a:pt x="2476" y="764"/>
                  </a:lnTo>
                  <a:lnTo>
                    <a:pt x="2491" y="766"/>
                  </a:lnTo>
                  <a:lnTo>
                    <a:pt x="2508" y="751"/>
                  </a:lnTo>
                  <a:lnTo>
                    <a:pt x="2549" y="911"/>
                  </a:lnTo>
                  <a:lnTo>
                    <a:pt x="2540" y="912"/>
                  </a:lnTo>
                  <a:lnTo>
                    <a:pt x="2532" y="920"/>
                  </a:lnTo>
                  <a:lnTo>
                    <a:pt x="2552" y="1228"/>
                  </a:lnTo>
                  <a:lnTo>
                    <a:pt x="2555" y="1234"/>
                  </a:lnTo>
                  <a:lnTo>
                    <a:pt x="2561" y="1241"/>
                  </a:lnTo>
                  <a:lnTo>
                    <a:pt x="2572" y="1443"/>
                  </a:lnTo>
                  <a:lnTo>
                    <a:pt x="2581" y="1502"/>
                  </a:lnTo>
                  <a:lnTo>
                    <a:pt x="2575" y="1659"/>
                  </a:lnTo>
                  <a:lnTo>
                    <a:pt x="2575" y="1734"/>
                  </a:lnTo>
                  <a:lnTo>
                    <a:pt x="2581" y="1737"/>
                  </a:lnTo>
                  <a:lnTo>
                    <a:pt x="2590" y="1747"/>
                  </a:lnTo>
                  <a:lnTo>
                    <a:pt x="2578" y="1777"/>
                  </a:lnTo>
                  <a:lnTo>
                    <a:pt x="2593" y="1777"/>
                  </a:lnTo>
                  <a:lnTo>
                    <a:pt x="2610" y="1777"/>
                  </a:lnTo>
                  <a:lnTo>
                    <a:pt x="2604" y="1772"/>
                  </a:lnTo>
                  <a:lnTo>
                    <a:pt x="2610" y="1766"/>
                  </a:lnTo>
                  <a:lnTo>
                    <a:pt x="2654" y="1754"/>
                  </a:lnTo>
                  <a:lnTo>
                    <a:pt x="2663" y="1754"/>
                  </a:lnTo>
                  <a:lnTo>
                    <a:pt x="2663" y="1762"/>
                  </a:lnTo>
                  <a:lnTo>
                    <a:pt x="2660" y="1768"/>
                  </a:lnTo>
                  <a:lnTo>
                    <a:pt x="2665" y="1775"/>
                  </a:lnTo>
                  <a:lnTo>
                    <a:pt x="2671" y="1775"/>
                  </a:lnTo>
                  <a:lnTo>
                    <a:pt x="2680" y="1779"/>
                  </a:lnTo>
                  <a:lnTo>
                    <a:pt x="2686" y="1775"/>
                  </a:lnTo>
                  <a:lnTo>
                    <a:pt x="2683" y="1772"/>
                  </a:lnTo>
                  <a:lnTo>
                    <a:pt x="2683" y="1760"/>
                  </a:lnTo>
                  <a:lnTo>
                    <a:pt x="2689" y="1753"/>
                  </a:lnTo>
                  <a:lnTo>
                    <a:pt x="2694" y="1743"/>
                  </a:lnTo>
                  <a:lnTo>
                    <a:pt x="2697" y="1735"/>
                  </a:lnTo>
                  <a:lnTo>
                    <a:pt x="2709" y="1728"/>
                  </a:lnTo>
                  <a:lnTo>
                    <a:pt x="2712" y="1720"/>
                  </a:lnTo>
                  <a:lnTo>
                    <a:pt x="2712" y="1711"/>
                  </a:lnTo>
                  <a:lnTo>
                    <a:pt x="2721" y="1705"/>
                  </a:lnTo>
                  <a:lnTo>
                    <a:pt x="2724" y="1694"/>
                  </a:lnTo>
                  <a:lnTo>
                    <a:pt x="2726" y="1682"/>
                  </a:lnTo>
                  <a:lnTo>
                    <a:pt x="2726" y="1420"/>
                  </a:lnTo>
                  <a:lnTo>
                    <a:pt x="2718" y="1412"/>
                  </a:lnTo>
                  <a:lnTo>
                    <a:pt x="2712" y="1409"/>
                  </a:lnTo>
                  <a:lnTo>
                    <a:pt x="2721" y="1401"/>
                  </a:lnTo>
                  <a:lnTo>
                    <a:pt x="2726" y="1393"/>
                  </a:lnTo>
                  <a:lnTo>
                    <a:pt x="2726" y="1384"/>
                  </a:lnTo>
                  <a:lnTo>
                    <a:pt x="2724" y="1378"/>
                  </a:lnTo>
                  <a:lnTo>
                    <a:pt x="2726" y="1372"/>
                  </a:lnTo>
                  <a:lnTo>
                    <a:pt x="2735" y="1367"/>
                  </a:lnTo>
                  <a:lnTo>
                    <a:pt x="2744" y="1338"/>
                  </a:lnTo>
                  <a:lnTo>
                    <a:pt x="2750" y="1331"/>
                  </a:lnTo>
                  <a:lnTo>
                    <a:pt x="2758" y="1329"/>
                  </a:lnTo>
                  <a:lnTo>
                    <a:pt x="2753" y="1325"/>
                  </a:lnTo>
                  <a:lnTo>
                    <a:pt x="2750" y="1325"/>
                  </a:lnTo>
                  <a:lnTo>
                    <a:pt x="2750" y="1317"/>
                  </a:lnTo>
                  <a:lnTo>
                    <a:pt x="2764" y="1315"/>
                  </a:lnTo>
                  <a:lnTo>
                    <a:pt x="2776" y="1319"/>
                  </a:lnTo>
                  <a:lnTo>
                    <a:pt x="2788" y="1327"/>
                  </a:lnTo>
                  <a:lnTo>
                    <a:pt x="2782" y="1357"/>
                  </a:lnTo>
                  <a:lnTo>
                    <a:pt x="2819" y="1532"/>
                  </a:lnTo>
                  <a:lnTo>
                    <a:pt x="2822" y="1536"/>
                  </a:lnTo>
                  <a:lnTo>
                    <a:pt x="2831" y="1540"/>
                  </a:lnTo>
                  <a:lnTo>
                    <a:pt x="2849" y="1574"/>
                  </a:lnTo>
                  <a:lnTo>
                    <a:pt x="2883" y="1585"/>
                  </a:lnTo>
                  <a:lnTo>
                    <a:pt x="2924" y="1581"/>
                  </a:lnTo>
                  <a:lnTo>
                    <a:pt x="2924" y="1578"/>
                  </a:lnTo>
                  <a:lnTo>
                    <a:pt x="2927" y="1574"/>
                  </a:lnTo>
                  <a:lnTo>
                    <a:pt x="2942" y="1572"/>
                  </a:lnTo>
                  <a:lnTo>
                    <a:pt x="2953" y="1578"/>
                  </a:lnTo>
                  <a:lnTo>
                    <a:pt x="2962" y="1585"/>
                  </a:lnTo>
                  <a:lnTo>
                    <a:pt x="2974" y="1593"/>
                  </a:lnTo>
                  <a:lnTo>
                    <a:pt x="2976" y="1608"/>
                  </a:lnTo>
                  <a:lnTo>
                    <a:pt x="2976" y="1625"/>
                  </a:lnTo>
                  <a:lnTo>
                    <a:pt x="2979" y="1640"/>
                  </a:lnTo>
                  <a:lnTo>
                    <a:pt x="2991" y="1658"/>
                  </a:lnTo>
                  <a:lnTo>
                    <a:pt x="2997" y="1663"/>
                  </a:lnTo>
                  <a:lnTo>
                    <a:pt x="3003" y="1677"/>
                  </a:lnTo>
                  <a:lnTo>
                    <a:pt x="3000" y="1692"/>
                  </a:lnTo>
                  <a:lnTo>
                    <a:pt x="3006" y="1696"/>
                  </a:lnTo>
                  <a:lnTo>
                    <a:pt x="3014" y="1701"/>
                  </a:lnTo>
                  <a:lnTo>
                    <a:pt x="3029" y="1813"/>
                  </a:lnTo>
                  <a:lnTo>
                    <a:pt x="3037" y="1815"/>
                  </a:lnTo>
                  <a:lnTo>
                    <a:pt x="3052" y="1823"/>
                  </a:lnTo>
                  <a:lnTo>
                    <a:pt x="3055" y="1844"/>
                  </a:lnTo>
                  <a:lnTo>
                    <a:pt x="3049" y="1848"/>
                  </a:lnTo>
                  <a:lnTo>
                    <a:pt x="3043" y="1853"/>
                  </a:lnTo>
                  <a:lnTo>
                    <a:pt x="3052" y="1855"/>
                  </a:lnTo>
                  <a:lnTo>
                    <a:pt x="3067" y="1855"/>
                  </a:lnTo>
                  <a:lnTo>
                    <a:pt x="3081" y="1853"/>
                  </a:lnTo>
                  <a:lnTo>
                    <a:pt x="3096" y="1855"/>
                  </a:lnTo>
                  <a:lnTo>
                    <a:pt x="3104" y="1851"/>
                  </a:lnTo>
                  <a:lnTo>
                    <a:pt x="3116" y="1849"/>
                  </a:lnTo>
                  <a:lnTo>
                    <a:pt x="3096" y="1840"/>
                  </a:lnTo>
                  <a:lnTo>
                    <a:pt x="3090" y="1832"/>
                  </a:lnTo>
                  <a:lnTo>
                    <a:pt x="3087" y="1827"/>
                  </a:lnTo>
                  <a:lnTo>
                    <a:pt x="3099" y="1825"/>
                  </a:lnTo>
                  <a:lnTo>
                    <a:pt x="3110" y="1821"/>
                  </a:lnTo>
                  <a:lnTo>
                    <a:pt x="3110" y="1813"/>
                  </a:lnTo>
                  <a:lnTo>
                    <a:pt x="3104" y="1810"/>
                  </a:lnTo>
                  <a:lnTo>
                    <a:pt x="3107" y="1802"/>
                  </a:lnTo>
                  <a:lnTo>
                    <a:pt x="3122" y="1794"/>
                  </a:lnTo>
                  <a:lnTo>
                    <a:pt x="3116" y="1792"/>
                  </a:lnTo>
                  <a:lnTo>
                    <a:pt x="3110" y="1791"/>
                  </a:lnTo>
                  <a:lnTo>
                    <a:pt x="3110" y="1781"/>
                  </a:lnTo>
                  <a:lnTo>
                    <a:pt x="3122" y="1773"/>
                  </a:lnTo>
                  <a:lnTo>
                    <a:pt x="3116" y="1756"/>
                  </a:lnTo>
                  <a:lnTo>
                    <a:pt x="3139" y="1671"/>
                  </a:lnTo>
                  <a:lnTo>
                    <a:pt x="3139" y="1663"/>
                  </a:lnTo>
                  <a:lnTo>
                    <a:pt x="3145" y="1659"/>
                  </a:lnTo>
                  <a:lnTo>
                    <a:pt x="3145" y="1637"/>
                  </a:lnTo>
                  <a:lnTo>
                    <a:pt x="3148" y="1631"/>
                  </a:lnTo>
                  <a:lnTo>
                    <a:pt x="3148" y="1623"/>
                  </a:lnTo>
                  <a:lnTo>
                    <a:pt x="3145" y="1576"/>
                  </a:lnTo>
                  <a:lnTo>
                    <a:pt x="3154" y="1566"/>
                  </a:lnTo>
                  <a:lnTo>
                    <a:pt x="3171" y="1562"/>
                  </a:lnTo>
                  <a:lnTo>
                    <a:pt x="3183" y="1555"/>
                  </a:lnTo>
                  <a:lnTo>
                    <a:pt x="3197" y="1545"/>
                  </a:lnTo>
                  <a:lnTo>
                    <a:pt x="3206" y="1542"/>
                  </a:lnTo>
                  <a:lnTo>
                    <a:pt x="3224" y="1538"/>
                  </a:lnTo>
                  <a:lnTo>
                    <a:pt x="3232" y="1540"/>
                  </a:lnTo>
                  <a:lnTo>
                    <a:pt x="3235" y="1543"/>
                  </a:lnTo>
                  <a:lnTo>
                    <a:pt x="3241" y="1591"/>
                  </a:lnTo>
                  <a:lnTo>
                    <a:pt x="3238" y="1599"/>
                  </a:lnTo>
                  <a:lnTo>
                    <a:pt x="3232" y="1604"/>
                  </a:lnTo>
                  <a:lnTo>
                    <a:pt x="3232" y="1608"/>
                  </a:lnTo>
                  <a:lnTo>
                    <a:pt x="3232" y="1612"/>
                  </a:lnTo>
                  <a:lnTo>
                    <a:pt x="3241" y="1618"/>
                  </a:lnTo>
                  <a:lnTo>
                    <a:pt x="3261" y="1623"/>
                  </a:lnTo>
                  <a:lnTo>
                    <a:pt x="3276" y="1635"/>
                  </a:lnTo>
                  <a:lnTo>
                    <a:pt x="3264" y="1640"/>
                  </a:lnTo>
                  <a:lnTo>
                    <a:pt x="3244" y="1644"/>
                  </a:lnTo>
                  <a:lnTo>
                    <a:pt x="3247" y="1659"/>
                  </a:lnTo>
                  <a:lnTo>
                    <a:pt x="3258" y="1661"/>
                  </a:lnTo>
                  <a:lnTo>
                    <a:pt x="3267" y="1669"/>
                  </a:lnTo>
                  <a:lnTo>
                    <a:pt x="3287" y="1675"/>
                  </a:lnTo>
                  <a:lnTo>
                    <a:pt x="3311" y="1677"/>
                  </a:lnTo>
                  <a:lnTo>
                    <a:pt x="3305" y="1692"/>
                  </a:lnTo>
                  <a:lnTo>
                    <a:pt x="3302" y="1707"/>
                  </a:lnTo>
                  <a:lnTo>
                    <a:pt x="3296" y="1722"/>
                  </a:lnTo>
                  <a:lnTo>
                    <a:pt x="3293" y="1739"/>
                  </a:lnTo>
                  <a:lnTo>
                    <a:pt x="3287" y="1754"/>
                  </a:lnTo>
                  <a:lnTo>
                    <a:pt x="3285" y="1770"/>
                  </a:lnTo>
                  <a:lnTo>
                    <a:pt x="3282" y="1787"/>
                  </a:lnTo>
                  <a:lnTo>
                    <a:pt x="3279" y="1804"/>
                  </a:lnTo>
                  <a:lnTo>
                    <a:pt x="3273" y="1819"/>
                  </a:lnTo>
                  <a:lnTo>
                    <a:pt x="3270" y="1836"/>
                  </a:lnTo>
                  <a:lnTo>
                    <a:pt x="3264" y="1851"/>
                  </a:lnTo>
                  <a:lnTo>
                    <a:pt x="3261" y="1869"/>
                  </a:lnTo>
                  <a:lnTo>
                    <a:pt x="3255" y="1884"/>
                  </a:lnTo>
                  <a:lnTo>
                    <a:pt x="3253" y="1901"/>
                  </a:lnTo>
                  <a:lnTo>
                    <a:pt x="3250" y="1918"/>
                  </a:lnTo>
                  <a:lnTo>
                    <a:pt x="3250" y="1935"/>
                  </a:lnTo>
                  <a:lnTo>
                    <a:pt x="3244" y="1950"/>
                  </a:lnTo>
                  <a:lnTo>
                    <a:pt x="3241" y="1967"/>
                  </a:lnTo>
                  <a:lnTo>
                    <a:pt x="3238" y="1983"/>
                  </a:lnTo>
                  <a:lnTo>
                    <a:pt x="3238" y="2000"/>
                  </a:lnTo>
                  <a:lnTo>
                    <a:pt x="3235" y="2015"/>
                  </a:lnTo>
                  <a:lnTo>
                    <a:pt x="3235" y="2032"/>
                  </a:lnTo>
                  <a:lnTo>
                    <a:pt x="3235" y="2049"/>
                  </a:lnTo>
                  <a:lnTo>
                    <a:pt x="3235" y="2066"/>
                  </a:lnTo>
                  <a:lnTo>
                    <a:pt x="3235" y="2081"/>
                  </a:lnTo>
                  <a:lnTo>
                    <a:pt x="3235" y="2098"/>
                  </a:lnTo>
                  <a:lnTo>
                    <a:pt x="3238" y="2114"/>
                  </a:lnTo>
                  <a:lnTo>
                    <a:pt x="3244" y="2131"/>
                  </a:lnTo>
                  <a:lnTo>
                    <a:pt x="3244" y="2146"/>
                  </a:lnTo>
                  <a:lnTo>
                    <a:pt x="3250" y="2163"/>
                  </a:lnTo>
                  <a:lnTo>
                    <a:pt x="3255" y="2180"/>
                  </a:lnTo>
                  <a:lnTo>
                    <a:pt x="3264" y="2197"/>
                  </a:lnTo>
                  <a:lnTo>
                    <a:pt x="3270" y="2201"/>
                  </a:lnTo>
                  <a:lnTo>
                    <a:pt x="3279" y="2209"/>
                  </a:lnTo>
                  <a:lnTo>
                    <a:pt x="3276" y="2218"/>
                  </a:lnTo>
                  <a:lnTo>
                    <a:pt x="3276" y="2230"/>
                  </a:lnTo>
                  <a:lnTo>
                    <a:pt x="3276" y="2241"/>
                  </a:lnTo>
                  <a:lnTo>
                    <a:pt x="3276" y="2252"/>
                  </a:lnTo>
                  <a:lnTo>
                    <a:pt x="3273" y="2262"/>
                  </a:lnTo>
                  <a:lnTo>
                    <a:pt x="3273" y="2273"/>
                  </a:lnTo>
                  <a:lnTo>
                    <a:pt x="3273" y="2285"/>
                  </a:lnTo>
                  <a:lnTo>
                    <a:pt x="3273" y="2296"/>
                  </a:lnTo>
                  <a:lnTo>
                    <a:pt x="3270" y="2306"/>
                  </a:lnTo>
                  <a:lnTo>
                    <a:pt x="3270" y="2317"/>
                  </a:lnTo>
                  <a:lnTo>
                    <a:pt x="3270" y="2328"/>
                  </a:lnTo>
                  <a:lnTo>
                    <a:pt x="3270" y="2340"/>
                  </a:lnTo>
                  <a:lnTo>
                    <a:pt x="3270" y="2351"/>
                  </a:lnTo>
                  <a:lnTo>
                    <a:pt x="3270" y="2363"/>
                  </a:lnTo>
                  <a:lnTo>
                    <a:pt x="3270" y="2374"/>
                  </a:lnTo>
                  <a:lnTo>
                    <a:pt x="3270" y="2386"/>
                  </a:lnTo>
                  <a:lnTo>
                    <a:pt x="3267" y="2395"/>
                  </a:lnTo>
                  <a:lnTo>
                    <a:pt x="3267" y="2406"/>
                  </a:lnTo>
                  <a:lnTo>
                    <a:pt x="3267" y="2418"/>
                  </a:lnTo>
                  <a:lnTo>
                    <a:pt x="3267" y="2429"/>
                  </a:lnTo>
                  <a:lnTo>
                    <a:pt x="3264" y="2439"/>
                  </a:lnTo>
                  <a:lnTo>
                    <a:pt x="3264" y="2450"/>
                  </a:lnTo>
                  <a:lnTo>
                    <a:pt x="3264" y="2462"/>
                  </a:lnTo>
                  <a:lnTo>
                    <a:pt x="3264" y="2473"/>
                  </a:lnTo>
                  <a:lnTo>
                    <a:pt x="3264" y="2484"/>
                  </a:lnTo>
                  <a:lnTo>
                    <a:pt x="3264" y="2496"/>
                  </a:lnTo>
                  <a:lnTo>
                    <a:pt x="3264" y="2507"/>
                  </a:lnTo>
                  <a:lnTo>
                    <a:pt x="3264" y="2519"/>
                  </a:lnTo>
                  <a:lnTo>
                    <a:pt x="3264" y="2530"/>
                  </a:lnTo>
                  <a:lnTo>
                    <a:pt x="3264" y="2541"/>
                  </a:lnTo>
                  <a:lnTo>
                    <a:pt x="3264" y="2553"/>
                  </a:lnTo>
                  <a:lnTo>
                    <a:pt x="3267" y="2564"/>
                  </a:lnTo>
                  <a:lnTo>
                    <a:pt x="3282" y="2581"/>
                  </a:lnTo>
                  <a:lnTo>
                    <a:pt x="3293" y="2602"/>
                  </a:lnTo>
                  <a:lnTo>
                    <a:pt x="3296" y="2612"/>
                  </a:lnTo>
                  <a:lnTo>
                    <a:pt x="3299" y="2621"/>
                  </a:lnTo>
                  <a:lnTo>
                    <a:pt x="3302" y="2633"/>
                  </a:lnTo>
                  <a:lnTo>
                    <a:pt x="3308" y="2644"/>
                  </a:lnTo>
                  <a:lnTo>
                    <a:pt x="3311" y="2663"/>
                  </a:lnTo>
                  <a:lnTo>
                    <a:pt x="3317" y="2684"/>
                  </a:lnTo>
                  <a:lnTo>
                    <a:pt x="3317" y="2693"/>
                  </a:lnTo>
                  <a:lnTo>
                    <a:pt x="3322" y="2705"/>
                  </a:lnTo>
                  <a:lnTo>
                    <a:pt x="3325" y="2716"/>
                  </a:lnTo>
                  <a:lnTo>
                    <a:pt x="3331" y="2728"/>
                  </a:lnTo>
                  <a:lnTo>
                    <a:pt x="3343" y="2733"/>
                  </a:lnTo>
                  <a:lnTo>
                    <a:pt x="3357" y="2747"/>
                  </a:lnTo>
                  <a:lnTo>
                    <a:pt x="3354" y="2762"/>
                  </a:lnTo>
                  <a:lnTo>
                    <a:pt x="3357" y="2777"/>
                  </a:lnTo>
                  <a:lnTo>
                    <a:pt x="3366" y="2777"/>
                  </a:lnTo>
                  <a:lnTo>
                    <a:pt x="3378" y="2783"/>
                  </a:lnTo>
                  <a:lnTo>
                    <a:pt x="3360" y="2787"/>
                  </a:lnTo>
                  <a:lnTo>
                    <a:pt x="3346" y="2790"/>
                  </a:lnTo>
                  <a:lnTo>
                    <a:pt x="3340" y="2840"/>
                  </a:lnTo>
                  <a:lnTo>
                    <a:pt x="3346" y="2844"/>
                  </a:lnTo>
                  <a:lnTo>
                    <a:pt x="3351" y="2849"/>
                  </a:lnTo>
                  <a:lnTo>
                    <a:pt x="3328" y="2853"/>
                  </a:lnTo>
                  <a:lnTo>
                    <a:pt x="3317" y="2861"/>
                  </a:lnTo>
                  <a:lnTo>
                    <a:pt x="3305" y="2870"/>
                  </a:lnTo>
                  <a:lnTo>
                    <a:pt x="3302" y="2882"/>
                  </a:lnTo>
                  <a:lnTo>
                    <a:pt x="3299" y="2893"/>
                  </a:lnTo>
                  <a:lnTo>
                    <a:pt x="3302" y="2904"/>
                  </a:lnTo>
                  <a:lnTo>
                    <a:pt x="3302" y="2916"/>
                  </a:lnTo>
                  <a:lnTo>
                    <a:pt x="3308" y="2929"/>
                  </a:lnTo>
                  <a:lnTo>
                    <a:pt x="3302" y="2939"/>
                  </a:lnTo>
                  <a:lnTo>
                    <a:pt x="3302" y="2950"/>
                  </a:lnTo>
                  <a:lnTo>
                    <a:pt x="3302" y="2961"/>
                  </a:lnTo>
                  <a:lnTo>
                    <a:pt x="3302" y="2973"/>
                  </a:lnTo>
                  <a:lnTo>
                    <a:pt x="3302" y="2982"/>
                  </a:lnTo>
                  <a:lnTo>
                    <a:pt x="3302" y="2994"/>
                  </a:lnTo>
                  <a:lnTo>
                    <a:pt x="3302" y="3005"/>
                  </a:lnTo>
                  <a:lnTo>
                    <a:pt x="3302" y="3017"/>
                  </a:lnTo>
                  <a:lnTo>
                    <a:pt x="3308" y="3020"/>
                  </a:lnTo>
                  <a:lnTo>
                    <a:pt x="3325" y="3024"/>
                  </a:lnTo>
                  <a:lnTo>
                    <a:pt x="3343" y="3024"/>
                  </a:lnTo>
                  <a:lnTo>
                    <a:pt x="3357" y="3032"/>
                  </a:lnTo>
                  <a:lnTo>
                    <a:pt x="3351" y="3036"/>
                  </a:lnTo>
                  <a:lnTo>
                    <a:pt x="3360" y="3041"/>
                  </a:lnTo>
                  <a:lnTo>
                    <a:pt x="3343" y="3051"/>
                  </a:lnTo>
                  <a:lnTo>
                    <a:pt x="3331" y="3062"/>
                  </a:lnTo>
                  <a:lnTo>
                    <a:pt x="3334" y="3066"/>
                  </a:lnTo>
                  <a:lnTo>
                    <a:pt x="3337" y="3072"/>
                  </a:lnTo>
                  <a:lnTo>
                    <a:pt x="3343" y="3074"/>
                  </a:lnTo>
                  <a:lnTo>
                    <a:pt x="3357" y="3077"/>
                  </a:lnTo>
                  <a:lnTo>
                    <a:pt x="3357" y="3089"/>
                  </a:lnTo>
                  <a:lnTo>
                    <a:pt x="3357" y="3100"/>
                  </a:lnTo>
                  <a:lnTo>
                    <a:pt x="3357" y="3112"/>
                  </a:lnTo>
                  <a:lnTo>
                    <a:pt x="3357" y="3123"/>
                  </a:lnTo>
                  <a:lnTo>
                    <a:pt x="3357" y="3134"/>
                  </a:lnTo>
                  <a:lnTo>
                    <a:pt x="3357" y="3146"/>
                  </a:lnTo>
                  <a:lnTo>
                    <a:pt x="3357" y="3157"/>
                  </a:lnTo>
                  <a:lnTo>
                    <a:pt x="3357" y="3171"/>
                  </a:lnTo>
                  <a:lnTo>
                    <a:pt x="3357" y="3182"/>
                  </a:lnTo>
                  <a:lnTo>
                    <a:pt x="3357" y="3193"/>
                  </a:lnTo>
                  <a:lnTo>
                    <a:pt x="3357" y="3205"/>
                  </a:lnTo>
                  <a:lnTo>
                    <a:pt x="3357" y="3218"/>
                  </a:lnTo>
                  <a:lnTo>
                    <a:pt x="3357" y="3229"/>
                  </a:lnTo>
                  <a:lnTo>
                    <a:pt x="3357" y="3241"/>
                  </a:lnTo>
                  <a:lnTo>
                    <a:pt x="3357" y="3252"/>
                  </a:lnTo>
                  <a:lnTo>
                    <a:pt x="3357" y="3266"/>
                  </a:lnTo>
                  <a:lnTo>
                    <a:pt x="3354" y="3277"/>
                  </a:lnTo>
                  <a:lnTo>
                    <a:pt x="3354" y="3288"/>
                  </a:lnTo>
                  <a:lnTo>
                    <a:pt x="3354" y="3300"/>
                  </a:lnTo>
                  <a:lnTo>
                    <a:pt x="3354" y="3313"/>
                  </a:lnTo>
                  <a:lnTo>
                    <a:pt x="3354" y="3324"/>
                  </a:lnTo>
                  <a:lnTo>
                    <a:pt x="3354" y="3338"/>
                  </a:lnTo>
                  <a:lnTo>
                    <a:pt x="3354" y="3349"/>
                  </a:lnTo>
                  <a:lnTo>
                    <a:pt x="3354" y="3362"/>
                  </a:lnTo>
                  <a:lnTo>
                    <a:pt x="3351" y="3374"/>
                  </a:lnTo>
                  <a:lnTo>
                    <a:pt x="3351" y="3385"/>
                  </a:lnTo>
                  <a:lnTo>
                    <a:pt x="3351" y="3397"/>
                  </a:lnTo>
                  <a:lnTo>
                    <a:pt x="3351" y="3410"/>
                  </a:lnTo>
                  <a:lnTo>
                    <a:pt x="3351" y="3421"/>
                  </a:lnTo>
                  <a:lnTo>
                    <a:pt x="3351" y="3435"/>
                  </a:lnTo>
                  <a:lnTo>
                    <a:pt x="3351" y="3448"/>
                  </a:lnTo>
                  <a:lnTo>
                    <a:pt x="3351" y="3461"/>
                  </a:lnTo>
                  <a:lnTo>
                    <a:pt x="3349" y="3473"/>
                  </a:lnTo>
                  <a:lnTo>
                    <a:pt x="3346" y="3484"/>
                  </a:lnTo>
                  <a:lnTo>
                    <a:pt x="3346" y="3496"/>
                  </a:lnTo>
                  <a:lnTo>
                    <a:pt x="3346" y="3509"/>
                  </a:lnTo>
                  <a:lnTo>
                    <a:pt x="3343" y="3520"/>
                  </a:lnTo>
                  <a:lnTo>
                    <a:pt x="3340" y="3534"/>
                  </a:lnTo>
                  <a:lnTo>
                    <a:pt x="3340" y="3545"/>
                  </a:lnTo>
                  <a:lnTo>
                    <a:pt x="3340" y="3558"/>
                  </a:lnTo>
                  <a:lnTo>
                    <a:pt x="3337" y="3570"/>
                  </a:lnTo>
                  <a:lnTo>
                    <a:pt x="3334" y="3581"/>
                  </a:lnTo>
                  <a:lnTo>
                    <a:pt x="3334" y="3592"/>
                  </a:lnTo>
                  <a:lnTo>
                    <a:pt x="3334" y="3606"/>
                  </a:lnTo>
                  <a:lnTo>
                    <a:pt x="3331" y="3617"/>
                  </a:lnTo>
                  <a:lnTo>
                    <a:pt x="3328" y="3630"/>
                  </a:lnTo>
                  <a:lnTo>
                    <a:pt x="3328" y="3644"/>
                  </a:lnTo>
                  <a:lnTo>
                    <a:pt x="3328" y="3657"/>
                  </a:lnTo>
                  <a:lnTo>
                    <a:pt x="3325" y="3668"/>
                  </a:lnTo>
                  <a:lnTo>
                    <a:pt x="3322" y="3680"/>
                  </a:lnTo>
                  <a:lnTo>
                    <a:pt x="3319" y="3691"/>
                  </a:lnTo>
                  <a:lnTo>
                    <a:pt x="3319" y="3705"/>
                  </a:lnTo>
                  <a:lnTo>
                    <a:pt x="3317" y="3716"/>
                  </a:lnTo>
                  <a:lnTo>
                    <a:pt x="3317" y="3729"/>
                  </a:lnTo>
                  <a:lnTo>
                    <a:pt x="3314" y="3741"/>
                  </a:lnTo>
                  <a:lnTo>
                    <a:pt x="3314" y="3754"/>
                  </a:lnTo>
                  <a:lnTo>
                    <a:pt x="3311" y="3765"/>
                  </a:lnTo>
                  <a:lnTo>
                    <a:pt x="3308" y="3779"/>
                  </a:lnTo>
                  <a:lnTo>
                    <a:pt x="3308" y="3790"/>
                  </a:lnTo>
                  <a:lnTo>
                    <a:pt x="3308" y="3803"/>
                  </a:lnTo>
                  <a:lnTo>
                    <a:pt x="3305" y="3815"/>
                  </a:lnTo>
                  <a:lnTo>
                    <a:pt x="3302" y="3828"/>
                  </a:lnTo>
                  <a:lnTo>
                    <a:pt x="3302" y="3841"/>
                  </a:lnTo>
                  <a:lnTo>
                    <a:pt x="3302" y="3855"/>
                  </a:lnTo>
                  <a:lnTo>
                    <a:pt x="3276" y="3872"/>
                  </a:lnTo>
                  <a:lnTo>
                    <a:pt x="3255" y="3891"/>
                  </a:lnTo>
                  <a:lnTo>
                    <a:pt x="3244" y="3900"/>
                  </a:lnTo>
                  <a:lnTo>
                    <a:pt x="3241" y="3912"/>
                  </a:lnTo>
                  <a:lnTo>
                    <a:pt x="3241" y="3923"/>
                  </a:lnTo>
                  <a:lnTo>
                    <a:pt x="3250" y="3935"/>
                  </a:lnTo>
                  <a:lnTo>
                    <a:pt x="3267" y="3942"/>
                  </a:lnTo>
                  <a:lnTo>
                    <a:pt x="3293" y="3950"/>
                  </a:lnTo>
                  <a:lnTo>
                    <a:pt x="3293" y="3963"/>
                  </a:lnTo>
                  <a:lnTo>
                    <a:pt x="3293" y="3978"/>
                  </a:lnTo>
                  <a:lnTo>
                    <a:pt x="3287" y="3992"/>
                  </a:lnTo>
                  <a:lnTo>
                    <a:pt x="3285" y="4009"/>
                  </a:lnTo>
                  <a:lnTo>
                    <a:pt x="3279" y="4022"/>
                  </a:lnTo>
                  <a:lnTo>
                    <a:pt x="3279" y="4037"/>
                  </a:lnTo>
                  <a:lnTo>
                    <a:pt x="3279" y="4052"/>
                  </a:lnTo>
                  <a:lnTo>
                    <a:pt x="3287" y="4070"/>
                  </a:lnTo>
                  <a:lnTo>
                    <a:pt x="3276" y="4089"/>
                  </a:lnTo>
                  <a:lnTo>
                    <a:pt x="3276" y="4108"/>
                  </a:lnTo>
                  <a:lnTo>
                    <a:pt x="3282" y="4127"/>
                  </a:lnTo>
                  <a:lnTo>
                    <a:pt x="3293" y="4147"/>
                  </a:lnTo>
                  <a:lnTo>
                    <a:pt x="3363" y="4197"/>
                  </a:lnTo>
                  <a:lnTo>
                    <a:pt x="3398" y="4199"/>
                  </a:lnTo>
                  <a:lnTo>
                    <a:pt x="3410" y="4199"/>
                  </a:lnTo>
                  <a:lnTo>
                    <a:pt x="3421" y="4195"/>
                  </a:lnTo>
                  <a:lnTo>
                    <a:pt x="3456" y="4205"/>
                  </a:lnTo>
                  <a:lnTo>
                    <a:pt x="3468" y="4203"/>
                  </a:lnTo>
                  <a:lnTo>
                    <a:pt x="3482" y="4203"/>
                  </a:lnTo>
                  <a:lnTo>
                    <a:pt x="3500" y="4187"/>
                  </a:lnTo>
                  <a:lnTo>
                    <a:pt x="3520" y="4218"/>
                  </a:lnTo>
                  <a:lnTo>
                    <a:pt x="3529" y="4220"/>
                  </a:lnTo>
                  <a:lnTo>
                    <a:pt x="3537" y="4218"/>
                  </a:lnTo>
                  <a:lnTo>
                    <a:pt x="3537" y="4212"/>
                  </a:lnTo>
                  <a:lnTo>
                    <a:pt x="3543" y="4206"/>
                  </a:lnTo>
                  <a:lnTo>
                    <a:pt x="3572" y="4197"/>
                  </a:lnTo>
                  <a:lnTo>
                    <a:pt x="3569" y="4180"/>
                  </a:lnTo>
                  <a:lnTo>
                    <a:pt x="3569" y="4165"/>
                  </a:lnTo>
                  <a:lnTo>
                    <a:pt x="3569" y="4149"/>
                  </a:lnTo>
                  <a:lnTo>
                    <a:pt x="3569" y="4136"/>
                  </a:lnTo>
                  <a:lnTo>
                    <a:pt x="3569" y="4119"/>
                  </a:lnTo>
                  <a:lnTo>
                    <a:pt x="3569" y="4104"/>
                  </a:lnTo>
                  <a:lnTo>
                    <a:pt x="3569" y="4089"/>
                  </a:lnTo>
                  <a:lnTo>
                    <a:pt x="3572" y="4075"/>
                  </a:lnTo>
                  <a:lnTo>
                    <a:pt x="3569" y="4060"/>
                  </a:lnTo>
                  <a:lnTo>
                    <a:pt x="3569" y="4047"/>
                  </a:lnTo>
                  <a:lnTo>
                    <a:pt x="3564" y="4032"/>
                  </a:lnTo>
                  <a:lnTo>
                    <a:pt x="3561" y="4018"/>
                  </a:lnTo>
                  <a:lnTo>
                    <a:pt x="3552" y="4003"/>
                  </a:lnTo>
                  <a:lnTo>
                    <a:pt x="3543" y="3990"/>
                  </a:lnTo>
                  <a:lnTo>
                    <a:pt x="3532" y="3978"/>
                  </a:lnTo>
                  <a:lnTo>
                    <a:pt x="3520" y="3967"/>
                  </a:lnTo>
                  <a:lnTo>
                    <a:pt x="3508" y="3961"/>
                  </a:lnTo>
                  <a:lnTo>
                    <a:pt x="3503" y="3957"/>
                  </a:lnTo>
                  <a:lnTo>
                    <a:pt x="3450" y="3963"/>
                  </a:lnTo>
                  <a:lnTo>
                    <a:pt x="3447" y="3956"/>
                  </a:lnTo>
                  <a:lnTo>
                    <a:pt x="3456" y="3948"/>
                  </a:lnTo>
                  <a:lnTo>
                    <a:pt x="3421" y="3908"/>
                  </a:lnTo>
                  <a:lnTo>
                    <a:pt x="3424" y="3891"/>
                  </a:lnTo>
                  <a:lnTo>
                    <a:pt x="3430" y="3887"/>
                  </a:lnTo>
                  <a:lnTo>
                    <a:pt x="3442" y="3885"/>
                  </a:lnTo>
                  <a:lnTo>
                    <a:pt x="3453" y="3883"/>
                  </a:lnTo>
                  <a:lnTo>
                    <a:pt x="3465" y="3881"/>
                  </a:lnTo>
                  <a:lnTo>
                    <a:pt x="3500" y="3828"/>
                  </a:lnTo>
                  <a:lnTo>
                    <a:pt x="3465" y="3815"/>
                  </a:lnTo>
                  <a:lnTo>
                    <a:pt x="3465" y="3803"/>
                  </a:lnTo>
                  <a:lnTo>
                    <a:pt x="3476" y="3794"/>
                  </a:lnTo>
                  <a:lnTo>
                    <a:pt x="3488" y="3784"/>
                  </a:lnTo>
                  <a:lnTo>
                    <a:pt x="3500" y="3775"/>
                  </a:lnTo>
                  <a:lnTo>
                    <a:pt x="3497" y="3714"/>
                  </a:lnTo>
                  <a:lnTo>
                    <a:pt x="3488" y="3627"/>
                  </a:lnTo>
                  <a:lnTo>
                    <a:pt x="3488" y="3619"/>
                  </a:lnTo>
                  <a:lnTo>
                    <a:pt x="3505" y="3615"/>
                  </a:lnTo>
                  <a:lnTo>
                    <a:pt x="3529" y="3591"/>
                  </a:lnTo>
                  <a:lnTo>
                    <a:pt x="3523" y="3589"/>
                  </a:lnTo>
                  <a:lnTo>
                    <a:pt x="3520" y="3587"/>
                  </a:lnTo>
                  <a:lnTo>
                    <a:pt x="3520" y="3581"/>
                  </a:lnTo>
                  <a:lnTo>
                    <a:pt x="3532" y="3577"/>
                  </a:lnTo>
                  <a:lnTo>
                    <a:pt x="3526" y="3553"/>
                  </a:lnTo>
                  <a:lnTo>
                    <a:pt x="3535" y="3545"/>
                  </a:lnTo>
                  <a:lnTo>
                    <a:pt x="3535" y="3537"/>
                  </a:lnTo>
                  <a:lnTo>
                    <a:pt x="3537" y="3534"/>
                  </a:lnTo>
                  <a:lnTo>
                    <a:pt x="3549" y="3530"/>
                  </a:lnTo>
                  <a:lnTo>
                    <a:pt x="3546" y="3513"/>
                  </a:lnTo>
                  <a:lnTo>
                    <a:pt x="3546" y="3496"/>
                  </a:lnTo>
                  <a:lnTo>
                    <a:pt x="3546" y="3478"/>
                  </a:lnTo>
                  <a:lnTo>
                    <a:pt x="3546" y="3463"/>
                  </a:lnTo>
                  <a:lnTo>
                    <a:pt x="3546" y="3446"/>
                  </a:lnTo>
                  <a:lnTo>
                    <a:pt x="3546" y="3429"/>
                  </a:lnTo>
                  <a:lnTo>
                    <a:pt x="3546" y="3412"/>
                  </a:lnTo>
                  <a:lnTo>
                    <a:pt x="3546" y="3397"/>
                  </a:lnTo>
                  <a:lnTo>
                    <a:pt x="3543" y="3380"/>
                  </a:lnTo>
                  <a:lnTo>
                    <a:pt x="3540" y="3362"/>
                  </a:lnTo>
                  <a:lnTo>
                    <a:pt x="3537" y="3345"/>
                  </a:lnTo>
                  <a:lnTo>
                    <a:pt x="3535" y="3330"/>
                  </a:lnTo>
                  <a:lnTo>
                    <a:pt x="3529" y="3313"/>
                  </a:lnTo>
                  <a:lnTo>
                    <a:pt x="3526" y="3298"/>
                  </a:lnTo>
                  <a:lnTo>
                    <a:pt x="3520" y="3283"/>
                  </a:lnTo>
                  <a:lnTo>
                    <a:pt x="3514" y="3267"/>
                  </a:lnTo>
                  <a:lnTo>
                    <a:pt x="3511" y="3248"/>
                  </a:lnTo>
                  <a:lnTo>
                    <a:pt x="3511" y="3233"/>
                  </a:lnTo>
                  <a:lnTo>
                    <a:pt x="3514" y="3228"/>
                  </a:lnTo>
                  <a:lnTo>
                    <a:pt x="3520" y="3222"/>
                  </a:lnTo>
                  <a:lnTo>
                    <a:pt x="3508" y="3191"/>
                  </a:lnTo>
                  <a:lnTo>
                    <a:pt x="3514" y="3190"/>
                  </a:lnTo>
                  <a:lnTo>
                    <a:pt x="3514" y="3188"/>
                  </a:lnTo>
                  <a:lnTo>
                    <a:pt x="3508" y="3184"/>
                  </a:lnTo>
                  <a:lnTo>
                    <a:pt x="3511" y="3182"/>
                  </a:lnTo>
                  <a:lnTo>
                    <a:pt x="3514" y="3178"/>
                  </a:lnTo>
                  <a:lnTo>
                    <a:pt x="3523" y="3172"/>
                  </a:lnTo>
                  <a:lnTo>
                    <a:pt x="3517" y="3151"/>
                  </a:lnTo>
                  <a:lnTo>
                    <a:pt x="3503" y="3150"/>
                  </a:lnTo>
                  <a:lnTo>
                    <a:pt x="3497" y="3148"/>
                  </a:lnTo>
                  <a:lnTo>
                    <a:pt x="3500" y="3142"/>
                  </a:lnTo>
                  <a:lnTo>
                    <a:pt x="3511" y="3140"/>
                  </a:lnTo>
                  <a:lnTo>
                    <a:pt x="3505" y="3134"/>
                  </a:lnTo>
                  <a:lnTo>
                    <a:pt x="3503" y="3129"/>
                  </a:lnTo>
                  <a:lnTo>
                    <a:pt x="3517" y="3115"/>
                  </a:lnTo>
                  <a:lnTo>
                    <a:pt x="3532" y="3104"/>
                  </a:lnTo>
                  <a:lnTo>
                    <a:pt x="3537" y="3091"/>
                  </a:lnTo>
                  <a:lnTo>
                    <a:pt x="3543" y="3077"/>
                  </a:lnTo>
                  <a:lnTo>
                    <a:pt x="3543" y="3062"/>
                  </a:lnTo>
                  <a:lnTo>
                    <a:pt x="3543" y="3047"/>
                  </a:lnTo>
                  <a:lnTo>
                    <a:pt x="3540" y="3032"/>
                  </a:lnTo>
                  <a:lnTo>
                    <a:pt x="3540" y="3018"/>
                  </a:lnTo>
                  <a:lnTo>
                    <a:pt x="3508" y="3009"/>
                  </a:lnTo>
                  <a:lnTo>
                    <a:pt x="3503" y="2910"/>
                  </a:lnTo>
                  <a:lnTo>
                    <a:pt x="3503" y="2904"/>
                  </a:lnTo>
                  <a:lnTo>
                    <a:pt x="3514" y="2901"/>
                  </a:lnTo>
                  <a:lnTo>
                    <a:pt x="3529" y="2806"/>
                  </a:lnTo>
                  <a:lnTo>
                    <a:pt x="3543" y="2806"/>
                  </a:lnTo>
                  <a:lnTo>
                    <a:pt x="3558" y="2813"/>
                  </a:lnTo>
                  <a:lnTo>
                    <a:pt x="3552" y="2817"/>
                  </a:lnTo>
                  <a:lnTo>
                    <a:pt x="3540" y="2823"/>
                  </a:lnTo>
                  <a:lnTo>
                    <a:pt x="3540" y="2830"/>
                  </a:lnTo>
                  <a:lnTo>
                    <a:pt x="3543" y="2840"/>
                  </a:lnTo>
                  <a:lnTo>
                    <a:pt x="3552" y="2847"/>
                  </a:lnTo>
                  <a:lnTo>
                    <a:pt x="3567" y="2855"/>
                  </a:lnTo>
                  <a:lnTo>
                    <a:pt x="3610" y="2857"/>
                  </a:lnTo>
                  <a:lnTo>
                    <a:pt x="3613" y="2861"/>
                  </a:lnTo>
                  <a:lnTo>
                    <a:pt x="3613" y="2868"/>
                  </a:lnTo>
                  <a:lnTo>
                    <a:pt x="3628" y="2866"/>
                  </a:lnTo>
                  <a:lnTo>
                    <a:pt x="3639" y="2861"/>
                  </a:lnTo>
                  <a:lnTo>
                    <a:pt x="3645" y="2853"/>
                  </a:lnTo>
                  <a:lnTo>
                    <a:pt x="3654" y="2845"/>
                  </a:lnTo>
                  <a:lnTo>
                    <a:pt x="3651" y="2842"/>
                  </a:lnTo>
                  <a:lnTo>
                    <a:pt x="3651" y="2838"/>
                  </a:lnTo>
                  <a:lnTo>
                    <a:pt x="3660" y="2826"/>
                  </a:lnTo>
                  <a:lnTo>
                    <a:pt x="3674" y="2815"/>
                  </a:lnTo>
                  <a:lnTo>
                    <a:pt x="3680" y="2758"/>
                  </a:lnTo>
                  <a:lnTo>
                    <a:pt x="3683" y="2747"/>
                  </a:lnTo>
                  <a:lnTo>
                    <a:pt x="3677" y="2737"/>
                  </a:lnTo>
                  <a:lnTo>
                    <a:pt x="3677" y="2718"/>
                  </a:lnTo>
                  <a:lnTo>
                    <a:pt x="3671" y="2714"/>
                  </a:lnTo>
                  <a:lnTo>
                    <a:pt x="3668" y="2711"/>
                  </a:lnTo>
                  <a:lnTo>
                    <a:pt x="3689" y="2697"/>
                  </a:lnTo>
                  <a:lnTo>
                    <a:pt x="3700" y="2661"/>
                  </a:lnTo>
                  <a:lnTo>
                    <a:pt x="3709" y="2657"/>
                  </a:lnTo>
                  <a:lnTo>
                    <a:pt x="3721" y="2659"/>
                  </a:lnTo>
                  <a:lnTo>
                    <a:pt x="3735" y="2661"/>
                  </a:lnTo>
                  <a:lnTo>
                    <a:pt x="3753" y="2665"/>
                  </a:lnTo>
                  <a:lnTo>
                    <a:pt x="3767" y="2655"/>
                  </a:lnTo>
                  <a:lnTo>
                    <a:pt x="3785" y="2646"/>
                  </a:lnTo>
                  <a:lnTo>
                    <a:pt x="3764" y="2600"/>
                  </a:lnTo>
                  <a:lnTo>
                    <a:pt x="3793" y="2547"/>
                  </a:lnTo>
                  <a:lnTo>
                    <a:pt x="3779" y="2538"/>
                  </a:lnTo>
                  <a:lnTo>
                    <a:pt x="3776" y="2528"/>
                  </a:lnTo>
                  <a:lnTo>
                    <a:pt x="3782" y="2522"/>
                  </a:lnTo>
                  <a:lnTo>
                    <a:pt x="3793" y="2517"/>
                  </a:lnTo>
                  <a:lnTo>
                    <a:pt x="3790" y="2511"/>
                  </a:lnTo>
                  <a:lnTo>
                    <a:pt x="3802" y="2507"/>
                  </a:lnTo>
                  <a:lnTo>
                    <a:pt x="3790" y="2500"/>
                  </a:lnTo>
                  <a:lnTo>
                    <a:pt x="3793" y="2492"/>
                  </a:lnTo>
                  <a:lnTo>
                    <a:pt x="3799" y="2482"/>
                  </a:lnTo>
                  <a:lnTo>
                    <a:pt x="3796" y="2475"/>
                  </a:lnTo>
                  <a:lnTo>
                    <a:pt x="3816" y="2401"/>
                  </a:lnTo>
                  <a:lnTo>
                    <a:pt x="3799" y="2344"/>
                  </a:lnTo>
                  <a:lnTo>
                    <a:pt x="3811" y="2327"/>
                  </a:lnTo>
                  <a:lnTo>
                    <a:pt x="3814" y="2309"/>
                  </a:lnTo>
                  <a:lnTo>
                    <a:pt x="3811" y="2298"/>
                  </a:lnTo>
                  <a:lnTo>
                    <a:pt x="3808" y="2289"/>
                  </a:lnTo>
                  <a:lnTo>
                    <a:pt x="3805" y="2277"/>
                  </a:lnTo>
                  <a:lnTo>
                    <a:pt x="3805" y="2270"/>
                  </a:lnTo>
                  <a:lnTo>
                    <a:pt x="3785" y="2268"/>
                  </a:lnTo>
                  <a:lnTo>
                    <a:pt x="3764" y="2271"/>
                  </a:lnTo>
                  <a:lnTo>
                    <a:pt x="3758" y="2279"/>
                  </a:lnTo>
                  <a:lnTo>
                    <a:pt x="3753" y="2289"/>
                  </a:lnTo>
                  <a:lnTo>
                    <a:pt x="3747" y="2300"/>
                  </a:lnTo>
                  <a:lnTo>
                    <a:pt x="3750" y="2311"/>
                  </a:lnTo>
                  <a:lnTo>
                    <a:pt x="3744" y="2313"/>
                  </a:lnTo>
                  <a:lnTo>
                    <a:pt x="3741" y="2319"/>
                  </a:lnTo>
                  <a:lnTo>
                    <a:pt x="3689" y="2574"/>
                  </a:lnTo>
                  <a:lnTo>
                    <a:pt x="3645" y="2568"/>
                  </a:lnTo>
                  <a:lnTo>
                    <a:pt x="3642" y="2562"/>
                  </a:lnTo>
                  <a:lnTo>
                    <a:pt x="3651" y="2557"/>
                  </a:lnTo>
                  <a:lnTo>
                    <a:pt x="3639" y="2501"/>
                  </a:lnTo>
                  <a:lnTo>
                    <a:pt x="3633" y="2498"/>
                  </a:lnTo>
                  <a:lnTo>
                    <a:pt x="3628" y="2492"/>
                  </a:lnTo>
                  <a:lnTo>
                    <a:pt x="3630" y="2488"/>
                  </a:lnTo>
                  <a:lnTo>
                    <a:pt x="3639" y="2484"/>
                  </a:lnTo>
                  <a:lnTo>
                    <a:pt x="3619" y="2340"/>
                  </a:lnTo>
                  <a:lnTo>
                    <a:pt x="3619" y="2334"/>
                  </a:lnTo>
                  <a:lnTo>
                    <a:pt x="3625" y="2330"/>
                  </a:lnTo>
                  <a:lnTo>
                    <a:pt x="3616" y="2309"/>
                  </a:lnTo>
                  <a:lnTo>
                    <a:pt x="3671" y="2294"/>
                  </a:lnTo>
                  <a:lnTo>
                    <a:pt x="3732" y="2194"/>
                  </a:lnTo>
                  <a:lnTo>
                    <a:pt x="3732" y="2180"/>
                  </a:lnTo>
                  <a:lnTo>
                    <a:pt x="3732" y="2167"/>
                  </a:lnTo>
                  <a:lnTo>
                    <a:pt x="3764" y="2047"/>
                  </a:lnTo>
                  <a:lnTo>
                    <a:pt x="3764" y="2038"/>
                  </a:lnTo>
                  <a:lnTo>
                    <a:pt x="3773" y="2028"/>
                  </a:lnTo>
                  <a:lnTo>
                    <a:pt x="3779" y="2019"/>
                  </a:lnTo>
                  <a:lnTo>
                    <a:pt x="3779" y="2009"/>
                  </a:lnTo>
                  <a:lnTo>
                    <a:pt x="3761" y="2005"/>
                  </a:lnTo>
                  <a:lnTo>
                    <a:pt x="3738" y="2005"/>
                  </a:lnTo>
                  <a:lnTo>
                    <a:pt x="3735" y="2000"/>
                  </a:lnTo>
                  <a:lnTo>
                    <a:pt x="3747" y="1998"/>
                  </a:lnTo>
                  <a:lnTo>
                    <a:pt x="3744" y="1992"/>
                  </a:lnTo>
                  <a:lnTo>
                    <a:pt x="3744" y="1988"/>
                  </a:lnTo>
                  <a:lnTo>
                    <a:pt x="3747" y="1983"/>
                  </a:lnTo>
                  <a:lnTo>
                    <a:pt x="3753" y="1983"/>
                  </a:lnTo>
                  <a:lnTo>
                    <a:pt x="3753" y="1927"/>
                  </a:lnTo>
                  <a:lnTo>
                    <a:pt x="3793" y="1838"/>
                  </a:lnTo>
                  <a:lnTo>
                    <a:pt x="3793" y="1834"/>
                  </a:lnTo>
                  <a:lnTo>
                    <a:pt x="3802" y="1830"/>
                  </a:lnTo>
                  <a:lnTo>
                    <a:pt x="3825" y="1760"/>
                  </a:lnTo>
                  <a:lnTo>
                    <a:pt x="3834" y="1751"/>
                  </a:lnTo>
                  <a:lnTo>
                    <a:pt x="3843" y="1743"/>
                  </a:lnTo>
                  <a:lnTo>
                    <a:pt x="3851" y="1703"/>
                  </a:lnTo>
                  <a:lnTo>
                    <a:pt x="3846" y="1694"/>
                  </a:lnTo>
                  <a:lnTo>
                    <a:pt x="3854" y="1682"/>
                  </a:lnTo>
                  <a:lnTo>
                    <a:pt x="3860" y="1680"/>
                  </a:lnTo>
                  <a:lnTo>
                    <a:pt x="3866" y="1677"/>
                  </a:lnTo>
                  <a:lnTo>
                    <a:pt x="3860" y="1671"/>
                  </a:lnTo>
                  <a:lnTo>
                    <a:pt x="3854" y="1671"/>
                  </a:lnTo>
                  <a:lnTo>
                    <a:pt x="3851" y="1663"/>
                  </a:lnTo>
                  <a:lnTo>
                    <a:pt x="3857" y="1659"/>
                  </a:lnTo>
                  <a:lnTo>
                    <a:pt x="3846" y="1659"/>
                  </a:lnTo>
                  <a:lnTo>
                    <a:pt x="3834" y="1656"/>
                  </a:lnTo>
                  <a:lnTo>
                    <a:pt x="3840" y="1650"/>
                  </a:lnTo>
                  <a:lnTo>
                    <a:pt x="3851" y="1648"/>
                  </a:lnTo>
                  <a:lnTo>
                    <a:pt x="3860" y="1633"/>
                  </a:lnTo>
                  <a:lnTo>
                    <a:pt x="3854" y="1620"/>
                  </a:lnTo>
                  <a:lnTo>
                    <a:pt x="3860" y="1608"/>
                  </a:lnTo>
                  <a:lnTo>
                    <a:pt x="3854" y="1602"/>
                  </a:lnTo>
                  <a:lnTo>
                    <a:pt x="3848" y="1599"/>
                  </a:lnTo>
                  <a:lnTo>
                    <a:pt x="3854" y="1585"/>
                  </a:lnTo>
                  <a:lnTo>
                    <a:pt x="3860" y="1570"/>
                  </a:lnTo>
                  <a:lnTo>
                    <a:pt x="3854" y="1562"/>
                  </a:lnTo>
                  <a:lnTo>
                    <a:pt x="3840" y="1559"/>
                  </a:lnTo>
                  <a:lnTo>
                    <a:pt x="3837" y="1551"/>
                  </a:lnTo>
                  <a:lnTo>
                    <a:pt x="3854" y="1547"/>
                  </a:lnTo>
                  <a:lnTo>
                    <a:pt x="3866" y="1524"/>
                  </a:lnTo>
                  <a:lnTo>
                    <a:pt x="3857" y="1515"/>
                  </a:lnTo>
                  <a:lnTo>
                    <a:pt x="3857" y="1505"/>
                  </a:lnTo>
                  <a:lnTo>
                    <a:pt x="3895" y="1313"/>
                  </a:lnTo>
                  <a:lnTo>
                    <a:pt x="3886" y="1308"/>
                  </a:lnTo>
                  <a:lnTo>
                    <a:pt x="3880" y="1304"/>
                  </a:lnTo>
                  <a:lnTo>
                    <a:pt x="3886" y="1300"/>
                  </a:lnTo>
                  <a:lnTo>
                    <a:pt x="3901" y="1298"/>
                  </a:lnTo>
                  <a:lnTo>
                    <a:pt x="3892" y="1272"/>
                  </a:lnTo>
                  <a:lnTo>
                    <a:pt x="3878" y="1270"/>
                  </a:lnTo>
                  <a:lnTo>
                    <a:pt x="3866" y="1268"/>
                  </a:lnTo>
                  <a:lnTo>
                    <a:pt x="3863" y="1262"/>
                  </a:lnTo>
                  <a:lnTo>
                    <a:pt x="3869" y="1260"/>
                  </a:lnTo>
                  <a:lnTo>
                    <a:pt x="3880" y="1256"/>
                  </a:lnTo>
                  <a:lnTo>
                    <a:pt x="3892" y="1256"/>
                  </a:lnTo>
                  <a:lnTo>
                    <a:pt x="3898" y="1256"/>
                  </a:lnTo>
                  <a:lnTo>
                    <a:pt x="3912" y="1255"/>
                  </a:lnTo>
                  <a:lnTo>
                    <a:pt x="3915" y="1243"/>
                  </a:lnTo>
                  <a:lnTo>
                    <a:pt x="3921" y="1232"/>
                  </a:lnTo>
                  <a:lnTo>
                    <a:pt x="3924" y="1220"/>
                  </a:lnTo>
                  <a:lnTo>
                    <a:pt x="3927" y="1209"/>
                  </a:lnTo>
                  <a:lnTo>
                    <a:pt x="3927" y="1198"/>
                  </a:lnTo>
                  <a:lnTo>
                    <a:pt x="3927" y="1186"/>
                  </a:lnTo>
                  <a:lnTo>
                    <a:pt x="3927" y="1175"/>
                  </a:lnTo>
                  <a:lnTo>
                    <a:pt x="3930" y="1163"/>
                  </a:lnTo>
                  <a:lnTo>
                    <a:pt x="3927" y="1152"/>
                  </a:lnTo>
                  <a:lnTo>
                    <a:pt x="3927" y="1141"/>
                  </a:lnTo>
                  <a:lnTo>
                    <a:pt x="3927" y="1129"/>
                  </a:lnTo>
                  <a:lnTo>
                    <a:pt x="3930" y="1118"/>
                  </a:lnTo>
                  <a:lnTo>
                    <a:pt x="3939" y="1097"/>
                  </a:lnTo>
                  <a:lnTo>
                    <a:pt x="3956" y="1078"/>
                  </a:lnTo>
                  <a:lnTo>
                    <a:pt x="3968" y="1078"/>
                  </a:lnTo>
                  <a:lnTo>
                    <a:pt x="3982" y="1074"/>
                  </a:lnTo>
                  <a:lnTo>
                    <a:pt x="4017" y="1101"/>
                  </a:lnTo>
                  <a:lnTo>
                    <a:pt x="4026" y="1099"/>
                  </a:lnTo>
                  <a:lnTo>
                    <a:pt x="4040" y="1099"/>
                  </a:lnTo>
                  <a:lnTo>
                    <a:pt x="4040" y="1106"/>
                  </a:lnTo>
                  <a:lnTo>
                    <a:pt x="4034" y="1116"/>
                  </a:lnTo>
                  <a:lnTo>
                    <a:pt x="4026" y="1116"/>
                  </a:lnTo>
                  <a:lnTo>
                    <a:pt x="4017" y="1116"/>
                  </a:lnTo>
                  <a:lnTo>
                    <a:pt x="4023" y="1116"/>
                  </a:lnTo>
                  <a:lnTo>
                    <a:pt x="4032" y="1122"/>
                  </a:lnTo>
                  <a:lnTo>
                    <a:pt x="4020" y="1127"/>
                  </a:lnTo>
                  <a:lnTo>
                    <a:pt x="4014" y="1137"/>
                  </a:lnTo>
                  <a:lnTo>
                    <a:pt x="4026" y="1152"/>
                  </a:lnTo>
                  <a:lnTo>
                    <a:pt x="4023" y="1152"/>
                  </a:lnTo>
                  <a:lnTo>
                    <a:pt x="4017" y="1154"/>
                  </a:lnTo>
                  <a:lnTo>
                    <a:pt x="4014" y="1154"/>
                  </a:lnTo>
                  <a:lnTo>
                    <a:pt x="4032" y="1154"/>
                  </a:lnTo>
                  <a:lnTo>
                    <a:pt x="4043" y="1139"/>
                  </a:lnTo>
                  <a:lnTo>
                    <a:pt x="4037" y="1135"/>
                  </a:lnTo>
                  <a:lnTo>
                    <a:pt x="4034" y="1131"/>
                  </a:lnTo>
                  <a:lnTo>
                    <a:pt x="4055" y="1095"/>
                  </a:lnTo>
                  <a:lnTo>
                    <a:pt x="4046" y="1091"/>
                  </a:lnTo>
                  <a:lnTo>
                    <a:pt x="4034" y="1089"/>
                  </a:lnTo>
                  <a:lnTo>
                    <a:pt x="4029" y="1087"/>
                  </a:lnTo>
                  <a:lnTo>
                    <a:pt x="4026" y="1084"/>
                  </a:lnTo>
                  <a:lnTo>
                    <a:pt x="4049" y="1061"/>
                  </a:lnTo>
                  <a:lnTo>
                    <a:pt x="4061" y="1059"/>
                  </a:lnTo>
                  <a:lnTo>
                    <a:pt x="4072" y="1059"/>
                  </a:lnTo>
                  <a:lnTo>
                    <a:pt x="4093" y="893"/>
                  </a:lnTo>
                  <a:lnTo>
                    <a:pt x="4064" y="779"/>
                  </a:lnTo>
                  <a:lnTo>
                    <a:pt x="4046" y="724"/>
                  </a:lnTo>
                  <a:lnTo>
                    <a:pt x="4040" y="665"/>
                  </a:lnTo>
                  <a:lnTo>
                    <a:pt x="4032" y="658"/>
                  </a:lnTo>
                  <a:lnTo>
                    <a:pt x="4043" y="654"/>
                  </a:lnTo>
                  <a:lnTo>
                    <a:pt x="4040" y="648"/>
                  </a:lnTo>
                  <a:lnTo>
                    <a:pt x="4037" y="646"/>
                  </a:lnTo>
                  <a:lnTo>
                    <a:pt x="4034" y="641"/>
                  </a:lnTo>
                  <a:lnTo>
                    <a:pt x="4037" y="637"/>
                  </a:lnTo>
                  <a:lnTo>
                    <a:pt x="4046" y="629"/>
                  </a:lnTo>
                  <a:lnTo>
                    <a:pt x="4066" y="622"/>
                  </a:lnTo>
                  <a:lnTo>
                    <a:pt x="4093" y="530"/>
                  </a:lnTo>
                  <a:lnTo>
                    <a:pt x="4084" y="350"/>
                  </a:lnTo>
                  <a:lnTo>
                    <a:pt x="4096" y="338"/>
                  </a:lnTo>
                  <a:lnTo>
                    <a:pt x="4104" y="327"/>
                  </a:lnTo>
                  <a:lnTo>
                    <a:pt x="4107" y="314"/>
                  </a:lnTo>
                  <a:lnTo>
                    <a:pt x="4110" y="302"/>
                  </a:lnTo>
                  <a:lnTo>
                    <a:pt x="4110" y="287"/>
                  </a:lnTo>
                  <a:lnTo>
                    <a:pt x="4110" y="276"/>
                  </a:lnTo>
                  <a:lnTo>
                    <a:pt x="4113" y="262"/>
                  </a:lnTo>
                  <a:lnTo>
                    <a:pt x="4122" y="251"/>
                  </a:lnTo>
                  <a:close/>
                </a:path>
              </a:pathLst>
            </a:custGeom>
            <a:solidFill>
              <a:srgbClr val="00FFFF">
                <a:alpha val="10001"/>
              </a:srgbClr>
            </a:solidFill>
            <a:ln w="9525">
              <a:noFill/>
              <a:round/>
              <a:headEnd/>
              <a:tailEnd/>
            </a:ln>
          </p:spPr>
          <p:txBody>
            <a:bodyPr/>
            <a:lstStyle/>
            <a:p>
              <a:endParaRPr lang="ar-SA"/>
            </a:p>
          </p:txBody>
        </p:sp>
      </p:grpSp>
      <p:sp>
        <p:nvSpPr>
          <p:cNvPr id="3275" name="Freeform 203"/>
          <p:cNvSpPr>
            <a:spLocks/>
          </p:cNvSpPr>
          <p:nvPr/>
        </p:nvSpPr>
        <p:spPr bwMode="auto">
          <a:xfrm>
            <a:off x="-180975" y="4724400"/>
            <a:ext cx="9793288" cy="1176338"/>
          </a:xfrm>
          <a:custGeom>
            <a:avLst/>
            <a:gdLst/>
            <a:ahLst/>
            <a:cxnLst>
              <a:cxn ang="0">
                <a:pos x="0" y="363"/>
              </a:cxn>
              <a:cxn ang="0">
                <a:pos x="182" y="272"/>
              </a:cxn>
              <a:cxn ang="0">
                <a:pos x="635" y="680"/>
              </a:cxn>
              <a:cxn ang="0">
                <a:pos x="1089" y="589"/>
              </a:cxn>
              <a:cxn ang="0">
                <a:pos x="1406" y="227"/>
              </a:cxn>
              <a:cxn ang="0">
                <a:pos x="2404" y="635"/>
              </a:cxn>
              <a:cxn ang="0">
                <a:pos x="4037" y="635"/>
              </a:cxn>
              <a:cxn ang="0">
                <a:pos x="6078" y="0"/>
              </a:cxn>
            </a:cxnLst>
            <a:rect l="0" t="0" r="r" b="b"/>
            <a:pathLst>
              <a:path w="6078" h="741">
                <a:moveTo>
                  <a:pt x="0" y="363"/>
                </a:moveTo>
                <a:cubicBezTo>
                  <a:pt x="38" y="291"/>
                  <a:pt x="76" y="219"/>
                  <a:pt x="182" y="272"/>
                </a:cubicBezTo>
                <a:cubicBezTo>
                  <a:pt x="288" y="325"/>
                  <a:pt x="484" y="627"/>
                  <a:pt x="635" y="680"/>
                </a:cubicBezTo>
                <a:cubicBezTo>
                  <a:pt x="786" y="733"/>
                  <a:pt x="961" y="664"/>
                  <a:pt x="1089" y="589"/>
                </a:cubicBezTo>
                <a:cubicBezTo>
                  <a:pt x="1217" y="514"/>
                  <a:pt x="1187" y="219"/>
                  <a:pt x="1406" y="227"/>
                </a:cubicBezTo>
                <a:cubicBezTo>
                  <a:pt x="1625" y="235"/>
                  <a:pt x="1966" y="567"/>
                  <a:pt x="2404" y="635"/>
                </a:cubicBezTo>
                <a:cubicBezTo>
                  <a:pt x="2842" y="703"/>
                  <a:pt x="3425" y="741"/>
                  <a:pt x="4037" y="635"/>
                </a:cubicBezTo>
                <a:cubicBezTo>
                  <a:pt x="4649" y="529"/>
                  <a:pt x="5363" y="264"/>
                  <a:pt x="6078" y="0"/>
                </a:cubicBezTo>
              </a:path>
            </a:pathLst>
          </a:custGeom>
          <a:noFill/>
          <a:ln w="38100" cap="flat" cmpd="sng">
            <a:solidFill>
              <a:srgbClr val="993366"/>
            </a:solidFill>
            <a:prstDash val="solid"/>
            <a:round/>
            <a:headEnd type="none" w="med" len="med"/>
            <a:tailEnd type="none" w="med" len="med"/>
          </a:ln>
          <a:effectLst/>
        </p:spPr>
        <p:txBody>
          <a:bodyPr/>
          <a:lstStyle/>
          <a:p>
            <a:endParaRPr lang="ar-SA"/>
          </a:p>
        </p:txBody>
      </p:sp>
      <p:grpSp>
        <p:nvGrpSpPr>
          <p:cNvPr id="4" name="Group 204"/>
          <p:cNvGrpSpPr>
            <a:grpSpLocks/>
          </p:cNvGrpSpPr>
          <p:nvPr/>
        </p:nvGrpSpPr>
        <p:grpSpPr bwMode="auto">
          <a:xfrm>
            <a:off x="-2628900" y="-2835275"/>
            <a:ext cx="8280400" cy="7993063"/>
            <a:chOff x="1762" y="986"/>
            <a:chExt cx="1500" cy="1063"/>
          </a:xfrm>
        </p:grpSpPr>
        <p:sp>
          <p:nvSpPr>
            <p:cNvPr id="3277" name="Freeform 205"/>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CC00">
                <a:alpha val="8000"/>
              </a:srgbClr>
            </a:solidFill>
            <a:ln w="9525">
              <a:noFill/>
              <a:round/>
              <a:headEnd/>
              <a:tailEnd/>
            </a:ln>
          </p:spPr>
          <p:txBody>
            <a:bodyPr/>
            <a:lstStyle/>
            <a:p>
              <a:endParaRPr lang="ar-SA"/>
            </a:p>
          </p:txBody>
        </p:sp>
        <p:sp>
          <p:nvSpPr>
            <p:cNvPr id="3278" name="Freeform 206"/>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CC00">
                <a:alpha val="8000"/>
              </a:srgbClr>
            </a:solidFill>
            <a:ln w="9525">
              <a:noFill/>
              <a:round/>
              <a:headEnd/>
              <a:tailEnd/>
            </a:ln>
          </p:spPr>
          <p:txBody>
            <a:bodyPr/>
            <a:lstStyle/>
            <a:p>
              <a:endParaRPr lang="ar-SA"/>
            </a:p>
          </p:txBody>
        </p:sp>
        <p:sp>
          <p:nvSpPr>
            <p:cNvPr id="3279" name="Freeform 207"/>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CC00">
                <a:alpha val="8000"/>
              </a:srgbClr>
            </a:solidFill>
            <a:ln w="9525">
              <a:noFill/>
              <a:round/>
              <a:headEnd/>
              <a:tailEnd/>
            </a:ln>
          </p:spPr>
          <p:txBody>
            <a:bodyPr/>
            <a:lstStyle/>
            <a:p>
              <a:endParaRPr lang="ar-SA"/>
            </a:p>
          </p:txBody>
        </p:sp>
        <p:sp>
          <p:nvSpPr>
            <p:cNvPr id="3280" name="Freeform 208"/>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CC00">
                <a:alpha val="8000"/>
              </a:srgbClr>
            </a:solidFill>
            <a:ln w="9525">
              <a:noFill/>
              <a:round/>
              <a:headEnd/>
              <a:tailEnd/>
            </a:ln>
          </p:spPr>
          <p:txBody>
            <a:bodyPr/>
            <a:lstStyle/>
            <a:p>
              <a:endParaRPr lang="ar-SA"/>
            </a:p>
          </p:txBody>
        </p:sp>
        <p:sp>
          <p:nvSpPr>
            <p:cNvPr id="3281" name="Freeform 209"/>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CC00">
                <a:alpha val="8000"/>
              </a:srgbClr>
            </a:solidFill>
            <a:ln w="9525">
              <a:noFill/>
              <a:round/>
              <a:headEnd/>
              <a:tailEnd/>
            </a:ln>
          </p:spPr>
          <p:txBody>
            <a:bodyPr/>
            <a:lstStyle/>
            <a:p>
              <a:endParaRPr lang="ar-SA"/>
            </a:p>
          </p:txBody>
        </p:sp>
        <p:sp>
          <p:nvSpPr>
            <p:cNvPr id="3282" name="Freeform 210"/>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CC00">
                <a:alpha val="8000"/>
              </a:srgbClr>
            </a:solidFill>
            <a:ln w="9525">
              <a:noFill/>
              <a:round/>
              <a:headEnd/>
              <a:tailEnd/>
            </a:ln>
          </p:spPr>
          <p:txBody>
            <a:bodyPr/>
            <a:lstStyle/>
            <a:p>
              <a:endParaRPr lang="ar-SA"/>
            </a:p>
          </p:txBody>
        </p:sp>
        <p:sp>
          <p:nvSpPr>
            <p:cNvPr id="3283" name="Freeform 211"/>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CC00">
                <a:alpha val="8000"/>
              </a:srgbClr>
            </a:solidFill>
            <a:ln w="9525">
              <a:noFill/>
              <a:round/>
              <a:headEnd/>
              <a:tailEnd/>
            </a:ln>
          </p:spPr>
          <p:txBody>
            <a:bodyPr/>
            <a:lstStyle/>
            <a:p>
              <a:endParaRPr lang="ar-SA"/>
            </a:p>
          </p:txBody>
        </p:sp>
        <p:sp>
          <p:nvSpPr>
            <p:cNvPr id="3284" name="Freeform 212"/>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CC00">
                <a:alpha val="8000"/>
              </a:srgbClr>
            </a:solidFill>
            <a:ln w="9525">
              <a:noFill/>
              <a:round/>
              <a:headEnd/>
              <a:tailEnd/>
            </a:ln>
          </p:spPr>
          <p:txBody>
            <a:bodyPr/>
            <a:lstStyle/>
            <a:p>
              <a:endParaRPr lang="ar-SA"/>
            </a:p>
          </p:txBody>
        </p:sp>
        <p:sp>
          <p:nvSpPr>
            <p:cNvPr id="3285" name="Freeform 213"/>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CC00">
                <a:alpha val="8000"/>
              </a:srgbClr>
            </a:solidFill>
            <a:ln w="9525">
              <a:noFill/>
              <a:round/>
              <a:headEnd/>
              <a:tailEnd/>
            </a:ln>
          </p:spPr>
          <p:txBody>
            <a:bodyPr/>
            <a:lstStyle/>
            <a:p>
              <a:endParaRPr lang="ar-SA"/>
            </a:p>
          </p:txBody>
        </p:sp>
        <p:sp>
          <p:nvSpPr>
            <p:cNvPr id="3286" name="Freeform 214"/>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CC00">
                <a:alpha val="8000"/>
              </a:srgbClr>
            </a:solidFill>
            <a:ln w="9525">
              <a:noFill/>
              <a:round/>
              <a:headEnd/>
              <a:tailEnd/>
            </a:ln>
          </p:spPr>
          <p:txBody>
            <a:bodyPr/>
            <a:lstStyle/>
            <a:p>
              <a:endParaRPr lang="ar-SA"/>
            </a:p>
          </p:txBody>
        </p:sp>
        <p:sp>
          <p:nvSpPr>
            <p:cNvPr id="3287" name="Freeform 215"/>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CC00">
                <a:alpha val="8000"/>
              </a:srgbClr>
            </a:solidFill>
            <a:ln w="9525">
              <a:noFill/>
              <a:round/>
              <a:headEnd/>
              <a:tailEnd/>
            </a:ln>
          </p:spPr>
          <p:txBody>
            <a:bodyPr/>
            <a:lstStyle/>
            <a:p>
              <a:endParaRPr lang="ar-SA"/>
            </a:p>
          </p:txBody>
        </p:sp>
        <p:sp>
          <p:nvSpPr>
            <p:cNvPr id="3288" name="Freeform 216"/>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CC00">
                <a:alpha val="8000"/>
              </a:srgbClr>
            </a:solidFill>
            <a:ln w="9525">
              <a:noFill/>
              <a:round/>
              <a:headEnd/>
              <a:tailEnd/>
            </a:ln>
          </p:spPr>
          <p:txBody>
            <a:bodyPr/>
            <a:lstStyle/>
            <a:p>
              <a:endParaRPr lang="ar-SA"/>
            </a:p>
          </p:txBody>
        </p:sp>
        <p:sp>
          <p:nvSpPr>
            <p:cNvPr id="3289" name="Freeform 217"/>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CC00">
                <a:alpha val="8000"/>
              </a:srgbClr>
            </a:solidFill>
            <a:ln w="9525">
              <a:noFill/>
              <a:round/>
              <a:headEnd/>
              <a:tailEnd/>
            </a:ln>
          </p:spPr>
          <p:txBody>
            <a:bodyPr/>
            <a:lstStyle/>
            <a:p>
              <a:endParaRPr lang="ar-SA"/>
            </a:p>
          </p:txBody>
        </p:sp>
        <p:sp>
          <p:nvSpPr>
            <p:cNvPr id="3290" name="Freeform 218"/>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CC00">
                <a:alpha val="8000"/>
              </a:srgbClr>
            </a:solidFill>
            <a:ln w="9525">
              <a:noFill/>
              <a:round/>
              <a:headEnd/>
              <a:tailEnd/>
            </a:ln>
          </p:spPr>
          <p:txBody>
            <a:bodyPr/>
            <a:lstStyle/>
            <a:p>
              <a:endParaRPr lang="ar-SA"/>
            </a:p>
          </p:txBody>
        </p:sp>
        <p:sp>
          <p:nvSpPr>
            <p:cNvPr id="3291" name="Freeform 219"/>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CC00">
                <a:alpha val="8000"/>
              </a:srgbClr>
            </a:solidFill>
            <a:ln w="9525">
              <a:noFill/>
              <a:round/>
              <a:headEnd/>
              <a:tailEnd/>
            </a:ln>
          </p:spPr>
          <p:txBody>
            <a:bodyPr/>
            <a:lstStyle/>
            <a:p>
              <a:endParaRPr lang="ar-SA"/>
            </a:p>
          </p:txBody>
        </p:sp>
        <p:sp>
          <p:nvSpPr>
            <p:cNvPr id="3292" name="Freeform 220"/>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CC00">
                <a:alpha val="8000"/>
              </a:srgbClr>
            </a:solidFill>
            <a:ln w="9525">
              <a:noFill/>
              <a:round/>
              <a:headEnd/>
              <a:tailEnd/>
            </a:ln>
          </p:spPr>
          <p:txBody>
            <a:bodyPr/>
            <a:lstStyle/>
            <a:p>
              <a:endParaRPr lang="ar-SA"/>
            </a:p>
          </p:txBody>
        </p:sp>
        <p:sp>
          <p:nvSpPr>
            <p:cNvPr id="3293" name="Freeform 221"/>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CC00">
                <a:alpha val="8000"/>
              </a:srgbClr>
            </a:solidFill>
            <a:ln w="9525">
              <a:noFill/>
              <a:round/>
              <a:headEnd/>
              <a:tailEnd/>
            </a:ln>
          </p:spPr>
          <p:txBody>
            <a:bodyPr/>
            <a:lstStyle/>
            <a:p>
              <a:endParaRPr lang="ar-SA"/>
            </a:p>
          </p:txBody>
        </p:sp>
        <p:sp>
          <p:nvSpPr>
            <p:cNvPr id="3294" name="Freeform 222"/>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CC00">
                <a:alpha val="8000"/>
              </a:srgbClr>
            </a:solidFill>
            <a:ln w="9525">
              <a:noFill/>
              <a:round/>
              <a:headEnd/>
              <a:tailEnd/>
            </a:ln>
          </p:spPr>
          <p:txBody>
            <a:bodyPr/>
            <a:lstStyle/>
            <a:p>
              <a:endParaRPr lang="ar-SA"/>
            </a:p>
          </p:txBody>
        </p:sp>
        <p:sp>
          <p:nvSpPr>
            <p:cNvPr id="3295" name="Freeform 223"/>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CC00">
                <a:alpha val="8000"/>
              </a:srgbClr>
            </a:solidFill>
            <a:ln w="9525">
              <a:noFill/>
              <a:round/>
              <a:headEnd/>
              <a:tailEnd/>
            </a:ln>
          </p:spPr>
          <p:txBody>
            <a:bodyPr/>
            <a:lstStyle/>
            <a:p>
              <a:endParaRPr lang="ar-SA"/>
            </a:p>
          </p:txBody>
        </p:sp>
        <p:sp>
          <p:nvSpPr>
            <p:cNvPr id="3296" name="Freeform 224"/>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CC00">
                <a:alpha val="8000"/>
              </a:srgbClr>
            </a:solidFill>
            <a:ln w="9525">
              <a:noFill/>
              <a:round/>
              <a:headEnd/>
              <a:tailEnd/>
            </a:ln>
          </p:spPr>
          <p:txBody>
            <a:bodyPr/>
            <a:lstStyle/>
            <a:p>
              <a:endParaRPr lang="ar-SA"/>
            </a:p>
          </p:txBody>
        </p:sp>
        <p:sp>
          <p:nvSpPr>
            <p:cNvPr id="3297" name="Freeform 225"/>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CC00">
                <a:alpha val="8000"/>
              </a:srgbClr>
            </a:solidFill>
            <a:ln w="9525">
              <a:noFill/>
              <a:round/>
              <a:headEnd/>
              <a:tailEnd/>
            </a:ln>
          </p:spPr>
          <p:txBody>
            <a:bodyPr/>
            <a:lstStyle/>
            <a:p>
              <a:endParaRPr lang="ar-SA"/>
            </a:p>
          </p:txBody>
        </p:sp>
        <p:sp>
          <p:nvSpPr>
            <p:cNvPr id="3298" name="Freeform 226"/>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CC00">
                <a:alpha val="8000"/>
              </a:srgbClr>
            </a:solidFill>
            <a:ln w="9525">
              <a:noFill/>
              <a:round/>
              <a:headEnd/>
              <a:tailEnd/>
            </a:ln>
          </p:spPr>
          <p:txBody>
            <a:bodyPr/>
            <a:lstStyle/>
            <a:p>
              <a:endParaRPr lang="ar-SA"/>
            </a:p>
          </p:txBody>
        </p:sp>
        <p:sp>
          <p:nvSpPr>
            <p:cNvPr id="3299" name="Freeform 227"/>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CC00">
                <a:alpha val="8000"/>
              </a:srgbClr>
            </a:solidFill>
            <a:ln w="9525">
              <a:noFill/>
              <a:round/>
              <a:headEnd/>
              <a:tailEnd/>
            </a:ln>
          </p:spPr>
          <p:txBody>
            <a:bodyPr/>
            <a:lstStyle/>
            <a:p>
              <a:endParaRPr lang="ar-SA"/>
            </a:p>
          </p:txBody>
        </p:sp>
        <p:sp>
          <p:nvSpPr>
            <p:cNvPr id="3300" name="Freeform 228"/>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CC00">
                <a:alpha val="8000"/>
              </a:srgbClr>
            </a:solidFill>
            <a:ln w="9525">
              <a:noFill/>
              <a:round/>
              <a:headEnd/>
              <a:tailEnd/>
            </a:ln>
          </p:spPr>
          <p:txBody>
            <a:bodyPr/>
            <a:lstStyle/>
            <a:p>
              <a:endParaRPr lang="ar-SA"/>
            </a:p>
          </p:txBody>
        </p:sp>
        <p:sp>
          <p:nvSpPr>
            <p:cNvPr id="3301" name="Freeform 229"/>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CC00">
                <a:alpha val="8000"/>
              </a:srgbClr>
            </a:solidFill>
            <a:ln w="9525">
              <a:noFill/>
              <a:round/>
              <a:headEnd/>
              <a:tailEnd/>
            </a:ln>
          </p:spPr>
          <p:txBody>
            <a:bodyPr/>
            <a:lstStyle/>
            <a:p>
              <a:endParaRPr lang="ar-SA"/>
            </a:p>
          </p:txBody>
        </p:sp>
        <p:sp>
          <p:nvSpPr>
            <p:cNvPr id="3302" name="Freeform 230"/>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CC00">
                <a:alpha val="8000"/>
              </a:srgbClr>
            </a:solidFill>
            <a:ln w="9525">
              <a:noFill/>
              <a:round/>
              <a:headEnd/>
              <a:tailEnd/>
            </a:ln>
          </p:spPr>
          <p:txBody>
            <a:bodyPr/>
            <a:lstStyle/>
            <a:p>
              <a:endParaRPr lang="ar-SA"/>
            </a:p>
          </p:txBody>
        </p:sp>
        <p:sp>
          <p:nvSpPr>
            <p:cNvPr id="3303" name="Freeform 231"/>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CC00">
                <a:alpha val="8000"/>
              </a:srgbClr>
            </a:solidFill>
            <a:ln w="9525">
              <a:noFill/>
              <a:round/>
              <a:headEnd/>
              <a:tailEnd/>
            </a:ln>
          </p:spPr>
          <p:txBody>
            <a:bodyPr/>
            <a:lstStyle/>
            <a:p>
              <a:endParaRPr lang="ar-SA"/>
            </a:p>
          </p:txBody>
        </p:sp>
        <p:sp>
          <p:nvSpPr>
            <p:cNvPr id="3304" name="Freeform 232"/>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CC00">
                <a:alpha val="8000"/>
              </a:srgbClr>
            </a:solidFill>
            <a:ln w="9525">
              <a:noFill/>
              <a:round/>
              <a:headEnd/>
              <a:tailEnd/>
            </a:ln>
          </p:spPr>
          <p:txBody>
            <a:bodyPr/>
            <a:lstStyle/>
            <a:p>
              <a:endParaRPr lang="ar-SA"/>
            </a:p>
          </p:txBody>
        </p:sp>
        <p:sp>
          <p:nvSpPr>
            <p:cNvPr id="3305" name="Freeform 233"/>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CC00">
                <a:alpha val="8000"/>
              </a:srgbClr>
            </a:solidFill>
            <a:ln w="9525">
              <a:noFill/>
              <a:round/>
              <a:headEnd/>
              <a:tailEnd/>
            </a:ln>
          </p:spPr>
          <p:txBody>
            <a:bodyPr/>
            <a:lstStyle/>
            <a:p>
              <a:endParaRPr lang="ar-SA"/>
            </a:p>
          </p:txBody>
        </p:sp>
        <p:sp>
          <p:nvSpPr>
            <p:cNvPr id="3306" name="Freeform 234"/>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CC00">
                <a:alpha val="8000"/>
              </a:srgbClr>
            </a:solidFill>
            <a:ln w="9525">
              <a:noFill/>
              <a:round/>
              <a:headEnd/>
              <a:tailEnd/>
            </a:ln>
          </p:spPr>
          <p:txBody>
            <a:bodyPr/>
            <a:lstStyle/>
            <a:p>
              <a:endParaRPr lang="ar-SA"/>
            </a:p>
          </p:txBody>
        </p:sp>
        <p:sp>
          <p:nvSpPr>
            <p:cNvPr id="3307" name="Freeform 235"/>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CC00">
                <a:alpha val="8000"/>
              </a:srgbClr>
            </a:solidFill>
            <a:ln w="9525">
              <a:noFill/>
              <a:round/>
              <a:headEnd/>
              <a:tailEnd/>
            </a:ln>
          </p:spPr>
          <p:txBody>
            <a:bodyPr/>
            <a:lstStyle/>
            <a:p>
              <a:endParaRPr lang="ar-SA"/>
            </a:p>
          </p:txBody>
        </p:sp>
        <p:sp>
          <p:nvSpPr>
            <p:cNvPr id="3308" name="Freeform 236"/>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CC00">
                <a:alpha val="8000"/>
              </a:srgbClr>
            </a:solidFill>
            <a:ln w="9525">
              <a:noFill/>
              <a:round/>
              <a:headEnd/>
              <a:tailEnd/>
            </a:ln>
          </p:spPr>
          <p:txBody>
            <a:bodyPr/>
            <a:lstStyle/>
            <a:p>
              <a:endParaRPr lang="ar-SA"/>
            </a:p>
          </p:txBody>
        </p:sp>
        <p:sp>
          <p:nvSpPr>
            <p:cNvPr id="3309" name="Freeform 237"/>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CC00">
                <a:alpha val="8000"/>
              </a:srgbClr>
            </a:solidFill>
            <a:ln w="9525">
              <a:noFill/>
              <a:round/>
              <a:headEnd/>
              <a:tailEnd/>
            </a:ln>
          </p:spPr>
          <p:txBody>
            <a:bodyPr/>
            <a:lstStyle/>
            <a:p>
              <a:endParaRPr lang="ar-SA"/>
            </a:p>
          </p:txBody>
        </p:sp>
        <p:sp>
          <p:nvSpPr>
            <p:cNvPr id="3310" name="Freeform 238"/>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CC00">
                <a:alpha val="8000"/>
              </a:srgbClr>
            </a:solidFill>
            <a:ln w="9525">
              <a:noFill/>
              <a:round/>
              <a:headEnd/>
              <a:tailEnd/>
            </a:ln>
          </p:spPr>
          <p:txBody>
            <a:bodyPr/>
            <a:lstStyle/>
            <a:p>
              <a:endParaRPr lang="ar-SA"/>
            </a:p>
          </p:txBody>
        </p:sp>
        <p:sp>
          <p:nvSpPr>
            <p:cNvPr id="3311" name="Freeform 239"/>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CC00">
                <a:alpha val="8000"/>
              </a:srgbClr>
            </a:solidFill>
            <a:ln w="9525">
              <a:noFill/>
              <a:round/>
              <a:headEnd/>
              <a:tailEnd/>
            </a:ln>
          </p:spPr>
          <p:txBody>
            <a:bodyPr/>
            <a:lstStyle/>
            <a:p>
              <a:endParaRPr lang="ar-SA"/>
            </a:p>
          </p:txBody>
        </p:sp>
        <p:sp>
          <p:nvSpPr>
            <p:cNvPr id="3312" name="Freeform 240"/>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CC00">
                <a:alpha val="8000"/>
              </a:srgbClr>
            </a:solidFill>
            <a:ln w="9525">
              <a:noFill/>
              <a:round/>
              <a:headEnd/>
              <a:tailEnd/>
            </a:ln>
          </p:spPr>
          <p:txBody>
            <a:bodyPr/>
            <a:lstStyle/>
            <a:p>
              <a:endParaRPr lang="ar-SA"/>
            </a:p>
          </p:txBody>
        </p:sp>
        <p:sp>
          <p:nvSpPr>
            <p:cNvPr id="3313" name="Freeform 241"/>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CC00">
                <a:alpha val="8000"/>
              </a:srgbClr>
            </a:solidFill>
            <a:ln w="9525">
              <a:noFill/>
              <a:round/>
              <a:headEnd/>
              <a:tailEnd/>
            </a:ln>
          </p:spPr>
          <p:txBody>
            <a:bodyPr/>
            <a:lstStyle/>
            <a:p>
              <a:endParaRPr lang="ar-SA"/>
            </a:p>
          </p:txBody>
        </p:sp>
        <p:sp>
          <p:nvSpPr>
            <p:cNvPr id="3314" name="Freeform 242"/>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CC00">
                <a:alpha val="8000"/>
              </a:srgbClr>
            </a:solidFill>
            <a:ln w="9525">
              <a:noFill/>
              <a:round/>
              <a:headEnd/>
              <a:tailEnd/>
            </a:ln>
          </p:spPr>
          <p:txBody>
            <a:bodyPr/>
            <a:lstStyle/>
            <a:p>
              <a:endParaRPr lang="ar-SA"/>
            </a:p>
          </p:txBody>
        </p:sp>
        <p:sp>
          <p:nvSpPr>
            <p:cNvPr id="3315" name="Freeform 243"/>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CC00">
                <a:alpha val="8000"/>
              </a:srgbClr>
            </a:solidFill>
            <a:ln w="9525">
              <a:noFill/>
              <a:round/>
              <a:headEnd/>
              <a:tailEnd/>
            </a:ln>
          </p:spPr>
          <p:txBody>
            <a:bodyPr/>
            <a:lstStyle/>
            <a:p>
              <a:endParaRPr lang="ar-SA"/>
            </a:p>
          </p:txBody>
        </p:sp>
        <p:sp>
          <p:nvSpPr>
            <p:cNvPr id="3316" name="Freeform 244"/>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CC00">
                <a:alpha val="8000"/>
              </a:srgbClr>
            </a:solidFill>
            <a:ln w="9525">
              <a:noFill/>
              <a:round/>
              <a:headEnd/>
              <a:tailEnd/>
            </a:ln>
          </p:spPr>
          <p:txBody>
            <a:bodyPr/>
            <a:lstStyle/>
            <a:p>
              <a:endParaRPr lang="ar-SA"/>
            </a:p>
          </p:txBody>
        </p:sp>
        <p:sp>
          <p:nvSpPr>
            <p:cNvPr id="3317" name="Freeform 245"/>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CC00">
                <a:alpha val="8000"/>
              </a:srgbClr>
            </a:solidFill>
            <a:ln w="9525">
              <a:noFill/>
              <a:round/>
              <a:headEnd/>
              <a:tailEnd/>
            </a:ln>
          </p:spPr>
          <p:txBody>
            <a:bodyPr/>
            <a:lstStyle/>
            <a:p>
              <a:endParaRPr lang="ar-SA"/>
            </a:p>
          </p:txBody>
        </p:sp>
        <p:sp>
          <p:nvSpPr>
            <p:cNvPr id="3318" name="Freeform 246"/>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CC00">
                <a:alpha val="8000"/>
              </a:srgbClr>
            </a:solidFill>
            <a:ln w="9525">
              <a:noFill/>
              <a:round/>
              <a:headEnd/>
              <a:tailEnd/>
            </a:ln>
          </p:spPr>
          <p:txBody>
            <a:bodyPr/>
            <a:lstStyle/>
            <a:p>
              <a:endParaRPr lang="ar-SA"/>
            </a:p>
          </p:txBody>
        </p:sp>
        <p:sp>
          <p:nvSpPr>
            <p:cNvPr id="3319" name="Freeform 247"/>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CC00">
                <a:alpha val="8000"/>
              </a:srgbClr>
            </a:solidFill>
            <a:ln w="9525">
              <a:noFill/>
              <a:round/>
              <a:headEnd/>
              <a:tailEnd/>
            </a:ln>
          </p:spPr>
          <p:txBody>
            <a:bodyPr/>
            <a:lstStyle/>
            <a:p>
              <a:endParaRPr lang="ar-SA"/>
            </a:p>
          </p:txBody>
        </p:sp>
        <p:sp>
          <p:nvSpPr>
            <p:cNvPr id="3320" name="Freeform 248"/>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CC00">
                <a:alpha val="8000"/>
              </a:srgbClr>
            </a:solidFill>
            <a:ln w="9525">
              <a:noFill/>
              <a:round/>
              <a:headEnd/>
              <a:tailEnd/>
            </a:ln>
          </p:spPr>
          <p:txBody>
            <a:bodyPr/>
            <a:lstStyle/>
            <a:p>
              <a:endParaRPr lang="ar-SA"/>
            </a:p>
          </p:txBody>
        </p:sp>
        <p:sp>
          <p:nvSpPr>
            <p:cNvPr id="3321" name="Freeform 249"/>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CC00">
                <a:alpha val="8000"/>
              </a:srgbClr>
            </a:solidFill>
            <a:ln w="9525">
              <a:noFill/>
              <a:round/>
              <a:headEnd/>
              <a:tailEnd/>
            </a:ln>
          </p:spPr>
          <p:txBody>
            <a:bodyPr/>
            <a:lstStyle/>
            <a:p>
              <a:endParaRPr lang="ar-SA"/>
            </a:p>
          </p:txBody>
        </p:sp>
        <p:sp>
          <p:nvSpPr>
            <p:cNvPr id="3322" name="Freeform 250"/>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CC00">
                <a:alpha val="8000"/>
              </a:srgbClr>
            </a:solidFill>
            <a:ln w="9525">
              <a:noFill/>
              <a:round/>
              <a:headEnd/>
              <a:tailEnd/>
            </a:ln>
          </p:spPr>
          <p:txBody>
            <a:bodyPr/>
            <a:lstStyle/>
            <a:p>
              <a:endParaRPr lang="ar-SA"/>
            </a:p>
          </p:txBody>
        </p:sp>
        <p:sp>
          <p:nvSpPr>
            <p:cNvPr id="3323" name="Freeform 251"/>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CC00">
                <a:alpha val="8000"/>
              </a:srgbClr>
            </a:solidFill>
            <a:ln w="9525">
              <a:noFill/>
              <a:round/>
              <a:headEnd/>
              <a:tailEnd/>
            </a:ln>
          </p:spPr>
          <p:txBody>
            <a:bodyPr/>
            <a:lstStyle/>
            <a:p>
              <a:endParaRPr lang="ar-SA"/>
            </a:p>
          </p:txBody>
        </p:sp>
        <p:sp>
          <p:nvSpPr>
            <p:cNvPr id="3324" name="Freeform 252"/>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CC00">
                <a:alpha val="8000"/>
              </a:srgbClr>
            </a:solidFill>
            <a:ln w="9525">
              <a:noFill/>
              <a:round/>
              <a:headEnd/>
              <a:tailEnd/>
            </a:ln>
          </p:spPr>
          <p:txBody>
            <a:bodyPr/>
            <a:lstStyle/>
            <a:p>
              <a:endParaRPr lang="ar-SA"/>
            </a:p>
          </p:txBody>
        </p:sp>
        <p:sp>
          <p:nvSpPr>
            <p:cNvPr id="3325" name="Freeform 253"/>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CC00">
                <a:alpha val="8000"/>
              </a:srgbClr>
            </a:solidFill>
            <a:ln w="9525">
              <a:noFill/>
              <a:round/>
              <a:headEnd/>
              <a:tailEnd/>
            </a:ln>
          </p:spPr>
          <p:txBody>
            <a:bodyPr/>
            <a:lstStyle/>
            <a:p>
              <a:endParaRPr lang="ar-SA"/>
            </a:p>
          </p:txBody>
        </p:sp>
        <p:sp>
          <p:nvSpPr>
            <p:cNvPr id="3326" name="Freeform 254"/>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CC00">
                <a:alpha val="8000"/>
              </a:srgbClr>
            </a:solidFill>
            <a:ln w="9525">
              <a:noFill/>
              <a:round/>
              <a:headEnd/>
              <a:tailEnd/>
            </a:ln>
          </p:spPr>
          <p:txBody>
            <a:bodyPr/>
            <a:lstStyle/>
            <a:p>
              <a:endParaRPr lang="ar-SA"/>
            </a:p>
          </p:txBody>
        </p:sp>
        <p:sp>
          <p:nvSpPr>
            <p:cNvPr id="3327" name="Freeform 255"/>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CC00">
                <a:alpha val="8000"/>
              </a:srgbClr>
            </a:solidFill>
            <a:ln w="9525">
              <a:noFill/>
              <a:round/>
              <a:headEnd/>
              <a:tailEnd/>
            </a:ln>
          </p:spPr>
          <p:txBody>
            <a:bodyPr/>
            <a:lstStyle/>
            <a:p>
              <a:endParaRPr lang="ar-SA"/>
            </a:p>
          </p:txBody>
        </p:sp>
        <p:sp>
          <p:nvSpPr>
            <p:cNvPr id="3328" name="Freeform 256"/>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CC00">
                <a:alpha val="8000"/>
              </a:srgbClr>
            </a:solidFill>
            <a:ln w="9525">
              <a:noFill/>
              <a:round/>
              <a:headEnd/>
              <a:tailEnd/>
            </a:ln>
          </p:spPr>
          <p:txBody>
            <a:bodyPr/>
            <a:lstStyle/>
            <a:p>
              <a:endParaRPr lang="ar-SA"/>
            </a:p>
          </p:txBody>
        </p:sp>
        <p:sp>
          <p:nvSpPr>
            <p:cNvPr id="3329" name="Freeform 257"/>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CC00">
                <a:alpha val="8000"/>
              </a:srgbClr>
            </a:solidFill>
            <a:ln w="9525">
              <a:noFill/>
              <a:round/>
              <a:headEnd/>
              <a:tailEnd/>
            </a:ln>
          </p:spPr>
          <p:txBody>
            <a:bodyPr/>
            <a:lstStyle/>
            <a:p>
              <a:endParaRPr lang="ar-SA"/>
            </a:p>
          </p:txBody>
        </p:sp>
        <p:sp>
          <p:nvSpPr>
            <p:cNvPr id="3330" name="Freeform 258"/>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CC00">
                <a:alpha val="8000"/>
              </a:srgbClr>
            </a:solidFill>
            <a:ln w="9525">
              <a:noFill/>
              <a:round/>
              <a:headEnd/>
              <a:tailEnd/>
            </a:ln>
          </p:spPr>
          <p:txBody>
            <a:bodyPr/>
            <a:lstStyle/>
            <a:p>
              <a:endParaRPr lang="ar-SA"/>
            </a:p>
          </p:txBody>
        </p:sp>
        <p:sp>
          <p:nvSpPr>
            <p:cNvPr id="3331" name="Freeform 259"/>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CC00">
                <a:alpha val="8000"/>
              </a:srgbClr>
            </a:solidFill>
            <a:ln w="9525">
              <a:noFill/>
              <a:round/>
              <a:headEnd/>
              <a:tailEnd/>
            </a:ln>
          </p:spPr>
          <p:txBody>
            <a:bodyPr/>
            <a:lstStyle/>
            <a:p>
              <a:endParaRPr lang="ar-SA"/>
            </a:p>
          </p:txBody>
        </p:sp>
        <p:sp>
          <p:nvSpPr>
            <p:cNvPr id="3332" name="Freeform 260"/>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CC00">
                <a:alpha val="8000"/>
              </a:srgbClr>
            </a:solidFill>
            <a:ln w="9525">
              <a:noFill/>
              <a:round/>
              <a:headEnd/>
              <a:tailEnd/>
            </a:ln>
          </p:spPr>
          <p:txBody>
            <a:bodyPr/>
            <a:lstStyle/>
            <a:p>
              <a:endParaRPr lang="ar-SA"/>
            </a:p>
          </p:txBody>
        </p:sp>
        <p:sp>
          <p:nvSpPr>
            <p:cNvPr id="3333" name="Freeform 261"/>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CC00">
                <a:alpha val="8000"/>
              </a:srgbClr>
            </a:solidFill>
            <a:ln w="9525">
              <a:noFill/>
              <a:round/>
              <a:headEnd/>
              <a:tailEnd/>
            </a:ln>
          </p:spPr>
          <p:txBody>
            <a:bodyPr/>
            <a:lstStyle/>
            <a:p>
              <a:endParaRPr lang="ar-SA"/>
            </a:p>
          </p:txBody>
        </p:sp>
        <p:sp>
          <p:nvSpPr>
            <p:cNvPr id="3334" name="Freeform 262"/>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CC00">
                <a:alpha val="8000"/>
              </a:srgbClr>
            </a:solidFill>
            <a:ln w="9525">
              <a:noFill/>
              <a:round/>
              <a:headEnd/>
              <a:tailEnd/>
            </a:ln>
          </p:spPr>
          <p:txBody>
            <a:bodyPr/>
            <a:lstStyle/>
            <a:p>
              <a:endParaRPr lang="ar-SA"/>
            </a:p>
          </p:txBody>
        </p:sp>
        <p:sp>
          <p:nvSpPr>
            <p:cNvPr id="3335" name="Freeform 263"/>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CC00">
                <a:alpha val="8000"/>
              </a:srgbClr>
            </a:solidFill>
            <a:ln w="9525">
              <a:noFill/>
              <a:round/>
              <a:headEnd/>
              <a:tailEnd/>
            </a:ln>
          </p:spPr>
          <p:txBody>
            <a:bodyPr/>
            <a:lstStyle/>
            <a:p>
              <a:endParaRPr lang="ar-SA"/>
            </a:p>
          </p:txBody>
        </p:sp>
        <p:sp>
          <p:nvSpPr>
            <p:cNvPr id="3336" name="Freeform 264"/>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CC00">
                <a:alpha val="8000"/>
              </a:srgbClr>
            </a:solidFill>
            <a:ln w="9525">
              <a:noFill/>
              <a:round/>
              <a:headEnd/>
              <a:tailEnd/>
            </a:ln>
          </p:spPr>
          <p:txBody>
            <a:bodyPr/>
            <a:lstStyle/>
            <a:p>
              <a:endParaRPr lang="ar-SA"/>
            </a:p>
          </p:txBody>
        </p:sp>
        <p:sp>
          <p:nvSpPr>
            <p:cNvPr id="3337" name="Freeform 265"/>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CC00">
                <a:alpha val="8000"/>
              </a:srgbClr>
            </a:solidFill>
            <a:ln w="9525">
              <a:noFill/>
              <a:round/>
              <a:headEnd/>
              <a:tailEnd/>
            </a:ln>
          </p:spPr>
          <p:txBody>
            <a:bodyPr/>
            <a:lstStyle/>
            <a:p>
              <a:endParaRPr lang="ar-SA"/>
            </a:p>
          </p:txBody>
        </p:sp>
        <p:sp>
          <p:nvSpPr>
            <p:cNvPr id="3338" name="Freeform 266"/>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CC00">
                <a:alpha val="8000"/>
              </a:srgbClr>
            </a:solidFill>
            <a:ln w="9525">
              <a:noFill/>
              <a:round/>
              <a:headEnd/>
              <a:tailEnd/>
            </a:ln>
          </p:spPr>
          <p:txBody>
            <a:bodyPr/>
            <a:lstStyle/>
            <a:p>
              <a:endParaRPr lang="ar-SA"/>
            </a:p>
          </p:txBody>
        </p:sp>
        <p:sp>
          <p:nvSpPr>
            <p:cNvPr id="3339" name="Freeform 267"/>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CC00">
                <a:alpha val="8000"/>
              </a:srgbClr>
            </a:solidFill>
            <a:ln w="9525">
              <a:noFill/>
              <a:round/>
              <a:headEnd/>
              <a:tailEnd/>
            </a:ln>
          </p:spPr>
          <p:txBody>
            <a:bodyPr/>
            <a:lstStyle/>
            <a:p>
              <a:endParaRPr lang="ar-SA"/>
            </a:p>
          </p:txBody>
        </p:sp>
        <p:sp>
          <p:nvSpPr>
            <p:cNvPr id="3340" name="Freeform 268"/>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CC00">
                <a:alpha val="8000"/>
              </a:srgbClr>
            </a:solidFill>
            <a:ln w="9525">
              <a:noFill/>
              <a:round/>
              <a:headEnd/>
              <a:tailEnd/>
            </a:ln>
          </p:spPr>
          <p:txBody>
            <a:bodyPr/>
            <a:lstStyle/>
            <a:p>
              <a:endParaRPr lang="ar-SA"/>
            </a:p>
          </p:txBody>
        </p:sp>
        <p:sp>
          <p:nvSpPr>
            <p:cNvPr id="3341" name="Freeform 269"/>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CC00">
                <a:alpha val="8000"/>
              </a:srgbClr>
            </a:solidFill>
            <a:ln w="9525">
              <a:noFill/>
              <a:round/>
              <a:headEnd/>
              <a:tailEnd/>
            </a:ln>
          </p:spPr>
          <p:txBody>
            <a:bodyPr/>
            <a:lstStyle/>
            <a:p>
              <a:endParaRPr lang="ar-SA"/>
            </a:p>
          </p:txBody>
        </p:sp>
        <p:sp>
          <p:nvSpPr>
            <p:cNvPr id="3342" name="Freeform 270"/>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CC00">
                <a:alpha val="8000"/>
              </a:srgbClr>
            </a:solidFill>
            <a:ln w="9525">
              <a:noFill/>
              <a:round/>
              <a:headEnd/>
              <a:tailEnd/>
            </a:ln>
          </p:spPr>
          <p:txBody>
            <a:bodyPr/>
            <a:lstStyle/>
            <a:p>
              <a:endParaRPr lang="ar-SA"/>
            </a:p>
          </p:txBody>
        </p:sp>
        <p:sp>
          <p:nvSpPr>
            <p:cNvPr id="3343" name="Freeform 271"/>
            <p:cNvSpPr>
              <a:spLocks/>
            </p:cNvSpPr>
            <p:nvPr/>
          </p:nvSpPr>
          <p:spPr bwMode="auto">
            <a:xfrm>
              <a:off x="2722" y="1422"/>
              <a:ext cx="477" cy="158"/>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CC00">
                <a:alpha val="8000"/>
              </a:srgbClr>
            </a:solidFill>
            <a:ln w="9525">
              <a:noFill/>
              <a:round/>
              <a:headEnd/>
              <a:tailEnd/>
            </a:ln>
          </p:spPr>
          <p:txBody>
            <a:bodyPr/>
            <a:lstStyle/>
            <a:p>
              <a:endParaRPr lang="ar-SA"/>
            </a:p>
          </p:txBody>
        </p:sp>
        <p:sp>
          <p:nvSpPr>
            <p:cNvPr id="3344" name="Freeform 272"/>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CC00">
                <a:alpha val="8000"/>
              </a:srgbClr>
            </a:solidFill>
            <a:ln w="9525">
              <a:noFill/>
              <a:round/>
              <a:headEnd/>
              <a:tailEnd/>
            </a:ln>
          </p:spPr>
          <p:txBody>
            <a:bodyPr/>
            <a:lstStyle/>
            <a:p>
              <a:endParaRPr lang="ar-SA"/>
            </a:p>
          </p:txBody>
        </p:sp>
        <p:sp>
          <p:nvSpPr>
            <p:cNvPr id="3345" name="Freeform 273"/>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CC00">
                <a:alpha val="8000"/>
              </a:srgbClr>
            </a:solidFill>
            <a:ln w="9525">
              <a:noFill/>
              <a:round/>
              <a:headEnd/>
              <a:tailEnd/>
            </a:ln>
          </p:spPr>
          <p:txBody>
            <a:bodyPr/>
            <a:lstStyle/>
            <a:p>
              <a:endParaRPr lang="ar-SA"/>
            </a:p>
          </p:txBody>
        </p:sp>
        <p:sp>
          <p:nvSpPr>
            <p:cNvPr id="3346" name="Freeform 274"/>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CC00">
                <a:alpha val="8000"/>
              </a:srgbClr>
            </a:solidFill>
            <a:ln w="9525">
              <a:noFill/>
              <a:round/>
              <a:headEnd/>
              <a:tailEnd/>
            </a:ln>
          </p:spPr>
          <p:txBody>
            <a:bodyPr/>
            <a:lstStyle/>
            <a:p>
              <a:endParaRPr lang="ar-SA"/>
            </a:p>
          </p:txBody>
        </p:sp>
        <p:sp>
          <p:nvSpPr>
            <p:cNvPr id="3347" name="Freeform 275"/>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CC00">
                <a:alpha val="8000"/>
              </a:srgbClr>
            </a:solidFill>
            <a:ln w="9525">
              <a:noFill/>
              <a:round/>
              <a:headEnd/>
              <a:tailEnd/>
            </a:ln>
          </p:spPr>
          <p:txBody>
            <a:bodyPr/>
            <a:lstStyle/>
            <a:p>
              <a:endParaRPr lang="ar-SA"/>
            </a:p>
          </p:txBody>
        </p:sp>
        <p:sp>
          <p:nvSpPr>
            <p:cNvPr id="3348" name="Freeform 276"/>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CC00">
                <a:alpha val="8000"/>
              </a:srgbClr>
            </a:solidFill>
            <a:ln w="9525">
              <a:noFill/>
              <a:round/>
              <a:headEnd/>
              <a:tailEnd/>
            </a:ln>
          </p:spPr>
          <p:txBody>
            <a:bodyPr/>
            <a:lstStyle/>
            <a:p>
              <a:endParaRPr lang="ar-SA"/>
            </a:p>
          </p:txBody>
        </p:sp>
        <p:sp>
          <p:nvSpPr>
            <p:cNvPr id="3349" name="Freeform 277"/>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CC00">
                <a:alpha val="8000"/>
              </a:srgbClr>
            </a:solidFill>
            <a:ln w="9525">
              <a:noFill/>
              <a:round/>
              <a:headEnd/>
              <a:tailEnd/>
            </a:ln>
          </p:spPr>
          <p:txBody>
            <a:bodyPr/>
            <a:lstStyle/>
            <a:p>
              <a:endParaRPr lang="ar-SA"/>
            </a:p>
          </p:txBody>
        </p:sp>
        <p:sp>
          <p:nvSpPr>
            <p:cNvPr id="3350" name="Freeform 278"/>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CC00">
                <a:alpha val="8000"/>
              </a:srgbClr>
            </a:solidFill>
            <a:ln w="9525">
              <a:noFill/>
              <a:round/>
              <a:headEnd/>
              <a:tailEnd/>
            </a:ln>
          </p:spPr>
          <p:txBody>
            <a:bodyPr/>
            <a:lstStyle/>
            <a:p>
              <a:endParaRPr lang="ar-SA"/>
            </a:p>
          </p:txBody>
        </p:sp>
        <p:sp>
          <p:nvSpPr>
            <p:cNvPr id="3351" name="Freeform 279"/>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CC00">
                <a:alpha val="8000"/>
              </a:srgbClr>
            </a:solidFill>
            <a:ln w="9525">
              <a:noFill/>
              <a:round/>
              <a:headEnd/>
              <a:tailEnd/>
            </a:ln>
          </p:spPr>
          <p:txBody>
            <a:bodyPr/>
            <a:lstStyle/>
            <a:p>
              <a:endParaRPr lang="ar-SA"/>
            </a:p>
          </p:txBody>
        </p:sp>
        <p:sp>
          <p:nvSpPr>
            <p:cNvPr id="3352" name="Freeform 280"/>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CC00">
                <a:alpha val="8000"/>
              </a:srgbClr>
            </a:solidFill>
            <a:ln w="9525">
              <a:noFill/>
              <a:round/>
              <a:headEnd/>
              <a:tailEnd/>
            </a:ln>
          </p:spPr>
          <p:txBody>
            <a:bodyPr/>
            <a:lstStyle/>
            <a:p>
              <a:endParaRPr lang="ar-SA"/>
            </a:p>
          </p:txBody>
        </p:sp>
        <p:sp>
          <p:nvSpPr>
            <p:cNvPr id="3353" name="Freeform 281"/>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CC00">
                <a:alpha val="8000"/>
              </a:srgbClr>
            </a:solidFill>
            <a:ln w="9525">
              <a:noFill/>
              <a:round/>
              <a:headEnd/>
              <a:tailEnd/>
            </a:ln>
          </p:spPr>
          <p:txBody>
            <a:bodyPr/>
            <a:lstStyle/>
            <a:p>
              <a:endParaRPr lang="ar-SA"/>
            </a:p>
          </p:txBody>
        </p:sp>
        <p:sp>
          <p:nvSpPr>
            <p:cNvPr id="3354" name="Freeform 282"/>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CC00">
                <a:alpha val="8000"/>
              </a:srgbClr>
            </a:solidFill>
            <a:ln w="9525">
              <a:noFill/>
              <a:round/>
              <a:headEnd/>
              <a:tailEnd/>
            </a:ln>
          </p:spPr>
          <p:txBody>
            <a:bodyPr/>
            <a:lstStyle/>
            <a:p>
              <a:endParaRPr lang="ar-SA"/>
            </a:p>
          </p:txBody>
        </p:sp>
        <p:sp>
          <p:nvSpPr>
            <p:cNvPr id="3355" name="Freeform 283"/>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CC00">
                <a:alpha val="8000"/>
              </a:srgbClr>
            </a:solidFill>
            <a:ln w="9525">
              <a:noFill/>
              <a:round/>
              <a:headEnd/>
              <a:tailEnd/>
            </a:ln>
          </p:spPr>
          <p:txBody>
            <a:bodyPr/>
            <a:lstStyle/>
            <a:p>
              <a:endParaRPr lang="ar-SA"/>
            </a:p>
          </p:txBody>
        </p:sp>
        <p:sp>
          <p:nvSpPr>
            <p:cNvPr id="3356" name="Freeform 284"/>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CC00">
                <a:alpha val="8000"/>
              </a:srgbClr>
            </a:solidFill>
            <a:ln w="9525">
              <a:noFill/>
              <a:round/>
              <a:headEnd/>
              <a:tailEnd/>
            </a:ln>
          </p:spPr>
          <p:txBody>
            <a:bodyPr/>
            <a:lstStyle/>
            <a:p>
              <a:endParaRPr lang="ar-SA"/>
            </a:p>
          </p:txBody>
        </p:sp>
        <p:sp>
          <p:nvSpPr>
            <p:cNvPr id="3357" name="Freeform 285"/>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8" name="Freeform 286"/>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CC00">
                <a:alpha val="8000"/>
              </a:srgbClr>
            </a:solidFill>
            <a:ln w="9525">
              <a:noFill/>
              <a:round/>
              <a:headEnd/>
              <a:tailEnd/>
            </a:ln>
          </p:spPr>
          <p:txBody>
            <a:bodyPr/>
            <a:lstStyle/>
            <a:p>
              <a:endParaRPr lang="ar-SA"/>
            </a:p>
          </p:txBody>
        </p:sp>
        <p:sp>
          <p:nvSpPr>
            <p:cNvPr id="3359" name="Freeform 287"/>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CC00">
                <a:alpha val="8000"/>
              </a:srgbClr>
            </a:solidFill>
            <a:ln w="9525">
              <a:noFill/>
              <a:round/>
              <a:headEnd/>
              <a:tailEnd/>
            </a:ln>
          </p:spPr>
          <p:txBody>
            <a:bodyPr/>
            <a:lstStyle/>
            <a:p>
              <a:endParaRPr lang="ar-SA"/>
            </a:p>
          </p:txBody>
        </p:sp>
        <p:sp>
          <p:nvSpPr>
            <p:cNvPr id="3360" name="Freeform 288"/>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CC00">
                <a:alpha val="8000"/>
              </a:srgbClr>
            </a:solidFill>
            <a:ln w="9525">
              <a:noFill/>
              <a:round/>
              <a:headEnd/>
              <a:tailEnd/>
            </a:ln>
          </p:spPr>
          <p:txBody>
            <a:bodyPr/>
            <a:lstStyle/>
            <a:p>
              <a:endParaRPr lang="ar-SA"/>
            </a:p>
          </p:txBody>
        </p:sp>
        <p:sp>
          <p:nvSpPr>
            <p:cNvPr id="3361" name="Freeform 289"/>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CC00">
                <a:alpha val="8000"/>
              </a:srgbClr>
            </a:solidFill>
            <a:ln w="9525">
              <a:noFill/>
              <a:round/>
              <a:headEnd/>
              <a:tailEnd/>
            </a:ln>
          </p:spPr>
          <p:txBody>
            <a:bodyPr/>
            <a:lstStyle/>
            <a:p>
              <a:endParaRPr lang="ar-SA"/>
            </a:p>
          </p:txBody>
        </p:sp>
        <p:sp>
          <p:nvSpPr>
            <p:cNvPr id="3362" name="Freeform 290"/>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CC00">
                <a:alpha val="8000"/>
              </a:srgbClr>
            </a:solidFill>
            <a:ln w="9525">
              <a:noFill/>
              <a:round/>
              <a:headEnd/>
              <a:tailEnd/>
            </a:ln>
          </p:spPr>
          <p:txBody>
            <a:bodyPr/>
            <a:lstStyle/>
            <a:p>
              <a:endParaRPr lang="ar-SA"/>
            </a:p>
          </p:txBody>
        </p:sp>
        <p:sp>
          <p:nvSpPr>
            <p:cNvPr id="3363" name="Freeform 291"/>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CC00">
                <a:alpha val="8000"/>
              </a:srgbClr>
            </a:solidFill>
            <a:ln w="9525">
              <a:noFill/>
              <a:round/>
              <a:headEnd/>
              <a:tailEnd/>
            </a:ln>
          </p:spPr>
          <p:txBody>
            <a:bodyPr/>
            <a:lstStyle/>
            <a:p>
              <a:endParaRPr lang="ar-SA"/>
            </a:p>
          </p:txBody>
        </p:sp>
        <p:sp>
          <p:nvSpPr>
            <p:cNvPr id="3364" name="Freeform 292"/>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5" name="Freeform 293"/>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CC00">
                <a:alpha val="8000"/>
              </a:srgbClr>
            </a:solidFill>
            <a:ln w="9525">
              <a:noFill/>
              <a:round/>
              <a:headEnd/>
              <a:tailEnd/>
            </a:ln>
          </p:spPr>
          <p:txBody>
            <a:bodyPr/>
            <a:lstStyle/>
            <a:p>
              <a:endParaRPr lang="ar-SA"/>
            </a:p>
          </p:txBody>
        </p:sp>
        <p:sp>
          <p:nvSpPr>
            <p:cNvPr id="3366" name="Freeform 294"/>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CC00">
                <a:alpha val="8000"/>
              </a:srgbClr>
            </a:solidFill>
            <a:ln w="9525">
              <a:noFill/>
              <a:round/>
              <a:headEnd/>
              <a:tailEnd/>
            </a:ln>
          </p:spPr>
          <p:txBody>
            <a:bodyPr/>
            <a:lstStyle/>
            <a:p>
              <a:endParaRPr lang="ar-SA"/>
            </a:p>
          </p:txBody>
        </p:sp>
        <p:sp>
          <p:nvSpPr>
            <p:cNvPr id="3367" name="Freeform 295"/>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CC00">
                <a:alpha val="8000"/>
              </a:srgbClr>
            </a:solidFill>
            <a:ln w="9525">
              <a:noFill/>
              <a:round/>
              <a:headEnd/>
              <a:tailEnd/>
            </a:ln>
          </p:spPr>
          <p:txBody>
            <a:bodyPr/>
            <a:lstStyle/>
            <a:p>
              <a:endParaRPr lang="ar-SA"/>
            </a:p>
          </p:txBody>
        </p:sp>
        <p:sp>
          <p:nvSpPr>
            <p:cNvPr id="3368" name="Freeform 296"/>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CC00">
                <a:alpha val="8000"/>
              </a:srgbClr>
            </a:solidFill>
            <a:ln w="9525">
              <a:noFill/>
              <a:round/>
              <a:headEnd/>
              <a:tailEnd/>
            </a:ln>
          </p:spPr>
          <p:txBody>
            <a:bodyPr/>
            <a:lstStyle/>
            <a:p>
              <a:endParaRPr lang="ar-SA"/>
            </a:p>
          </p:txBody>
        </p:sp>
        <p:sp>
          <p:nvSpPr>
            <p:cNvPr id="3369" name="Freeform 297"/>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CC00">
                <a:alpha val="8000"/>
              </a:srgbClr>
            </a:solidFill>
            <a:ln w="9525">
              <a:noFill/>
              <a:round/>
              <a:headEnd/>
              <a:tailEnd/>
            </a:ln>
          </p:spPr>
          <p:txBody>
            <a:bodyPr/>
            <a:lstStyle/>
            <a:p>
              <a:endParaRPr lang="ar-SA"/>
            </a:p>
          </p:txBody>
        </p:sp>
        <p:sp>
          <p:nvSpPr>
            <p:cNvPr id="3370" name="Freeform 298"/>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CC00">
                <a:alpha val="8000"/>
              </a:srgbClr>
            </a:solidFill>
            <a:ln w="9525">
              <a:noFill/>
              <a:round/>
              <a:headEnd/>
              <a:tailEnd/>
            </a:ln>
          </p:spPr>
          <p:txBody>
            <a:bodyPr/>
            <a:lstStyle/>
            <a:p>
              <a:endParaRPr lang="ar-SA"/>
            </a:p>
          </p:txBody>
        </p:sp>
        <p:sp>
          <p:nvSpPr>
            <p:cNvPr id="3371" name="Freeform 299"/>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2" name="Freeform 300"/>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CC00">
                <a:alpha val="8000"/>
              </a:srgbClr>
            </a:solidFill>
            <a:ln w="9525">
              <a:noFill/>
              <a:round/>
              <a:headEnd/>
              <a:tailEnd/>
            </a:ln>
          </p:spPr>
          <p:txBody>
            <a:bodyPr/>
            <a:lstStyle/>
            <a:p>
              <a:endParaRPr lang="ar-SA"/>
            </a:p>
          </p:txBody>
        </p:sp>
        <p:sp>
          <p:nvSpPr>
            <p:cNvPr id="3373" name="Freeform 301"/>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CC00">
                <a:alpha val="8000"/>
              </a:srgbClr>
            </a:solidFill>
            <a:ln w="9525">
              <a:noFill/>
              <a:round/>
              <a:headEnd/>
              <a:tailEnd/>
            </a:ln>
          </p:spPr>
          <p:txBody>
            <a:bodyPr/>
            <a:lstStyle/>
            <a:p>
              <a:endParaRPr lang="ar-SA"/>
            </a:p>
          </p:txBody>
        </p:sp>
        <p:sp>
          <p:nvSpPr>
            <p:cNvPr id="3374" name="Freeform 302"/>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CC00">
                <a:alpha val="8000"/>
              </a:srgbClr>
            </a:solidFill>
            <a:ln w="9525">
              <a:noFill/>
              <a:round/>
              <a:headEnd/>
              <a:tailEnd/>
            </a:ln>
          </p:spPr>
          <p:txBody>
            <a:bodyPr/>
            <a:lstStyle/>
            <a:p>
              <a:endParaRPr lang="ar-SA"/>
            </a:p>
          </p:txBody>
        </p:sp>
        <p:sp>
          <p:nvSpPr>
            <p:cNvPr id="3375" name="Freeform 303"/>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CC00">
                <a:alpha val="8000"/>
              </a:srgbClr>
            </a:solidFill>
            <a:ln w="9525">
              <a:noFill/>
              <a:round/>
              <a:headEnd/>
              <a:tailEnd/>
            </a:ln>
          </p:spPr>
          <p:txBody>
            <a:bodyPr/>
            <a:lstStyle/>
            <a:p>
              <a:endParaRPr lang="ar-SA"/>
            </a:p>
          </p:txBody>
        </p:sp>
        <p:sp>
          <p:nvSpPr>
            <p:cNvPr id="3376" name="Freeform 304"/>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CC00">
                <a:alpha val="8000"/>
              </a:srgbClr>
            </a:solidFill>
            <a:ln w="9525">
              <a:noFill/>
              <a:round/>
              <a:headEnd/>
              <a:tailEnd/>
            </a:ln>
          </p:spPr>
          <p:txBody>
            <a:bodyPr/>
            <a:lstStyle/>
            <a:p>
              <a:endParaRPr lang="ar-SA"/>
            </a:p>
          </p:txBody>
        </p:sp>
        <p:sp>
          <p:nvSpPr>
            <p:cNvPr id="3377" name="Freeform 305"/>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CC00">
                <a:alpha val="8000"/>
              </a:srgbClr>
            </a:solidFill>
            <a:ln w="9525">
              <a:noFill/>
              <a:round/>
              <a:headEnd/>
              <a:tailEnd/>
            </a:ln>
          </p:spPr>
          <p:txBody>
            <a:bodyPr/>
            <a:lstStyle/>
            <a:p>
              <a:endParaRPr lang="ar-SA"/>
            </a:p>
          </p:txBody>
        </p:sp>
        <p:sp>
          <p:nvSpPr>
            <p:cNvPr id="3378" name="Freeform 306"/>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CC00">
                <a:alpha val="8000"/>
              </a:srgbClr>
            </a:solidFill>
            <a:ln w="9525">
              <a:noFill/>
              <a:round/>
              <a:headEnd/>
              <a:tailEnd/>
            </a:ln>
          </p:spPr>
          <p:txBody>
            <a:bodyPr/>
            <a:lstStyle/>
            <a:p>
              <a:endParaRPr lang="ar-SA"/>
            </a:p>
          </p:txBody>
        </p:sp>
        <p:sp>
          <p:nvSpPr>
            <p:cNvPr id="3379" name="Freeform 307"/>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CC00">
                <a:alpha val="8000"/>
              </a:srgbClr>
            </a:solidFill>
            <a:ln w="9525">
              <a:noFill/>
              <a:round/>
              <a:headEnd/>
              <a:tailEnd/>
            </a:ln>
          </p:spPr>
          <p:txBody>
            <a:bodyPr/>
            <a:lstStyle/>
            <a:p>
              <a:endParaRPr lang="ar-SA"/>
            </a:p>
          </p:txBody>
        </p:sp>
        <p:sp>
          <p:nvSpPr>
            <p:cNvPr id="3380" name="Freeform 308"/>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CC00">
                <a:alpha val="8000"/>
              </a:srgbClr>
            </a:solidFill>
            <a:ln w="9525">
              <a:noFill/>
              <a:round/>
              <a:headEnd/>
              <a:tailEnd/>
            </a:ln>
          </p:spPr>
          <p:txBody>
            <a:bodyPr/>
            <a:lstStyle/>
            <a:p>
              <a:endParaRPr lang="ar-SA"/>
            </a:p>
          </p:txBody>
        </p:sp>
        <p:sp>
          <p:nvSpPr>
            <p:cNvPr id="3381" name="Freeform 309"/>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CC00">
                <a:alpha val="8000"/>
              </a:srgbClr>
            </a:solidFill>
            <a:ln w="9525">
              <a:noFill/>
              <a:round/>
              <a:headEnd/>
              <a:tailEnd/>
            </a:ln>
          </p:spPr>
          <p:txBody>
            <a:bodyPr/>
            <a:lstStyle/>
            <a:p>
              <a:endParaRPr lang="ar-SA"/>
            </a:p>
          </p:txBody>
        </p:sp>
        <p:sp>
          <p:nvSpPr>
            <p:cNvPr id="3382" name="Freeform 310"/>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CC00">
                <a:alpha val="8000"/>
              </a:srgbClr>
            </a:solidFill>
            <a:ln w="9525">
              <a:noFill/>
              <a:round/>
              <a:headEnd/>
              <a:tailEnd/>
            </a:ln>
          </p:spPr>
          <p:txBody>
            <a:bodyPr/>
            <a:lstStyle/>
            <a:p>
              <a:endParaRPr lang="ar-SA"/>
            </a:p>
          </p:txBody>
        </p:sp>
        <p:sp>
          <p:nvSpPr>
            <p:cNvPr id="3383" name="Freeform 311"/>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CC00">
                <a:alpha val="8000"/>
              </a:srgbClr>
            </a:solidFill>
            <a:ln w="9525">
              <a:noFill/>
              <a:round/>
              <a:headEnd/>
              <a:tailEnd/>
            </a:ln>
          </p:spPr>
          <p:txBody>
            <a:bodyPr/>
            <a:lstStyle/>
            <a:p>
              <a:endParaRPr lang="ar-SA"/>
            </a:p>
          </p:txBody>
        </p:sp>
        <p:sp>
          <p:nvSpPr>
            <p:cNvPr id="3384" name="Freeform 312"/>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CC00">
                <a:alpha val="8000"/>
              </a:srgbClr>
            </a:solidFill>
            <a:ln w="9525">
              <a:noFill/>
              <a:round/>
              <a:headEnd/>
              <a:tailEnd/>
            </a:ln>
          </p:spPr>
          <p:txBody>
            <a:bodyPr/>
            <a:lstStyle/>
            <a:p>
              <a:endParaRPr lang="ar-SA"/>
            </a:p>
          </p:txBody>
        </p:sp>
        <p:sp>
          <p:nvSpPr>
            <p:cNvPr id="3385" name="Freeform 313"/>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CC00">
                <a:alpha val="8000"/>
              </a:srgbClr>
            </a:solidFill>
            <a:ln w="9525">
              <a:noFill/>
              <a:round/>
              <a:headEnd/>
              <a:tailEnd/>
            </a:ln>
          </p:spPr>
          <p:txBody>
            <a:bodyPr/>
            <a:lstStyle/>
            <a:p>
              <a:endParaRPr lang="ar-SA"/>
            </a:p>
          </p:txBody>
        </p:sp>
        <p:sp>
          <p:nvSpPr>
            <p:cNvPr id="3386" name="Freeform 314"/>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CC00">
                <a:alpha val="8000"/>
              </a:srgbClr>
            </a:solidFill>
            <a:ln w="9525">
              <a:noFill/>
              <a:round/>
              <a:headEnd/>
              <a:tailEnd/>
            </a:ln>
          </p:spPr>
          <p:txBody>
            <a:bodyPr/>
            <a:lstStyle/>
            <a:p>
              <a:endParaRPr lang="ar-SA"/>
            </a:p>
          </p:txBody>
        </p:sp>
        <p:sp>
          <p:nvSpPr>
            <p:cNvPr id="3387" name="Freeform 315"/>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CC00">
                <a:alpha val="8000"/>
              </a:srgbClr>
            </a:solidFill>
            <a:ln w="9525">
              <a:noFill/>
              <a:round/>
              <a:headEnd/>
              <a:tailEnd/>
            </a:ln>
          </p:spPr>
          <p:txBody>
            <a:bodyPr/>
            <a:lstStyle/>
            <a:p>
              <a:endParaRPr lang="ar-SA"/>
            </a:p>
          </p:txBody>
        </p:sp>
        <p:sp>
          <p:nvSpPr>
            <p:cNvPr id="3388" name="Freeform 316"/>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CC00">
                <a:alpha val="8000"/>
              </a:srgbClr>
            </a:solidFill>
            <a:ln w="9525">
              <a:noFill/>
              <a:round/>
              <a:headEnd/>
              <a:tailEnd/>
            </a:ln>
          </p:spPr>
          <p:txBody>
            <a:bodyPr/>
            <a:lstStyle/>
            <a:p>
              <a:endParaRPr lang="ar-SA"/>
            </a:p>
          </p:txBody>
        </p:sp>
        <p:sp>
          <p:nvSpPr>
            <p:cNvPr id="3389" name="Freeform 317"/>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CC00">
                <a:alpha val="8000"/>
              </a:srgbClr>
            </a:solidFill>
            <a:ln w="9525">
              <a:noFill/>
              <a:round/>
              <a:headEnd/>
              <a:tailEnd/>
            </a:ln>
          </p:spPr>
          <p:txBody>
            <a:bodyPr/>
            <a:lstStyle/>
            <a:p>
              <a:endParaRPr lang="ar-SA"/>
            </a:p>
          </p:txBody>
        </p:sp>
        <p:sp>
          <p:nvSpPr>
            <p:cNvPr id="3390" name="Freeform 318"/>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CC00">
                <a:alpha val="8000"/>
              </a:srgbClr>
            </a:solidFill>
            <a:ln w="9525">
              <a:noFill/>
              <a:round/>
              <a:headEnd/>
              <a:tailEnd/>
            </a:ln>
          </p:spPr>
          <p:txBody>
            <a:bodyPr/>
            <a:lstStyle/>
            <a:p>
              <a:endParaRPr lang="ar-SA"/>
            </a:p>
          </p:txBody>
        </p:sp>
        <p:sp>
          <p:nvSpPr>
            <p:cNvPr id="3391" name="Freeform 319"/>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CC00">
                <a:alpha val="8000"/>
              </a:srgbClr>
            </a:solidFill>
            <a:ln w="9525">
              <a:noFill/>
              <a:round/>
              <a:headEnd/>
              <a:tailEnd/>
            </a:ln>
          </p:spPr>
          <p:txBody>
            <a:bodyPr/>
            <a:lstStyle/>
            <a:p>
              <a:endParaRPr lang="ar-SA"/>
            </a:p>
          </p:txBody>
        </p:sp>
        <p:sp>
          <p:nvSpPr>
            <p:cNvPr id="3392" name="Freeform 320"/>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CC00">
                <a:alpha val="8000"/>
              </a:srgbClr>
            </a:solidFill>
            <a:ln w="9525">
              <a:noFill/>
              <a:round/>
              <a:headEnd/>
              <a:tailEnd/>
            </a:ln>
          </p:spPr>
          <p:txBody>
            <a:bodyPr/>
            <a:lstStyle/>
            <a:p>
              <a:endParaRPr lang="ar-SA"/>
            </a:p>
          </p:txBody>
        </p:sp>
        <p:sp>
          <p:nvSpPr>
            <p:cNvPr id="3393" name="Freeform 321"/>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CC00">
                <a:alpha val="8000"/>
              </a:srgbClr>
            </a:solidFill>
            <a:ln w="9525">
              <a:noFill/>
              <a:round/>
              <a:headEnd/>
              <a:tailEnd/>
            </a:ln>
          </p:spPr>
          <p:txBody>
            <a:bodyPr/>
            <a:lstStyle/>
            <a:p>
              <a:endParaRPr lang="ar-SA"/>
            </a:p>
          </p:txBody>
        </p:sp>
        <p:sp>
          <p:nvSpPr>
            <p:cNvPr id="3394" name="Freeform 322"/>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CC00">
                <a:alpha val="8000"/>
              </a:srgbClr>
            </a:solidFill>
            <a:ln w="9525">
              <a:noFill/>
              <a:round/>
              <a:headEnd/>
              <a:tailEnd/>
            </a:ln>
          </p:spPr>
          <p:txBody>
            <a:bodyPr/>
            <a:lstStyle/>
            <a:p>
              <a:endParaRPr lang="ar-SA"/>
            </a:p>
          </p:txBody>
        </p:sp>
        <p:sp>
          <p:nvSpPr>
            <p:cNvPr id="3395" name="Freeform 323"/>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CC00">
                <a:alpha val="8000"/>
              </a:srgbClr>
            </a:solidFill>
            <a:ln w="9525">
              <a:noFill/>
              <a:round/>
              <a:headEnd/>
              <a:tailEnd/>
            </a:ln>
          </p:spPr>
          <p:txBody>
            <a:bodyPr/>
            <a:lstStyle/>
            <a:p>
              <a:endParaRPr lang="ar-SA"/>
            </a:p>
          </p:txBody>
        </p:sp>
        <p:sp>
          <p:nvSpPr>
            <p:cNvPr id="3396" name="Freeform 324"/>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CC00">
                <a:alpha val="8000"/>
              </a:srgbClr>
            </a:solidFill>
            <a:ln w="9525">
              <a:noFill/>
              <a:round/>
              <a:headEnd/>
              <a:tailEnd/>
            </a:ln>
          </p:spPr>
          <p:txBody>
            <a:bodyPr/>
            <a:lstStyle/>
            <a:p>
              <a:endParaRPr lang="ar-SA"/>
            </a:p>
          </p:txBody>
        </p:sp>
        <p:sp>
          <p:nvSpPr>
            <p:cNvPr id="3397" name="Freeform 325"/>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CC00">
                <a:alpha val="8000"/>
              </a:srgbClr>
            </a:solidFill>
            <a:ln w="9525">
              <a:noFill/>
              <a:round/>
              <a:headEnd/>
              <a:tailEnd/>
            </a:ln>
          </p:spPr>
          <p:txBody>
            <a:bodyPr/>
            <a:lstStyle/>
            <a:p>
              <a:endParaRPr lang="ar-SA"/>
            </a:p>
          </p:txBody>
        </p:sp>
        <p:sp>
          <p:nvSpPr>
            <p:cNvPr id="3398" name="Freeform 326"/>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CC00">
                <a:alpha val="8000"/>
              </a:srgbClr>
            </a:solidFill>
            <a:ln w="9525">
              <a:noFill/>
              <a:round/>
              <a:headEnd/>
              <a:tailEnd/>
            </a:ln>
          </p:spPr>
          <p:txBody>
            <a:bodyPr/>
            <a:lstStyle/>
            <a:p>
              <a:endParaRPr lang="ar-SA"/>
            </a:p>
          </p:txBody>
        </p:sp>
        <p:sp>
          <p:nvSpPr>
            <p:cNvPr id="3399" name="Freeform 327"/>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CC00">
                <a:alpha val="8000"/>
              </a:srgbClr>
            </a:solidFill>
            <a:ln w="9525">
              <a:noFill/>
              <a:round/>
              <a:headEnd/>
              <a:tailEnd/>
            </a:ln>
          </p:spPr>
          <p:txBody>
            <a:bodyPr/>
            <a:lstStyle/>
            <a:p>
              <a:endParaRPr lang="ar-SA"/>
            </a:p>
          </p:txBody>
        </p:sp>
        <p:sp>
          <p:nvSpPr>
            <p:cNvPr id="3400" name="Freeform 328"/>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CC00">
                <a:alpha val="8000"/>
              </a:srgbClr>
            </a:solidFill>
            <a:ln w="9525">
              <a:noFill/>
              <a:round/>
              <a:headEnd/>
              <a:tailEnd/>
            </a:ln>
          </p:spPr>
          <p:txBody>
            <a:bodyPr/>
            <a:lstStyle/>
            <a:p>
              <a:endParaRPr lang="ar-SA"/>
            </a:p>
          </p:txBody>
        </p:sp>
        <p:sp>
          <p:nvSpPr>
            <p:cNvPr id="3401" name="Freeform 329"/>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CC00">
                <a:alpha val="8000"/>
              </a:srgbClr>
            </a:solidFill>
            <a:ln w="9525">
              <a:noFill/>
              <a:round/>
              <a:headEnd/>
              <a:tailEnd/>
            </a:ln>
          </p:spPr>
          <p:txBody>
            <a:bodyPr/>
            <a:lstStyle/>
            <a:p>
              <a:endParaRPr lang="ar-SA"/>
            </a:p>
          </p:txBody>
        </p:sp>
        <p:sp>
          <p:nvSpPr>
            <p:cNvPr id="3402" name="Freeform 330"/>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CC00">
                <a:alpha val="8000"/>
              </a:srgbClr>
            </a:solidFill>
            <a:ln w="9525">
              <a:noFill/>
              <a:round/>
              <a:headEnd/>
              <a:tailEnd/>
            </a:ln>
          </p:spPr>
          <p:txBody>
            <a:bodyPr/>
            <a:lstStyle/>
            <a:p>
              <a:endParaRPr lang="ar-SA"/>
            </a:p>
          </p:txBody>
        </p:sp>
        <p:sp>
          <p:nvSpPr>
            <p:cNvPr id="3403" name="Freeform 331"/>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CC00">
                <a:alpha val="8000"/>
              </a:srgbClr>
            </a:solidFill>
            <a:ln w="9525">
              <a:noFill/>
              <a:round/>
              <a:headEnd/>
              <a:tailEnd/>
            </a:ln>
          </p:spPr>
          <p:txBody>
            <a:bodyPr/>
            <a:lstStyle/>
            <a:p>
              <a:endParaRPr lang="ar-SA"/>
            </a:p>
          </p:txBody>
        </p:sp>
        <p:sp>
          <p:nvSpPr>
            <p:cNvPr id="3404" name="Freeform 332"/>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CC00">
                <a:alpha val="8000"/>
              </a:srgbClr>
            </a:solidFill>
            <a:ln w="9525">
              <a:noFill/>
              <a:round/>
              <a:headEnd/>
              <a:tailEnd/>
            </a:ln>
          </p:spPr>
          <p:txBody>
            <a:bodyPr/>
            <a:lstStyle/>
            <a:p>
              <a:endParaRPr lang="ar-SA"/>
            </a:p>
          </p:txBody>
        </p:sp>
        <p:sp>
          <p:nvSpPr>
            <p:cNvPr id="3405" name="Freeform 333"/>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CC00">
                <a:alpha val="8000"/>
              </a:srgbClr>
            </a:solidFill>
            <a:ln w="9525">
              <a:noFill/>
              <a:round/>
              <a:headEnd/>
              <a:tailEnd/>
            </a:ln>
          </p:spPr>
          <p:txBody>
            <a:bodyPr/>
            <a:lstStyle/>
            <a:p>
              <a:endParaRPr lang="ar-SA"/>
            </a:p>
          </p:txBody>
        </p:sp>
        <p:sp>
          <p:nvSpPr>
            <p:cNvPr id="3406" name="Freeform 334"/>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CC00">
                <a:alpha val="8000"/>
              </a:srgbClr>
            </a:solidFill>
            <a:ln w="9525">
              <a:noFill/>
              <a:round/>
              <a:headEnd/>
              <a:tailEnd/>
            </a:ln>
          </p:spPr>
          <p:txBody>
            <a:bodyPr/>
            <a:lstStyle/>
            <a:p>
              <a:endParaRPr lang="ar-SA"/>
            </a:p>
          </p:txBody>
        </p:sp>
        <p:sp>
          <p:nvSpPr>
            <p:cNvPr id="3407" name="Freeform 335"/>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CC00">
                <a:alpha val="8000"/>
              </a:srgbClr>
            </a:solidFill>
            <a:ln w="9525">
              <a:noFill/>
              <a:round/>
              <a:headEnd/>
              <a:tailEnd/>
            </a:ln>
          </p:spPr>
          <p:txBody>
            <a:bodyPr/>
            <a:lstStyle/>
            <a:p>
              <a:endParaRPr lang="ar-SA"/>
            </a:p>
          </p:txBody>
        </p:sp>
        <p:sp>
          <p:nvSpPr>
            <p:cNvPr id="3408" name="Freeform 336"/>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CC00">
                <a:alpha val="8000"/>
              </a:srgbClr>
            </a:solidFill>
            <a:ln w="9525">
              <a:noFill/>
              <a:round/>
              <a:headEnd/>
              <a:tailEnd/>
            </a:ln>
          </p:spPr>
          <p:txBody>
            <a:bodyPr/>
            <a:lstStyle/>
            <a:p>
              <a:endParaRPr lang="ar-SA"/>
            </a:p>
          </p:txBody>
        </p:sp>
        <p:sp>
          <p:nvSpPr>
            <p:cNvPr id="3409" name="Freeform 337"/>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CC00">
                <a:alpha val="8000"/>
              </a:srgbClr>
            </a:solidFill>
            <a:ln w="9525">
              <a:noFill/>
              <a:round/>
              <a:headEnd/>
              <a:tailEnd/>
            </a:ln>
          </p:spPr>
          <p:txBody>
            <a:bodyPr/>
            <a:lstStyle/>
            <a:p>
              <a:endParaRPr lang="ar-SA"/>
            </a:p>
          </p:txBody>
        </p:sp>
        <p:sp>
          <p:nvSpPr>
            <p:cNvPr id="3410" name="Freeform 338"/>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CC00">
                <a:alpha val="8000"/>
              </a:srgbClr>
            </a:solidFill>
            <a:ln w="9525">
              <a:noFill/>
              <a:round/>
              <a:headEnd/>
              <a:tailEnd/>
            </a:ln>
          </p:spPr>
          <p:txBody>
            <a:bodyPr/>
            <a:lstStyle/>
            <a:p>
              <a:endParaRPr lang="ar-SA"/>
            </a:p>
          </p:txBody>
        </p:sp>
        <p:sp>
          <p:nvSpPr>
            <p:cNvPr id="3411" name="Freeform 339"/>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CC00">
                <a:alpha val="8000"/>
              </a:srgbClr>
            </a:solidFill>
            <a:ln w="9525">
              <a:noFill/>
              <a:round/>
              <a:headEnd/>
              <a:tailEnd/>
            </a:ln>
          </p:spPr>
          <p:txBody>
            <a:bodyPr/>
            <a:lstStyle/>
            <a:p>
              <a:endParaRPr lang="ar-SA"/>
            </a:p>
          </p:txBody>
        </p:sp>
        <p:sp>
          <p:nvSpPr>
            <p:cNvPr id="3412" name="Freeform 340"/>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CC00">
                <a:alpha val="8000"/>
              </a:srgbClr>
            </a:solidFill>
            <a:ln w="9525">
              <a:noFill/>
              <a:round/>
              <a:headEnd/>
              <a:tailEnd/>
            </a:ln>
          </p:spPr>
          <p:txBody>
            <a:bodyPr/>
            <a:lstStyle/>
            <a:p>
              <a:endParaRPr lang="ar-SA"/>
            </a:p>
          </p:txBody>
        </p:sp>
        <p:sp>
          <p:nvSpPr>
            <p:cNvPr id="3413" name="Freeform 341"/>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8000"/>
              </a:srgbClr>
            </a:solidFill>
            <a:ln w="9525">
              <a:noFill/>
              <a:round/>
              <a:headEnd/>
              <a:tailEnd/>
            </a:ln>
          </p:spPr>
          <p:txBody>
            <a:bodyPr/>
            <a:lstStyle/>
            <a:p>
              <a:endParaRPr lang="ar-SA"/>
            </a:p>
          </p:txBody>
        </p:sp>
        <p:sp>
          <p:nvSpPr>
            <p:cNvPr id="3414" name="Freeform 342"/>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CC00">
                <a:alpha val="8000"/>
              </a:srgbClr>
            </a:solidFill>
            <a:ln w="9525">
              <a:noFill/>
              <a:round/>
              <a:headEnd/>
              <a:tailEnd/>
            </a:ln>
          </p:spPr>
          <p:txBody>
            <a:bodyPr/>
            <a:lstStyle/>
            <a:p>
              <a:endParaRPr lang="ar-SA"/>
            </a:p>
          </p:txBody>
        </p:sp>
        <p:sp>
          <p:nvSpPr>
            <p:cNvPr id="3415" name="Freeform 343"/>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CC00">
                <a:alpha val="8000"/>
              </a:srgbClr>
            </a:solidFill>
            <a:ln w="9525">
              <a:noFill/>
              <a:round/>
              <a:headEnd/>
              <a:tailEnd/>
            </a:ln>
          </p:spPr>
          <p:txBody>
            <a:bodyPr/>
            <a:lstStyle/>
            <a:p>
              <a:endParaRPr lang="ar-SA"/>
            </a:p>
          </p:txBody>
        </p:sp>
        <p:sp>
          <p:nvSpPr>
            <p:cNvPr id="3416" name="Freeform 344"/>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8000"/>
              </a:srgbClr>
            </a:solidFill>
            <a:ln w="9525">
              <a:noFill/>
              <a:round/>
              <a:headEnd/>
              <a:tailEnd/>
            </a:ln>
          </p:spPr>
          <p:txBody>
            <a:bodyPr/>
            <a:lstStyle/>
            <a:p>
              <a:endParaRPr lang="ar-SA"/>
            </a:p>
          </p:txBody>
        </p:sp>
        <p:sp>
          <p:nvSpPr>
            <p:cNvPr id="3417" name="Freeform 345"/>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CC00">
                <a:alpha val="8000"/>
              </a:srgbClr>
            </a:solidFill>
            <a:ln w="9525">
              <a:noFill/>
              <a:round/>
              <a:headEnd/>
              <a:tailEnd/>
            </a:ln>
          </p:spPr>
          <p:txBody>
            <a:bodyPr/>
            <a:lstStyle/>
            <a:p>
              <a:endParaRPr lang="ar-SA"/>
            </a:p>
          </p:txBody>
        </p:sp>
        <p:sp>
          <p:nvSpPr>
            <p:cNvPr id="3418" name="Freeform 346"/>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CC00">
                <a:alpha val="8000"/>
              </a:srgbClr>
            </a:solidFill>
            <a:ln w="9525">
              <a:noFill/>
              <a:round/>
              <a:headEnd/>
              <a:tailEnd/>
            </a:ln>
          </p:spPr>
          <p:txBody>
            <a:bodyPr/>
            <a:lstStyle/>
            <a:p>
              <a:endParaRPr lang="ar-SA"/>
            </a:p>
          </p:txBody>
        </p:sp>
        <p:sp>
          <p:nvSpPr>
            <p:cNvPr id="3419" name="Freeform 347"/>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8000"/>
              </a:srgbClr>
            </a:solidFill>
            <a:ln w="9525">
              <a:noFill/>
              <a:round/>
              <a:headEnd/>
              <a:tailEnd/>
            </a:ln>
          </p:spPr>
          <p:txBody>
            <a:bodyPr/>
            <a:lstStyle/>
            <a:p>
              <a:endParaRPr lang="ar-SA"/>
            </a:p>
          </p:txBody>
        </p:sp>
        <p:sp>
          <p:nvSpPr>
            <p:cNvPr id="3420" name="Freeform 348"/>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CC00">
                <a:alpha val="8000"/>
              </a:srgbClr>
            </a:solidFill>
            <a:ln w="9525">
              <a:noFill/>
              <a:round/>
              <a:headEnd/>
              <a:tailEnd/>
            </a:ln>
          </p:spPr>
          <p:txBody>
            <a:bodyPr/>
            <a:lstStyle/>
            <a:p>
              <a:endParaRPr lang="ar-SA"/>
            </a:p>
          </p:txBody>
        </p:sp>
        <p:sp>
          <p:nvSpPr>
            <p:cNvPr id="3421" name="Freeform 349"/>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CC00">
                <a:alpha val="8000"/>
              </a:srgbClr>
            </a:solidFill>
            <a:ln w="9525">
              <a:noFill/>
              <a:round/>
              <a:headEnd/>
              <a:tailEnd/>
            </a:ln>
          </p:spPr>
          <p:txBody>
            <a:bodyPr/>
            <a:lstStyle/>
            <a:p>
              <a:endParaRPr lang="ar-SA"/>
            </a:p>
          </p:txBody>
        </p:sp>
        <p:sp>
          <p:nvSpPr>
            <p:cNvPr id="3422" name="Freeform 350"/>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8000"/>
              </a:srgbClr>
            </a:solidFill>
            <a:ln w="9525">
              <a:noFill/>
              <a:round/>
              <a:headEnd/>
              <a:tailEnd/>
            </a:ln>
          </p:spPr>
          <p:txBody>
            <a:bodyPr/>
            <a:lstStyle/>
            <a:p>
              <a:endParaRPr lang="ar-SA"/>
            </a:p>
          </p:txBody>
        </p:sp>
        <p:sp>
          <p:nvSpPr>
            <p:cNvPr id="3423" name="Freeform 351"/>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8000"/>
              </a:srgbClr>
            </a:solidFill>
            <a:ln w="9525">
              <a:noFill/>
              <a:round/>
              <a:headEnd/>
              <a:tailEnd/>
            </a:ln>
          </p:spPr>
          <p:txBody>
            <a:bodyPr/>
            <a:lstStyle/>
            <a:p>
              <a:endParaRPr lang="ar-SA"/>
            </a:p>
          </p:txBody>
        </p:sp>
      </p:grpSp>
      <p:grpSp>
        <p:nvGrpSpPr>
          <p:cNvPr id="5" name="Group 352"/>
          <p:cNvGrpSpPr>
            <a:grpSpLocks/>
          </p:cNvGrpSpPr>
          <p:nvPr/>
        </p:nvGrpSpPr>
        <p:grpSpPr bwMode="auto">
          <a:xfrm>
            <a:off x="5214942" y="-1643098"/>
            <a:ext cx="6335713" cy="6048376"/>
            <a:chOff x="1762" y="986"/>
            <a:chExt cx="1500" cy="1063"/>
          </a:xfrm>
        </p:grpSpPr>
        <p:sp>
          <p:nvSpPr>
            <p:cNvPr id="3425" name="Freeform 353"/>
            <p:cNvSpPr>
              <a:spLocks/>
            </p:cNvSpPr>
            <p:nvPr/>
          </p:nvSpPr>
          <p:spPr bwMode="auto">
            <a:xfrm>
              <a:off x="2713" y="1217"/>
              <a:ext cx="438" cy="250"/>
            </a:xfrm>
            <a:custGeom>
              <a:avLst/>
              <a:gdLst/>
              <a:ahLst/>
              <a:cxnLst>
                <a:cxn ang="0">
                  <a:pos x="0" y="1499"/>
                </a:cxn>
                <a:cxn ang="0">
                  <a:pos x="218" y="1089"/>
                </a:cxn>
                <a:cxn ang="0">
                  <a:pos x="504" y="694"/>
                </a:cxn>
                <a:cxn ang="0">
                  <a:pos x="843" y="349"/>
                </a:cxn>
                <a:cxn ang="0">
                  <a:pos x="1213" y="104"/>
                </a:cxn>
                <a:cxn ang="0">
                  <a:pos x="1590" y="0"/>
                </a:cxn>
                <a:cxn ang="0">
                  <a:pos x="1966" y="86"/>
                </a:cxn>
                <a:cxn ang="0">
                  <a:pos x="2319" y="401"/>
                </a:cxn>
                <a:cxn ang="0">
                  <a:pos x="2630" y="1005"/>
                </a:cxn>
                <a:cxn ang="0">
                  <a:pos x="2188" y="663"/>
                </a:cxn>
                <a:cxn ang="0">
                  <a:pos x="1797" y="494"/>
                </a:cxn>
                <a:cxn ang="0">
                  <a:pos x="1445" y="473"/>
                </a:cxn>
                <a:cxn ang="0">
                  <a:pos x="1129" y="573"/>
                </a:cxn>
                <a:cxn ang="0">
                  <a:pos x="836" y="743"/>
                </a:cxn>
                <a:cxn ang="0">
                  <a:pos x="553" y="981"/>
                </a:cxn>
                <a:cxn ang="0">
                  <a:pos x="276" y="1237"/>
                </a:cxn>
                <a:cxn ang="0">
                  <a:pos x="0" y="1499"/>
                </a:cxn>
              </a:cxnLst>
              <a:rect l="0" t="0" r="r" b="b"/>
              <a:pathLst>
                <a:path w="2630" h="1499">
                  <a:moveTo>
                    <a:pt x="0" y="1499"/>
                  </a:moveTo>
                  <a:lnTo>
                    <a:pt x="218" y="1089"/>
                  </a:lnTo>
                  <a:lnTo>
                    <a:pt x="504" y="694"/>
                  </a:lnTo>
                  <a:lnTo>
                    <a:pt x="843" y="349"/>
                  </a:lnTo>
                  <a:lnTo>
                    <a:pt x="1213" y="104"/>
                  </a:lnTo>
                  <a:lnTo>
                    <a:pt x="1590" y="0"/>
                  </a:lnTo>
                  <a:lnTo>
                    <a:pt x="1966" y="86"/>
                  </a:lnTo>
                  <a:lnTo>
                    <a:pt x="2319" y="401"/>
                  </a:lnTo>
                  <a:lnTo>
                    <a:pt x="2630" y="1005"/>
                  </a:lnTo>
                  <a:lnTo>
                    <a:pt x="2188" y="663"/>
                  </a:lnTo>
                  <a:lnTo>
                    <a:pt x="1797" y="494"/>
                  </a:lnTo>
                  <a:lnTo>
                    <a:pt x="1445" y="473"/>
                  </a:lnTo>
                  <a:lnTo>
                    <a:pt x="1129" y="573"/>
                  </a:lnTo>
                  <a:lnTo>
                    <a:pt x="836" y="743"/>
                  </a:lnTo>
                  <a:lnTo>
                    <a:pt x="553" y="981"/>
                  </a:lnTo>
                  <a:lnTo>
                    <a:pt x="276" y="1237"/>
                  </a:lnTo>
                  <a:lnTo>
                    <a:pt x="0" y="1499"/>
                  </a:lnTo>
                  <a:close/>
                </a:path>
              </a:pathLst>
            </a:custGeom>
            <a:solidFill>
              <a:srgbClr val="FF0066">
                <a:alpha val="6000"/>
              </a:srgbClr>
            </a:solidFill>
            <a:ln w="9525">
              <a:noFill/>
              <a:round/>
              <a:headEnd/>
              <a:tailEnd/>
            </a:ln>
          </p:spPr>
          <p:txBody>
            <a:bodyPr/>
            <a:lstStyle/>
            <a:p>
              <a:endParaRPr lang="ar-SA"/>
            </a:p>
          </p:txBody>
        </p:sp>
        <p:sp>
          <p:nvSpPr>
            <p:cNvPr id="3426" name="Freeform 354"/>
            <p:cNvSpPr>
              <a:spLocks/>
            </p:cNvSpPr>
            <p:nvPr/>
          </p:nvSpPr>
          <p:spPr bwMode="auto">
            <a:xfrm>
              <a:off x="2713" y="1218"/>
              <a:ext cx="431" cy="249"/>
            </a:xfrm>
            <a:custGeom>
              <a:avLst/>
              <a:gdLst/>
              <a:ahLst/>
              <a:cxnLst>
                <a:cxn ang="0">
                  <a:pos x="0" y="1493"/>
                </a:cxn>
                <a:cxn ang="0">
                  <a:pos x="210" y="1092"/>
                </a:cxn>
                <a:cxn ang="0">
                  <a:pos x="494" y="702"/>
                </a:cxn>
                <a:cxn ang="0">
                  <a:pos x="829" y="360"/>
                </a:cxn>
                <a:cxn ang="0">
                  <a:pos x="1192" y="111"/>
                </a:cxn>
                <a:cxn ang="0">
                  <a:pos x="1566" y="0"/>
                </a:cxn>
                <a:cxn ang="0">
                  <a:pos x="1938" y="70"/>
                </a:cxn>
                <a:cxn ang="0">
                  <a:pos x="2281" y="374"/>
                </a:cxn>
                <a:cxn ang="0">
                  <a:pos x="2589" y="944"/>
                </a:cxn>
                <a:cxn ang="0">
                  <a:pos x="2157" y="612"/>
                </a:cxn>
                <a:cxn ang="0">
                  <a:pos x="1773" y="453"/>
                </a:cxn>
                <a:cxn ang="0">
                  <a:pos x="1428" y="439"/>
                </a:cxn>
                <a:cxn ang="0">
                  <a:pos x="1116" y="543"/>
                </a:cxn>
                <a:cxn ang="0">
                  <a:pos x="823" y="723"/>
                </a:cxn>
                <a:cxn ang="0">
                  <a:pos x="546" y="962"/>
                </a:cxn>
                <a:cxn ang="0">
                  <a:pos x="270" y="1227"/>
                </a:cxn>
                <a:cxn ang="0">
                  <a:pos x="0" y="1493"/>
                </a:cxn>
              </a:cxnLst>
              <a:rect l="0" t="0" r="r" b="b"/>
              <a:pathLst>
                <a:path w="2589" h="1493">
                  <a:moveTo>
                    <a:pt x="0" y="1493"/>
                  </a:moveTo>
                  <a:lnTo>
                    <a:pt x="210" y="1092"/>
                  </a:lnTo>
                  <a:lnTo>
                    <a:pt x="494" y="702"/>
                  </a:lnTo>
                  <a:lnTo>
                    <a:pt x="829" y="360"/>
                  </a:lnTo>
                  <a:lnTo>
                    <a:pt x="1192" y="111"/>
                  </a:lnTo>
                  <a:lnTo>
                    <a:pt x="1566" y="0"/>
                  </a:lnTo>
                  <a:lnTo>
                    <a:pt x="1938" y="70"/>
                  </a:lnTo>
                  <a:lnTo>
                    <a:pt x="2281" y="374"/>
                  </a:lnTo>
                  <a:lnTo>
                    <a:pt x="2589" y="944"/>
                  </a:lnTo>
                  <a:lnTo>
                    <a:pt x="2157" y="612"/>
                  </a:lnTo>
                  <a:lnTo>
                    <a:pt x="1773" y="453"/>
                  </a:lnTo>
                  <a:lnTo>
                    <a:pt x="1428" y="439"/>
                  </a:lnTo>
                  <a:lnTo>
                    <a:pt x="1116" y="543"/>
                  </a:lnTo>
                  <a:lnTo>
                    <a:pt x="823" y="723"/>
                  </a:lnTo>
                  <a:lnTo>
                    <a:pt x="546" y="962"/>
                  </a:lnTo>
                  <a:lnTo>
                    <a:pt x="270" y="1227"/>
                  </a:lnTo>
                  <a:lnTo>
                    <a:pt x="0" y="1493"/>
                  </a:lnTo>
                  <a:close/>
                </a:path>
              </a:pathLst>
            </a:custGeom>
            <a:solidFill>
              <a:srgbClr val="FF0066">
                <a:alpha val="6000"/>
              </a:srgbClr>
            </a:solidFill>
            <a:ln w="9525">
              <a:noFill/>
              <a:round/>
              <a:headEnd/>
              <a:tailEnd/>
            </a:ln>
          </p:spPr>
          <p:txBody>
            <a:bodyPr/>
            <a:lstStyle/>
            <a:p>
              <a:endParaRPr lang="ar-SA"/>
            </a:p>
          </p:txBody>
        </p:sp>
        <p:sp>
          <p:nvSpPr>
            <p:cNvPr id="3427" name="Freeform 355"/>
            <p:cNvSpPr>
              <a:spLocks/>
            </p:cNvSpPr>
            <p:nvPr/>
          </p:nvSpPr>
          <p:spPr bwMode="auto">
            <a:xfrm>
              <a:off x="2713" y="1219"/>
              <a:ext cx="425" cy="248"/>
            </a:xfrm>
            <a:custGeom>
              <a:avLst/>
              <a:gdLst/>
              <a:ahLst/>
              <a:cxnLst>
                <a:cxn ang="0">
                  <a:pos x="0" y="1486"/>
                </a:cxn>
                <a:cxn ang="0">
                  <a:pos x="207" y="1093"/>
                </a:cxn>
                <a:cxn ang="0">
                  <a:pos x="487" y="708"/>
                </a:cxn>
                <a:cxn ang="0">
                  <a:pos x="812" y="367"/>
                </a:cxn>
                <a:cxn ang="0">
                  <a:pos x="1172" y="118"/>
                </a:cxn>
                <a:cxn ang="0">
                  <a:pos x="1541" y="0"/>
                </a:cxn>
                <a:cxn ang="0">
                  <a:pos x="1907" y="59"/>
                </a:cxn>
                <a:cxn ang="0">
                  <a:pos x="2249" y="339"/>
                </a:cxn>
                <a:cxn ang="0">
                  <a:pos x="2551" y="881"/>
                </a:cxn>
                <a:cxn ang="0">
                  <a:pos x="2125" y="560"/>
                </a:cxn>
                <a:cxn ang="0">
                  <a:pos x="1748" y="415"/>
                </a:cxn>
                <a:cxn ang="0">
                  <a:pos x="1406" y="405"/>
                </a:cxn>
                <a:cxn ang="0">
                  <a:pos x="1099" y="515"/>
                </a:cxn>
                <a:cxn ang="0">
                  <a:pos x="812" y="699"/>
                </a:cxn>
                <a:cxn ang="0">
                  <a:pos x="535" y="947"/>
                </a:cxn>
                <a:cxn ang="0">
                  <a:pos x="265" y="1217"/>
                </a:cxn>
                <a:cxn ang="0">
                  <a:pos x="0" y="1486"/>
                </a:cxn>
              </a:cxnLst>
              <a:rect l="0" t="0" r="r" b="b"/>
              <a:pathLst>
                <a:path w="2551" h="1486">
                  <a:moveTo>
                    <a:pt x="0" y="1486"/>
                  </a:moveTo>
                  <a:lnTo>
                    <a:pt x="207" y="1093"/>
                  </a:lnTo>
                  <a:lnTo>
                    <a:pt x="487" y="708"/>
                  </a:lnTo>
                  <a:lnTo>
                    <a:pt x="812" y="367"/>
                  </a:lnTo>
                  <a:lnTo>
                    <a:pt x="1172" y="118"/>
                  </a:lnTo>
                  <a:lnTo>
                    <a:pt x="1541" y="0"/>
                  </a:lnTo>
                  <a:lnTo>
                    <a:pt x="1907" y="59"/>
                  </a:lnTo>
                  <a:lnTo>
                    <a:pt x="2249" y="339"/>
                  </a:lnTo>
                  <a:lnTo>
                    <a:pt x="2551" y="881"/>
                  </a:lnTo>
                  <a:lnTo>
                    <a:pt x="2125" y="560"/>
                  </a:lnTo>
                  <a:lnTo>
                    <a:pt x="1748" y="415"/>
                  </a:lnTo>
                  <a:lnTo>
                    <a:pt x="1406" y="405"/>
                  </a:lnTo>
                  <a:lnTo>
                    <a:pt x="1099" y="515"/>
                  </a:lnTo>
                  <a:lnTo>
                    <a:pt x="812" y="699"/>
                  </a:lnTo>
                  <a:lnTo>
                    <a:pt x="535" y="947"/>
                  </a:lnTo>
                  <a:lnTo>
                    <a:pt x="265" y="1217"/>
                  </a:lnTo>
                  <a:lnTo>
                    <a:pt x="0" y="1486"/>
                  </a:lnTo>
                  <a:close/>
                </a:path>
              </a:pathLst>
            </a:custGeom>
            <a:solidFill>
              <a:srgbClr val="FF0066">
                <a:alpha val="6000"/>
              </a:srgbClr>
            </a:solidFill>
            <a:ln w="9525">
              <a:noFill/>
              <a:round/>
              <a:headEnd/>
              <a:tailEnd/>
            </a:ln>
          </p:spPr>
          <p:txBody>
            <a:bodyPr/>
            <a:lstStyle/>
            <a:p>
              <a:endParaRPr lang="ar-SA"/>
            </a:p>
          </p:txBody>
        </p:sp>
        <p:sp>
          <p:nvSpPr>
            <p:cNvPr id="3428" name="Freeform 356"/>
            <p:cNvSpPr>
              <a:spLocks/>
            </p:cNvSpPr>
            <p:nvPr/>
          </p:nvSpPr>
          <p:spPr bwMode="auto">
            <a:xfrm>
              <a:off x="2713" y="1221"/>
              <a:ext cx="418" cy="246"/>
            </a:xfrm>
            <a:custGeom>
              <a:avLst/>
              <a:gdLst/>
              <a:ahLst/>
              <a:cxnLst>
                <a:cxn ang="0">
                  <a:pos x="0" y="1479"/>
                </a:cxn>
                <a:cxn ang="0">
                  <a:pos x="204" y="1096"/>
                </a:cxn>
                <a:cxn ang="0">
                  <a:pos x="473" y="719"/>
                </a:cxn>
                <a:cxn ang="0">
                  <a:pos x="798" y="381"/>
                </a:cxn>
                <a:cxn ang="0">
                  <a:pos x="1147" y="128"/>
                </a:cxn>
                <a:cxn ang="0">
                  <a:pos x="1514" y="0"/>
                </a:cxn>
                <a:cxn ang="0">
                  <a:pos x="1877" y="49"/>
                </a:cxn>
                <a:cxn ang="0">
                  <a:pos x="2212" y="304"/>
                </a:cxn>
                <a:cxn ang="0">
                  <a:pos x="2505" y="822"/>
                </a:cxn>
                <a:cxn ang="0">
                  <a:pos x="2087" y="511"/>
                </a:cxn>
                <a:cxn ang="0">
                  <a:pos x="1721" y="373"/>
                </a:cxn>
                <a:cxn ang="0">
                  <a:pos x="1382" y="367"/>
                </a:cxn>
                <a:cxn ang="0">
                  <a:pos x="1082" y="484"/>
                </a:cxn>
                <a:cxn ang="0">
                  <a:pos x="798" y="678"/>
                </a:cxn>
                <a:cxn ang="0">
                  <a:pos x="529" y="926"/>
                </a:cxn>
                <a:cxn ang="0">
                  <a:pos x="262" y="1199"/>
                </a:cxn>
                <a:cxn ang="0">
                  <a:pos x="0" y="1479"/>
                </a:cxn>
              </a:cxnLst>
              <a:rect l="0" t="0" r="r" b="b"/>
              <a:pathLst>
                <a:path w="2505" h="1479">
                  <a:moveTo>
                    <a:pt x="0" y="1479"/>
                  </a:moveTo>
                  <a:lnTo>
                    <a:pt x="204" y="1096"/>
                  </a:lnTo>
                  <a:lnTo>
                    <a:pt x="473" y="719"/>
                  </a:lnTo>
                  <a:lnTo>
                    <a:pt x="798" y="381"/>
                  </a:lnTo>
                  <a:lnTo>
                    <a:pt x="1147" y="128"/>
                  </a:lnTo>
                  <a:lnTo>
                    <a:pt x="1514" y="0"/>
                  </a:lnTo>
                  <a:lnTo>
                    <a:pt x="1877" y="49"/>
                  </a:lnTo>
                  <a:lnTo>
                    <a:pt x="2212" y="304"/>
                  </a:lnTo>
                  <a:lnTo>
                    <a:pt x="2505" y="822"/>
                  </a:lnTo>
                  <a:lnTo>
                    <a:pt x="2087" y="511"/>
                  </a:lnTo>
                  <a:lnTo>
                    <a:pt x="1721" y="373"/>
                  </a:lnTo>
                  <a:lnTo>
                    <a:pt x="1382" y="367"/>
                  </a:lnTo>
                  <a:lnTo>
                    <a:pt x="1082" y="484"/>
                  </a:lnTo>
                  <a:lnTo>
                    <a:pt x="798" y="678"/>
                  </a:lnTo>
                  <a:lnTo>
                    <a:pt x="529" y="926"/>
                  </a:lnTo>
                  <a:lnTo>
                    <a:pt x="262" y="1199"/>
                  </a:lnTo>
                  <a:lnTo>
                    <a:pt x="0" y="1479"/>
                  </a:lnTo>
                  <a:close/>
                </a:path>
              </a:pathLst>
            </a:custGeom>
            <a:solidFill>
              <a:srgbClr val="FF0066">
                <a:alpha val="6000"/>
              </a:srgbClr>
            </a:solidFill>
            <a:ln w="9525">
              <a:noFill/>
              <a:round/>
              <a:headEnd/>
              <a:tailEnd/>
            </a:ln>
          </p:spPr>
          <p:txBody>
            <a:bodyPr/>
            <a:lstStyle/>
            <a:p>
              <a:endParaRPr lang="ar-SA"/>
            </a:p>
          </p:txBody>
        </p:sp>
        <p:sp>
          <p:nvSpPr>
            <p:cNvPr id="3429" name="Freeform 357"/>
            <p:cNvSpPr>
              <a:spLocks/>
            </p:cNvSpPr>
            <p:nvPr/>
          </p:nvSpPr>
          <p:spPr bwMode="auto">
            <a:xfrm>
              <a:off x="2713" y="1222"/>
              <a:ext cx="411" cy="245"/>
            </a:xfrm>
            <a:custGeom>
              <a:avLst/>
              <a:gdLst/>
              <a:ahLst/>
              <a:cxnLst>
                <a:cxn ang="0">
                  <a:pos x="0" y="1472"/>
                </a:cxn>
                <a:cxn ang="0">
                  <a:pos x="193" y="1099"/>
                </a:cxn>
                <a:cxn ang="0">
                  <a:pos x="463" y="726"/>
                </a:cxn>
                <a:cxn ang="0">
                  <a:pos x="777" y="388"/>
                </a:cxn>
                <a:cxn ang="0">
                  <a:pos x="1129" y="135"/>
                </a:cxn>
                <a:cxn ang="0">
                  <a:pos x="1489" y="0"/>
                </a:cxn>
                <a:cxn ang="0">
                  <a:pos x="1849" y="31"/>
                </a:cxn>
                <a:cxn ang="0">
                  <a:pos x="2177" y="270"/>
                </a:cxn>
                <a:cxn ang="0">
                  <a:pos x="2468" y="760"/>
                </a:cxn>
                <a:cxn ang="0">
                  <a:pos x="2056" y="460"/>
                </a:cxn>
                <a:cxn ang="0">
                  <a:pos x="1693" y="328"/>
                </a:cxn>
                <a:cxn ang="0">
                  <a:pos x="1365" y="332"/>
                </a:cxn>
                <a:cxn ang="0">
                  <a:pos x="1065" y="457"/>
                </a:cxn>
                <a:cxn ang="0">
                  <a:pos x="784" y="653"/>
                </a:cxn>
                <a:cxn ang="0">
                  <a:pos x="518" y="909"/>
                </a:cxn>
                <a:cxn ang="0">
                  <a:pos x="256" y="1189"/>
                </a:cxn>
                <a:cxn ang="0">
                  <a:pos x="0" y="1472"/>
                </a:cxn>
              </a:cxnLst>
              <a:rect l="0" t="0" r="r" b="b"/>
              <a:pathLst>
                <a:path w="2468" h="1472">
                  <a:moveTo>
                    <a:pt x="0" y="1472"/>
                  </a:moveTo>
                  <a:lnTo>
                    <a:pt x="193" y="1099"/>
                  </a:lnTo>
                  <a:lnTo>
                    <a:pt x="463" y="726"/>
                  </a:lnTo>
                  <a:lnTo>
                    <a:pt x="777" y="388"/>
                  </a:lnTo>
                  <a:lnTo>
                    <a:pt x="1129" y="135"/>
                  </a:lnTo>
                  <a:lnTo>
                    <a:pt x="1489" y="0"/>
                  </a:lnTo>
                  <a:lnTo>
                    <a:pt x="1849" y="31"/>
                  </a:lnTo>
                  <a:lnTo>
                    <a:pt x="2177" y="270"/>
                  </a:lnTo>
                  <a:lnTo>
                    <a:pt x="2468" y="760"/>
                  </a:lnTo>
                  <a:lnTo>
                    <a:pt x="2056" y="460"/>
                  </a:lnTo>
                  <a:lnTo>
                    <a:pt x="1693" y="328"/>
                  </a:lnTo>
                  <a:lnTo>
                    <a:pt x="1365" y="332"/>
                  </a:lnTo>
                  <a:lnTo>
                    <a:pt x="1065" y="457"/>
                  </a:lnTo>
                  <a:lnTo>
                    <a:pt x="784" y="653"/>
                  </a:lnTo>
                  <a:lnTo>
                    <a:pt x="518" y="909"/>
                  </a:lnTo>
                  <a:lnTo>
                    <a:pt x="256" y="1189"/>
                  </a:lnTo>
                  <a:lnTo>
                    <a:pt x="0" y="1472"/>
                  </a:lnTo>
                  <a:close/>
                </a:path>
              </a:pathLst>
            </a:custGeom>
            <a:solidFill>
              <a:srgbClr val="FF0066">
                <a:alpha val="6000"/>
              </a:srgbClr>
            </a:solidFill>
            <a:ln w="9525">
              <a:noFill/>
              <a:round/>
              <a:headEnd/>
              <a:tailEnd/>
            </a:ln>
          </p:spPr>
          <p:txBody>
            <a:bodyPr/>
            <a:lstStyle/>
            <a:p>
              <a:endParaRPr lang="ar-SA"/>
            </a:p>
          </p:txBody>
        </p:sp>
        <p:sp>
          <p:nvSpPr>
            <p:cNvPr id="3430" name="Freeform 358"/>
            <p:cNvSpPr>
              <a:spLocks/>
            </p:cNvSpPr>
            <p:nvPr/>
          </p:nvSpPr>
          <p:spPr bwMode="auto">
            <a:xfrm>
              <a:off x="2606" y="1579"/>
              <a:ext cx="215" cy="387"/>
            </a:xfrm>
            <a:custGeom>
              <a:avLst/>
              <a:gdLst/>
              <a:ahLst/>
              <a:cxnLst>
                <a:cxn ang="0">
                  <a:pos x="0" y="31"/>
                </a:cxn>
                <a:cxn ang="0">
                  <a:pos x="197" y="166"/>
                </a:cxn>
                <a:cxn ang="0">
                  <a:pos x="360" y="360"/>
                </a:cxn>
                <a:cxn ang="0">
                  <a:pos x="487" y="595"/>
                </a:cxn>
                <a:cxn ang="0">
                  <a:pos x="584" y="871"/>
                </a:cxn>
                <a:cxn ang="0">
                  <a:pos x="654" y="1165"/>
                </a:cxn>
                <a:cxn ang="0">
                  <a:pos x="698" y="1469"/>
                </a:cxn>
                <a:cxn ang="0">
                  <a:pos x="718" y="1773"/>
                </a:cxn>
                <a:cxn ang="0">
                  <a:pos x="726" y="2074"/>
                </a:cxn>
                <a:cxn ang="0">
                  <a:pos x="726" y="2102"/>
                </a:cxn>
                <a:cxn ang="0">
                  <a:pos x="726" y="2133"/>
                </a:cxn>
                <a:cxn ang="0">
                  <a:pos x="726" y="2164"/>
                </a:cxn>
                <a:cxn ang="0">
                  <a:pos x="726" y="2194"/>
                </a:cxn>
                <a:cxn ang="0">
                  <a:pos x="726" y="2223"/>
                </a:cxn>
                <a:cxn ang="0">
                  <a:pos x="726" y="2254"/>
                </a:cxn>
                <a:cxn ang="0">
                  <a:pos x="726" y="2285"/>
                </a:cxn>
                <a:cxn ang="0">
                  <a:pos x="729" y="2320"/>
                </a:cxn>
                <a:cxn ang="0">
                  <a:pos x="1106" y="1825"/>
                </a:cxn>
                <a:cxn ang="0">
                  <a:pos x="1282" y="1362"/>
                </a:cxn>
                <a:cxn ang="0">
                  <a:pos x="1293" y="941"/>
                </a:cxn>
                <a:cxn ang="0">
                  <a:pos x="1164" y="581"/>
                </a:cxn>
                <a:cxn ang="0">
                  <a:pos x="937" y="287"/>
                </a:cxn>
                <a:cxn ang="0">
                  <a:pos x="643" y="94"/>
                </a:cxn>
                <a:cxn ang="0">
                  <a:pos x="321" y="0"/>
                </a:cxn>
                <a:cxn ang="0">
                  <a:pos x="0" y="31"/>
                </a:cxn>
              </a:cxnLst>
              <a:rect l="0" t="0" r="r" b="b"/>
              <a:pathLst>
                <a:path w="1293" h="2320">
                  <a:moveTo>
                    <a:pt x="0" y="31"/>
                  </a:moveTo>
                  <a:lnTo>
                    <a:pt x="197" y="166"/>
                  </a:lnTo>
                  <a:lnTo>
                    <a:pt x="360" y="360"/>
                  </a:lnTo>
                  <a:lnTo>
                    <a:pt x="487" y="595"/>
                  </a:lnTo>
                  <a:lnTo>
                    <a:pt x="584" y="871"/>
                  </a:lnTo>
                  <a:lnTo>
                    <a:pt x="654" y="1165"/>
                  </a:lnTo>
                  <a:lnTo>
                    <a:pt x="698" y="1469"/>
                  </a:lnTo>
                  <a:lnTo>
                    <a:pt x="718" y="1773"/>
                  </a:lnTo>
                  <a:lnTo>
                    <a:pt x="726" y="2074"/>
                  </a:lnTo>
                  <a:lnTo>
                    <a:pt x="726" y="2102"/>
                  </a:lnTo>
                  <a:lnTo>
                    <a:pt x="726" y="2133"/>
                  </a:lnTo>
                  <a:lnTo>
                    <a:pt x="726" y="2164"/>
                  </a:lnTo>
                  <a:lnTo>
                    <a:pt x="726" y="2194"/>
                  </a:lnTo>
                  <a:lnTo>
                    <a:pt x="726" y="2223"/>
                  </a:lnTo>
                  <a:lnTo>
                    <a:pt x="726" y="2254"/>
                  </a:lnTo>
                  <a:lnTo>
                    <a:pt x="726" y="2285"/>
                  </a:lnTo>
                  <a:lnTo>
                    <a:pt x="729" y="2320"/>
                  </a:lnTo>
                  <a:lnTo>
                    <a:pt x="1106" y="1825"/>
                  </a:lnTo>
                  <a:lnTo>
                    <a:pt x="1282" y="1362"/>
                  </a:lnTo>
                  <a:lnTo>
                    <a:pt x="1293" y="941"/>
                  </a:lnTo>
                  <a:lnTo>
                    <a:pt x="1164" y="581"/>
                  </a:lnTo>
                  <a:lnTo>
                    <a:pt x="937" y="287"/>
                  </a:lnTo>
                  <a:lnTo>
                    <a:pt x="643" y="94"/>
                  </a:lnTo>
                  <a:lnTo>
                    <a:pt x="321" y="0"/>
                  </a:lnTo>
                  <a:lnTo>
                    <a:pt x="0" y="31"/>
                  </a:lnTo>
                  <a:close/>
                </a:path>
              </a:pathLst>
            </a:custGeom>
            <a:solidFill>
              <a:srgbClr val="FF0066">
                <a:alpha val="6000"/>
              </a:srgbClr>
            </a:solidFill>
            <a:ln w="9525">
              <a:noFill/>
              <a:round/>
              <a:headEnd/>
              <a:tailEnd/>
            </a:ln>
          </p:spPr>
          <p:txBody>
            <a:bodyPr/>
            <a:lstStyle/>
            <a:p>
              <a:endParaRPr lang="ar-SA"/>
            </a:p>
          </p:txBody>
        </p:sp>
        <p:sp>
          <p:nvSpPr>
            <p:cNvPr id="3431" name="Freeform 359"/>
            <p:cNvSpPr>
              <a:spLocks/>
            </p:cNvSpPr>
            <p:nvPr/>
          </p:nvSpPr>
          <p:spPr bwMode="auto">
            <a:xfrm>
              <a:off x="2615" y="1582"/>
              <a:ext cx="202" cy="384"/>
            </a:xfrm>
            <a:custGeom>
              <a:avLst/>
              <a:gdLst/>
              <a:ahLst/>
              <a:cxnLst>
                <a:cxn ang="0">
                  <a:pos x="0" y="28"/>
                </a:cxn>
                <a:cxn ang="0">
                  <a:pos x="201" y="163"/>
                </a:cxn>
                <a:cxn ang="0">
                  <a:pos x="374" y="360"/>
                </a:cxn>
                <a:cxn ang="0">
                  <a:pos x="508" y="595"/>
                </a:cxn>
                <a:cxn ang="0">
                  <a:pos x="608" y="867"/>
                </a:cxn>
                <a:cxn ang="0">
                  <a:pos x="671" y="1154"/>
                </a:cxn>
                <a:cxn ang="0">
                  <a:pos x="705" y="1462"/>
                </a:cxn>
                <a:cxn ang="0">
                  <a:pos x="709" y="1763"/>
                </a:cxn>
                <a:cxn ang="0">
                  <a:pos x="688" y="2050"/>
                </a:cxn>
                <a:cxn ang="0">
                  <a:pos x="685" y="2077"/>
                </a:cxn>
                <a:cxn ang="0">
                  <a:pos x="677" y="2111"/>
                </a:cxn>
                <a:cxn ang="0">
                  <a:pos x="677" y="2139"/>
                </a:cxn>
                <a:cxn ang="0">
                  <a:pos x="677" y="2177"/>
                </a:cxn>
                <a:cxn ang="0">
                  <a:pos x="674" y="2209"/>
                </a:cxn>
                <a:cxn ang="0">
                  <a:pos x="674" y="2240"/>
                </a:cxn>
                <a:cxn ang="0">
                  <a:pos x="674" y="2271"/>
                </a:cxn>
                <a:cxn ang="0">
                  <a:pos x="674" y="2306"/>
                </a:cxn>
                <a:cxn ang="0">
                  <a:pos x="1034" y="1822"/>
                </a:cxn>
                <a:cxn ang="0">
                  <a:pos x="1210" y="1365"/>
                </a:cxn>
                <a:cxn ang="0">
                  <a:pos x="1213" y="947"/>
                </a:cxn>
                <a:cxn ang="0">
                  <a:pos x="1103" y="595"/>
                </a:cxn>
                <a:cxn ang="0">
                  <a:pos x="885" y="301"/>
                </a:cxn>
                <a:cxn ang="0">
                  <a:pos x="612" y="97"/>
                </a:cxn>
                <a:cxn ang="0">
                  <a:pos x="300" y="0"/>
                </a:cxn>
                <a:cxn ang="0">
                  <a:pos x="0" y="28"/>
                </a:cxn>
              </a:cxnLst>
              <a:rect l="0" t="0" r="r" b="b"/>
              <a:pathLst>
                <a:path w="1213" h="2306">
                  <a:moveTo>
                    <a:pt x="0" y="28"/>
                  </a:moveTo>
                  <a:lnTo>
                    <a:pt x="201" y="163"/>
                  </a:lnTo>
                  <a:lnTo>
                    <a:pt x="374" y="360"/>
                  </a:lnTo>
                  <a:lnTo>
                    <a:pt x="508" y="595"/>
                  </a:lnTo>
                  <a:lnTo>
                    <a:pt x="608" y="867"/>
                  </a:lnTo>
                  <a:lnTo>
                    <a:pt x="671" y="1154"/>
                  </a:lnTo>
                  <a:lnTo>
                    <a:pt x="705" y="1462"/>
                  </a:lnTo>
                  <a:lnTo>
                    <a:pt x="709" y="1763"/>
                  </a:lnTo>
                  <a:lnTo>
                    <a:pt x="688" y="2050"/>
                  </a:lnTo>
                  <a:lnTo>
                    <a:pt x="685" y="2077"/>
                  </a:lnTo>
                  <a:lnTo>
                    <a:pt x="677" y="2111"/>
                  </a:lnTo>
                  <a:lnTo>
                    <a:pt x="677" y="2139"/>
                  </a:lnTo>
                  <a:lnTo>
                    <a:pt x="677" y="2177"/>
                  </a:lnTo>
                  <a:lnTo>
                    <a:pt x="674" y="2209"/>
                  </a:lnTo>
                  <a:lnTo>
                    <a:pt x="674" y="2240"/>
                  </a:lnTo>
                  <a:lnTo>
                    <a:pt x="674" y="2271"/>
                  </a:lnTo>
                  <a:lnTo>
                    <a:pt x="674" y="2306"/>
                  </a:lnTo>
                  <a:lnTo>
                    <a:pt x="1034" y="1822"/>
                  </a:lnTo>
                  <a:lnTo>
                    <a:pt x="1210" y="1365"/>
                  </a:lnTo>
                  <a:lnTo>
                    <a:pt x="1213" y="947"/>
                  </a:lnTo>
                  <a:lnTo>
                    <a:pt x="1103" y="595"/>
                  </a:lnTo>
                  <a:lnTo>
                    <a:pt x="885" y="301"/>
                  </a:lnTo>
                  <a:lnTo>
                    <a:pt x="612" y="97"/>
                  </a:lnTo>
                  <a:lnTo>
                    <a:pt x="300" y="0"/>
                  </a:lnTo>
                  <a:lnTo>
                    <a:pt x="0" y="28"/>
                  </a:lnTo>
                  <a:close/>
                </a:path>
              </a:pathLst>
            </a:custGeom>
            <a:solidFill>
              <a:srgbClr val="FF0066">
                <a:alpha val="6000"/>
              </a:srgbClr>
            </a:solidFill>
            <a:ln w="9525">
              <a:noFill/>
              <a:round/>
              <a:headEnd/>
              <a:tailEnd/>
            </a:ln>
          </p:spPr>
          <p:txBody>
            <a:bodyPr/>
            <a:lstStyle/>
            <a:p>
              <a:endParaRPr lang="ar-SA"/>
            </a:p>
          </p:txBody>
        </p:sp>
        <p:sp>
          <p:nvSpPr>
            <p:cNvPr id="3432" name="Freeform 360"/>
            <p:cNvSpPr>
              <a:spLocks/>
            </p:cNvSpPr>
            <p:nvPr/>
          </p:nvSpPr>
          <p:spPr bwMode="auto">
            <a:xfrm>
              <a:off x="2623" y="1585"/>
              <a:ext cx="193" cy="381"/>
            </a:xfrm>
            <a:custGeom>
              <a:avLst/>
              <a:gdLst/>
              <a:ahLst/>
              <a:cxnLst>
                <a:cxn ang="0">
                  <a:pos x="0" y="25"/>
                </a:cxn>
                <a:cxn ang="0">
                  <a:pos x="217" y="159"/>
                </a:cxn>
                <a:cxn ang="0">
                  <a:pos x="390" y="353"/>
                </a:cxn>
                <a:cxn ang="0">
                  <a:pos x="532" y="585"/>
                </a:cxn>
                <a:cxn ang="0">
                  <a:pos x="636" y="861"/>
                </a:cxn>
                <a:cxn ang="0">
                  <a:pos x="698" y="1148"/>
                </a:cxn>
                <a:cxn ang="0">
                  <a:pos x="718" y="1449"/>
                </a:cxn>
                <a:cxn ang="0">
                  <a:pos x="705" y="1746"/>
                </a:cxn>
                <a:cxn ang="0">
                  <a:pos x="656" y="2030"/>
                </a:cxn>
                <a:cxn ang="0">
                  <a:pos x="649" y="2057"/>
                </a:cxn>
                <a:cxn ang="0">
                  <a:pos x="642" y="2091"/>
                </a:cxn>
                <a:cxn ang="0">
                  <a:pos x="639" y="2119"/>
                </a:cxn>
                <a:cxn ang="0">
                  <a:pos x="636" y="2154"/>
                </a:cxn>
                <a:cxn ang="0">
                  <a:pos x="628" y="2185"/>
                </a:cxn>
                <a:cxn ang="0">
                  <a:pos x="625" y="2223"/>
                </a:cxn>
                <a:cxn ang="0">
                  <a:pos x="625" y="2254"/>
                </a:cxn>
                <a:cxn ang="0">
                  <a:pos x="625" y="2289"/>
                </a:cxn>
                <a:cxn ang="0">
                  <a:pos x="977" y="1811"/>
                </a:cxn>
                <a:cxn ang="0">
                  <a:pos x="1147" y="1369"/>
                </a:cxn>
                <a:cxn ang="0">
                  <a:pos x="1158" y="951"/>
                </a:cxn>
                <a:cxn ang="0">
                  <a:pos x="1046" y="595"/>
                </a:cxn>
                <a:cxn ang="0">
                  <a:pos x="839" y="308"/>
                </a:cxn>
                <a:cxn ang="0">
                  <a:pos x="580" y="104"/>
                </a:cxn>
                <a:cxn ang="0">
                  <a:pos x="286" y="0"/>
                </a:cxn>
                <a:cxn ang="0">
                  <a:pos x="0" y="25"/>
                </a:cxn>
              </a:cxnLst>
              <a:rect l="0" t="0" r="r" b="b"/>
              <a:pathLst>
                <a:path w="1158" h="2289">
                  <a:moveTo>
                    <a:pt x="0" y="25"/>
                  </a:moveTo>
                  <a:lnTo>
                    <a:pt x="217" y="159"/>
                  </a:lnTo>
                  <a:lnTo>
                    <a:pt x="390" y="353"/>
                  </a:lnTo>
                  <a:lnTo>
                    <a:pt x="532" y="585"/>
                  </a:lnTo>
                  <a:lnTo>
                    <a:pt x="636" y="861"/>
                  </a:lnTo>
                  <a:lnTo>
                    <a:pt x="698" y="1148"/>
                  </a:lnTo>
                  <a:lnTo>
                    <a:pt x="718" y="1449"/>
                  </a:lnTo>
                  <a:lnTo>
                    <a:pt x="705" y="1746"/>
                  </a:lnTo>
                  <a:lnTo>
                    <a:pt x="656" y="2030"/>
                  </a:lnTo>
                  <a:lnTo>
                    <a:pt x="649" y="2057"/>
                  </a:lnTo>
                  <a:lnTo>
                    <a:pt x="642" y="2091"/>
                  </a:lnTo>
                  <a:lnTo>
                    <a:pt x="639" y="2119"/>
                  </a:lnTo>
                  <a:lnTo>
                    <a:pt x="636" y="2154"/>
                  </a:lnTo>
                  <a:lnTo>
                    <a:pt x="628" y="2185"/>
                  </a:lnTo>
                  <a:lnTo>
                    <a:pt x="625" y="2223"/>
                  </a:lnTo>
                  <a:lnTo>
                    <a:pt x="625" y="2254"/>
                  </a:lnTo>
                  <a:lnTo>
                    <a:pt x="625" y="2289"/>
                  </a:lnTo>
                  <a:lnTo>
                    <a:pt x="977" y="1811"/>
                  </a:lnTo>
                  <a:lnTo>
                    <a:pt x="1147" y="1369"/>
                  </a:lnTo>
                  <a:lnTo>
                    <a:pt x="1158" y="951"/>
                  </a:lnTo>
                  <a:lnTo>
                    <a:pt x="1046" y="595"/>
                  </a:lnTo>
                  <a:lnTo>
                    <a:pt x="839" y="308"/>
                  </a:lnTo>
                  <a:lnTo>
                    <a:pt x="580" y="104"/>
                  </a:lnTo>
                  <a:lnTo>
                    <a:pt x="286" y="0"/>
                  </a:lnTo>
                  <a:lnTo>
                    <a:pt x="0" y="25"/>
                  </a:lnTo>
                  <a:close/>
                </a:path>
              </a:pathLst>
            </a:custGeom>
            <a:solidFill>
              <a:srgbClr val="FF0066">
                <a:alpha val="6000"/>
              </a:srgbClr>
            </a:solidFill>
            <a:ln w="9525">
              <a:noFill/>
              <a:round/>
              <a:headEnd/>
              <a:tailEnd/>
            </a:ln>
          </p:spPr>
          <p:txBody>
            <a:bodyPr/>
            <a:lstStyle/>
            <a:p>
              <a:endParaRPr lang="ar-SA"/>
            </a:p>
          </p:txBody>
        </p:sp>
        <p:sp>
          <p:nvSpPr>
            <p:cNvPr id="3433" name="Freeform 361"/>
            <p:cNvSpPr>
              <a:spLocks/>
            </p:cNvSpPr>
            <p:nvPr/>
          </p:nvSpPr>
          <p:spPr bwMode="auto">
            <a:xfrm>
              <a:off x="2632" y="1587"/>
              <a:ext cx="182" cy="379"/>
            </a:xfrm>
            <a:custGeom>
              <a:avLst/>
              <a:gdLst/>
              <a:ahLst/>
              <a:cxnLst>
                <a:cxn ang="0">
                  <a:pos x="0" y="24"/>
                </a:cxn>
                <a:cxn ang="0">
                  <a:pos x="221" y="158"/>
                </a:cxn>
                <a:cxn ang="0">
                  <a:pos x="408" y="353"/>
                </a:cxn>
                <a:cxn ang="0">
                  <a:pos x="553" y="590"/>
                </a:cxn>
                <a:cxn ang="0">
                  <a:pos x="657" y="860"/>
                </a:cxn>
                <a:cxn ang="0">
                  <a:pos x="708" y="1143"/>
                </a:cxn>
                <a:cxn ang="0">
                  <a:pos x="729" y="1441"/>
                </a:cxn>
                <a:cxn ang="0">
                  <a:pos x="691" y="1728"/>
                </a:cxn>
                <a:cxn ang="0">
                  <a:pos x="616" y="2007"/>
                </a:cxn>
                <a:cxn ang="0">
                  <a:pos x="605" y="2039"/>
                </a:cxn>
                <a:cxn ang="0">
                  <a:pos x="601" y="2070"/>
                </a:cxn>
                <a:cxn ang="0">
                  <a:pos x="594" y="2101"/>
                </a:cxn>
                <a:cxn ang="0">
                  <a:pos x="594" y="2136"/>
                </a:cxn>
                <a:cxn ang="0">
                  <a:pos x="584" y="2167"/>
                </a:cxn>
                <a:cxn ang="0">
                  <a:pos x="581" y="2205"/>
                </a:cxn>
                <a:cxn ang="0">
                  <a:pos x="570" y="2236"/>
                </a:cxn>
                <a:cxn ang="0">
                  <a:pos x="570" y="2271"/>
                </a:cxn>
                <a:cxn ang="0">
                  <a:pos x="909" y="1804"/>
                </a:cxn>
                <a:cxn ang="0">
                  <a:pos x="1075" y="1358"/>
                </a:cxn>
                <a:cxn ang="0">
                  <a:pos x="1089" y="950"/>
                </a:cxn>
                <a:cxn ang="0">
                  <a:pos x="988" y="595"/>
                </a:cxn>
                <a:cxn ang="0">
                  <a:pos x="795" y="307"/>
                </a:cxn>
                <a:cxn ang="0">
                  <a:pos x="550" y="103"/>
                </a:cxn>
                <a:cxn ang="0">
                  <a:pos x="270" y="0"/>
                </a:cxn>
                <a:cxn ang="0">
                  <a:pos x="0" y="24"/>
                </a:cxn>
              </a:cxnLst>
              <a:rect l="0" t="0" r="r" b="b"/>
              <a:pathLst>
                <a:path w="1089" h="2271">
                  <a:moveTo>
                    <a:pt x="0" y="24"/>
                  </a:moveTo>
                  <a:lnTo>
                    <a:pt x="221" y="158"/>
                  </a:lnTo>
                  <a:lnTo>
                    <a:pt x="408" y="353"/>
                  </a:lnTo>
                  <a:lnTo>
                    <a:pt x="553" y="590"/>
                  </a:lnTo>
                  <a:lnTo>
                    <a:pt x="657" y="860"/>
                  </a:lnTo>
                  <a:lnTo>
                    <a:pt x="708" y="1143"/>
                  </a:lnTo>
                  <a:lnTo>
                    <a:pt x="729" y="1441"/>
                  </a:lnTo>
                  <a:lnTo>
                    <a:pt x="691" y="1728"/>
                  </a:lnTo>
                  <a:lnTo>
                    <a:pt x="616" y="2007"/>
                  </a:lnTo>
                  <a:lnTo>
                    <a:pt x="605" y="2039"/>
                  </a:lnTo>
                  <a:lnTo>
                    <a:pt x="601" y="2070"/>
                  </a:lnTo>
                  <a:lnTo>
                    <a:pt x="594" y="2101"/>
                  </a:lnTo>
                  <a:lnTo>
                    <a:pt x="594" y="2136"/>
                  </a:lnTo>
                  <a:lnTo>
                    <a:pt x="584" y="2167"/>
                  </a:lnTo>
                  <a:lnTo>
                    <a:pt x="581" y="2205"/>
                  </a:lnTo>
                  <a:lnTo>
                    <a:pt x="570" y="2236"/>
                  </a:lnTo>
                  <a:lnTo>
                    <a:pt x="570" y="2271"/>
                  </a:lnTo>
                  <a:lnTo>
                    <a:pt x="909" y="1804"/>
                  </a:lnTo>
                  <a:lnTo>
                    <a:pt x="1075" y="1358"/>
                  </a:lnTo>
                  <a:lnTo>
                    <a:pt x="1089" y="950"/>
                  </a:lnTo>
                  <a:lnTo>
                    <a:pt x="988" y="595"/>
                  </a:lnTo>
                  <a:lnTo>
                    <a:pt x="795" y="307"/>
                  </a:lnTo>
                  <a:lnTo>
                    <a:pt x="550" y="103"/>
                  </a:lnTo>
                  <a:lnTo>
                    <a:pt x="270" y="0"/>
                  </a:lnTo>
                  <a:lnTo>
                    <a:pt x="0" y="24"/>
                  </a:lnTo>
                  <a:close/>
                </a:path>
              </a:pathLst>
            </a:custGeom>
            <a:solidFill>
              <a:srgbClr val="FF0066">
                <a:alpha val="6000"/>
              </a:srgbClr>
            </a:solidFill>
            <a:ln w="9525">
              <a:noFill/>
              <a:round/>
              <a:headEnd/>
              <a:tailEnd/>
            </a:ln>
          </p:spPr>
          <p:txBody>
            <a:bodyPr/>
            <a:lstStyle/>
            <a:p>
              <a:endParaRPr lang="ar-SA"/>
            </a:p>
          </p:txBody>
        </p:sp>
        <p:sp>
          <p:nvSpPr>
            <p:cNvPr id="3434" name="Freeform 362"/>
            <p:cNvSpPr>
              <a:spLocks/>
            </p:cNvSpPr>
            <p:nvPr/>
          </p:nvSpPr>
          <p:spPr bwMode="auto">
            <a:xfrm>
              <a:off x="2640" y="1590"/>
              <a:ext cx="170" cy="376"/>
            </a:xfrm>
            <a:custGeom>
              <a:avLst/>
              <a:gdLst/>
              <a:ahLst/>
              <a:cxnLst>
                <a:cxn ang="0">
                  <a:pos x="0" y="20"/>
                </a:cxn>
                <a:cxn ang="0">
                  <a:pos x="228" y="159"/>
                </a:cxn>
                <a:cxn ang="0">
                  <a:pos x="429" y="353"/>
                </a:cxn>
                <a:cxn ang="0">
                  <a:pos x="577" y="587"/>
                </a:cxn>
                <a:cxn ang="0">
                  <a:pos x="684" y="857"/>
                </a:cxn>
                <a:cxn ang="0">
                  <a:pos x="736" y="1134"/>
                </a:cxn>
                <a:cxn ang="0">
                  <a:pos x="744" y="1428"/>
                </a:cxn>
                <a:cxn ang="0">
                  <a:pos x="688" y="1711"/>
                </a:cxn>
                <a:cxn ang="0">
                  <a:pos x="585" y="1981"/>
                </a:cxn>
                <a:cxn ang="0">
                  <a:pos x="577" y="2012"/>
                </a:cxn>
                <a:cxn ang="0">
                  <a:pos x="568" y="2050"/>
                </a:cxn>
                <a:cxn ang="0">
                  <a:pos x="557" y="2081"/>
                </a:cxn>
                <a:cxn ang="0">
                  <a:pos x="553" y="2116"/>
                </a:cxn>
                <a:cxn ang="0">
                  <a:pos x="539" y="2146"/>
                </a:cxn>
                <a:cxn ang="0">
                  <a:pos x="536" y="2185"/>
                </a:cxn>
                <a:cxn ang="0">
                  <a:pos x="525" y="2219"/>
                </a:cxn>
                <a:cxn ang="0">
                  <a:pos x="522" y="2254"/>
                </a:cxn>
                <a:cxn ang="0">
                  <a:pos x="847" y="1797"/>
                </a:cxn>
                <a:cxn ang="0">
                  <a:pos x="1009" y="1358"/>
                </a:cxn>
                <a:cxn ang="0">
                  <a:pos x="1020" y="953"/>
                </a:cxn>
                <a:cxn ang="0">
                  <a:pos x="930" y="605"/>
                </a:cxn>
                <a:cxn ang="0">
                  <a:pos x="750" y="311"/>
                </a:cxn>
                <a:cxn ang="0">
                  <a:pos x="519" y="111"/>
                </a:cxn>
                <a:cxn ang="0">
                  <a:pos x="256" y="0"/>
                </a:cxn>
                <a:cxn ang="0">
                  <a:pos x="0" y="20"/>
                </a:cxn>
              </a:cxnLst>
              <a:rect l="0" t="0" r="r" b="b"/>
              <a:pathLst>
                <a:path w="1020" h="2254">
                  <a:moveTo>
                    <a:pt x="0" y="20"/>
                  </a:moveTo>
                  <a:lnTo>
                    <a:pt x="228" y="159"/>
                  </a:lnTo>
                  <a:lnTo>
                    <a:pt x="429" y="353"/>
                  </a:lnTo>
                  <a:lnTo>
                    <a:pt x="577" y="587"/>
                  </a:lnTo>
                  <a:lnTo>
                    <a:pt x="684" y="857"/>
                  </a:lnTo>
                  <a:lnTo>
                    <a:pt x="736" y="1134"/>
                  </a:lnTo>
                  <a:lnTo>
                    <a:pt x="744" y="1428"/>
                  </a:lnTo>
                  <a:lnTo>
                    <a:pt x="688" y="1711"/>
                  </a:lnTo>
                  <a:lnTo>
                    <a:pt x="585" y="1981"/>
                  </a:lnTo>
                  <a:lnTo>
                    <a:pt x="577" y="2012"/>
                  </a:lnTo>
                  <a:lnTo>
                    <a:pt x="568" y="2050"/>
                  </a:lnTo>
                  <a:lnTo>
                    <a:pt x="557" y="2081"/>
                  </a:lnTo>
                  <a:lnTo>
                    <a:pt x="553" y="2116"/>
                  </a:lnTo>
                  <a:lnTo>
                    <a:pt x="539" y="2146"/>
                  </a:lnTo>
                  <a:lnTo>
                    <a:pt x="536" y="2185"/>
                  </a:lnTo>
                  <a:lnTo>
                    <a:pt x="525" y="2219"/>
                  </a:lnTo>
                  <a:lnTo>
                    <a:pt x="522" y="2254"/>
                  </a:lnTo>
                  <a:lnTo>
                    <a:pt x="847" y="1797"/>
                  </a:lnTo>
                  <a:lnTo>
                    <a:pt x="1009" y="1358"/>
                  </a:lnTo>
                  <a:lnTo>
                    <a:pt x="1020" y="953"/>
                  </a:lnTo>
                  <a:lnTo>
                    <a:pt x="930" y="605"/>
                  </a:lnTo>
                  <a:lnTo>
                    <a:pt x="750" y="311"/>
                  </a:lnTo>
                  <a:lnTo>
                    <a:pt x="519" y="111"/>
                  </a:lnTo>
                  <a:lnTo>
                    <a:pt x="256" y="0"/>
                  </a:lnTo>
                  <a:lnTo>
                    <a:pt x="0" y="20"/>
                  </a:lnTo>
                  <a:close/>
                </a:path>
              </a:pathLst>
            </a:custGeom>
            <a:solidFill>
              <a:srgbClr val="FF0066">
                <a:alpha val="6000"/>
              </a:srgbClr>
            </a:solidFill>
            <a:ln w="9525">
              <a:noFill/>
              <a:round/>
              <a:headEnd/>
              <a:tailEnd/>
            </a:ln>
          </p:spPr>
          <p:txBody>
            <a:bodyPr/>
            <a:lstStyle/>
            <a:p>
              <a:endParaRPr lang="ar-SA"/>
            </a:p>
          </p:txBody>
        </p:sp>
        <p:sp>
          <p:nvSpPr>
            <p:cNvPr id="3435" name="Freeform 363"/>
            <p:cNvSpPr>
              <a:spLocks/>
            </p:cNvSpPr>
            <p:nvPr/>
          </p:nvSpPr>
          <p:spPr bwMode="auto">
            <a:xfrm>
              <a:off x="1889" y="1543"/>
              <a:ext cx="538" cy="251"/>
            </a:xfrm>
            <a:custGeom>
              <a:avLst/>
              <a:gdLst/>
              <a:ahLst/>
              <a:cxnLst>
                <a:cxn ang="0">
                  <a:pos x="0" y="1506"/>
                </a:cxn>
                <a:cxn ang="0">
                  <a:pos x="211" y="1291"/>
                </a:cxn>
                <a:cxn ang="0">
                  <a:pos x="498" y="1091"/>
                </a:cxn>
                <a:cxn ang="0">
                  <a:pos x="841" y="911"/>
                </a:cxn>
                <a:cxn ang="0">
                  <a:pos x="1227" y="749"/>
                </a:cxn>
                <a:cxn ang="0">
                  <a:pos x="1639" y="604"/>
                </a:cxn>
                <a:cxn ang="0">
                  <a:pos x="2060" y="473"/>
                </a:cxn>
                <a:cxn ang="0">
                  <a:pos x="2478" y="366"/>
                </a:cxn>
                <a:cxn ang="0">
                  <a:pos x="2886" y="279"/>
                </a:cxn>
                <a:cxn ang="0">
                  <a:pos x="2927" y="265"/>
                </a:cxn>
                <a:cxn ang="0">
                  <a:pos x="2973" y="254"/>
                </a:cxn>
                <a:cxn ang="0">
                  <a:pos x="3014" y="248"/>
                </a:cxn>
                <a:cxn ang="0">
                  <a:pos x="3059" y="242"/>
                </a:cxn>
                <a:cxn ang="0">
                  <a:pos x="3097" y="231"/>
                </a:cxn>
                <a:cxn ang="0">
                  <a:pos x="3138" y="220"/>
                </a:cxn>
                <a:cxn ang="0">
                  <a:pos x="3183" y="210"/>
                </a:cxn>
                <a:cxn ang="0">
                  <a:pos x="3229" y="207"/>
                </a:cxn>
                <a:cxn ang="0">
                  <a:pos x="2602" y="17"/>
                </a:cxn>
                <a:cxn ang="0">
                  <a:pos x="1991" y="0"/>
                </a:cxn>
                <a:cxn ang="0">
                  <a:pos x="1417" y="116"/>
                </a:cxn>
                <a:cxn ang="0">
                  <a:pos x="910" y="338"/>
                </a:cxn>
                <a:cxn ang="0">
                  <a:pos x="481" y="611"/>
                </a:cxn>
                <a:cxn ang="0">
                  <a:pos x="176" y="925"/>
                </a:cxn>
                <a:cxn ang="0">
                  <a:pos x="4" y="1233"/>
                </a:cxn>
                <a:cxn ang="0">
                  <a:pos x="0" y="1506"/>
                </a:cxn>
              </a:cxnLst>
              <a:rect l="0" t="0" r="r" b="b"/>
              <a:pathLst>
                <a:path w="3229" h="1506">
                  <a:moveTo>
                    <a:pt x="0" y="1506"/>
                  </a:moveTo>
                  <a:lnTo>
                    <a:pt x="211" y="1291"/>
                  </a:lnTo>
                  <a:lnTo>
                    <a:pt x="498" y="1091"/>
                  </a:lnTo>
                  <a:lnTo>
                    <a:pt x="841" y="911"/>
                  </a:lnTo>
                  <a:lnTo>
                    <a:pt x="1227" y="749"/>
                  </a:lnTo>
                  <a:lnTo>
                    <a:pt x="1639" y="604"/>
                  </a:lnTo>
                  <a:lnTo>
                    <a:pt x="2060" y="473"/>
                  </a:lnTo>
                  <a:lnTo>
                    <a:pt x="2478" y="366"/>
                  </a:lnTo>
                  <a:lnTo>
                    <a:pt x="2886" y="279"/>
                  </a:lnTo>
                  <a:lnTo>
                    <a:pt x="2927" y="265"/>
                  </a:lnTo>
                  <a:lnTo>
                    <a:pt x="2973" y="254"/>
                  </a:lnTo>
                  <a:lnTo>
                    <a:pt x="3014" y="248"/>
                  </a:lnTo>
                  <a:lnTo>
                    <a:pt x="3059" y="242"/>
                  </a:lnTo>
                  <a:lnTo>
                    <a:pt x="3097" y="231"/>
                  </a:lnTo>
                  <a:lnTo>
                    <a:pt x="3138" y="220"/>
                  </a:lnTo>
                  <a:lnTo>
                    <a:pt x="3183" y="210"/>
                  </a:lnTo>
                  <a:lnTo>
                    <a:pt x="3229" y="207"/>
                  </a:lnTo>
                  <a:lnTo>
                    <a:pt x="2602" y="17"/>
                  </a:lnTo>
                  <a:lnTo>
                    <a:pt x="1991" y="0"/>
                  </a:lnTo>
                  <a:lnTo>
                    <a:pt x="1417" y="116"/>
                  </a:lnTo>
                  <a:lnTo>
                    <a:pt x="910" y="338"/>
                  </a:lnTo>
                  <a:lnTo>
                    <a:pt x="481" y="611"/>
                  </a:lnTo>
                  <a:lnTo>
                    <a:pt x="176" y="925"/>
                  </a:lnTo>
                  <a:lnTo>
                    <a:pt x="4" y="1233"/>
                  </a:lnTo>
                  <a:lnTo>
                    <a:pt x="0" y="1506"/>
                  </a:lnTo>
                  <a:close/>
                </a:path>
              </a:pathLst>
            </a:custGeom>
            <a:solidFill>
              <a:srgbClr val="FF0066">
                <a:alpha val="6000"/>
              </a:srgbClr>
            </a:solidFill>
            <a:ln w="9525">
              <a:noFill/>
              <a:round/>
              <a:headEnd/>
              <a:tailEnd/>
            </a:ln>
          </p:spPr>
          <p:txBody>
            <a:bodyPr/>
            <a:lstStyle/>
            <a:p>
              <a:endParaRPr lang="ar-SA"/>
            </a:p>
          </p:txBody>
        </p:sp>
        <p:sp>
          <p:nvSpPr>
            <p:cNvPr id="3436" name="Freeform 364"/>
            <p:cNvSpPr>
              <a:spLocks/>
            </p:cNvSpPr>
            <p:nvPr/>
          </p:nvSpPr>
          <p:spPr bwMode="auto">
            <a:xfrm>
              <a:off x="1892" y="1545"/>
              <a:ext cx="535" cy="241"/>
            </a:xfrm>
            <a:custGeom>
              <a:avLst/>
              <a:gdLst/>
              <a:ahLst/>
              <a:cxnLst>
                <a:cxn ang="0">
                  <a:pos x="0" y="1445"/>
                </a:cxn>
                <a:cxn ang="0">
                  <a:pos x="215" y="1223"/>
                </a:cxn>
                <a:cxn ang="0">
                  <a:pos x="501" y="1019"/>
                </a:cxn>
                <a:cxn ang="0">
                  <a:pos x="843" y="833"/>
                </a:cxn>
                <a:cxn ang="0">
                  <a:pos x="1230" y="670"/>
                </a:cxn>
                <a:cxn ang="0">
                  <a:pos x="1635" y="526"/>
                </a:cxn>
                <a:cxn ang="0">
                  <a:pos x="2056" y="408"/>
                </a:cxn>
                <a:cxn ang="0">
                  <a:pos x="2468" y="315"/>
                </a:cxn>
                <a:cxn ang="0">
                  <a:pos x="2862" y="256"/>
                </a:cxn>
                <a:cxn ang="0">
                  <a:pos x="2903" y="249"/>
                </a:cxn>
                <a:cxn ang="0">
                  <a:pos x="2941" y="238"/>
                </a:cxn>
                <a:cxn ang="0">
                  <a:pos x="2986" y="229"/>
                </a:cxn>
                <a:cxn ang="0">
                  <a:pos x="3030" y="224"/>
                </a:cxn>
                <a:cxn ang="0">
                  <a:pos x="3073" y="211"/>
                </a:cxn>
                <a:cxn ang="0">
                  <a:pos x="3117" y="207"/>
                </a:cxn>
                <a:cxn ang="0">
                  <a:pos x="3162" y="197"/>
                </a:cxn>
                <a:cxn ang="0">
                  <a:pos x="3208" y="194"/>
                </a:cxn>
                <a:cxn ang="0">
                  <a:pos x="2592" y="14"/>
                </a:cxn>
                <a:cxn ang="0">
                  <a:pos x="1990" y="0"/>
                </a:cxn>
                <a:cxn ang="0">
                  <a:pos x="1417" y="114"/>
                </a:cxn>
                <a:cxn ang="0">
                  <a:pos x="916" y="325"/>
                </a:cxn>
                <a:cxn ang="0">
                  <a:pos x="487" y="591"/>
                </a:cxn>
                <a:cxn ang="0">
                  <a:pos x="180" y="892"/>
                </a:cxn>
                <a:cxn ang="0">
                  <a:pos x="11" y="1182"/>
                </a:cxn>
                <a:cxn ang="0">
                  <a:pos x="0" y="1445"/>
                </a:cxn>
              </a:cxnLst>
              <a:rect l="0" t="0" r="r" b="b"/>
              <a:pathLst>
                <a:path w="3208" h="1445">
                  <a:moveTo>
                    <a:pt x="0" y="1445"/>
                  </a:moveTo>
                  <a:lnTo>
                    <a:pt x="215" y="1223"/>
                  </a:lnTo>
                  <a:lnTo>
                    <a:pt x="501" y="1019"/>
                  </a:lnTo>
                  <a:lnTo>
                    <a:pt x="843" y="833"/>
                  </a:lnTo>
                  <a:lnTo>
                    <a:pt x="1230" y="670"/>
                  </a:lnTo>
                  <a:lnTo>
                    <a:pt x="1635" y="526"/>
                  </a:lnTo>
                  <a:lnTo>
                    <a:pt x="2056" y="408"/>
                  </a:lnTo>
                  <a:lnTo>
                    <a:pt x="2468" y="315"/>
                  </a:lnTo>
                  <a:lnTo>
                    <a:pt x="2862" y="256"/>
                  </a:lnTo>
                  <a:lnTo>
                    <a:pt x="2903" y="249"/>
                  </a:lnTo>
                  <a:lnTo>
                    <a:pt x="2941" y="238"/>
                  </a:lnTo>
                  <a:lnTo>
                    <a:pt x="2986" y="229"/>
                  </a:lnTo>
                  <a:lnTo>
                    <a:pt x="3030" y="224"/>
                  </a:lnTo>
                  <a:lnTo>
                    <a:pt x="3073" y="211"/>
                  </a:lnTo>
                  <a:lnTo>
                    <a:pt x="3117" y="207"/>
                  </a:lnTo>
                  <a:lnTo>
                    <a:pt x="3162" y="197"/>
                  </a:lnTo>
                  <a:lnTo>
                    <a:pt x="3208" y="194"/>
                  </a:lnTo>
                  <a:lnTo>
                    <a:pt x="2592" y="14"/>
                  </a:lnTo>
                  <a:lnTo>
                    <a:pt x="1990" y="0"/>
                  </a:lnTo>
                  <a:lnTo>
                    <a:pt x="1417" y="114"/>
                  </a:lnTo>
                  <a:lnTo>
                    <a:pt x="916" y="325"/>
                  </a:lnTo>
                  <a:lnTo>
                    <a:pt x="487" y="591"/>
                  </a:lnTo>
                  <a:lnTo>
                    <a:pt x="180" y="892"/>
                  </a:lnTo>
                  <a:lnTo>
                    <a:pt x="11" y="1182"/>
                  </a:lnTo>
                  <a:lnTo>
                    <a:pt x="0" y="1445"/>
                  </a:lnTo>
                  <a:close/>
                </a:path>
              </a:pathLst>
            </a:custGeom>
            <a:solidFill>
              <a:srgbClr val="FF0066">
                <a:alpha val="6000"/>
              </a:srgbClr>
            </a:solidFill>
            <a:ln w="9525">
              <a:noFill/>
              <a:round/>
              <a:headEnd/>
              <a:tailEnd/>
            </a:ln>
          </p:spPr>
          <p:txBody>
            <a:bodyPr/>
            <a:lstStyle/>
            <a:p>
              <a:endParaRPr lang="ar-SA"/>
            </a:p>
          </p:txBody>
        </p:sp>
        <p:sp>
          <p:nvSpPr>
            <p:cNvPr id="3437" name="Freeform 365"/>
            <p:cNvSpPr>
              <a:spLocks/>
            </p:cNvSpPr>
            <p:nvPr/>
          </p:nvSpPr>
          <p:spPr bwMode="auto">
            <a:xfrm>
              <a:off x="1897" y="1547"/>
              <a:ext cx="530" cy="231"/>
            </a:xfrm>
            <a:custGeom>
              <a:avLst/>
              <a:gdLst/>
              <a:ahLst/>
              <a:cxnLst>
                <a:cxn ang="0">
                  <a:pos x="0" y="1389"/>
                </a:cxn>
                <a:cxn ang="0">
                  <a:pos x="217" y="1158"/>
                </a:cxn>
                <a:cxn ang="0">
                  <a:pos x="504" y="948"/>
                </a:cxn>
                <a:cxn ang="0">
                  <a:pos x="847" y="754"/>
                </a:cxn>
                <a:cxn ang="0">
                  <a:pos x="1227" y="588"/>
                </a:cxn>
                <a:cxn ang="0">
                  <a:pos x="1634" y="443"/>
                </a:cxn>
                <a:cxn ang="0">
                  <a:pos x="2045" y="335"/>
                </a:cxn>
                <a:cxn ang="0">
                  <a:pos x="2446" y="263"/>
                </a:cxn>
                <a:cxn ang="0">
                  <a:pos x="2823" y="231"/>
                </a:cxn>
                <a:cxn ang="0">
                  <a:pos x="2864" y="225"/>
                </a:cxn>
                <a:cxn ang="0">
                  <a:pos x="2910" y="219"/>
                </a:cxn>
                <a:cxn ang="0">
                  <a:pos x="2955" y="211"/>
                </a:cxn>
                <a:cxn ang="0">
                  <a:pos x="2999" y="208"/>
                </a:cxn>
                <a:cxn ang="0">
                  <a:pos x="3041" y="197"/>
                </a:cxn>
                <a:cxn ang="0">
                  <a:pos x="3089" y="194"/>
                </a:cxn>
                <a:cxn ang="0">
                  <a:pos x="3131" y="187"/>
                </a:cxn>
                <a:cxn ang="0">
                  <a:pos x="3180" y="184"/>
                </a:cxn>
                <a:cxn ang="0">
                  <a:pos x="2575" y="14"/>
                </a:cxn>
                <a:cxn ang="0">
                  <a:pos x="1980" y="0"/>
                </a:cxn>
                <a:cxn ang="0">
                  <a:pos x="1414" y="107"/>
                </a:cxn>
                <a:cxn ang="0">
                  <a:pos x="908" y="315"/>
                </a:cxn>
                <a:cxn ang="0">
                  <a:pos x="487" y="571"/>
                </a:cxn>
                <a:cxn ang="0">
                  <a:pos x="179" y="858"/>
                </a:cxn>
                <a:cxn ang="0">
                  <a:pos x="10" y="1138"/>
                </a:cxn>
                <a:cxn ang="0">
                  <a:pos x="0" y="1389"/>
                </a:cxn>
              </a:cxnLst>
              <a:rect l="0" t="0" r="r" b="b"/>
              <a:pathLst>
                <a:path w="3180" h="1389">
                  <a:moveTo>
                    <a:pt x="0" y="1389"/>
                  </a:moveTo>
                  <a:lnTo>
                    <a:pt x="217" y="1158"/>
                  </a:lnTo>
                  <a:lnTo>
                    <a:pt x="504" y="948"/>
                  </a:lnTo>
                  <a:lnTo>
                    <a:pt x="847" y="754"/>
                  </a:lnTo>
                  <a:lnTo>
                    <a:pt x="1227" y="588"/>
                  </a:lnTo>
                  <a:lnTo>
                    <a:pt x="1634" y="443"/>
                  </a:lnTo>
                  <a:lnTo>
                    <a:pt x="2045" y="335"/>
                  </a:lnTo>
                  <a:lnTo>
                    <a:pt x="2446" y="263"/>
                  </a:lnTo>
                  <a:lnTo>
                    <a:pt x="2823" y="231"/>
                  </a:lnTo>
                  <a:lnTo>
                    <a:pt x="2864" y="225"/>
                  </a:lnTo>
                  <a:lnTo>
                    <a:pt x="2910" y="219"/>
                  </a:lnTo>
                  <a:lnTo>
                    <a:pt x="2955" y="211"/>
                  </a:lnTo>
                  <a:lnTo>
                    <a:pt x="2999" y="208"/>
                  </a:lnTo>
                  <a:lnTo>
                    <a:pt x="3041" y="197"/>
                  </a:lnTo>
                  <a:lnTo>
                    <a:pt x="3089" y="194"/>
                  </a:lnTo>
                  <a:lnTo>
                    <a:pt x="3131" y="187"/>
                  </a:lnTo>
                  <a:lnTo>
                    <a:pt x="3180" y="184"/>
                  </a:lnTo>
                  <a:lnTo>
                    <a:pt x="2575" y="14"/>
                  </a:lnTo>
                  <a:lnTo>
                    <a:pt x="1980" y="0"/>
                  </a:lnTo>
                  <a:lnTo>
                    <a:pt x="1414" y="107"/>
                  </a:lnTo>
                  <a:lnTo>
                    <a:pt x="908" y="315"/>
                  </a:lnTo>
                  <a:lnTo>
                    <a:pt x="487" y="571"/>
                  </a:lnTo>
                  <a:lnTo>
                    <a:pt x="179" y="858"/>
                  </a:lnTo>
                  <a:lnTo>
                    <a:pt x="10" y="1138"/>
                  </a:lnTo>
                  <a:lnTo>
                    <a:pt x="0" y="1389"/>
                  </a:lnTo>
                  <a:close/>
                </a:path>
              </a:pathLst>
            </a:custGeom>
            <a:solidFill>
              <a:srgbClr val="FF0066">
                <a:alpha val="6000"/>
              </a:srgbClr>
            </a:solidFill>
            <a:ln w="9525">
              <a:noFill/>
              <a:round/>
              <a:headEnd/>
              <a:tailEnd/>
            </a:ln>
          </p:spPr>
          <p:txBody>
            <a:bodyPr/>
            <a:lstStyle/>
            <a:p>
              <a:endParaRPr lang="ar-SA"/>
            </a:p>
          </p:txBody>
        </p:sp>
        <p:sp>
          <p:nvSpPr>
            <p:cNvPr id="3438" name="Freeform 366"/>
            <p:cNvSpPr>
              <a:spLocks/>
            </p:cNvSpPr>
            <p:nvPr/>
          </p:nvSpPr>
          <p:spPr bwMode="auto">
            <a:xfrm>
              <a:off x="1902" y="1549"/>
              <a:ext cx="525" cy="220"/>
            </a:xfrm>
            <a:custGeom>
              <a:avLst/>
              <a:gdLst/>
              <a:ahLst/>
              <a:cxnLst>
                <a:cxn ang="0">
                  <a:pos x="0" y="1323"/>
                </a:cxn>
                <a:cxn ang="0">
                  <a:pos x="217" y="1086"/>
                </a:cxn>
                <a:cxn ang="0">
                  <a:pos x="505" y="871"/>
                </a:cxn>
                <a:cxn ang="0">
                  <a:pos x="843" y="674"/>
                </a:cxn>
                <a:cxn ang="0">
                  <a:pos x="1223" y="508"/>
                </a:cxn>
                <a:cxn ang="0">
                  <a:pos x="1625" y="367"/>
                </a:cxn>
                <a:cxn ang="0">
                  <a:pos x="2029" y="269"/>
                </a:cxn>
                <a:cxn ang="0">
                  <a:pos x="2419" y="211"/>
                </a:cxn>
                <a:cxn ang="0">
                  <a:pos x="2789" y="205"/>
                </a:cxn>
                <a:cxn ang="0">
                  <a:pos x="2830" y="197"/>
                </a:cxn>
                <a:cxn ang="0">
                  <a:pos x="2875" y="194"/>
                </a:cxn>
                <a:cxn ang="0">
                  <a:pos x="2920" y="187"/>
                </a:cxn>
                <a:cxn ang="0">
                  <a:pos x="2968" y="187"/>
                </a:cxn>
                <a:cxn ang="0">
                  <a:pos x="3010" y="180"/>
                </a:cxn>
                <a:cxn ang="0">
                  <a:pos x="3055" y="173"/>
                </a:cxn>
                <a:cxn ang="0">
                  <a:pos x="3100" y="170"/>
                </a:cxn>
                <a:cxn ang="0">
                  <a:pos x="3149" y="170"/>
                </a:cxn>
                <a:cxn ang="0">
                  <a:pos x="2553" y="7"/>
                </a:cxn>
                <a:cxn ang="0">
                  <a:pos x="1970" y="0"/>
                </a:cxn>
                <a:cxn ang="0">
                  <a:pos x="1410" y="101"/>
                </a:cxn>
                <a:cxn ang="0">
                  <a:pos x="912" y="301"/>
                </a:cxn>
                <a:cxn ang="0">
                  <a:pos x="491" y="546"/>
                </a:cxn>
                <a:cxn ang="0">
                  <a:pos x="186" y="827"/>
                </a:cxn>
                <a:cxn ang="0">
                  <a:pos x="10" y="1092"/>
                </a:cxn>
                <a:cxn ang="0">
                  <a:pos x="0" y="1323"/>
                </a:cxn>
              </a:cxnLst>
              <a:rect l="0" t="0" r="r" b="b"/>
              <a:pathLst>
                <a:path w="3149" h="1323">
                  <a:moveTo>
                    <a:pt x="0" y="1323"/>
                  </a:moveTo>
                  <a:lnTo>
                    <a:pt x="217" y="1086"/>
                  </a:lnTo>
                  <a:lnTo>
                    <a:pt x="505" y="871"/>
                  </a:lnTo>
                  <a:lnTo>
                    <a:pt x="843" y="674"/>
                  </a:lnTo>
                  <a:lnTo>
                    <a:pt x="1223" y="508"/>
                  </a:lnTo>
                  <a:lnTo>
                    <a:pt x="1625" y="367"/>
                  </a:lnTo>
                  <a:lnTo>
                    <a:pt x="2029" y="269"/>
                  </a:lnTo>
                  <a:lnTo>
                    <a:pt x="2419" y="211"/>
                  </a:lnTo>
                  <a:lnTo>
                    <a:pt x="2789" y="205"/>
                  </a:lnTo>
                  <a:lnTo>
                    <a:pt x="2830" y="197"/>
                  </a:lnTo>
                  <a:lnTo>
                    <a:pt x="2875" y="194"/>
                  </a:lnTo>
                  <a:lnTo>
                    <a:pt x="2920" y="187"/>
                  </a:lnTo>
                  <a:lnTo>
                    <a:pt x="2968" y="187"/>
                  </a:lnTo>
                  <a:lnTo>
                    <a:pt x="3010" y="180"/>
                  </a:lnTo>
                  <a:lnTo>
                    <a:pt x="3055" y="173"/>
                  </a:lnTo>
                  <a:lnTo>
                    <a:pt x="3100" y="170"/>
                  </a:lnTo>
                  <a:lnTo>
                    <a:pt x="3149" y="170"/>
                  </a:lnTo>
                  <a:lnTo>
                    <a:pt x="2553" y="7"/>
                  </a:lnTo>
                  <a:lnTo>
                    <a:pt x="1970" y="0"/>
                  </a:lnTo>
                  <a:lnTo>
                    <a:pt x="1410" y="101"/>
                  </a:lnTo>
                  <a:lnTo>
                    <a:pt x="912" y="301"/>
                  </a:lnTo>
                  <a:lnTo>
                    <a:pt x="491" y="546"/>
                  </a:lnTo>
                  <a:lnTo>
                    <a:pt x="186" y="827"/>
                  </a:lnTo>
                  <a:lnTo>
                    <a:pt x="10" y="1092"/>
                  </a:lnTo>
                  <a:lnTo>
                    <a:pt x="0" y="1323"/>
                  </a:lnTo>
                  <a:close/>
                </a:path>
              </a:pathLst>
            </a:custGeom>
            <a:solidFill>
              <a:srgbClr val="FF0066">
                <a:alpha val="6000"/>
              </a:srgbClr>
            </a:solidFill>
            <a:ln w="9525">
              <a:noFill/>
              <a:round/>
              <a:headEnd/>
              <a:tailEnd/>
            </a:ln>
          </p:spPr>
          <p:txBody>
            <a:bodyPr/>
            <a:lstStyle/>
            <a:p>
              <a:endParaRPr lang="ar-SA"/>
            </a:p>
          </p:txBody>
        </p:sp>
        <p:sp>
          <p:nvSpPr>
            <p:cNvPr id="3439" name="Freeform 367"/>
            <p:cNvSpPr>
              <a:spLocks/>
            </p:cNvSpPr>
            <p:nvPr/>
          </p:nvSpPr>
          <p:spPr bwMode="auto">
            <a:xfrm>
              <a:off x="1906" y="1551"/>
              <a:ext cx="521" cy="210"/>
            </a:xfrm>
            <a:custGeom>
              <a:avLst/>
              <a:gdLst/>
              <a:ahLst/>
              <a:cxnLst>
                <a:cxn ang="0">
                  <a:pos x="0" y="1266"/>
                </a:cxn>
                <a:cxn ang="0">
                  <a:pos x="214" y="1020"/>
                </a:cxn>
                <a:cxn ang="0">
                  <a:pos x="508" y="799"/>
                </a:cxn>
                <a:cxn ang="0">
                  <a:pos x="850" y="595"/>
                </a:cxn>
                <a:cxn ang="0">
                  <a:pos x="1230" y="429"/>
                </a:cxn>
                <a:cxn ang="0">
                  <a:pos x="1624" y="294"/>
                </a:cxn>
                <a:cxn ang="0">
                  <a:pos x="2022" y="204"/>
                </a:cxn>
                <a:cxn ang="0">
                  <a:pos x="2405" y="163"/>
                </a:cxn>
                <a:cxn ang="0">
                  <a:pos x="2762" y="184"/>
                </a:cxn>
                <a:cxn ang="0">
                  <a:pos x="2803" y="177"/>
                </a:cxn>
                <a:cxn ang="0">
                  <a:pos x="2851" y="173"/>
                </a:cxn>
                <a:cxn ang="0">
                  <a:pos x="2892" y="170"/>
                </a:cxn>
                <a:cxn ang="0">
                  <a:pos x="2941" y="170"/>
                </a:cxn>
                <a:cxn ang="0">
                  <a:pos x="2986" y="163"/>
                </a:cxn>
                <a:cxn ang="0">
                  <a:pos x="3031" y="160"/>
                </a:cxn>
                <a:cxn ang="0">
                  <a:pos x="3076" y="160"/>
                </a:cxn>
                <a:cxn ang="0">
                  <a:pos x="3125" y="160"/>
                </a:cxn>
                <a:cxn ang="0">
                  <a:pos x="2540" y="8"/>
                </a:cxn>
                <a:cxn ang="0">
                  <a:pos x="1959" y="0"/>
                </a:cxn>
                <a:cxn ang="0">
                  <a:pos x="1406" y="101"/>
                </a:cxn>
                <a:cxn ang="0">
                  <a:pos x="913" y="291"/>
                </a:cxn>
                <a:cxn ang="0">
                  <a:pos x="495" y="523"/>
                </a:cxn>
                <a:cxn ang="0">
                  <a:pos x="184" y="789"/>
                </a:cxn>
                <a:cxn ang="0">
                  <a:pos x="6" y="1041"/>
                </a:cxn>
                <a:cxn ang="0">
                  <a:pos x="0" y="1266"/>
                </a:cxn>
              </a:cxnLst>
              <a:rect l="0" t="0" r="r" b="b"/>
              <a:pathLst>
                <a:path w="3125" h="1266">
                  <a:moveTo>
                    <a:pt x="0" y="1266"/>
                  </a:moveTo>
                  <a:lnTo>
                    <a:pt x="214" y="1020"/>
                  </a:lnTo>
                  <a:lnTo>
                    <a:pt x="508" y="799"/>
                  </a:lnTo>
                  <a:lnTo>
                    <a:pt x="850" y="595"/>
                  </a:lnTo>
                  <a:lnTo>
                    <a:pt x="1230" y="429"/>
                  </a:lnTo>
                  <a:lnTo>
                    <a:pt x="1624" y="294"/>
                  </a:lnTo>
                  <a:lnTo>
                    <a:pt x="2022" y="204"/>
                  </a:lnTo>
                  <a:lnTo>
                    <a:pt x="2405" y="163"/>
                  </a:lnTo>
                  <a:lnTo>
                    <a:pt x="2762" y="184"/>
                  </a:lnTo>
                  <a:lnTo>
                    <a:pt x="2803" y="177"/>
                  </a:lnTo>
                  <a:lnTo>
                    <a:pt x="2851" y="173"/>
                  </a:lnTo>
                  <a:lnTo>
                    <a:pt x="2892" y="170"/>
                  </a:lnTo>
                  <a:lnTo>
                    <a:pt x="2941" y="170"/>
                  </a:lnTo>
                  <a:lnTo>
                    <a:pt x="2986" y="163"/>
                  </a:lnTo>
                  <a:lnTo>
                    <a:pt x="3031" y="160"/>
                  </a:lnTo>
                  <a:lnTo>
                    <a:pt x="3076" y="160"/>
                  </a:lnTo>
                  <a:lnTo>
                    <a:pt x="3125" y="160"/>
                  </a:lnTo>
                  <a:lnTo>
                    <a:pt x="2540" y="8"/>
                  </a:lnTo>
                  <a:lnTo>
                    <a:pt x="1959" y="0"/>
                  </a:lnTo>
                  <a:lnTo>
                    <a:pt x="1406" y="101"/>
                  </a:lnTo>
                  <a:lnTo>
                    <a:pt x="913" y="291"/>
                  </a:lnTo>
                  <a:lnTo>
                    <a:pt x="495" y="523"/>
                  </a:lnTo>
                  <a:lnTo>
                    <a:pt x="184" y="789"/>
                  </a:lnTo>
                  <a:lnTo>
                    <a:pt x="6" y="1041"/>
                  </a:lnTo>
                  <a:lnTo>
                    <a:pt x="0" y="1266"/>
                  </a:lnTo>
                  <a:close/>
                </a:path>
              </a:pathLst>
            </a:custGeom>
            <a:solidFill>
              <a:srgbClr val="FF0066">
                <a:alpha val="6000"/>
              </a:srgbClr>
            </a:solidFill>
            <a:ln w="9525">
              <a:noFill/>
              <a:round/>
              <a:headEnd/>
              <a:tailEnd/>
            </a:ln>
          </p:spPr>
          <p:txBody>
            <a:bodyPr/>
            <a:lstStyle/>
            <a:p>
              <a:endParaRPr lang="ar-SA"/>
            </a:p>
          </p:txBody>
        </p:sp>
        <p:sp>
          <p:nvSpPr>
            <p:cNvPr id="3440" name="Freeform 368"/>
            <p:cNvSpPr>
              <a:spLocks/>
            </p:cNvSpPr>
            <p:nvPr/>
          </p:nvSpPr>
          <p:spPr bwMode="auto">
            <a:xfrm>
              <a:off x="2117" y="1580"/>
              <a:ext cx="331" cy="444"/>
            </a:xfrm>
            <a:custGeom>
              <a:avLst/>
              <a:gdLst/>
              <a:ahLst/>
              <a:cxnLst>
                <a:cxn ang="0">
                  <a:pos x="215" y="2665"/>
                </a:cxn>
                <a:cxn ang="0">
                  <a:pos x="253" y="2398"/>
                </a:cxn>
                <a:cxn ang="0">
                  <a:pos x="356" y="2104"/>
                </a:cxn>
                <a:cxn ang="0">
                  <a:pos x="515" y="1790"/>
                </a:cxn>
                <a:cxn ang="0">
                  <a:pos x="730" y="1472"/>
                </a:cxn>
                <a:cxn ang="0">
                  <a:pos x="961" y="1136"/>
                </a:cxn>
                <a:cxn ang="0">
                  <a:pos x="1224" y="822"/>
                </a:cxn>
                <a:cxn ang="0">
                  <a:pos x="1489" y="519"/>
                </a:cxn>
                <a:cxn ang="0">
                  <a:pos x="1759" y="242"/>
                </a:cxn>
                <a:cxn ang="0">
                  <a:pos x="1783" y="211"/>
                </a:cxn>
                <a:cxn ang="0">
                  <a:pos x="1811" y="180"/>
                </a:cxn>
                <a:cxn ang="0">
                  <a:pos x="1839" y="148"/>
                </a:cxn>
                <a:cxn ang="0">
                  <a:pos x="1869" y="121"/>
                </a:cxn>
                <a:cxn ang="0">
                  <a:pos x="1898" y="90"/>
                </a:cxn>
                <a:cxn ang="0">
                  <a:pos x="1926" y="59"/>
                </a:cxn>
                <a:cxn ang="0">
                  <a:pos x="1953" y="27"/>
                </a:cxn>
                <a:cxn ang="0">
                  <a:pos x="1984" y="0"/>
                </a:cxn>
                <a:cxn ang="0">
                  <a:pos x="1373" y="208"/>
                </a:cxn>
                <a:cxn ang="0">
                  <a:pos x="872" y="525"/>
                </a:cxn>
                <a:cxn ang="0">
                  <a:pos x="484" y="919"/>
                </a:cxn>
                <a:cxn ang="0">
                  <a:pos x="215" y="1351"/>
                </a:cxn>
                <a:cxn ang="0">
                  <a:pos x="52" y="1773"/>
                </a:cxn>
                <a:cxn ang="0">
                  <a:pos x="0" y="2160"/>
                </a:cxn>
                <a:cxn ang="0">
                  <a:pos x="52" y="2471"/>
                </a:cxn>
                <a:cxn ang="0">
                  <a:pos x="215" y="2665"/>
                </a:cxn>
              </a:cxnLst>
              <a:rect l="0" t="0" r="r" b="b"/>
              <a:pathLst>
                <a:path w="1984" h="2665">
                  <a:moveTo>
                    <a:pt x="215" y="2665"/>
                  </a:moveTo>
                  <a:lnTo>
                    <a:pt x="253" y="2398"/>
                  </a:lnTo>
                  <a:lnTo>
                    <a:pt x="356" y="2104"/>
                  </a:lnTo>
                  <a:lnTo>
                    <a:pt x="515" y="1790"/>
                  </a:lnTo>
                  <a:lnTo>
                    <a:pt x="730" y="1472"/>
                  </a:lnTo>
                  <a:lnTo>
                    <a:pt x="961" y="1136"/>
                  </a:lnTo>
                  <a:lnTo>
                    <a:pt x="1224" y="822"/>
                  </a:lnTo>
                  <a:lnTo>
                    <a:pt x="1489" y="519"/>
                  </a:lnTo>
                  <a:lnTo>
                    <a:pt x="1759" y="242"/>
                  </a:lnTo>
                  <a:lnTo>
                    <a:pt x="1783" y="211"/>
                  </a:lnTo>
                  <a:lnTo>
                    <a:pt x="1811" y="180"/>
                  </a:lnTo>
                  <a:lnTo>
                    <a:pt x="1839" y="148"/>
                  </a:lnTo>
                  <a:lnTo>
                    <a:pt x="1869" y="121"/>
                  </a:lnTo>
                  <a:lnTo>
                    <a:pt x="1898" y="90"/>
                  </a:lnTo>
                  <a:lnTo>
                    <a:pt x="1926" y="59"/>
                  </a:lnTo>
                  <a:lnTo>
                    <a:pt x="1953" y="27"/>
                  </a:lnTo>
                  <a:lnTo>
                    <a:pt x="1984" y="0"/>
                  </a:lnTo>
                  <a:lnTo>
                    <a:pt x="1373" y="208"/>
                  </a:lnTo>
                  <a:lnTo>
                    <a:pt x="872" y="525"/>
                  </a:lnTo>
                  <a:lnTo>
                    <a:pt x="484" y="919"/>
                  </a:lnTo>
                  <a:lnTo>
                    <a:pt x="215" y="1351"/>
                  </a:lnTo>
                  <a:lnTo>
                    <a:pt x="52" y="1773"/>
                  </a:lnTo>
                  <a:lnTo>
                    <a:pt x="0" y="2160"/>
                  </a:lnTo>
                  <a:lnTo>
                    <a:pt x="52" y="2471"/>
                  </a:lnTo>
                  <a:lnTo>
                    <a:pt x="215" y="2665"/>
                  </a:lnTo>
                  <a:close/>
                </a:path>
              </a:pathLst>
            </a:custGeom>
            <a:solidFill>
              <a:srgbClr val="FF0066">
                <a:alpha val="6000"/>
              </a:srgbClr>
            </a:solidFill>
            <a:ln w="9525">
              <a:noFill/>
              <a:round/>
              <a:headEnd/>
              <a:tailEnd/>
            </a:ln>
          </p:spPr>
          <p:txBody>
            <a:bodyPr/>
            <a:lstStyle/>
            <a:p>
              <a:endParaRPr lang="ar-SA"/>
            </a:p>
          </p:txBody>
        </p:sp>
        <p:sp>
          <p:nvSpPr>
            <p:cNvPr id="3441" name="Freeform 369"/>
            <p:cNvSpPr>
              <a:spLocks/>
            </p:cNvSpPr>
            <p:nvPr/>
          </p:nvSpPr>
          <p:spPr bwMode="auto">
            <a:xfrm>
              <a:off x="2119" y="1580"/>
              <a:ext cx="329" cy="435"/>
            </a:xfrm>
            <a:custGeom>
              <a:avLst/>
              <a:gdLst/>
              <a:ahLst/>
              <a:cxnLst>
                <a:cxn ang="0">
                  <a:pos x="199" y="2613"/>
                </a:cxn>
                <a:cxn ang="0">
                  <a:pos x="231" y="2340"/>
                </a:cxn>
                <a:cxn ang="0">
                  <a:pos x="334" y="2043"/>
                </a:cxn>
                <a:cxn ang="0">
                  <a:pos x="490" y="1724"/>
                </a:cxn>
                <a:cxn ang="0">
                  <a:pos x="697" y="1403"/>
                </a:cxn>
                <a:cxn ang="0">
                  <a:pos x="925" y="1081"/>
                </a:cxn>
                <a:cxn ang="0">
                  <a:pos x="1189" y="774"/>
                </a:cxn>
                <a:cxn ang="0">
                  <a:pos x="1461" y="487"/>
                </a:cxn>
                <a:cxn ang="0">
                  <a:pos x="1737" y="238"/>
                </a:cxn>
                <a:cxn ang="0">
                  <a:pos x="1765" y="208"/>
                </a:cxn>
                <a:cxn ang="0">
                  <a:pos x="1797" y="176"/>
                </a:cxn>
                <a:cxn ang="0">
                  <a:pos x="1820" y="145"/>
                </a:cxn>
                <a:cxn ang="0">
                  <a:pos x="1855" y="117"/>
                </a:cxn>
                <a:cxn ang="0">
                  <a:pos x="1879" y="87"/>
                </a:cxn>
                <a:cxn ang="0">
                  <a:pos x="1910" y="59"/>
                </a:cxn>
                <a:cxn ang="0">
                  <a:pos x="1945" y="27"/>
                </a:cxn>
                <a:cxn ang="0">
                  <a:pos x="1976" y="0"/>
                </a:cxn>
                <a:cxn ang="0">
                  <a:pos x="1378" y="208"/>
                </a:cxn>
                <a:cxn ang="0">
                  <a:pos x="891" y="525"/>
                </a:cxn>
                <a:cxn ang="0">
                  <a:pos x="507" y="912"/>
                </a:cxn>
                <a:cxn ang="0">
                  <a:pos x="234" y="1337"/>
                </a:cxn>
                <a:cxn ang="0">
                  <a:pos x="65" y="1749"/>
                </a:cxn>
                <a:cxn ang="0">
                  <a:pos x="0" y="2129"/>
                </a:cxn>
                <a:cxn ang="0">
                  <a:pos x="44" y="2426"/>
                </a:cxn>
                <a:cxn ang="0">
                  <a:pos x="199" y="2613"/>
                </a:cxn>
              </a:cxnLst>
              <a:rect l="0" t="0" r="r" b="b"/>
              <a:pathLst>
                <a:path w="1976" h="2613">
                  <a:moveTo>
                    <a:pt x="199" y="2613"/>
                  </a:moveTo>
                  <a:lnTo>
                    <a:pt x="231" y="2340"/>
                  </a:lnTo>
                  <a:lnTo>
                    <a:pt x="334" y="2043"/>
                  </a:lnTo>
                  <a:lnTo>
                    <a:pt x="490" y="1724"/>
                  </a:lnTo>
                  <a:lnTo>
                    <a:pt x="697" y="1403"/>
                  </a:lnTo>
                  <a:lnTo>
                    <a:pt x="925" y="1081"/>
                  </a:lnTo>
                  <a:lnTo>
                    <a:pt x="1189" y="774"/>
                  </a:lnTo>
                  <a:lnTo>
                    <a:pt x="1461" y="487"/>
                  </a:lnTo>
                  <a:lnTo>
                    <a:pt x="1737" y="238"/>
                  </a:lnTo>
                  <a:lnTo>
                    <a:pt x="1765" y="208"/>
                  </a:lnTo>
                  <a:lnTo>
                    <a:pt x="1797" y="176"/>
                  </a:lnTo>
                  <a:lnTo>
                    <a:pt x="1820" y="145"/>
                  </a:lnTo>
                  <a:lnTo>
                    <a:pt x="1855" y="117"/>
                  </a:lnTo>
                  <a:lnTo>
                    <a:pt x="1879" y="87"/>
                  </a:lnTo>
                  <a:lnTo>
                    <a:pt x="1910" y="59"/>
                  </a:lnTo>
                  <a:lnTo>
                    <a:pt x="1945" y="27"/>
                  </a:lnTo>
                  <a:lnTo>
                    <a:pt x="1976" y="0"/>
                  </a:lnTo>
                  <a:lnTo>
                    <a:pt x="1378" y="208"/>
                  </a:lnTo>
                  <a:lnTo>
                    <a:pt x="891" y="525"/>
                  </a:lnTo>
                  <a:lnTo>
                    <a:pt x="507" y="912"/>
                  </a:lnTo>
                  <a:lnTo>
                    <a:pt x="234" y="1337"/>
                  </a:lnTo>
                  <a:lnTo>
                    <a:pt x="65" y="1749"/>
                  </a:lnTo>
                  <a:lnTo>
                    <a:pt x="0" y="2129"/>
                  </a:lnTo>
                  <a:lnTo>
                    <a:pt x="44" y="2426"/>
                  </a:lnTo>
                  <a:lnTo>
                    <a:pt x="199" y="2613"/>
                  </a:lnTo>
                  <a:close/>
                </a:path>
              </a:pathLst>
            </a:custGeom>
            <a:solidFill>
              <a:srgbClr val="FF0066">
                <a:alpha val="6000"/>
              </a:srgbClr>
            </a:solidFill>
            <a:ln w="9525">
              <a:noFill/>
              <a:round/>
              <a:headEnd/>
              <a:tailEnd/>
            </a:ln>
          </p:spPr>
          <p:txBody>
            <a:bodyPr/>
            <a:lstStyle/>
            <a:p>
              <a:endParaRPr lang="ar-SA"/>
            </a:p>
          </p:txBody>
        </p:sp>
        <p:sp>
          <p:nvSpPr>
            <p:cNvPr id="3442" name="Freeform 370"/>
            <p:cNvSpPr>
              <a:spLocks/>
            </p:cNvSpPr>
            <p:nvPr/>
          </p:nvSpPr>
          <p:spPr bwMode="auto">
            <a:xfrm>
              <a:off x="2120" y="1580"/>
              <a:ext cx="328" cy="427"/>
            </a:xfrm>
            <a:custGeom>
              <a:avLst/>
              <a:gdLst/>
              <a:ahLst/>
              <a:cxnLst>
                <a:cxn ang="0">
                  <a:pos x="184" y="2564"/>
                </a:cxn>
                <a:cxn ang="0">
                  <a:pos x="212" y="2284"/>
                </a:cxn>
                <a:cxn ang="0">
                  <a:pos x="311" y="1983"/>
                </a:cxn>
                <a:cxn ang="0">
                  <a:pos x="464" y="1666"/>
                </a:cxn>
                <a:cxn ang="0">
                  <a:pos x="668" y="1344"/>
                </a:cxn>
                <a:cxn ang="0">
                  <a:pos x="899" y="1026"/>
                </a:cxn>
                <a:cxn ang="0">
                  <a:pos x="1166" y="726"/>
                </a:cxn>
                <a:cxn ang="0">
                  <a:pos x="1438" y="456"/>
                </a:cxn>
                <a:cxn ang="0">
                  <a:pos x="1719" y="231"/>
                </a:cxn>
                <a:cxn ang="0">
                  <a:pos x="1746" y="197"/>
                </a:cxn>
                <a:cxn ang="0">
                  <a:pos x="1777" y="173"/>
                </a:cxn>
                <a:cxn ang="0">
                  <a:pos x="1808" y="142"/>
                </a:cxn>
                <a:cxn ang="0">
                  <a:pos x="1840" y="114"/>
                </a:cxn>
                <a:cxn ang="0">
                  <a:pos x="1867" y="82"/>
                </a:cxn>
                <a:cxn ang="0">
                  <a:pos x="1898" y="55"/>
                </a:cxn>
                <a:cxn ang="0">
                  <a:pos x="1929" y="27"/>
                </a:cxn>
                <a:cxn ang="0">
                  <a:pos x="1967" y="0"/>
                </a:cxn>
                <a:cxn ang="0">
                  <a:pos x="1383" y="208"/>
                </a:cxn>
                <a:cxn ang="0">
                  <a:pos x="899" y="522"/>
                </a:cxn>
                <a:cxn ang="0">
                  <a:pos x="523" y="905"/>
                </a:cxn>
                <a:cxn ang="0">
                  <a:pos x="242" y="1323"/>
                </a:cxn>
                <a:cxn ang="0">
                  <a:pos x="69" y="1728"/>
                </a:cxn>
                <a:cxn ang="0">
                  <a:pos x="0" y="2098"/>
                </a:cxn>
                <a:cxn ang="0">
                  <a:pos x="35" y="2385"/>
                </a:cxn>
                <a:cxn ang="0">
                  <a:pos x="184" y="2564"/>
                </a:cxn>
              </a:cxnLst>
              <a:rect l="0" t="0" r="r" b="b"/>
              <a:pathLst>
                <a:path w="1967" h="2564">
                  <a:moveTo>
                    <a:pt x="184" y="2564"/>
                  </a:moveTo>
                  <a:lnTo>
                    <a:pt x="212" y="2284"/>
                  </a:lnTo>
                  <a:lnTo>
                    <a:pt x="311" y="1983"/>
                  </a:lnTo>
                  <a:lnTo>
                    <a:pt x="464" y="1666"/>
                  </a:lnTo>
                  <a:lnTo>
                    <a:pt x="668" y="1344"/>
                  </a:lnTo>
                  <a:lnTo>
                    <a:pt x="899" y="1026"/>
                  </a:lnTo>
                  <a:lnTo>
                    <a:pt x="1166" y="726"/>
                  </a:lnTo>
                  <a:lnTo>
                    <a:pt x="1438" y="456"/>
                  </a:lnTo>
                  <a:lnTo>
                    <a:pt x="1719" y="231"/>
                  </a:lnTo>
                  <a:lnTo>
                    <a:pt x="1746" y="197"/>
                  </a:lnTo>
                  <a:lnTo>
                    <a:pt x="1777" y="173"/>
                  </a:lnTo>
                  <a:lnTo>
                    <a:pt x="1808" y="142"/>
                  </a:lnTo>
                  <a:lnTo>
                    <a:pt x="1840" y="114"/>
                  </a:lnTo>
                  <a:lnTo>
                    <a:pt x="1867" y="82"/>
                  </a:lnTo>
                  <a:lnTo>
                    <a:pt x="1898" y="55"/>
                  </a:lnTo>
                  <a:lnTo>
                    <a:pt x="1929" y="27"/>
                  </a:lnTo>
                  <a:lnTo>
                    <a:pt x="1967" y="0"/>
                  </a:lnTo>
                  <a:lnTo>
                    <a:pt x="1383" y="208"/>
                  </a:lnTo>
                  <a:lnTo>
                    <a:pt x="899" y="522"/>
                  </a:lnTo>
                  <a:lnTo>
                    <a:pt x="523" y="905"/>
                  </a:lnTo>
                  <a:lnTo>
                    <a:pt x="242" y="1323"/>
                  </a:lnTo>
                  <a:lnTo>
                    <a:pt x="69" y="1728"/>
                  </a:lnTo>
                  <a:lnTo>
                    <a:pt x="0" y="2098"/>
                  </a:lnTo>
                  <a:lnTo>
                    <a:pt x="35" y="2385"/>
                  </a:lnTo>
                  <a:lnTo>
                    <a:pt x="184" y="2564"/>
                  </a:lnTo>
                  <a:close/>
                </a:path>
              </a:pathLst>
            </a:custGeom>
            <a:solidFill>
              <a:srgbClr val="FF0066">
                <a:alpha val="6000"/>
              </a:srgbClr>
            </a:solidFill>
            <a:ln w="9525">
              <a:noFill/>
              <a:round/>
              <a:headEnd/>
              <a:tailEnd/>
            </a:ln>
          </p:spPr>
          <p:txBody>
            <a:bodyPr/>
            <a:lstStyle/>
            <a:p>
              <a:endParaRPr lang="ar-SA"/>
            </a:p>
          </p:txBody>
        </p:sp>
        <p:sp>
          <p:nvSpPr>
            <p:cNvPr id="3443" name="Freeform 371"/>
            <p:cNvSpPr>
              <a:spLocks/>
            </p:cNvSpPr>
            <p:nvPr/>
          </p:nvSpPr>
          <p:spPr bwMode="auto">
            <a:xfrm>
              <a:off x="2122" y="1580"/>
              <a:ext cx="326" cy="420"/>
            </a:xfrm>
            <a:custGeom>
              <a:avLst/>
              <a:gdLst/>
              <a:ahLst/>
              <a:cxnLst>
                <a:cxn ang="0">
                  <a:pos x="159" y="2519"/>
                </a:cxn>
                <a:cxn ang="0">
                  <a:pos x="187" y="2233"/>
                </a:cxn>
                <a:cxn ang="0">
                  <a:pos x="283" y="1925"/>
                </a:cxn>
                <a:cxn ang="0">
                  <a:pos x="435" y="1603"/>
                </a:cxn>
                <a:cxn ang="0">
                  <a:pos x="636" y="1282"/>
                </a:cxn>
                <a:cxn ang="0">
                  <a:pos x="867" y="968"/>
                </a:cxn>
                <a:cxn ang="0">
                  <a:pos x="1134" y="681"/>
                </a:cxn>
                <a:cxn ang="0">
                  <a:pos x="1406" y="428"/>
                </a:cxn>
                <a:cxn ang="0">
                  <a:pos x="1694" y="225"/>
                </a:cxn>
                <a:cxn ang="0">
                  <a:pos x="1725" y="194"/>
                </a:cxn>
                <a:cxn ang="0">
                  <a:pos x="1755" y="165"/>
                </a:cxn>
                <a:cxn ang="0">
                  <a:pos x="1790" y="142"/>
                </a:cxn>
                <a:cxn ang="0">
                  <a:pos x="1824" y="114"/>
                </a:cxn>
                <a:cxn ang="0">
                  <a:pos x="1856" y="82"/>
                </a:cxn>
                <a:cxn ang="0">
                  <a:pos x="1887" y="55"/>
                </a:cxn>
                <a:cxn ang="0">
                  <a:pos x="1918" y="27"/>
                </a:cxn>
                <a:cxn ang="0">
                  <a:pos x="1956" y="0"/>
                </a:cxn>
                <a:cxn ang="0">
                  <a:pos x="1382" y="208"/>
                </a:cxn>
                <a:cxn ang="0">
                  <a:pos x="913" y="522"/>
                </a:cxn>
                <a:cxn ang="0">
                  <a:pos x="532" y="894"/>
                </a:cxn>
                <a:cxn ang="0">
                  <a:pos x="256" y="1306"/>
                </a:cxn>
                <a:cxn ang="0">
                  <a:pos x="69" y="1703"/>
                </a:cxn>
                <a:cxn ang="0">
                  <a:pos x="0" y="2066"/>
                </a:cxn>
                <a:cxn ang="0">
                  <a:pos x="24" y="2350"/>
                </a:cxn>
                <a:cxn ang="0">
                  <a:pos x="159" y="2519"/>
                </a:cxn>
              </a:cxnLst>
              <a:rect l="0" t="0" r="r" b="b"/>
              <a:pathLst>
                <a:path w="1956" h="2519">
                  <a:moveTo>
                    <a:pt x="159" y="2519"/>
                  </a:moveTo>
                  <a:lnTo>
                    <a:pt x="187" y="2233"/>
                  </a:lnTo>
                  <a:lnTo>
                    <a:pt x="283" y="1925"/>
                  </a:lnTo>
                  <a:lnTo>
                    <a:pt x="435" y="1603"/>
                  </a:lnTo>
                  <a:lnTo>
                    <a:pt x="636" y="1282"/>
                  </a:lnTo>
                  <a:lnTo>
                    <a:pt x="867" y="968"/>
                  </a:lnTo>
                  <a:lnTo>
                    <a:pt x="1134" y="681"/>
                  </a:lnTo>
                  <a:lnTo>
                    <a:pt x="1406" y="428"/>
                  </a:lnTo>
                  <a:lnTo>
                    <a:pt x="1694" y="225"/>
                  </a:lnTo>
                  <a:lnTo>
                    <a:pt x="1725" y="194"/>
                  </a:lnTo>
                  <a:lnTo>
                    <a:pt x="1755" y="165"/>
                  </a:lnTo>
                  <a:lnTo>
                    <a:pt x="1790" y="142"/>
                  </a:lnTo>
                  <a:lnTo>
                    <a:pt x="1824" y="114"/>
                  </a:lnTo>
                  <a:lnTo>
                    <a:pt x="1856" y="82"/>
                  </a:lnTo>
                  <a:lnTo>
                    <a:pt x="1887" y="55"/>
                  </a:lnTo>
                  <a:lnTo>
                    <a:pt x="1918" y="27"/>
                  </a:lnTo>
                  <a:lnTo>
                    <a:pt x="1956" y="0"/>
                  </a:lnTo>
                  <a:lnTo>
                    <a:pt x="1382" y="208"/>
                  </a:lnTo>
                  <a:lnTo>
                    <a:pt x="913" y="522"/>
                  </a:lnTo>
                  <a:lnTo>
                    <a:pt x="532" y="894"/>
                  </a:lnTo>
                  <a:lnTo>
                    <a:pt x="256" y="1306"/>
                  </a:lnTo>
                  <a:lnTo>
                    <a:pt x="69" y="1703"/>
                  </a:lnTo>
                  <a:lnTo>
                    <a:pt x="0" y="2066"/>
                  </a:lnTo>
                  <a:lnTo>
                    <a:pt x="24" y="2350"/>
                  </a:lnTo>
                  <a:lnTo>
                    <a:pt x="159" y="2519"/>
                  </a:lnTo>
                  <a:close/>
                </a:path>
              </a:pathLst>
            </a:custGeom>
            <a:solidFill>
              <a:srgbClr val="FF0066">
                <a:alpha val="6000"/>
              </a:srgbClr>
            </a:solidFill>
            <a:ln w="9525">
              <a:noFill/>
              <a:round/>
              <a:headEnd/>
              <a:tailEnd/>
            </a:ln>
          </p:spPr>
          <p:txBody>
            <a:bodyPr/>
            <a:lstStyle/>
            <a:p>
              <a:endParaRPr lang="ar-SA"/>
            </a:p>
          </p:txBody>
        </p:sp>
        <p:sp>
          <p:nvSpPr>
            <p:cNvPr id="3444" name="Freeform 372"/>
            <p:cNvSpPr>
              <a:spLocks/>
            </p:cNvSpPr>
            <p:nvPr/>
          </p:nvSpPr>
          <p:spPr bwMode="auto">
            <a:xfrm>
              <a:off x="2123" y="1580"/>
              <a:ext cx="325" cy="412"/>
            </a:xfrm>
            <a:custGeom>
              <a:avLst/>
              <a:gdLst/>
              <a:ahLst/>
              <a:cxnLst>
                <a:cxn ang="0">
                  <a:pos x="145" y="2471"/>
                </a:cxn>
                <a:cxn ang="0">
                  <a:pos x="166" y="2181"/>
                </a:cxn>
                <a:cxn ang="0">
                  <a:pos x="255" y="1866"/>
                </a:cxn>
                <a:cxn ang="0">
                  <a:pos x="405" y="1538"/>
                </a:cxn>
                <a:cxn ang="0">
                  <a:pos x="609" y="1220"/>
                </a:cxn>
                <a:cxn ang="0">
                  <a:pos x="837" y="909"/>
                </a:cxn>
                <a:cxn ang="0">
                  <a:pos x="1102" y="629"/>
                </a:cxn>
                <a:cxn ang="0">
                  <a:pos x="1382" y="398"/>
                </a:cxn>
                <a:cxn ang="0">
                  <a:pos x="1672" y="221"/>
                </a:cxn>
                <a:cxn ang="0">
                  <a:pos x="1704" y="190"/>
                </a:cxn>
                <a:cxn ang="0">
                  <a:pos x="1742" y="162"/>
                </a:cxn>
                <a:cxn ang="0">
                  <a:pos x="1773" y="134"/>
                </a:cxn>
                <a:cxn ang="0">
                  <a:pos x="1807" y="107"/>
                </a:cxn>
                <a:cxn ang="0">
                  <a:pos x="1839" y="82"/>
                </a:cxn>
                <a:cxn ang="0">
                  <a:pos x="1877" y="55"/>
                </a:cxn>
                <a:cxn ang="0">
                  <a:pos x="1911" y="27"/>
                </a:cxn>
                <a:cxn ang="0">
                  <a:pos x="1949" y="0"/>
                </a:cxn>
                <a:cxn ang="0">
                  <a:pos x="1390" y="208"/>
                </a:cxn>
                <a:cxn ang="0">
                  <a:pos x="926" y="514"/>
                </a:cxn>
                <a:cxn ang="0">
                  <a:pos x="549" y="888"/>
                </a:cxn>
                <a:cxn ang="0">
                  <a:pos x="270" y="1285"/>
                </a:cxn>
                <a:cxn ang="0">
                  <a:pos x="83" y="1680"/>
                </a:cxn>
                <a:cxn ang="0">
                  <a:pos x="0" y="2032"/>
                </a:cxn>
                <a:cxn ang="0">
                  <a:pos x="17" y="2305"/>
                </a:cxn>
                <a:cxn ang="0">
                  <a:pos x="145" y="2471"/>
                </a:cxn>
              </a:cxnLst>
              <a:rect l="0" t="0" r="r" b="b"/>
              <a:pathLst>
                <a:path w="1949" h="2471">
                  <a:moveTo>
                    <a:pt x="145" y="2471"/>
                  </a:moveTo>
                  <a:lnTo>
                    <a:pt x="166" y="2181"/>
                  </a:lnTo>
                  <a:lnTo>
                    <a:pt x="255" y="1866"/>
                  </a:lnTo>
                  <a:lnTo>
                    <a:pt x="405" y="1538"/>
                  </a:lnTo>
                  <a:lnTo>
                    <a:pt x="609" y="1220"/>
                  </a:lnTo>
                  <a:lnTo>
                    <a:pt x="837" y="909"/>
                  </a:lnTo>
                  <a:lnTo>
                    <a:pt x="1102" y="629"/>
                  </a:lnTo>
                  <a:lnTo>
                    <a:pt x="1382" y="398"/>
                  </a:lnTo>
                  <a:lnTo>
                    <a:pt x="1672" y="221"/>
                  </a:lnTo>
                  <a:lnTo>
                    <a:pt x="1704" y="190"/>
                  </a:lnTo>
                  <a:lnTo>
                    <a:pt x="1742" y="162"/>
                  </a:lnTo>
                  <a:lnTo>
                    <a:pt x="1773" y="134"/>
                  </a:lnTo>
                  <a:lnTo>
                    <a:pt x="1807" y="107"/>
                  </a:lnTo>
                  <a:lnTo>
                    <a:pt x="1839" y="82"/>
                  </a:lnTo>
                  <a:lnTo>
                    <a:pt x="1877" y="55"/>
                  </a:lnTo>
                  <a:lnTo>
                    <a:pt x="1911" y="27"/>
                  </a:lnTo>
                  <a:lnTo>
                    <a:pt x="1949" y="0"/>
                  </a:lnTo>
                  <a:lnTo>
                    <a:pt x="1390" y="208"/>
                  </a:lnTo>
                  <a:lnTo>
                    <a:pt x="926" y="514"/>
                  </a:lnTo>
                  <a:lnTo>
                    <a:pt x="549" y="888"/>
                  </a:lnTo>
                  <a:lnTo>
                    <a:pt x="270" y="1285"/>
                  </a:lnTo>
                  <a:lnTo>
                    <a:pt x="83" y="1680"/>
                  </a:lnTo>
                  <a:lnTo>
                    <a:pt x="0" y="2032"/>
                  </a:lnTo>
                  <a:lnTo>
                    <a:pt x="17" y="2305"/>
                  </a:lnTo>
                  <a:lnTo>
                    <a:pt x="145" y="2471"/>
                  </a:lnTo>
                  <a:close/>
                </a:path>
              </a:pathLst>
            </a:custGeom>
            <a:solidFill>
              <a:srgbClr val="FF0066">
                <a:alpha val="6000"/>
              </a:srgbClr>
            </a:solidFill>
            <a:ln w="9525">
              <a:noFill/>
              <a:round/>
              <a:headEnd/>
              <a:tailEnd/>
            </a:ln>
          </p:spPr>
          <p:txBody>
            <a:bodyPr/>
            <a:lstStyle/>
            <a:p>
              <a:endParaRPr lang="ar-SA"/>
            </a:p>
          </p:txBody>
        </p:sp>
        <p:sp>
          <p:nvSpPr>
            <p:cNvPr id="3445" name="Freeform 373"/>
            <p:cNvSpPr>
              <a:spLocks/>
            </p:cNvSpPr>
            <p:nvPr/>
          </p:nvSpPr>
          <p:spPr bwMode="auto">
            <a:xfrm>
              <a:off x="2045" y="1572"/>
              <a:ext cx="347" cy="475"/>
            </a:xfrm>
            <a:custGeom>
              <a:avLst/>
              <a:gdLst/>
              <a:ahLst/>
              <a:cxnLst>
                <a:cxn ang="0">
                  <a:pos x="2081" y="58"/>
                </a:cxn>
                <a:cxn ang="0">
                  <a:pos x="1818" y="210"/>
                </a:cxn>
                <a:cxn ang="0">
                  <a:pos x="1555" y="443"/>
                </a:cxn>
                <a:cxn ang="0">
                  <a:pos x="1296" y="729"/>
                </a:cxn>
                <a:cxn ang="0">
                  <a:pos x="1044" y="1060"/>
                </a:cxn>
                <a:cxn ang="0">
                  <a:pos x="802" y="1417"/>
                </a:cxn>
                <a:cxn ang="0">
                  <a:pos x="581" y="1794"/>
                </a:cxn>
                <a:cxn ang="0">
                  <a:pos x="374" y="2166"/>
                </a:cxn>
                <a:cxn ang="0">
                  <a:pos x="198" y="2537"/>
                </a:cxn>
                <a:cxn ang="0">
                  <a:pos x="177" y="2575"/>
                </a:cxn>
                <a:cxn ang="0">
                  <a:pos x="155" y="2609"/>
                </a:cxn>
                <a:cxn ang="0">
                  <a:pos x="135" y="2644"/>
                </a:cxn>
                <a:cxn ang="0">
                  <a:pos x="118" y="2685"/>
                </a:cxn>
                <a:cxn ang="0">
                  <a:pos x="94" y="2724"/>
                </a:cxn>
                <a:cxn ang="0">
                  <a:pos x="77" y="2761"/>
                </a:cxn>
                <a:cxn ang="0">
                  <a:pos x="59" y="2802"/>
                </a:cxn>
                <a:cxn ang="0">
                  <a:pos x="42" y="2845"/>
                </a:cxn>
                <a:cxn ang="0">
                  <a:pos x="0" y="2201"/>
                </a:cxn>
                <a:cxn ang="0">
                  <a:pos x="121" y="1613"/>
                </a:cxn>
                <a:cxn ang="0">
                  <a:pos x="370" y="1092"/>
                </a:cxn>
                <a:cxn ang="0">
                  <a:pos x="705" y="657"/>
                </a:cxn>
                <a:cxn ang="0">
                  <a:pos x="1079" y="314"/>
                </a:cxn>
                <a:cxn ang="0">
                  <a:pos x="1462" y="97"/>
                </a:cxn>
                <a:cxn ang="0">
                  <a:pos x="1808" y="0"/>
                </a:cxn>
                <a:cxn ang="0">
                  <a:pos x="2081" y="58"/>
                </a:cxn>
              </a:cxnLst>
              <a:rect l="0" t="0" r="r" b="b"/>
              <a:pathLst>
                <a:path w="2081" h="2845">
                  <a:moveTo>
                    <a:pt x="2081" y="58"/>
                  </a:moveTo>
                  <a:lnTo>
                    <a:pt x="1818" y="210"/>
                  </a:lnTo>
                  <a:lnTo>
                    <a:pt x="1555" y="443"/>
                  </a:lnTo>
                  <a:lnTo>
                    <a:pt x="1296" y="729"/>
                  </a:lnTo>
                  <a:lnTo>
                    <a:pt x="1044" y="1060"/>
                  </a:lnTo>
                  <a:lnTo>
                    <a:pt x="802" y="1417"/>
                  </a:lnTo>
                  <a:lnTo>
                    <a:pt x="581" y="1794"/>
                  </a:lnTo>
                  <a:lnTo>
                    <a:pt x="374" y="2166"/>
                  </a:lnTo>
                  <a:lnTo>
                    <a:pt x="198" y="2537"/>
                  </a:lnTo>
                  <a:lnTo>
                    <a:pt x="177" y="2575"/>
                  </a:lnTo>
                  <a:lnTo>
                    <a:pt x="155" y="2609"/>
                  </a:lnTo>
                  <a:lnTo>
                    <a:pt x="135" y="2644"/>
                  </a:lnTo>
                  <a:lnTo>
                    <a:pt x="118" y="2685"/>
                  </a:lnTo>
                  <a:lnTo>
                    <a:pt x="94" y="2724"/>
                  </a:lnTo>
                  <a:lnTo>
                    <a:pt x="77" y="2761"/>
                  </a:lnTo>
                  <a:lnTo>
                    <a:pt x="59" y="2802"/>
                  </a:lnTo>
                  <a:lnTo>
                    <a:pt x="42" y="2845"/>
                  </a:lnTo>
                  <a:lnTo>
                    <a:pt x="0" y="2201"/>
                  </a:lnTo>
                  <a:lnTo>
                    <a:pt x="121" y="1613"/>
                  </a:lnTo>
                  <a:lnTo>
                    <a:pt x="370" y="1092"/>
                  </a:lnTo>
                  <a:lnTo>
                    <a:pt x="705" y="657"/>
                  </a:lnTo>
                  <a:lnTo>
                    <a:pt x="1079" y="314"/>
                  </a:lnTo>
                  <a:lnTo>
                    <a:pt x="1462" y="97"/>
                  </a:lnTo>
                  <a:lnTo>
                    <a:pt x="1808" y="0"/>
                  </a:lnTo>
                  <a:lnTo>
                    <a:pt x="2081" y="58"/>
                  </a:lnTo>
                  <a:close/>
                </a:path>
              </a:pathLst>
            </a:custGeom>
            <a:solidFill>
              <a:srgbClr val="FF0066">
                <a:alpha val="6000"/>
              </a:srgbClr>
            </a:solidFill>
            <a:ln w="9525">
              <a:noFill/>
              <a:round/>
              <a:headEnd/>
              <a:tailEnd/>
            </a:ln>
          </p:spPr>
          <p:txBody>
            <a:bodyPr/>
            <a:lstStyle/>
            <a:p>
              <a:endParaRPr lang="ar-SA"/>
            </a:p>
          </p:txBody>
        </p:sp>
        <p:sp>
          <p:nvSpPr>
            <p:cNvPr id="3446" name="Freeform 374"/>
            <p:cNvSpPr>
              <a:spLocks/>
            </p:cNvSpPr>
            <p:nvPr/>
          </p:nvSpPr>
          <p:spPr bwMode="auto">
            <a:xfrm>
              <a:off x="2046" y="1575"/>
              <a:ext cx="338" cy="472"/>
            </a:xfrm>
            <a:custGeom>
              <a:avLst/>
              <a:gdLst/>
              <a:ahLst/>
              <a:cxnLst>
                <a:cxn ang="0">
                  <a:pos x="2025" y="55"/>
                </a:cxn>
                <a:cxn ang="0">
                  <a:pos x="1749" y="208"/>
                </a:cxn>
                <a:cxn ang="0">
                  <a:pos x="1479" y="439"/>
                </a:cxn>
                <a:cxn ang="0">
                  <a:pos x="1216" y="723"/>
                </a:cxn>
                <a:cxn ang="0">
                  <a:pos x="964" y="1051"/>
                </a:cxn>
                <a:cxn ang="0">
                  <a:pos x="726" y="1403"/>
                </a:cxn>
                <a:cxn ang="0">
                  <a:pos x="514" y="1777"/>
                </a:cxn>
                <a:cxn ang="0">
                  <a:pos x="324" y="2146"/>
                </a:cxn>
                <a:cxn ang="0">
                  <a:pos x="180" y="2512"/>
                </a:cxn>
                <a:cxn ang="0">
                  <a:pos x="159" y="2547"/>
                </a:cxn>
                <a:cxn ang="0">
                  <a:pos x="142" y="2589"/>
                </a:cxn>
                <a:cxn ang="0">
                  <a:pos x="121" y="2627"/>
                </a:cxn>
                <a:cxn ang="0">
                  <a:pos x="104" y="2668"/>
                </a:cxn>
                <a:cxn ang="0">
                  <a:pos x="87" y="2707"/>
                </a:cxn>
                <a:cxn ang="0">
                  <a:pos x="69" y="2744"/>
                </a:cxn>
                <a:cxn ang="0">
                  <a:pos x="48" y="2785"/>
                </a:cxn>
                <a:cxn ang="0">
                  <a:pos x="38" y="2828"/>
                </a:cxn>
                <a:cxn ang="0">
                  <a:pos x="0" y="2195"/>
                </a:cxn>
                <a:cxn ang="0">
                  <a:pos x="128" y="1618"/>
                </a:cxn>
                <a:cxn ang="0">
                  <a:pos x="370" y="1100"/>
                </a:cxn>
                <a:cxn ang="0">
                  <a:pos x="698" y="663"/>
                </a:cxn>
                <a:cxn ang="0">
                  <a:pos x="1061" y="322"/>
                </a:cxn>
                <a:cxn ang="0">
                  <a:pos x="1430" y="97"/>
                </a:cxn>
                <a:cxn ang="0">
                  <a:pos x="1762" y="0"/>
                </a:cxn>
                <a:cxn ang="0">
                  <a:pos x="2025" y="55"/>
                </a:cxn>
              </a:cxnLst>
              <a:rect l="0" t="0" r="r" b="b"/>
              <a:pathLst>
                <a:path w="2025" h="2828">
                  <a:moveTo>
                    <a:pt x="2025" y="55"/>
                  </a:moveTo>
                  <a:lnTo>
                    <a:pt x="1749" y="208"/>
                  </a:lnTo>
                  <a:lnTo>
                    <a:pt x="1479" y="439"/>
                  </a:lnTo>
                  <a:lnTo>
                    <a:pt x="1216" y="723"/>
                  </a:lnTo>
                  <a:lnTo>
                    <a:pt x="964" y="1051"/>
                  </a:lnTo>
                  <a:lnTo>
                    <a:pt x="726" y="1403"/>
                  </a:lnTo>
                  <a:lnTo>
                    <a:pt x="514" y="1777"/>
                  </a:lnTo>
                  <a:lnTo>
                    <a:pt x="324" y="2146"/>
                  </a:lnTo>
                  <a:lnTo>
                    <a:pt x="180" y="2512"/>
                  </a:lnTo>
                  <a:lnTo>
                    <a:pt x="159" y="2547"/>
                  </a:lnTo>
                  <a:lnTo>
                    <a:pt x="142" y="2589"/>
                  </a:lnTo>
                  <a:lnTo>
                    <a:pt x="121" y="2627"/>
                  </a:lnTo>
                  <a:lnTo>
                    <a:pt x="104" y="2668"/>
                  </a:lnTo>
                  <a:lnTo>
                    <a:pt x="87" y="2707"/>
                  </a:lnTo>
                  <a:lnTo>
                    <a:pt x="69" y="2744"/>
                  </a:lnTo>
                  <a:lnTo>
                    <a:pt x="48" y="2785"/>
                  </a:lnTo>
                  <a:lnTo>
                    <a:pt x="38" y="2828"/>
                  </a:lnTo>
                  <a:lnTo>
                    <a:pt x="0" y="2195"/>
                  </a:lnTo>
                  <a:lnTo>
                    <a:pt x="128" y="1618"/>
                  </a:lnTo>
                  <a:lnTo>
                    <a:pt x="370" y="1100"/>
                  </a:lnTo>
                  <a:lnTo>
                    <a:pt x="698" y="663"/>
                  </a:lnTo>
                  <a:lnTo>
                    <a:pt x="1061" y="322"/>
                  </a:lnTo>
                  <a:lnTo>
                    <a:pt x="1430" y="97"/>
                  </a:lnTo>
                  <a:lnTo>
                    <a:pt x="1762" y="0"/>
                  </a:lnTo>
                  <a:lnTo>
                    <a:pt x="2025" y="55"/>
                  </a:lnTo>
                  <a:close/>
                </a:path>
              </a:pathLst>
            </a:custGeom>
            <a:solidFill>
              <a:srgbClr val="FF0066">
                <a:alpha val="6000"/>
              </a:srgbClr>
            </a:solidFill>
            <a:ln w="9525">
              <a:noFill/>
              <a:round/>
              <a:headEnd/>
              <a:tailEnd/>
            </a:ln>
          </p:spPr>
          <p:txBody>
            <a:bodyPr/>
            <a:lstStyle/>
            <a:p>
              <a:endParaRPr lang="ar-SA"/>
            </a:p>
          </p:txBody>
        </p:sp>
        <p:sp>
          <p:nvSpPr>
            <p:cNvPr id="3447" name="Freeform 375"/>
            <p:cNvSpPr>
              <a:spLocks/>
            </p:cNvSpPr>
            <p:nvPr/>
          </p:nvSpPr>
          <p:spPr bwMode="auto">
            <a:xfrm>
              <a:off x="2048" y="1579"/>
              <a:ext cx="326" cy="468"/>
            </a:xfrm>
            <a:custGeom>
              <a:avLst/>
              <a:gdLst/>
              <a:ahLst/>
              <a:cxnLst>
                <a:cxn ang="0">
                  <a:pos x="1956" y="49"/>
                </a:cxn>
                <a:cxn ang="0">
                  <a:pos x="1676" y="198"/>
                </a:cxn>
                <a:cxn ang="0">
                  <a:pos x="1403" y="429"/>
                </a:cxn>
                <a:cxn ang="0">
                  <a:pos x="1134" y="705"/>
                </a:cxn>
                <a:cxn ang="0">
                  <a:pos x="881" y="1033"/>
                </a:cxn>
                <a:cxn ang="0">
                  <a:pos x="643" y="1387"/>
                </a:cxn>
                <a:cxn ang="0">
                  <a:pos x="446" y="1753"/>
                </a:cxn>
                <a:cxn ang="0">
                  <a:pos x="273" y="2122"/>
                </a:cxn>
                <a:cxn ang="0">
                  <a:pos x="156" y="2479"/>
                </a:cxn>
                <a:cxn ang="0">
                  <a:pos x="138" y="2520"/>
                </a:cxn>
                <a:cxn ang="0">
                  <a:pos x="121" y="2557"/>
                </a:cxn>
                <a:cxn ang="0">
                  <a:pos x="104" y="2599"/>
                </a:cxn>
                <a:cxn ang="0">
                  <a:pos x="90" y="2641"/>
                </a:cxn>
                <a:cxn ang="0">
                  <a:pos x="72" y="2683"/>
                </a:cxn>
                <a:cxn ang="0">
                  <a:pos x="52" y="2720"/>
                </a:cxn>
                <a:cxn ang="0">
                  <a:pos x="38" y="2761"/>
                </a:cxn>
                <a:cxn ang="0">
                  <a:pos x="28" y="2804"/>
                </a:cxn>
                <a:cxn ang="0">
                  <a:pos x="0" y="2185"/>
                </a:cxn>
                <a:cxn ang="0">
                  <a:pos x="121" y="1615"/>
                </a:cxn>
                <a:cxn ang="0">
                  <a:pos x="360" y="1103"/>
                </a:cxn>
                <a:cxn ang="0">
                  <a:pos x="677" y="671"/>
                </a:cxn>
                <a:cxn ang="0">
                  <a:pos x="1030" y="328"/>
                </a:cxn>
                <a:cxn ang="0">
                  <a:pos x="1390" y="100"/>
                </a:cxn>
                <a:cxn ang="0">
                  <a:pos x="1708" y="0"/>
                </a:cxn>
                <a:cxn ang="0">
                  <a:pos x="1956" y="49"/>
                </a:cxn>
              </a:cxnLst>
              <a:rect l="0" t="0" r="r" b="b"/>
              <a:pathLst>
                <a:path w="1956" h="2804">
                  <a:moveTo>
                    <a:pt x="1956" y="49"/>
                  </a:moveTo>
                  <a:lnTo>
                    <a:pt x="1676" y="198"/>
                  </a:lnTo>
                  <a:lnTo>
                    <a:pt x="1403" y="429"/>
                  </a:lnTo>
                  <a:lnTo>
                    <a:pt x="1134" y="705"/>
                  </a:lnTo>
                  <a:lnTo>
                    <a:pt x="881" y="1033"/>
                  </a:lnTo>
                  <a:lnTo>
                    <a:pt x="643" y="1387"/>
                  </a:lnTo>
                  <a:lnTo>
                    <a:pt x="446" y="1753"/>
                  </a:lnTo>
                  <a:lnTo>
                    <a:pt x="273" y="2122"/>
                  </a:lnTo>
                  <a:lnTo>
                    <a:pt x="156" y="2479"/>
                  </a:lnTo>
                  <a:lnTo>
                    <a:pt x="138" y="2520"/>
                  </a:lnTo>
                  <a:lnTo>
                    <a:pt x="121" y="2557"/>
                  </a:lnTo>
                  <a:lnTo>
                    <a:pt x="104" y="2599"/>
                  </a:lnTo>
                  <a:lnTo>
                    <a:pt x="90" y="2641"/>
                  </a:lnTo>
                  <a:lnTo>
                    <a:pt x="72" y="2683"/>
                  </a:lnTo>
                  <a:lnTo>
                    <a:pt x="52" y="2720"/>
                  </a:lnTo>
                  <a:lnTo>
                    <a:pt x="38" y="2761"/>
                  </a:lnTo>
                  <a:lnTo>
                    <a:pt x="28" y="2804"/>
                  </a:lnTo>
                  <a:lnTo>
                    <a:pt x="0" y="2185"/>
                  </a:lnTo>
                  <a:lnTo>
                    <a:pt x="121" y="1615"/>
                  </a:lnTo>
                  <a:lnTo>
                    <a:pt x="360" y="1103"/>
                  </a:lnTo>
                  <a:lnTo>
                    <a:pt x="677" y="671"/>
                  </a:lnTo>
                  <a:lnTo>
                    <a:pt x="1030" y="328"/>
                  </a:lnTo>
                  <a:lnTo>
                    <a:pt x="1390" y="100"/>
                  </a:lnTo>
                  <a:lnTo>
                    <a:pt x="1708" y="0"/>
                  </a:lnTo>
                  <a:lnTo>
                    <a:pt x="1956" y="49"/>
                  </a:lnTo>
                  <a:close/>
                </a:path>
              </a:pathLst>
            </a:custGeom>
            <a:solidFill>
              <a:srgbClr val="FF0066">
                <a:alpha val="6000"/>
              </a:srgbClr>
            </a:solidFill>
            <a:ln w="9525">
              <a:noFill/>
              <a:round/>
              <a:headEnd/>
              <a:tailEnd/>
            </a:ln>
          </p:spPr>
          <p:txBody>
            <a:bodyPr/>
            <a:lstStyle/>
            <a:p>
              <a:endParaRPr lang="ar-SA"/>
            </a:p>
          </p:txBody>
        </p:sp>
        <p:sp>
          <p:nvSpPr>
            <p:cNvPr id="3448" name="Freeform 376"/>
            <p:cNvSpPr>
              <a:spLocks/>
            </p:cNvSpPr>
            <p:nvPr/>
          </p:nvSpPr>
          <p:spPr bwMode="auto">
            <a:xfrm>
              <a:off x="2048" y="1582"/>
              <a:ext cx="316" cy="465"/>
            </a:xfrm>
            <a:custGeom>
              <a:avLst/>
              <a:gdLst/>
              <a:ahLst/>
              <a:cxnLst>
                <a:cxn ang="0">
                  <a:pos x="1898" y="45"/>
                </a:cxn>
                <a:cxn ang="0">
                  <a:pos x="1612" y="198"/>
                </a:cxn>
                <a:cxn ang="0">
                  <a:pos x="1331" y="422"/>
                </a:cxn>
                <a:cxn ang="0">
                  <a:pos x="1059" y="705"/>
                </a:cxn>
                <a:cxn ang="0">
                  <a:pos x="806" y="1034"/>
                </a:cxn>
                <a:cxn ang="0">
                  <a:pos x="578" y="1386"/>
                </a:cxn>
                <a:cxn ang="0">
                  <a:pos x="385" y="1748"/>
                </a:cxn>
                <a:cxn ang="0">
                  <a:pos x="236" y="2108"/>
                </a:cxn>
                <a:cxn ang="0">
                  <a:pos x="146" y="2461"/>
                </a:cxn>
                <a:cxn ang="0">
                  <a:pos x="129" y="2499"/>
                </a:cxn>
                <a:cxn ang="0">
                  <a:pos x="108" y="2540"/>
                </a:cxn>
                <a:cxn ang="0">
                  <a:pos x="94" y="2582"/>
                </a:cxn>
                <a:cxn ang="0">
                  <a:pos x="83" y="2623"/>
                </a:cxn>
                <a:cxn ang="0">
                  <a:pos x="63" y="2661"/>
                </a:cxn>
                <a:cxn ang="0">
                  <a:pos x="49" y="2703"/>
                </a:cxn>
                <a:cxn ang="0">
                  <a:pos x="35" y="2744"/>
                </a:cxn>
                <a:cxn ang="0">
                  <a:pos x="25" y="2790"/>
                </a:cxn>
                <a:cxn ang="0">
                  <a:pos x="0" y="2180"/>
                </a:cxn>
                <a:cxn ang="0">
                  <a:pos x="129" y="1618"/>
                </a:cxn>
                <a:cxn ang="0">
                  <a:pos x="360" y="1109"/>
                </a:cxn>
                <a:cxn ang="0">
                  <a:pos x="671" y="677"/>
                </a:cxn>
                <a:cxn ang="0">
                  <a:pos x="1013" y="336"/>
                </a:cxn>
                <a:cxn ang="0">
                  <a:pos x="1359" y="104"/>
                </a:cxn>
                <a:cxn ang="0">
                  <a:pos x="1659" y="0"/>
                </a:cxn>
                <a:cxn ang="0">
                  <a:pos x="1898" y="45"/>
                </a:cxn>
              </a:cxnLst>
              <a:rect l="0" t="0" r="r" b="b"/>
              <a:pathLst>
                <a:path w="1898" h="2790">
                  <a:moveTo>
                    <a:pt x="1898" y="45"/>
                  </a:moveTo>
                  <a:lnTo>
                    <a:pt x="1612" y="198"/>
                  </a:lnTo>
                  <a:lnTo>
                    <a:pt x="1331" y="422"/>
                  </a:lnTo>
                  <a:lnTo>
                    <a:pt x="1059" y="705"/>
                  </a:lnTo>
                  <a:lnTo>
                    <a:pt x="806" y="1034"/>
                  </a:lnTo>
                  <a:lnTo>
                    <a:pt x="578" y="1386"/>
                  </a:lnTo>
                  <a:lnTo>
                    <a:pt x="385" y="1748"/>
                  </a:lnTo>
                  <a:lnTo>
                    <a:pt x="236" y="2108"/>
                  </a:lnTo>
                  <a:lnTo>
                    <a:pt x="146" y="2461"/>
                  </a:lnTo>
                  <a:lnTo>
                    <a:pt x="129" y="2499"/>
                  </a:lnTo>
                  <a:lnTo>
                    <a:pt x="108" y="2540"/>
                  </a:lnTo>
                  <a:lnTo>
                    <a:pt x="94" y="2582"/>
                  </a:lnTo>
                  <a:lnTo>
                    <a:pt x="83" y="2623"/>
                  </a:lnTo>
                  <a:lnTo>
                    <a:pt x="63" y="2661"/>
                  </a:lnTo>
                  <a:lnTo>
                    <a:pt x="49" y="2703"/>
                  </a:lnTo>
                  <a:lnTo>
                    <a:pt x="35" y="2744"/>
                  </a:lnTo>
                  <a:lnTo>
                    <a:pt x="25" y="2790"/>
                  </a:lnTo>
                  <a:lnTo>
                    <a:pt x="0" y="2180"/>
                  </a:lnTo>
                  <a:lnTo>
                    <a:pt x="129" y="1618"/>
                  </a:lnTo>
                  <a:lnTo>
                    <a:pt x="360" y="1109"/>
                  </a:lnTo>
                  <a:lnTo>
                    <a:pt x="671" y="677"/>
                  </a:lnTo>
                  <a:lnTo>
                    <a:pt x="1013" y="336"/>
                  </a:lnTo>
                  <a:lnTo>
                    <a:pt x="1359" y="104"/>
                  </a:lnTo>
                  <a:lnTo>
                    <a:pt x="1659" y="0"/>
                  </a:lnTo>
                  <a:lnTo>
                    <a:pt x="1898" y="45"/>
                  </a:lnTo>
                  <a:close/>
                </a:path>
              </a:pathLst>
            </a:custGeom>
            <a:solidFill>
              <a:srgbClr val="FF0066">
                <a:alpha val="6000"/>
              </a:srgbClr>
            </a:solidFill>
            <a:ln w="9525">
              <a:noFill/>
              <a:round/>
              <a:headEnd/>
              <a:tailEnd/>
            </a:ln>
          </p:spPr>
          <p:txBody>
            <a:bodyPr/>
            <a:lstStyle/>
            <a:p>
              <a:endParaRPr lang="ar-SA"/>
            </a:p>
          </p:txBody>
        </p:sp>
        <p:sp>
          <p:nvSpPr>
            <p:cNvPr id="3449" name="Freeform 377"/>
            <p:cNvSpPr>
              <a:spLocks/>
            </p:cNvSpPr>
            <p:nvPr/>
          </p:nvSpPr>
          <p:spPr bwMode="auto">
            <a:xfrm>
              <a:off x="2049" y="1585"/>
              <a:ext cx="307" cy="462"/>
            </a:xfrm>
            <a:custGeom>
              <a:avLst/>
              <a:gdLst/>
              <a:ahLst/>
              <a:cxnLst>
                <a:cxn ang="0">
                  <a:pos x="1841" y="42"/>
                </a:cxn>
                <a:cxn ang="0">
                  <a:pos x="1547" y="194"/>
                </a:cxn>
                <a:cxn ang="0">
                  <a:pos x="1261" y="418"/>
                </a:cxn>
                <a:cxn ang="0">
                  <a:pos x="977" y="699"/>
                </a:cxn>
                <a:cxn ang="0">
                  <a:pos x="725" y="1020"/>
                </a:cxn>
                <a:cxn ang="0">
                  <a:pos x="501" y="1369"/>
                </a:cxn>
                <a:cxn ang="0">
                  <a:pos x="320" y="1728"/>
                </a:cxn>
                <a:cxn ang="0">
                  <a:pos x="190" y="2085"/>
                </a:cxn>
                <a:cxn ang="0">
                  <a:pos x="127" y="2430"/>
                </a:cxn>
                <a:cxn ang="0">
                  <a:pos x="113" y="2468"/>
                </a:cxn>
                <a:cxn ang="0">
                  <a:pos x="99" y="2517"/>
                </a:cxn>
                <a:cxn ang="0">
                  <a:pos x="86" y="2554"/>
                </a:cxn>
                <a:cxn ang="0">
                  <a:pos x="72" y="2600"/>
                </a:cxn>
                <a:cxn ang="0">
                  <a:pos x="58" y="2641"/>
                </a:cxn>
                <a:cxn ang="0">
                  <a:pos x="44" y="2686"/>
                </a:cxn>
                <a:cxn ang="0">
                  <a:pos x="30" y="2727"/>
                </a:cxn>
                <a:cxn ang="0">
                  <a:pos x="20" y="2773"/>
                </a:cxn>
                <a:cxn ang="0">
                  <a:pos x="0" y="2178"/>
                </a:cxn>
                <a:cxn ang="0">
                  <a:pos x="127" y="1625"/>
                </a:cxn>
                <a:cxn ang="0">
                  <a:pos x="355" y="1120"/>
                </a:cxn>
                <a:cxn ang="0">
                  <a:pos x="656" y="688"/>
                </a:cxn>
                <a:cxn ang="0">
                  <a:pos x="991" y="343"/>
                </a:cxn>
                <a:cxn ang="0">
                  <a:pos x="1323" y="107"/>
                </a:cxn>
                <a:cxn ang="0">
                  <a:pos x="1616" y="0"/>
                </a:cxn>
                <a:cxn ang="0">
                  <a:pos x="1841" y="42"/>
                </a:cxn>
              </a:cxnLst>
              <a:rect l="0" t="0" r="r" b="b"/>
              <a:pathLst>
                <a:path w="1841" h="2773">
                  <a:moveTo>
                    <a:pt x="1841" y="42"/>
                  </a:moveTo>
                  <a:lnTo>
                    <a:pt x="1547" y="194"/>
                  </a:lnTo>
                  <a:lnTo>
                    <a:pt x="1261" y="418"/>
                  </a:lnTo>
                  <a:lnTo>
                    <a:pt x="977" y="699"/>
                  </a:lnTo>
                  <a:lnTo>
                    <a:pt x="725" y="1020"/>
                  </a:lnTo>
                  <a:lnTo>
                    <a:pt x="501" y="1369"/>
                  </a:lnTo>
                  <a:lnTo>
                    <a:pt x="320" y="1728"/>
                  </a:lnTo>
                  <a:lnTo>
                    <a:pt x="190" y="2085"/>
                  </a:lnTo>
                  <a:lnTo>
                    <a:pt x="127" y="2430"/>
                  </a:lnTo>
                  <a:lnTo>
                    <a:pt x="113" y="2468"/>
                  </a:lnTo>
                  <a:lnTo>
                    <a:pt x="99" y="2517"/>
                  </a:lnTo>
                  <a:lnTo>
                    <a:pt x="86" y="2554"/>
                  </a:lnTo>
                  <a:lnTo>
                    <a:pt x="72" y="2600"/>
                  </a:lnTo>
                  <a:lnTo>
                    <a:pt x="58" y="2641"/>
                  </a:lnTo>
                  <a:lnTo>
                    <a:pt x="44" y="2686"/>
                  </a:lnTo>
                  <a:lnTo>
                    <a:pt x="30" y="2727"/>
                  </a:lnTo>
                  <a:lnTo>
                    <a:pt x="20" y="2773"/>
                  </a:lnTo>
                  <a:lnTo>
                    <a:pt x="0" y="2178"/>
                  </a:lnTo>
                  <a:lnTo>
                    <a:pt x="127" y="1625"/>
                  </a:lnTo>
                  <a:lnTo>
                    <a:pt x="355" y="1120"/>
                  </a:lnTo>
                  <a:lnTo>
                    <a:pt x="656" y="688"/>
                  </a:lnTo>
                  <a:lnTo>
                    <a:pt x="991" y="343"/>
                  </a:lnTo>
                  <a:lnTo>
                    <a:pt x="1323" y="107"/>
                  </a:lnTo>
                  <a:lnTo>
                    <a:pt x="1616" y="0"/>
                  </a:lnTo>
                  <a:lnTo>
                    <a:pt x="1841" y="42"/>
                  </a:lnTo>
                  <a:close/>
                </a:path>
              </a:pathLst>
            </a:custGeom>
            <a:solidFill>
              <a:srgbClr val="FF0066">
                <a:alpha val="6000"/>
              </a:srgbClr>
            </a:solidFill>
            <a:ln w="9525">
              <a:noFill/>
              <a:round/>
              <a:headEnd/>
              <a:tailEnd/>
            </a:ln>
          </p:spPr>
          <p:txBody>
            <a:bodyPr/>
            <a:lstStyle/>
            <a:p>
              <a:endParaRPr lang="ar-SA"/>
            </a:p>
          </p:txBody>
        </p:sp>
        <p:sp>
          <p:nvSpPr>
            <p:cNvPr id="3450" name="Freeform 378"/>
            <p:cNvSpPr>
              <a:spLocks/>
            </p:cNvSpPr>
            <p:nvPr/>
          </p:nvSpPr>
          <p:spPr bwMode="auto">
            <a:xfrm>
              <a:off x="2180" y="1072"/>
              <a:ext cx="319" cy="384"/>
            </a:xfrm>
            <a:custGeom>
              <a:avLst/>
              <a:gdLst/>
              <a:ahLst/>
              <a:cxnLst>
                <a:cxn ang="0">
                  <a:pos x="1776" y="2302"/>
                </a:cxn>
                <a:cxn ang="0">
                  <a:pos x="1714" y="2053"/>
                </a:cxn>
                <a:cxn ang="0">
                  <a:pos x="1596" y="1787"/>
                </a:cxn>
                <a:cxn ang="0">
                  <a:pos x="1423" y="1507"/>
                </a:cxn>
                <a:cxn ang="0">
                  <a:pos x="1216" y="1234"/>
                </a:cxn>
                <a:cxn ang="0">
                  <a:pos x="977" y="950"/>
                </a:cxn>
                <a:cxn ang="0">
                  <a:pos x="732" y="684"/>
                </a:cxn>
                <a:cxn ang="0">
                  <a:pos x="469" y="428"/>
                </a:cxn>
                <a:cxn ang="0">
                  <a:pos x="221" y="204"/>
                </a:cxn>
                <a:cxn ang="0">
                  <a:pos x="186" y="177"/>
                </a:cxn>
                <a:cxn ang="0">
                  <a:pos x="162" y="149"/>
                </a:cxn>
                <a:cxn ang="0">
                  <a:pos x="135" y="121"/>
                </a:cxn>
                <a:cxn ang="0">
                  <a:pos x="107" y="100"/>
                </a:cxn>
                <a:cxn ang="0">
                  <a:pos x="80" y="73"/>
                </a:cxn>
                <a:cxn ang="0">
                  <a:pos x="51" y="48"/>
                </a:cxn>
                <a:cxn ang="0">
                  <a:pos x="28" y="24"/>
                </a:cxn>
                <a:cxn ang="0">
                  <a:pos x="0" y="0"/>
                </a:cxn>
                <a:cxn ang="0">
                  <a:pos x="539" y="114"/>
                </a:cxn>
                <a:cxn ang="0">
                  <a:pos x="1002" y="356"/>
                </a:cxn>
                <a:cxn ang="0">
                  <a:pos x="1371" y="674"/>
                </a:cxn>
                <a:cxn ang="0">
                  <a:pos x="1648" y="1047"/>
                </a:cxn>
                <a:cxn ang="0">
                  <a:pos x="1828" y="1431"/>
                </a:cxn>
                <a:cxn ang="0">
                  <a:pos x="1915" y="1794"/>
                </a:cxn>
                <a:cxn ang="0">
                  <a:pos x="1897" y="2098"/>
                </a:cxn>
                <a:cxn ang="0">
                  <a:pos x="1776" y="2302"/>
                </a:cxn>
              </a:cxnLst>
              <a:rect l="0" t="0" r="r" b="b"/>
              <a:pathLst>
                <a:path w="1915" h="2302">
                  <a:moveTo>
                    <a:pt x="1776" y="2302"/>
                  </a:moveTo>
                  <a:lnTo>
                    <a:pt x="1714" y="2053"/>
                  </a:lnTo>
                  <a:lnTo>
                    <a:pt x="1596" y="1787"/>
                  </a:lnTo>
                  <a:lnTo>
                    <a:pt x="1423" y="1507"/>
                  </a:lnTo>
                  <a:lnTo>
                    <a:pt x="1216" y="1234"/>
                  </a:lnTo>
                  <a:lnTo>
                    <a:pt x="977" y="950"/>
                  </a:lnTo>
                  <a:lnTo>
                    <a:pt x="732" y="684"/>
                  </a:lnTo>
                  <a:lnTo>
                    <a:pt x="469" y="428"/>
                  </a:lnTo>
                  <a:lnTo>
                    <a:pt x="221" y="204"/>
                  </a:lnTo>
                  <a:lnTo>
                    <a:pt x="186" y="177"/>
                  </a:lnTo>
                  <a:lnTo>
                    <a:pt x="162" y="149"/>
                  </a:lnTo>
                  <a:lnTo>
                    <a:pt x="135" y="121"/>
                  </a:lnTo>
                  <a:lnTo>
                    <a:pt x="107" y="100"/>
                  </a:lnTo>
                  <a:lnTo>
                    <a:pt x="80" y="73"/>
                  </a:lnTo>
                  <a:lnTo>
                    <a:pt x="51" y="48"/>
                  </a:lnTo>
                  <a:lnTo>
                    <a:pt x="28" y="24"/>
                  </a:lnTo>
                  <a:lnTo>
                    <a:pt x="0" y="0"/>
                  </a:lnTo>
                  <a:lnTo>
                    <a:pt x="539" y="114"/>
                  </a:lnTo>
                  <a:lnTo>
                    <a:pt x="1002" y="356"/>
                  </a:lnTo>
                  <a:lnTo>
                    <a:pt x="1371" y="674"/>
                  </a:lnTo>
                  <a:lnTo>
                    <a:pt x="1648" y="1047"/>
                  </a:lnTo>
                  <a:lnTo>
                    <a:pt x="1828" y="1431"/>
                  </a:lnTo>
                  <a:lnTo>
                    <a:pt x="1915" y="1794"/>
                  </a:lnTo>
                  <a:lnTo>
                    <a:pt x="1897" y="2098"/>
                  </a:lnTo>
                  <a:lnTo>
                    <a:pt x="1776" y="2302"/>
                  </a:lnTo>
                  <a:close/>
                </a:path>
              </a:pathLst>
            </a:custGeom>
            <a:solidFill>
              <a:srgbClr val="FF0066">
                <a:alpha val="6000"/>
              </a:srgbClr>
            </a:solidFill>
            <a:ln w="9525">
              <a:noFill/>
              <a:round/>
              <a:headEnd/>
              <a:tailEnd/>
            </a:ln>
          </p:spPr>
          <p:txBody>
            <a:bodyPr/>
            <a:lstStyle/>
            <a:p>
              <a:endParaRPr lang="ar-SA"/>
            </a:p>
          </p:txBody>
        </p:sp>
        <p:sp>
          <p:nvSpPr>
            <p:cNvPr id="3451" name="Freeform 379"/>
            <p:cNvSpPr>
              <a:spLocks/>
            </p:cNvSpPr>
            <p:nvPr/>
          </p:nvSpPr>
          <p:spPr bwMode="auto">
            <a:xfrm>
              <a:off x="2180" y="1072"/>
              <a:ext cx="316" cy="376"/>
            </a:xfrm>
            <a:custGeom>
              <a:avLst/>
              <a:gdLst/>
              <a:ahLst/>
              <a:cxnLst>
                <a:cxn ang="0">
                  <a:pos x="1780" y="2254"/>
                </a:cxn>
                <a:cxn ang="0">
                  <a:pos x="1717" y="1998"/>
                </a:cxn>
                <a:cxn ang="0">
                  <a:pos x="1603" y="1728"/>
                </a:cxn>
                <a:cxn ang="0">
                  <a:pos x="1434" y="1445"/>
                </a:cxn>
                <a:cxn ang="0">
                  <a:pos x="1230" y="1165"/>
                </a:cxn>
                <a:cxn ang="0">
                  <a:pos x="991" y="892"/>
                </a:cxn>
                <a:cxn ang="0">
                  <a:pos x="743" y="629"/>
                </a:cxn>
                <a:cxn ang="0">
                  <a:pos x="480" y="391"/>
                </a:cxn>
                <a:cxn ang="0">
                  <a:pos x="228" y="190"/>
                </a:cxn>
                <a:cxn ang="0">
                  <a:pos x="196" y="163"/>
                </a:cxn>
                <a:cxn ang="0">
                  <a:pos x="169" y="138"/>
                </a:cxn>
                <a:cxn ang="0">
                  <a:pos x="138" y="114"/>
                </a:cxn>
                <a:cxn ang="0">
                  <a:pos x="110" y="90"/>
                </a:cxn>
                <a:cxn ang="0">
                  <a:pos x="80" y="62"/>
                </a:cxn>
                <a:cxn ang="0">
                  <a:pos x="51" y="42"/>
                </a:cxn>
                <a:cxn ang="0">
                  <a:pos x="28" y="17"/>
                </a:cxn>
                <a:cxn ang="0">
                  <a:pos x="0" y="0"/>
                </a:cxn>
                <a:cxn ang="0">
                  <a:pos x="529" y="117"/>
                </a:cxn>
                <a:cxn ang="0">
                  <a:pos x="977" y="356"/>
                </a:cxn>
                <a:cxn ang="0">
                  <a:pos x="1344" y="670"/>
                </a:cxn>
                <a:cxn ang="0">
                  <a:pos x="1627" y="1041"/>
                </a:cxn>
                <a:cxn ang="0">
                  <a:pos x="1811" y="1407"/>
                </a:cxn>
                <a:cxn ang="0">
                  <a:pos x="1900" y="1762"/>
                </a:cxn>
                <a:cxn ang="0">
                  <a:pos x="1886" y="2053"/>
                </a:cxn>
                <a:cxn ang="0">
                  <a:pos x="1780" y="2254"/>
                </a:cxn>
              </a:cxnLst>
              <a:rect l="0" t="0" r="r" b="b"/>
              <a:pathLst>
                <a:path w="1900" h="2254">
                  <a:moveTo>
                    <a:pt x="1780" y="2254"/>
                  </a:moveTo>
                  <a:lnTo>
                    <a:pt x="1717" y="1998"/>
                  </a:lnTo>
                  <a:lnTo>
                    <a:pt x="1603" y="1728"/>
                  </a:lnTo>
                  <a:lnTo>
                    <a:pt x="1434" y="1445"/>
                  </a:lnTo>
                  <a:lnTo>
                    <a:pt x="1230" y="1165"/>
                  </a:lnTo>
                  <a:lnTo>
                    <a:pt x="991" y="892"/>
                  </a:lnTo>
                  <a:lnTo>
                    <a:pt x="743" y="629"/>
                  </a:lnTo>
                  <a:lnTo>
                    <a:pt x="480" y="391"/>
                  </a:lnTo>
                  <a:lnTo>
                    <a:pt x="228" y="190"/>
                  </a:lnTo>
                  <a:lnTo>
                    <a:pt x="196" y="163"/>
                  </a:lnTo>
                  <a:lnTo>
                    <a:pt x="169" y="138"/>
                  </a:lnTo>
                  <a:lnTo>
                    <a:pt x="138" y="114"/>
                  </a:lnTo>
                  <a:lnTo>
                    <a:pt x="110" y="90"/>
                  </a:lnTo>
                  <a:lnTo>
                    <a:pt x="80" y="62"/>
                  </a:lnTo>
                  <a:lnTo>
                    <a:pt x="51" y="42"/>
                  </a:lnTo>
                  <a:lnTo>
                    <a:pt x="28" y="17"/>
                  </a:lnTo>
                  <a:lnTo>
                    <a:pt x="0" y="0"/>
                  </a:lnTo>
                  <a:lnTo>
                    <a:pt x="529" y="117"/>
                  </a:lnTo>
                  <a:lnTo>
                    <a:pt x="977" y="356"/>
                  </a:lnTo>
                  <a:lnTo>
                    <a:pt x="1344" y="670"/>
                  </a:lnTo>
                  <a:lnTo>
                    <a:pt x="1627" y="1041"/>
                  </a:lnTo>
                  <a:lnTo>
                    <a:pt x="1811" y="1407"/>
                  </a:lnTo>
                  <a:lnTo>
                    <a:pt x="1900" y="1762"/>
                  </a:lnTo>
                  <a:lnTo>
                    <a:pt x="1886" y="2053"/>
                  </a:lnTo>
                  <a:lnTo>
                    <a:pt x="1780" y="2254"/>
                  </a:lnTo>
                  <a:close/>
                </a:path>
              </a:pathLst>
            </a:custGeom>
            <a:solidFill>
              <a:srgbClr val="FF0066">
                <a:alpha val="6000"/>
              </a:srgbClr>
            </a:solidFill>
            <a:ln w="9525">
              <a:noFill/>
              <a:round/>
              <a:headEnd/>
              <a:tailEnd/>
            </a:ln>
          </p:spPr>
          <p:txBody>
            <a:bodyPr/>
            <a:lstStyle/>
            <a:p>
              <a:endParaRPr lang="ar-SA"/>
            </a:p>
          </p:txBody>
        </p:sp>
        <p:sp>
          <p:nvSpPr>
            <p:cNvPr id="3452" name="Freeform 380"/>
            <p:cNvSpPr>
              <a:spLocks/>
            </p:cNvSpPr>
            <p:nvPr/>
          </p:nvSpPr>
          <p:spPr bwMode="auto">
            <a:xfrm>
              <a:off x="2180" y="1072"/>
              <a:ext cx="315" cy="369"/>
            </a:xfrm>
            <a:custGeom>
              <a:avLst/>
              <a:gdLst/>
              <a:ahLst/>
              <a:cxnLst>
                <a:cxn ang="0">
                  <a:pos x="1783" y="2208"/>
                </a:cxn>
                <a:cxn ang="0">
                  <a:pos x="1724" y="1943"/>
                </a:cxn>
                <a:cxn ang="0">
                  <a:pos x="1613" y="1669"/>
                </a:cxn>
                <a:cxn ang="0">
                  <a:pos x="1448" y="1382"/>
                </a:cxn>
                <a:cxn ang="0">
                  <a:pos x="1244" y="1102"/>
                </a:cxn>
                <a:cxn ang="0">
                  <a:pos x="1005" y="829"/>
                </a:cxn>
                <a:cxn ang="0">
                  <a:pos x="760" y="581"/>
                </a:cxn>
                <a:cxn ang="0">
                  <a:pos x="494" y="359"/>
                </a:cxn>
                <a:cxn ang="0">
                  <a:pos x="238" y="186"/>
                </a:cxn>
                <a:cxn ang="0">
                  <a:pos x="207" y="159"/>
                </a:cxn>
                <a:cxn ang="0">
                  <a:pos x="176" y="135"/>
                </a:cxn>
                <a:cxn ang="0">
                  <a:pos x="141" y="114"/>
                </a:cxn>
                <a:cxn ang="0">
                  <a:pos x="117" y="90"/>
                </a:cxn>
                <a:cxn ang="0">
                  <a:pos x="86" y="62"/>
                </a:cxn>
                <a:cxn ang="0">
                  <a:pos x="51" y="42"/>
                </a:cxn>
                <a:cxn ang="0">
                  <a:pos x="28" y="17"/>
                </a:cxn>
                <a:cxn ang="0">
                  <a:pos x="0" y="0"/>
                </a:cxn>
                <a:cxn ang="0">
                  <a:pos x="515" y="121"/>
                </a:cxn>
                <a:cxn ang="0">
                  <a:pos x="960" y="359"/>
                </a:cxn>
                <a:cxn ang="0">
                  <a:pos x="1327" y="670"/>
                </a:cxn>
                <a:cxn ang="0">
                  <a:pos x="1610" y="1030"/>
                </a:cxn>
                <a:cxn ang="0">
                  <a:pos x="1797" y="1396"/>
                </a:cxn>
                <a:cxn ang="0">
                  <a:pos x="1893" y="1738"/>
                </a:cxn>
                <a:cxn ang="0">
                  <a:pos x="1886" y="2018"/>
                </a:cxn>
                <a:cxn ang="0">
                  <a:pos x="1783" y="2208"/>
                </a:cxn>
              </a:cxnLst>
              <a:rect l="0" t="0" r="r" b="b"/>
              <a:pathLst>
                <a:path w="1893" h="2208">
                  <a:moveTo>
                    <a:pt x="1783" y="2208"/>
                  </a:moveTo>
                  <a:lnTo>
                    <a:pt x="1724" y="1943"/>
                  </a:lnTo>
                  <a:lnTo>
                    <a:pt x="1613" y="1669"/>
                  </a:lnTo>
                  <a:lnTo>
                    <a:pt x="1448" y="1382"/>
                  </a:lnTo>
                  <a:lnTo>
                    <a:pt x="1244" y="1102"/>
                  </a:lnTo>
                  <a:lnTo>
                    <a:pt x="1005" y="829"/>
                  </a:lnTo>
                  <a:lnTo>
                    <a:pt x="760" y="581"/>
                  </a:lnTo>
                  <a:lnTo>
                    <a:pt x="494" y="359"/>
                  </a:lnTo>
                  <a:lnTo>
                    <a:pt x="238" y="186"/>
                  </a:lnTo>
                  <a:lnTo>
                    <a:pt x="207" y="159"/>
                  </a:lnTo>
                  <a:lnTo>
                    <a:pt x="176" y="135"/>
                  </a:lnTo>
                  <a:lnTo>
                    <a:pt x="141" y="114"/>
                  </a:lnTo>
                  <a:lnTo>
                    <a:pt x="117" y="90"/>
                  </a:lnTo>
                  <a:lnTo>
                    <a:pt x="86" y="62"/>
                  </a:lnTo>
                  <a:lnTo>
                    <a:pt x="51" y="42"/>
                  </a:lnTo>
                  <a:lnTo>
                    <a:pt x="28" y="17"/>
                  </a:lnTo>
                  <a:lnTo>
                    <a:pt x="0" y="0"/>
                  </a:lnTo>
                  <a:lnTo>
                    <a:pt x="515" y="121"/>
                  </a:lnTo>
                  <a:lnTo>
                    <a:pt x="960" y="359"/>
                  </a:lnTo>
                  <a:lnTo>
                    <a:pt x="1327" y="670"/>
                  </a:lnTo>
                  <a:lnTo>
                    <a:pt x="1610" y="1030"/>
                  </a:lnTo>
                  <a:lnTo>
                    <a:pt x="1797" y="1396"/>
                  </a:lnTo>
                  <a:lnTo>
                    <a:pt x="1893" y="1738"/>
                  </a:lnTo>
                  <a:lnTo>
                    <a:pt x="1886" y="2018"/>
                  </a:lnTo>
                  <a:lnTo>
                    <a:pt x="1783" y="2208"/>
                  </a:lnTo>
                  <a:close/>
                </a:path>
              </a:pathLst>
            </a:custGeom>
            <a:solidFill>
              <a:srgbClr val="FF0066">
                <a:alpha val="6000"/>
              </a:srgbClr>
            </a:solidFill>
            <a:ln w="9525">
              <a:noFill/>
              <a:round/>
              <a:headEnd/>
              <a:tailEnd/>
            </a:ln>
          </p:spPr>
          <p:txBody>
            <a:bodyPr/>
            <a:lstStyle/>
            <a:p>
              <a:endParaRPr lang="ar-SA"/>
            </a:p>
          </p:txBody>
        </p:sp>
        <p:sp>
          <p:nvSpPr>
            <p:cNvPr id="3453" name="Freeform 381"/>
            <p:cNvSpPr>
              <a:spLocks/>
            </p:cNvSpPr>
            <p:nvPr/>
          </p:nvSpPr>
          <p:spPr bwMode="auto">
            <a:xfrm>
              <a:off x="2180" y="1072"/>
              <a:ext cx="313" cy="360"/>
            </a:xfrm>
            <a:custGeom>
              <a:avLst/>
              <a:gdLst/>
              <a:ahLst/>
              <a:cxnLst>
                <a:cxn ang="0">
                  <a:pos x="1783" y="2160"/>
                </a:cxn>
                <a:cxn ang="0">
                  <a:pos x="1724" y="1891"/>
                </a:cxn>
                <a:cxn ang="0">
                  <a:pos x="1616" y="1611"/>
                </a:cxn>
                <a:cxn ang="0">
                  <a:pos x="1451" y="1324"/>
                </a:cxn>
                <a:cxn ang="0">
                  <a:pos x="1254" y="1044"/>
                </a:cxn>
                <a:cxn ang="0">
                  <a:pos x="1016" y="774"/>
                </a:cxn>
                <a:cxn ang="0">
                  <a:pos x="766" y="535"/>
                </a:cxn>
                <a:cxn ang="0">
                  <a:pos x="507" y="328"/>
                </a:cxn>
                <a:cxn ang="0">
                  <a:pos x="245" y="177"/>
                </a:cxn>
                <a:cxn ang="0">
                  <a:pos x="210" y="149"/>
                </a:cxn>
                <a:cxn ang="0">
                  <a:pos x="179" y="131"/>
                </a:cxn>
                <a:cxn ang="0">
                  <a:pos x="149" y="103"/>
                </a:cxn>
                <a:cxn ang="0">
                  <a:pos x="121" y="86"/>
                </a:cxn>
                <a:cxn ang="0">
                  <a:pos x="89" y="62"/>
                </a:cxn>
                <a:cxn ang="0">
                  <a:pos x="58" y="42"/>
                </a:cxn>
                <a:cxn ang="0">
                  <a:pos x="28" y="17"/>
                </a:cxn>
                <a:cxn ang="0">
                  <a:pos x="0" y="0"/>
                </a:cxn>
                <a:cxn ang="0">
                  <a:pos x="504" y="121"/>
                </a:cxn>
                <a:cxn ang="0">
                  <a:pos x="943" y="356"/>
                </a:cxn>
                <a:cxn ang="0">
                  <a:pos x="1302" y="661"/>
                </a:cxn>
                <a:cxn ang="0">
                  <a:pos x="1586" y="1016"/>
                </a:cxn>
                <a:cxn ang="0">
                  <a:pos x="1776" y="1372"/>
                </a:cxn>
                <a:cxn ang="0">
                  <a:pos x="1880" y="1704"/>
                </a:cxn>
                <a:cxn ang="0">
                  <a:pos x="1880" y="1980"/>
                </a:cxn>
                <a:cxn ang="0">
                  <a:pos x="1783" y="2160"/>
                </a:cxn>
              </a:cxnLst>
              <a:rect l="0" t="0" r="r" b="b"/>
              <a:pathLst>
                <a:path w="1880" h="2160">
                  <a:moveTo>
                    <a:pt x="1783" y="2160"/>
                  </a:moveTo>
                  <a:lnTo>
                    <a:pt x="1724" y="1891"/>
                  </a:lnTo>
                  <a:lnTo>
                    <a:pt x="1616" y="1611"/>
                  </a:lnTo>
                  <a:lnTo>
                    <a:pt x="1451" y="1324"/>
                  </a:lnTo>
                  <a:lnTo>
                    <a:pt x="1254" y="1044"/>
                  </a:lnTo>
                  <a:lnTo>
                    <a:pt x="1016" y="774"/>
                  </a:lnTo>
                  <a:lnTo>
                    <a:pt x="766" y="535"/>
                  </a:lnTo>
                  <a:lnTo>
                    <a:pt x="507" y="328"/>
                  </a:lnTo>
                  <a:lnTo>
                    <a:pt x="245" y="177"/>
                  </a:lnTo>
                  <a:lnTo>
                    <a:pt x="210" y="149"/>
                  </a:lnTo>
                  <a:lnTo>
                    <a:pt x="179" y="131"/>
                  </a:lnTo>
                  <a:lnTo>
                    <a:pt x="149" y="103"/>
                  </a:lnTo>
                  <a:lnTo>
                    <a:pt x="121" y="86"/>
                  </a:lnTo>
                  <a:lnTo>
                    <a:pt x="89" y="62"/>
                  </a:lnTo>
                  <a:lnTo>
                    <a:pt x="58" y="42"/>
                  </a:lnTo>
                  <a:lnTo>
                    <a:pt x="28" y="17"/>
                  </a:lnTo>
                  <a:lnTo>
                    <a:pt x="0" y="0"/>
                  </a:lnTo>
                  <a:lnTo>
                    <a:pt x="504" y="121"/>
                  </a:lnTo>
                  <a:lnTo>
                    <a:pt x="943" y="356"/>
                  </a:lnTo>
                  <a:lnTo>
                    <a:pt x="1302" y="661"/>
                  </a:lnTo>
                  <a:lnTo>
                    <a:pt x="1586" y="1016"/>
                  </a:lnTo>
                  <a:lnTo>
                    <a:pt x="1776" y="1372"/>
                  </a:lnTo>
                  <a:lnTo>
                    <a:pt x="1880" y="1704"/>
                  </a:lnTo>
                  <a:lnTo>
                    <a:pt x="1880" y="1980"/>
                  </a:lnTo>
                  <a:lnTo>
                    <a:pt x="1783" y="2160"/>
                  </a:lnTo>
                  <a:close/>
                </a:path>
              </a:pathLst>
            </a:custGeom>
            <a:solidFill>
              <a:srgbClr val="FF0066">
                <a:alpha val="6000"/>
              </a:srgbClr>
            </a:solidFill>
            <a:ln w="9525">
              <a:noFill/>
              <a:round/>
              <a:headEnd/>
              <a:tailEnd/>
            </a:ln>
          </p:spPr>
          <p:txBody>
            <a:bodyPr/>
            <a:lstStyle/>
            <a:p>
              <a:endParaRPr lang="ar-SA"/>
            </a:p>
          </p:txBody>
        </p:sp>
        <p:sp>
          <p:nvSpPr>
            <p:cNvPr id="3454" name="Freeform 382"/>
            <p:cNvSpPr>
              <a:spLocks/>
            </p:cNvSpPr>
            <p:nvPr/>
          </p:nvSpPr>
          <p:spPr bwMode="auto">
            <a:xfrm>
              <a:off x="2180" y="1072"/>
              <a:ext cx="313" cy="353"/>
            </a:xfrm>
            <a:custGeom>
              <a:avLst/>
              <a:gdLst/>
              <a:ahLst/>
              <a:cxnLst>
                <a:cxn ang="0">
                  <a:pos x="1794" y="2112"/>
                </a:cxn>
                <a:cxn ang="0">
                  <a:pos x="1737" y="1836"/>
                </a:cxn>
                <a:cxn ang="0">
                  <a:pos x="1630" y="1552"/>
                </a:cxn>
                <a:cxn ang="0">
                  <a:pos x="1465" y="1261"/>
                </a:cxn>
                <a:cxn ang="0">
                  <a:pos x="1268" y="981"/>
                </a:cxn>
                <a:cxn ang="0">
                  <a:pos x="1033" y="716"/>
                </a:cxn>
                <a:cxn ang="0">
                  <a:pos x="780" y="488"/>
                </a:cxn>
                <a:cxn ang="0">
                  <a:pos x="515" y="298"/>
                </a:cxn>
                <a:cxn ang="0">
                  <a:pos x="256" y="172"/>
                </a:cxn>
                <a:cxn ang="0">
                  <a:pos x="221" y="145"/>
                </a:cxn>
                <a:cxn ang="0">
                  <a:pos x="186" y="121"/>
                </a:cxn>
                <a:cxn ang="0">
                  <a:pos x="155" y="100"/>
                </a:cxn>
                <a:cxn ang="0">
                  <a:pos x="124" y="83"/>
                </a:cxn>
                <a:cxn ang="0">
                  <a:pos x="89" y="59"/>
                </a:cxn>
                <a:cxn ang="0">
                  <a:pos x="62" y="42"/>
                </a:cxn>
                <a:cxn ang="0">
                  <a:pos x="28" y="17"/>
                </a:cxn>
                <a:cxn ang="0">
                  <a:pos x="0" y="0"/>
                </a:cxn>
                <a:cxn ang="0">
                  <a:pos x="494" y="121"/>
                </a:cxn>
                <a:cxn ang="0">
                  <a:pos x="925" y="356"/>
                </a:cxn>
                <a:cxn ang="0">
                  <a:pos x="1282" y="661"/>
                </a:cxn>
                <a:cxn ang="0">
                  <a:pos x="1569" y="1009"/>
                </a:cxn>
                <a:cxn ang="0">
                  <a:pos x="1762" y="1355"/>
                </a:cxn>
                <a:cxn ang="0">
                  <a:pos x="1869" y="1680"/>
                </a:cxn>
                <a:cxn ang="0">
                  <a:pos x="1880" y="1939"/>
                </a:cxn>
                <a:cxn ang="0">
                  <a:pos x="1794" y="2112"/>
                </a:cxn>
              </a:cxnLst>
              <a:rect l="0" t="0" r="r" b="b"/>
              <a:pathLst>
                <a:path w="1880" h="2112">
                  <a:moveTo>
                    <a:pt x="1794" y="2112"/>
                  </a:moveTo>
                  <a:lnTo>
                    <a:pt x="1737" y="1836"/>
                  </a:lnTo>
                  <a:lnTo>
                    <a:pt x="1630" y="1552"/>
                  </a:lnTo>
                  <a:lnTo>
                    <a:pt x="1465" y="1261"/>
                  </a:lnTo>
                  <a:lnTo>
                    <a:pt x="1268" y="981"/>
                  </a:lnTo>
                  <a:lnTo>
                    <a:pt x="1033" y="716"/>
                  </a:lnTo>
                  <a:lnTo>
                    <a:pt x="780" y="488"/>
                  </a:lnTo>
                  <a:lnTo>
                    <a:pt x="515" y="298"/>
                  </a:lnTo>
                  <a:lnTo>
                    <a:pt x="256" y="172"/>
                  </a:lnTo>
                  <a:lnTo>
                    <a:pt x="221" y="145"/>
                  </a:lnTo>
                  <a:lnTo>
                    <a:pt x="186" y="121"/>
                  </a:lnTo>
                  <a:lnTo>
                    <a:pt x="155" y="100"/>
                  </a:lnTo>
                  <a:lnTo>
                    <a:pt x="124" y="83"/>
                  </a:lnTo>
                  <a:lnTo>
                    <a:pt x="89" y="59"/>
                  </a:lnTo>
                  <a:lnTo>
                    <a:pt x="62" y="42"/>
                  </a:lnTo>
                  <a:lnTo>
                    <a:pt x="28" y="17"/>
                  </a:lnTo>
                  <a:lnTo>
                    <a:pt x="0" y="0"/>
                  </a:lnTo>
                  <a:lnTo>
                    <a:pt x="494" y="121"/>
                  </a:lnTo>
                  <a:lnTo>
                    <a:pt x="925" y="356"/>
                  </a:lnTo>
                  <a:lnTo>
                    <a:pt x="1282" y="661"/>
                  </a:lnTo>
                  <a:lnTo>
                    <a:pt x="1569" y="1009"/>
                  </a:lnTo>
                  <a:lnTo>
                    <a:pt x="1762" y="1355"/>
                  </a:lnTo>
                  <a:lnTo>
                    <a:pt x="1869" y="1680"/>
                  </a:lnTo>
                  <a:lnTo>
                    <a:pt x="1880" y="1939"/>
                  </a:lnTo>
                  <a:lnTo>
                    <a:pt x="1794" y="2112"/>
                  </a:lnTo>
                  <a:close/>
                </a:path>
              </a:pathLst>
            </a:custGeom>
            <a:solidFill>
              <a:srgbClr val="FF0066">
                <a:alpha val="6000"/>
              </a:srgbClr>
            </a:solidFill>
            <a:ln w="9525">
              <a:noFill/>
              <a:round/>
              <a:headEnd/>
              <a:tailEnd/>
            </a:ln>
          </p:spPr>
          <p:txBody>
            <a:bodyPr/>
            <a:lstStyle/>
            <a:p>
              <a:endParaRPr lang="ar-SA"/>
            </a:p>
          </p:txBody>
        </p:sp>
        <p:sp>
          <p:nvSpPr>
            <p:cNvPr id="3455" name="Freeform 383"/>
            <p:cNvSpPr>
              <a:spLocks/>
            </p:cNvSpPr>
            <p:nvPr/>
          </p:nvSpPr>
          <p:spPr bwMode="auto">
            <a:xfrm>
              <a:off x="2091" y="1144"/>
              <a:ext cx="359" cy="328"/>
            </a:xfrm>
            <a:custGeom>
              <a:avLst/>
              <a:gdLst/>
              <a:ahLst/>
              <a:cxnLst>
                <a:cxn ang="0">
                  <a:pos x="2057" y="1963"/>
                </a:cxn>
                <a:cxn ang="0">
                  <a:pos x="1967" y="1732"/>
                </a:cxn>
                <a:cxn ang="0">
                  <a:pos x="1818" y="1497"/>
                </a:cxn>
                <a:cxn ang="0">
                  <a:pos x="1614" y="1258"/>
                </a:cxn>
                <a:cxn ang="0">
                  <a:pos x="1376" y="1023"/>
                </a:cxn>
                <a:cxn ang="0">
                  <a:pos x="1103" y="785"/>
                </a:cxn>
                <a:cxn ang="0">
                  <a:pos x="816" y="557"/>
                </a:cxn>
                <a:cxn ang="0">
                  <a:pos x="522" y="345"/>
                </a:cxn>
                <a:cxn ang="0">
                  <a:pos x="245" y="163"/>
                </a:cxn>
                <a:cxn ang="0">
                  <a:pos x="211" y="138"/>
                </a:cxn>
                <a:cxn ang="0">
                  <a:pos x="181" y="121"/>
                </a:cxn>
                <a:cxn ang="0">
                  <a:pos x="149" y="100"/>
                </a:cxn>
                <a:cxn ang="0">
                  <a:pos x="121" y="83"/>
                </a:cxn>
                <a:cxn ang="0">
                  <a:pos x="90" y="59"/>
                </a:cxn>
                <a:cxn ang="0">
                  <a:pos x="60" y="42"/>
                </a:cxn>
                <a:cxn ang="0">
                  <a:pos x="28" y="17"/>
                </a:cxn>
                <a:cxn ang="0">
                  <a:pos x="0" y="0"/>
                </a:cxn>
                <a:cxn ang="0">
                  <a:pos x="567" y="45"/>
                </a:cxn>
                <a:cxn ang="0">
                  <a:pos x="1068" y="218"/>
                </a:cxn>
                <a:cxn ang="0">
                  <a:pos x="1476" y="477"/>
                </a:cxn>
                <a:cxn ang="0">
                  <a:pos x="1801" y="795"/>
                </a:cxn>
                <a:cxn ang="0">
                  <a:pos x="2022" y="1134"/>
                </a:cxn>
                <a:cxn ang="0">
                  <a:pos x="2143" y="1465"/>
                </a:cxn>
                <a:cxn ang="0">
                  <a:pos x="2157" y="1749"/>
                </a:cxn>
                <a:cxn ang="0">
                  <a:pos x="2057" y="1963"/>
                </a:cxn>
              </a:cxnLst>
              <a:rect l="0" t="0" r="r" b="b"/>
              <a:pathLst>
                <a:path w="2157" h="1963">
                  <a:moveTo>
                    <a:pt x="2057" y="1963"/>
                  </a:moveTo>
                  <a:lnTo>
                    <a:pt x="1967" y="1732"/>
                  </a:lnTo>
                  <a:lnTo>
                    <a:pt x="1818" y="1497"/>
                  </a:lnTo>
                  <a:lnTo>
                    <a:pt x="1614" y="1258"/>
                  </a:lnTo>
                  <a:lnTo>
                    <a:pt x="1376" y="1023"/>
                  </a:lnTo>
                  <a:lnTo>
                    <a:pt x="1103" y="785"/>
                  </a:lnTo>
                  <a:lnTo>
                    <a:pt x="816" y="557"/>
                  </a:lnTo>
                  <a:lnTo>
                    <a:pt x="522" y="345"/>
                  </a:lnTo>
                  <a:lnTo>
                    <a:pt x="245" y="163"/>
                  </a:lnTo>
                  <a:lnTo>
                    <a:pt x="211" y="138"/>
                  </a:lnTo>
                  <a:lnTo>
                    <a:pt x="181" y="121"/>
                  </a:lnTo>
                  <a:lnTo>
                    <a:pt x="149" y="100"/>
                  </a:lnTo>
                  <a:lnTo>
                    <a:pt x="121" y="83"/>
                  </a:lnTo>
                  <a:lnTo>
                    <a:pt x="90" y="59"/>
                  </a:lnTo>
                  <a:lnTo>
                    <a:pt x="60" y="42"/>
                  </a:lnTo>
                  <a:lnTo>
                    <a:pt x="28" y="17"/>
                  </a:lnTo>
                  <a:lnTo>
                    <a:pt x="0" y="0"/>
                  </a:lnTo>
                  <a:lnTo>
                    <a:pt x="567" y="45"/>
                  </a:lnTo>
                  <a:lnTo>
                    <a:pt x="1068" y="218"/>
                  </a:lnTo>
                  <a:lnTo>
                    <a:pt x="1476" y="477"/>
                  </a:lnTo>
                  <a:lnTo>
                    <a:pt x="1801" y="795"/>
                  </a:lnTo>
                  <a:lnTo>
                    <a:pt x="2022" y="1134"/>
                  </a:lnTo>
                  <a:lnTo>
                    <a:pt x="2143" y="1465"/>
                  </a:lnTo>
                  <a:lnTo>
                    <a:pt x="2157" y="1749"/>
                  </a:lnTo>
                  <a:lnTo>
                    <a:pt x="2057" y="1963"/>
                  </a:lnTo>
                  <a:close/>
                </a:path>
              </a:pathLst>
            </a:custGeom>
            <a:solidFill>
              <a:srgbClr val="FF0066">
                <a:alpha val="6000"/>
              </a:srgbClr>
            </a:solidFill>
            <a:ln w="9525">
              <a:noFill/>
              <a:round/>
              <a:headEnd/>
              <a:tailEnd/>
            </a:ln>
          </p:spPr>
          <p:txBody>
            <a:bodyPr/>
            <a:lstStyle/>
            <a:p>
              <a:endParaRPr lang="ar-SA"/>
            </a:p>
          </p:txBody>
        </p:sp>
        <p:sp>
          <p:nvSpPr>
            <p:cNvPr id="3456" name="Freeform 384"/>
            <p:cNvSpPr>
              <a:spLocks/>
            </p:cNvSpPr>
            <p:nvPr/>
          </p:nvSpPr>
          <p:spPr bwMode="auto">
            <a:xfrm>
              <a:off x="2091" y="1144"/>
              <a:ext cx="358" cy="321"/>
            </a:xfrm>
            <a:custGeom>
              <a:avLst/>
              <a:gdLst/>
              <a:ahLst/>
              <a:cxnLst>
                <a:cxn ang="0">
                  <a:pos x="2057" y="1922"/>
                </a:cxn>
                <a:cxn ang="0">
                  <a:pos x="1970" y="1683"/>
                </a:cxn>
                <a:cxn ang="0">
                  <a:pos x="1821" y="1445"/>
                </a:cxn>
                <a:cxn ang="0">
                  <a:pos x="1625" y="1196"/>
                </a:cxn>
                <a:cxn ang="0">
                  <a:pos x="1386" y="958"/>
                </a:cxn>
                <a:cxn ang="0">
                  <a:pos x="1114" y="725"/>
                </a:cxn>
                <a:cxn ang="0">
                  <a:pos x="830" y="508"/>
                </a:cxn>
                <a:cxn ang="0">
                  <a:pos x="536" y="315"/>
                </a:cxn>
                <a:cxn ang="0">
                  <a:pos x="253" y="159"/>
                </a:cxn>
                <a:cxn ang="0">
                  <a:pos x="218" y="135"/>
                </a:cxn>
                <a:cxn ang="0">
                  <a:pos x="190" y="117"/>
                </a:cxn>
                <a:cxn ang="0">
                  <a:pos x="156" y="94"/>
                </a:cxn>
                <a:cxn ang="0">
                  <a:pos x="129" y="76"/>
                </a:cxn>
                <a:cxn ang="0">
                  <a:pos x="90" y="56"/>
                </a:cxn>
                <a:cxn ang="0">
                  <a:pos x="63" y="39"/>
                </a:cxn>
                <a:cxn ang="0">
                  <a:pos x="28" y="17"/>
                </a:cxn>
                <a:cxn ang="0">
                  <a:pos x="0" y="0"/>
                </a:cxn>
                <a:cxn ang="0">
                  <a:pos x="561" y="48"/>
                </a:cxn>
                <a:cxn ang="0">
                  <a:pos x="1045" y="221"/>
                </a:cxn>
                <a:cxn ang="0">
                  <a:pos x="1455" y="477"/>
                </a:cxn>
                <a:cxn ang="0">
                  <a:pos x="1777" y="791"/>
                </a:cxn>
                <a:cxn ang="0">
                  <a:pos x="2001" y="1120"/>
                </a:cxn>
                <a:cxn ang="0">
                  <a:pos x="2132" y="1445"/>
                </a:cxn>
                <a:cxn ang="0">
                  <a:pos x="2149" y="1718"/>
                </a:cxn>
                <a:cxn ang="0">
                  <a:pos x="2057" y="1922"/>
                </a:cxn>
              </a:cxnLst>
              <a:rect l="0" t="0" r="r" b="b"/>
              <a:pathLst>
                <a:path w="2149" h="1922">
                  <a:moveTo>
                    <a:pt x="2057" y="1922"/>
                  </a:moveTo>
                  <a:lnTo>
                    <a:pt x="1970" y="1683"/>
                  </a:lnTo>
                  <a:lnTo>
                    <a:pt x="1821" y="1445"/>
                  </a:lnTo>
                  <a:lnTo>
                    <a:pt x="1625" y="1196"/>
                  </a:lnTo>
                  <a:lnTo>
                    <a:pt x="1386" y="958"/>
                  </a:lnTo>
                  <a:lnTo>
                    <a:pt x="1114" y="725"/>
                  </a:lnTo>
                  <a:lnTo>
                    <a:pt x="830" y="508"/>
                  </a:lnTo>
                  <a:lnTo>
                    <a:pt x="536" y="315"/>
                  </a:lnTo>
                  <a:lnTo>
                    <a:pt x="253" y="159"/>
                  </a:lnTo>
                  <a:lnTo>
                    <a:pt x="218" y="135"/>
                  </a:lnTo>
                  <a:lnTo>
                    <a:pt x="190" y="117"/>
                  </a:lnTo>
                  <a:lnTo>
                    <a:pt x="156" y="94"/>
                  </a:lnTo>
                  <a:lnTo>
                    <a:pt x="129" y="76"/>
                  </a:lnTo>
                  <a:lnTo>
                    <a:pt x="90" y="56"/>
                  </a:lnTo>
                  <a:lnTo>
                    <a:pt x="63" y="39"/>
                  </a:lnTo>
                  <a:lnTo>
                    <a:pt x="28" y="17"/>
                  </a:lnTo>
                  <a:lnTo>
                    <a:pt x="0" y="0"/>
                  </a:lnTo>
                  <a:lnTo>
                    <a:pt x="561" y="48"/>
                  </a:lnTo>
                  <a:lnTo>
                    <a:pt x="1045" y="221"/>
                  </a:lnTo>
                  <a:lnTo>
                    <a:pt x="1455" y="477"/>
                  </a:lnTo>
                  <a:lnTo>
                    <a:pt x="1777" y="791"/>
                  </a:lnTo>
                  <a:lnTo>
                    <a:pt x="2001" y="1120"/>
                  </a:lnTo>
                  <a:lnTo>
                    <a:pt x="2132" y="1445"/>
                  </a:lnTo>
                  <a:lnTo>
                    <a:pt x="2149" y="1718"/>
                  </a:lnTo>
                  <a:lnTo>
                    <a:pt x="2057" y="1922"/>
                  </a:lnTo>
                  <a:close/>
                </a:path>
              </a:pathLst>
            </a:custGeom>
            <a:solidFill>
              <a:srgbClr val="FF0066">
                <a:alpha val="6000"/>
              </a:srgbClr>
            </a:solidFill>
            <a:ln w="9525">
              <a:noFill/>
              <a:round/>
              <a:headEnd/>
              <a:tailEnd/>
            </a:ln>
          </p:spPr>
          <p:txBody>
            <a:bodyPr/>
            <a:lstStyle/>
            <a:p>
              <a:endParaRPr lang="ar-SA"/>
            </a:p>
          </p:txBody>
        </p:sp>
        <p:sp>
          <p:nvSpPr>
            <p:cNvPr id="3457" name="Freeform 385"/>
            <p:cNvSpPr>
              <a:spLocks/>
            </p:cNvSpPr>
            <p:nvPr/>
          </p:nvSpPr>
          <p:spPr bwMode="auto">
            <a:xfrm>
              <a:off x="2091" y="1144"/>
              <a:ext cx="357" cy="312"/>
            </a:xfrm>
            <a:custGeom>
              <a:avLst/>
              <a:gdLst/>
              <a:ahLst/>
              <a:cxnLst>
                <a:cxn ang="0">
                  <a:pos x="2057" y="1870"/>
                </a:cxn>
                <a:cxn ang="0">
                  <a:pos x="1970" y="1635"/>
                </a:cxn>
                <a:cxn ang="0">
                  <a:pos x="1829" y="1386"/>
                </a:cxn>
                <a:cxn ang="0">
                  <a:pos x="1628" y="1137"/>
                </a:cxn>
                <a:cxn ang="0">
                  <a:pos x="1389" y="898"/>
                </a:cxn>
                <a:cxn ang="0">
                  <a:pos x="1120" y="670"/>
                </a:cxn>
                <a:cxn ang="0">
                  <a:pos x="837" y="463"/>
                </a:cxn>
                <a:cxn ang="0">
                  <a:pos x="547" y="284"/>
                </a:cxn>
                <a:cxn ang="0">
                  <a:pos x="263" y="145"/>
                </a:cxn>
                <a:cxn ang="0">
                  <a:pos x="225" y="121"/>
                </a:cxn>
                <a:cxn ang="0">
                  <a:pos x="194" y="108"/>
                </a:cxn>
                <a:cxn ang="0">
                  <a:pos x="159" y="86"/>
                </a:cxn>
                <a:cxn ang="0">
                  <a:pos x="132" y="73"/>
                </a:cxn>
                <a:cxn ang="0">
                  <a:pos x="97" y="48"/>
                </a:cxn>
                <a:cxn ang="0">
                  <a:pos x="63" y="39"/>
                </a:cxn>
                <a:cxn ang="0">
                  <a:pos x="28" y="14"/>
                </a:cxn>
                <a:cxn ang="0">
                  <a:pos x="0" y="0"/>
                </a:cxn>
                <a:cxn ang="0">
                  <a:pos x="547" y="48"/>
                </a:cxn>
                <a:cxn ang="0">
                  <a:pos x="1027" y="221"/>
                </a:cxn>
                <a:cxn ang="0">
                  <a:pos x="1431" y="474"/>
                </a:cxn>
                <a:cxn ang="0">
                  <a:pos x="1756" y="785"/>
                </a:cxn>
                <a:cxn ang="0">
                  <a:pos x="1984" y="1102"/>
                </a:cxn>
                <a:cxn ang="0">
                  <a:pos x="2119" y="1417"/>
                </a:cxn>
                <a:cxn ang="0">
                  <a:pos x="2143" y="1680"/>
                </a:cxn>
                <a:cxn ang="0">
                  <a:pos x="2057" y="1870"/>
                </a:cxn>
              </a:cxnLst>
              <a:rect l="0" t="0" r="r" b="b"/>
              <a:pathLst>
                <a:path w="2143" h="1870">
                  <a:moveTo>
                    <a:pt x="2057" y="1870"/>
                  </a:moveTo>
                  <a:lnTo>
                    <a:pt x="1970" y="1635"/>
                  </a:lnTo>
                  <a:lnTo>
                    <a:pt x="1829" y="1386"/>
                  </a:lnTo>
                  <a:lnTo>
                    <a:pt x="1628" y="1137"/>
                  </a:lnTo>
                  <a:lnTo>
                    <a:pt x="1389" y="898"/>
                  </a:lnTo>
                  <a:lnTo>
                    <a:pt x="1120" y="670"/>
                  </a:lnTo>
                  <a:lnTo>
                    <a:pt x="837" y="463"/>
                  </a:lnTo>
                  <a:lnTo>
                    <a:pt x="547" y="284"/>
                  </a:lnTo>
                  <a:lnTo>
                    <a:pt x="263" y="145"/>
                  </a:lnTo>
                  <a:lnTo>
                    <a:pt x="225" y="121"/>
                  </a:lnTo>
                  <a:lnTo>
                    <a:pt x="194" y="108"/>
                  </a:lnTo>
                  <a:lnTo>
                    <a:pt x="159" y="86"/>
                  </a:lnTo>
                  <a:lnTo>
                    <a:pt x="132" y="73"/>
                  </a:lnTo>
                  <a:lnTo>
                    <a:pt x="97" y="48"/>
                  </a:lnTo>
                  <a:lnTo>
                    <a:pt x="63" y="39"/>
                  </a:lnTo>
                  <a:lnTo>
                    <a:pt x="28" y="14"/>
                  </a:lnTo>
                  <a:lnTo>
                    <a:pt x="0" y="0"/>
                  </a:lnTo>
                  <a:lnTo>
                    <a:pt x="547" y="48"/>
                  </a:lnTo>
                  <a:lnTo>
                    <a:pt x="1027" y="221"/>
                  </a:lnTo>
                  <a:lnTo>
                    <a:pt x="1431" y="474"/>
                  </a:lnTo>
                  <a:lnTo>
                    <a:pt x="1756" y="785"/>
                  </a:lnTo>
                  <a:lnTo>
                    <a:pt x="1984" y="1102"/>
                  </a:lnTo>
                  <a:lnTo>
                    <a:pt x="2119" y="1417"/>
                  </a:lnTo>
                  <a:lnTo>
                    <a:pt x="2143" y="1680"/>
                  </a:lnTo>
                  <a:lnTo>
                    <a:pt x="2057" y="1870"/>
                  </a:lnTo>
                  <a:close/>
                </a:path>
              </a:pathLst>
            </a:custGeom>
            <a:solidFill>
              <a:srgbClr val="FF0066">
                <a:alpha val="6000"/>
              </a:srgbClr>
            </a:solidFill>
            <a:ln w="9525">
              <a:noFill/>
              <a:round/>
              <a:headEnd/>
              <a:tailEnd/>
            </a:ln>
          </p:spPr>
          <p:txBody>
            <a:bodyPr/>
            <a:lstStyle/>
            <a:p>
              <a:endParaRPr lang="ar-SA"/>
            </a:p>
          </p:txBody>
        </p:sp>
        <p:sp>
          <p:nvSpPr>
            <p:cNvPr id="3458" name="Freeform 386"/>
            <p:cNvSpPr>
              <a:spLocks/>
            </p:cNvSpPr>
            <p:nvPr/>
          </p:nvSpPr>
          <p:spPr bwMode="auto">
            <a:xfrm>
              <a:off x="2091" y="1144"/>
              <a:ext cx="355" cy="306"/>
            </a:xfrm>
            <a:custGeom>
              <a:avLst/>
              <a:gdLst/>
              <a:ahLst/>
              <a:cxnLst>
                <a:cxn ang="0">
                  <a:pos x="2053" y="1831"/>
                </a:cxn>
                <a:cxn ang="0">
                  <a:pos x="1967" y="1580"/>
                </a:cxn>
                <a:cxn ang="0">
                  <a:pos x="1829" y="1330"/>
                </a:cxn>
                <a:cxn ang="0">
                  <a:pos x="1628" y="1075"/>
                </a:cxn>
                <a:cxn ang="0">
                  <a:pos x="1397" y="837"/>
                </a:cxn>
                <a:cxn ang="0">
                  <a:pos x="1131" y="612"/>
                </a:cxn>
                <a:cxn ang="0">
                  <a:pos x="847" y="414"/>
                </a:cxn>
                <a:cxn ang="0">
                  <a:pos x="553" y="252"/>
                </a:cxn>
                <a:cxn ang="0">
                  <a:pos x="270" y="138"/>
                </a:cxn>
                <a:cxn ang="0">
                  <a:pos x="236" y="117"/>
                </a:cxn>
                <a:cxn ang="0">
                  <a:pos x="204" y="100"/>
                </a:cxn>
                <a:cxn ang="0">
                  <a:pos x="167" y="83"/>
                </a:cxn>
                <a:cxn ang="0">
                  <a:pos x="135" y="69"/>
                </a:cxn>
                <a:cxn ang="0">
                  <a:pos x="101" y="48"/>
                </a:cxn>
                <a:cxn ang="0">
                  <a:pos x="69" y="31"/>
                </a:cxn>
                <a:cxn ang="0">
                  <a:pos x="32" y="14"/>
                </a:cxn>
                <a:cxn ang="0">
                  <a:pos x="0" y="0"/>
                </a:cxn>
                <a:cxn ang="0">
                  <a:pos x="533" y="59"/>
                </a:cxn>
                <a:cxn ang="0">
                  <a:pos x="1010" y="224"/>
                </a:cxn>
                <a:cxn ang="0">
                  <a:pos x="1411" y="474"/>
                </a:cxn>
                <a:cxn ang="0">
                  <a:pos x="1731" y="774"/>
                </a:cxn>
                <a:cxn ang="0">
                  <a:pos x="1964" y="1085"/>
                </a:cxn>
                <a:cxn ang="0">
                  <a:pos x="2102" y="1390"/>
                </a:cxn>
                <a:cxn ang="0">
                  <a:pos x="2132" y="1646"/>
                </a:cxn>
                <a:cxn ang="0">
                  <a:pos x="2053" y="1831"/>
                </a:cxn>
              </a:cxnLst>
              <a:rect l="0" t="0" r="r" b="b"/>
              <a:pathLst>
                <a:path w="2132" h="1831">
                  <a:moveTo>
                    <a:pt x="2053" y="1831"/>
                  </a:moveTo>
                  <a:lnTo>
                    <a:pt x="1967" y="1580"/>
                  </a:lnTo>
                  <a:lnTo>
                    <a:pt x="1829" y="1330"/>
                  </a:lnTo>
                  <a:lnTo>
                    <a:pt x="1628" y="1075"/>
                  </a:lnTo>
                  <a:lnTo>
                    <a:pt x="1397" y="837"/>
                  </a:lnTo>
                  <a:lnTo>
                    <a:pt x="1131" y="612"/>
                  </a:lnTo>
                  <a:lnTo>
                    <a:pt x="847" y="414"/>
                  </a:lnTo>
                  <a:lnTo>
                    <a:pt x="553" y="252"/>
                  </a:lnTo>
                  <a:lnTo>
                    <a:pt x="270" y="138"/>
                  </a:lnTo>
                  <a:lnTo>
                    <a:pt x="236" y="117"/>
                  </a:lnTo>
                  <a:lnTo>
                    <a:pt x="204" y="100"/>
                  </a:lnTo>
                  <a:lnTo>
                    <a:pt x="167" y="83"/>
                  </a:lnTo>
                  <a:lnTo>
                    <a:pt x="135" y="69"/>
                  </a:lnTo>
                  <a:lnTo>
                    <a:pt x="101" y="48"/>
                  </a:lnTo>
                  <a:lnTo>
                    <a:pt x="69" y="31"/>
                  </a:lnTo>
                  <a:lnTo>
                    <a:pt x="32" y="14"/>
                  </a:lnTo>
                  <a:lnTo>
                    <a:pt x="0" y="0"/>
                  </a:lnTo>
                  <a:lnTo>
                    <a:pt x="533" y="59"/>
                  </a:lnTo>
                  <a:lnTo>
                    <a:pt x="1010" y="224"/>
                  </a:lnTo>
                  <a:lnTo>
                    <a:pt x="1411" y="474"/>
                  </a:lnTo>
                  <a:lnTo>
                    <a:pt x="1731" y="774"/>
                  </a:lnTo>
                  <a:lnTo>
                    <a:pt x="1964" y="1085"/>
                  </a:lnTo>
                  <a:lnTo>
                    <a:pt x="2102" y="1390"/>
                  </a:lnTo>
                  <a:lnTo>
                    <a:pt x="2132" y="1646"/>
                  </a:lnTo>
                  <a:lnTo>
                    <a:pt x="2053" y="1831"/>
                  </a:lnTo>
                  <a:close/>
                </a:path>
              </a:pathLst>
            </a:custGeom>
            <a:solidFill>
              <a:srgbClr val="FF0066">
                <a:alpha val="6000"/>
              </a:srgbClr>
            </a:solidFill>
            <a:ln w="9525">
              <a:noFill/>
              <a:round/>
              <a:headEnd/>
              <a:tailEnd/>
            </a:ln>
          </p:spPr>
          <p:txBody>
            <a:bodyPr/>
            <a:lstStyle/>
            <a:p>
              <a:endParaRPr lang="ar-SA"/>
            </a:p>
          </p:txBody>
        </p:sp>
        <p:sp>
          <p:nvSpPr>
            <p:cNvPr id="3459" name="Freeform 387"/>
            <p:cNvSpPr>
              <a:spLocks/>
            </p:cNvSpPr>
            <p:nvPr/>
          </p:nvSpPr>
          <p:spPr bwMode="auto">
            <a:xfrm>
              <a:off x="2091" y="1144"/>
              <a:ext cx="354" cy="297"/>
            </a:xfrm>
            <a:custGeom>
              <a:avLst/>
              <a:gdLst/>
              <a:ahLst/>
              <a:cxnLst>
                <a:cxn ang="0">
                  <a:pos x="2053" y="1779"/>
                </a:cxn>
                <a:cxn ang="0">
                  <a:pos x="1970" y="1531"/>
                </a:cxn>
                <a:cxn ang="0">
                  <a:pos x="1832" y="1272"/>
                </a:cxn>
                <a:cxn ang="0">
                  <a:pos x="1639" y="1016"/>
                </a:cxn>
                <a:cxn ang="0">
                  <a:pos x="1403" y="777"/>
                </a:cxn>
                <a:cxn ang="0">
                  <a:pos x="1137" y="553"/>
                </a:cxn>
                <a:cxn ang="0">
                  <a:pos x="854" y="370"/>
                </a:cxn>
                <a:cxn ang="0">
                  <a:pos x="567" y="221"/>
                </a:cxn>
                <a:cxn ang="0">
                  <a:pos x="280" y="128"/>
                </a:cxn>
                <a:cxn ang="0">
                  <a:pos x="245" y="108"/>
                </a:cxn>
                <a:cxn ang="0">
                  <a:pos x="208" y="94"/>
                </a:cxn>
                <a:cxn ang="0">
                  <a:pos x="173" y="76"/>
                </a:cxn>
                <a:cxn ang="0">
                  <a:pos x="142" y="62"/>
                </a:cxn>
                <a:cxn ang="0">
                  <a:pos x="104" y="45"/>
                </a:cxn>
                <a:cxn ang="0">
                  <a:pos x="69" y="28"/>
                </a:cxn>
                <a:cxn ang="0">
                  <a:pos x="32" y="14"/>
                </a:cxn>
                <a:cxn ang="0">
                  <a:pos x="0" y="0"/>
                </a:cxn>
                <a:cxn ang="0">
                  <a:pos x="522" y="59"/>
                </a:cxn>
                <a:cxn ang="0">
                  <a:pos x="993" y="224"/>
                </a:cxn>
                <a:cxn ang="0">
                  <a:pos x="1386" y="474"/>
                </a:cxn>
                <a:cxn ang="0">
                  <a:pos x="1714" y="764"/>
                </a:cxn>
                <a:cxn ang="0">
                  <a:pos x="1950" y="1068"/>
                </a:cxn>
                <a:cxn ang="0">
                  <a:pos x="2091" y="1358"/>
                </a:cxn>
                <a:cxn ang="0">
                  <a:pos x="2122" y="1607"/>
                </a:cxn>
                <a:cxn ang="0">
                  <a:pos x="2053" y="1779"/>
                </a:cxn>
              </a:cxnLst>
              <a:rect l="0" t="0" r="r" b="b"/>
              <a:pathLst>
                <a:path w="2122" h="1779">
                  <a:moveTo>
                    <a:pt x="2053" y="1779"/>
                  </a:moveTo>
                  <a:lnTo>
                    <a:pt x="1970" y="1531"/>
                  </a:lnTo>
                  <a:lnTo>
                    <a:pt x="1832" y="1272"/>
                  </a:lnTo>
                  <a:lnTo>
                    <a:pt x="1639" y="1016"/>
                  </a:lnTo>
                  <a:lnTo>
                    <a:pt x="1403" y="777"/>
                  </a:lnTo>
                  <a:lnTo>
                    <a:pt x="1137" y="553"/>
                  </a:lnTo>
                  <a:lnTo>
                    <a:pt x="854" y="370"/>
                  </a:lnTo>
                  <a:lnTo>
                    <a:pt x="567" y="221"/>
                  </a:lnTo>
                  <a:lnTo>
                    <a:pt x="280" y="128"/>
                  </a:lnTo>
                  <a:lnTo>
                    <a:pt x="245" y="108"/>
                  </a:lnTo>
                  <a:lnTo>
                    <a:pt x="208" y="94"/>
                  </a:lnTo>
                  <a:lnTo>
                    <a:pt x="173" y="76"/>
                  </a:lnTo>
                  <a:lnTo>
                    <a:pt x="142" y="62"/>
                  </a:lnTo>
                  <a:lnTo>
                    <a:pt x="104" y="45"/>
                  </a:lnTo>
                  <a:lnTo>
                    <a:pt x="69" y="28"/>
                  </a:lnTo>
                  <a:lnTo>
                    <a:pt x="32" y="14"/>
                  </a:lnTo>
                  <a:lnTo>
                    <a:pt x="0" y="0"/>
                  </a:lnTo>
                  <a:lnTo>
                    <a:pt x="522" y="59"/>
                  </a:lnTo>
                  <a:lnTo>
                    <a:pt x="993" y="224"/>
                  </a:lnTo>
                  <a:lnTo>
                    <a:pt x="1386" y="474"/>
                  </a:lnTo>
                  <a:lnTo>
                    <a:pt x="1714" y="764"/>
                  </a:lnTo>
                  <a:lnTo>
                    <a:pt x="1950" y="1068"/>
                  </a:lnTo>
                  <a:lnTo>
                    <a:pt x="2091" y="1358"/>
                  </a:lnTo>
                  <a:lnTo>
                    <a:pt x="2122" y="1607"/>
                  </a:lnTo>
                  <a:lnTo>
                    <a:pt x="2053" y="1779"/>
                  </a:lnTo>
                  <a:close/>
                </a:path>
              </a:pathLst>
            </a:custGeom>
            <a:solidFill>
              <a:srgbClr val="FF0066">
                <a:alpha val="6000"/>
              </a:srgbClr>
            </a:solidFill>
            <a:ln w="9525">
              <a:noFill/>
              <a:round/>
              <a:headEnd/>
              <a:tailEnd/>
            </a:ln>
          </p:spPr>
          <p:txBody>
            <a:bodyPr/>
            <a:lstStyle/>
            <a:p>
              <a:endParaRPr lang="ar-SA"/>
            </a:p>
          </p:txBody>
        </p:sp>
        <p:sp>
          <p:nvSpPr>
            <p:cNvPr id="3460" name="Freeform 388"/>
            <p:cNvSpPr>
              <a:spLocks/>
            </p:cNvSpPr>
            <p:nvPr/>
          </p:nvSpPr>
          <p:spPr bwMode="auto">
            <a:xfrm>
              <a:off x="2583" y="986"/>
              <a:ext cx="306" cy="446"/>
            </a:xfrm>
            <a:custGeom>
              <a:avLst/>
              <a:gdLst/>
              <a:ahLst/>
              <a:cxnLst>
                <a:cxn ang="0">
                  <a:pos x="256" y="2679"/>
                </a:cxn>
                <a:cxn ang="0">
                  <a:pos x="277" y="2416"/>
                </a:cxn>
                <a:cxn ang="0">
                  <a:pos x="360" y="2130"/>
                </a:cxn>
                <a:cxn ang="0">
                  <a:pos x="501" y="1815"/>
                </a:cxn>
                <a:cxn ang="0">
                  <a:pos x="685" y="1491"/>
                </a:cxn>
                <a:cxn ang="0">
                  <a:pos x="895" y="1158"/>
                </a:cxn>
                <a:cxn ang="0">
                  <a:pos x="1134" y="840"/>
                </a:cxn>
                <a:cxn ang="0">
                  <a:pos x="1383" y="529"/>
                </a:cxn>
                <a:cxn ang="0">
                  <a:pos x="1628" y="246"/>
                </a:cxn>
                <a:cxn ang="0">
                  <a:pos x="1653" y="215"/>
                </a:cxn>
                <a:cxn ang="0">
                  <a:pos x="1680" y="184"/>
                </a:cxn>
                <a:cxn ang="0">
                  <a:pos x="1704" y="149"/>
                </a:cxn>
                <a:cxn ang="0">
                  <a:pos x="1731" y="126"/>
                </a:cxn>
                <a:cxn ang="0">
                  <a:pos x="1756" y="94"/>
                </a:cxn>
                <a:cxn ang="0">
                  <a:pos x="1780" y="60"/>
                </a:cxn>
                <a:cxn ang="0">
                  <a:pos x="1804" y="28"/>
                </a:cxn>
                <a:cxn ang="0">
                  <a:pos x="1832" y="0"/>
                </a:cxn>
                <a:cxn ang="0">
                  <a:pos x="1238" y="236"/>
                </a:cxn>
                <a:cxn ang="0">
                  <a:pos x="764" y="575"/>
                </a:cxn>
                <a:cxn ang="0">
                  <a:pos x="412" y="975"/>
                </a:cxn>
                <a:cxn ang="0">
                  <a:pos x="166" y="1407"/>
                </a:cxn>
                <a:cxn ang="0">
                  <a:pos x="28" y="1825"/>
                </a:cxn>
                <a:cxn ang="0">
                  <a:pos x="0" y="2202"/>
                </a:cxn>
                <a:cxn ang="0">
                  <a:pos x="76" y="2499"/>
                </a:cxn>
                <a:cxn ang="0">
                  <a:pos x="256" y="2679"/>
                </a:cxn>
              </a:cxnLst>
              <a:rect l="0" t="0" r="r" b="b"/>
              <a:pathLst>
                <a:path w="1832" h="2679">
                  <a:moveTo>
                    <a:pt x="256" y="2679"/>
                  </a:moveTo>
                  <a:lnTo>
                    <a:pt x="277" y="2416"/>
                  </a:lnTo>
                  <a:lnTo>
                    <a:pt x="360" y="2130"/>
                  </a:lnTo>
                  <a:lnTo>
                    <a:pt x="501" y="1815"/>
                  </a:lnTo>
                  <a:lnTo>
                    <a:pt x="685" y="1491"/>
                  </a:lnTo>
                  <a:lnTo>
                    <a:pt x="895" y="1158"/>
                  </a:lnTo>
                  <a:lnTo>
                    <a:pt x="1134" y="840"/>
                  </a:lnTo>
                  <a:lnTo>
                    <a:pt x="1383" y="529"/>
                  </a:lnTo>
                  <a:lnTo>
                    <a:pt x="1628" y="246"/>
                  </a:lnTo>
                  <a:lnTo>
                    <a:pt x="1653" y="215"/>
                  </a:lnTo>
                  <a:lnTo>
                    <a:pt x="1680" y="184"/>
                  </a:lnTo>
                  <a:lnTo>
                    <a:pt x="1704" y="149"/>
                  </a:lnTo>
                  <a:lnTo>
                    <a:pt x="1731" y="126"/>
                  </a:lnTo>
                  <a:lnTo>
                    <a:pt x="1756" y="94"/>
                  </a:lnTo>
                  <a:lnTo>
                    <a:pt x="1780" y="60"/>
                  </a:lnTo>
                  <a:lnTo>
                    <a:pt x="1804" y="28"/>
                  </a:lnTo>
                  <a:lnTo>
                    <a:pt x="1832" y="0"/>
                  </a:lnTo>
                  <a:lnTo>
                    <a:pt x="1238" y="236"/>
                  </a:lnTo>
                  <a:lnTo>
                    <a:pt x="764" y="575"/>
                  </a:lnTo>
                  <a:lnTo>
                    <a:pt x="412" y="975"/>
                  </a:lnTo>
                  <a:lnTo>
                    <a:pt x="166" y="1407"/>
                  </a:lnTo>
                  <a:lnTo>
                    <a:pt x="28" y="1825"/>
                  </a:lnTo>
                  <a:lnTo>
                    <a:pt x="0" y="2202"/>
                  </a:lnTo>
                  <a:lnTo>
                    <a:pt x="76" y="2499"/>
                  </a:lnTo>
                  <a:lnTo>
                    <a:pt x="256" y="2679"/>
                  </a:lnTo>
                  <a:close/>
                </a:path>
              </a:pathLst>
            </a:custGeom>
            <a:solidFill>
              <a:srgbClr val="FF0066">
                <a:alpha val="6000"/>
              </a:srgbClr>
            </a:solidFill>
            <a:ln w="9525">
              <a:noFill/>
              <a:round/>
              <a:headEnd/>
              <a:tailEnd/>
            </a:ln>
          </p:spPr>
          <p:txBody>
            <a:bodyPr/>
            <a:lstStyle/>
            <a:p>
              <a:endParaRPr lang="ar-SA"/>
            </a:p>
          </p:txBody>
        </p:sp>
        <p:sp>
          <p:nvSpPr>
            <p:cNvPr id="3461" name="Freeform 389"/>
            <p:cNvSpPr>
              <a:spLocks/>
            </p:cNvSpPr>
            <p:nvPr/>
          </p:nvSpPr>
          <p:spPr bwMode="auto">
            <a:xfrm>
              <a:off x="2585" y="986"/>
              <a:ext cx="304" cy="439"/>
            </a:xfrm>
            <a:custGeom>
              <a:avLst/>
              <a:gdLst/>
              <a:ahLst/>
              <a:cxnLst>
                <a:cxn ang="0">
                  <a:pos x="231" y="2631"/>
                </a:cxn>
                <a:cxn ang="0">
                  <a:pos x="245" y="2358"/>
                </a:cxn>
                <a:cxn ang="0">
                  <a:pos x="328" y="2067"/>
                </a:cxn>
                <a:cxn ang="0">
                  <a:pos x="462" y="1753"/>
                </a:cxn>
                <a:cxn ang="0">
                  <a:pos x="646" y="1431"/>
                </a:cxn>
                <a:cxn ang="0">
                  <a:pos x="856" y="1103"/>
                </a:cxn>
                <a:cxn ang="0">
                  <a:pos x="1102" y="795"/>
                </a:cxn>
                <a:cxn ang="0">
                  <a:pos x="1348" y="501"/>
                </a:cxn>
                <a:cxn ang="0">
                  <a:pos x="1610" y="246"/>
                </a:cxn>
                <a:cxn ang="0">
                  <a:pos x="1634" y="215"/>
                </a:cxn>
                <a:cxn ang="0">
                  <a:pos x="1662" y="184"/>
                </a:cxn>
                <a:cxn ang="0">
                  <a:pos x="1689" y="149"/>
                </a:cxn>
                <a:cxn ang="0">
                  <a:pos x="1717" y="126"/>
                </a:cxn>
                <a:cxn ang="0">
                  <a:pos x="1745" y="94"/>
                </a:cxn>
                <a:cxn ang="0">
                  <a:pos x="1769" y="60"/>
                </a:cxn>
                <a:cxn ang="0">
                  <a:pos x="1793" y="28"/>
                </a:cxn>
                <a:cxn ang="0">
                  <a:pos x="1821" y="0"/>
                </a:cxn>
                <a:cxn ang="0">
                  <a:pos x="1240" y="236"/>
                </a:cxn>
                <a:cxn ang="0">
                  <a:pos x="778" y="567"/>
                </a:cxn>
                <a:cxn ang="0">
                  <a:pos x="418" y="965"/>
                </a:cxn>
                <a:cxn ang="0">
                  <a:pos x="176" y="1393"/>
                </a:cxn>
                <a:cxn ang="0">
                  <a:pos x="30" y="1802"/>
                </a:cxn>
                <a:cxn ang="0">
                  <a:pos x="0" y="2171"/>
                </a:cxn>
                <a:cxn ang="0">
                  <a:pos x="61" y="2458"/>
                </a:cxn>
                <a:cxn ang="0">
                  <a:pos x="231" y="2631"/>
                </a:cxn>
              </a:cxnLst>
              <a:rect l="0" t="0" r="r" b="b"/>
              <a:pathLst>
                <a:path w="1821" h="2631">
                  <a:moveTo>
                    <a:pt x="231" y="2631"/>
                  </a:moveTo>
                  <a:lnTo>
                    <a:pt x="245" y="2358"/>
                  </a:lnTo>
                  <a:lnTo>
                    <a:pt x="328" y="2067"/>
                  </a:lnTo>
                  <a:lnTo>
                    <a:pt x="462" y="1753"/>
                  </a:lnTo>
                  <a:lnTo>
                    <a:pt x="646" y="1431"/>
                  </a:lnTo>
                  <a:lnTo>
                    <a:pt x="856" y="1103"/>
                  </a:lnTo>
                  <a:lnTo>
                    <a:pt x="1102" y="795"/>
                  </a:lnTo>
                  <a:lnTo>
                    <a:pt x="1348" y="501"/>
                  </a:lnTo>
                  <a:lnTo>
                    <a:pt x="1610" y="246"/>
                  </a:lnTo>
                  <a:lnTo>
                    <a:pt x="1634" y="215"/>
                  </a:lnTo>
                  <a:lnTo>
                    <a:pt x="1662" y="184"/>
                  </a:lnTo>
                  <a:lnTo>
                    <a:pt x="1689" y="149"/>
                  </a:lnTo>
                  <a:lnTo>
                    <a:pt x="1717" y="126"/>
                  </a:lnTo>
                  <a:lnTo>
                    <a:pt x="1745" y="94"/>
                  </a:lnTo>
                  <a:lnTo>
                    <a:pt x="1769" y="60"/>
                  </a:lnTo>
                  <a:lnTo>
                    <a:pt x="1793" y="28"/>
                  </a:lnTo>
                  <a:lnTo>
                    <a:pt x="1821" y="0"/>
                  </a:lnTo>
                  <a:lnTo>
                    <a:pt x="1240" y="236"/>
                  </a:lnTo>
                  <a:lnTo>
                    <a:pt x="778" y="567"/>
                  </a:lnTo>
                  <a:lnTo>
                    <a:pt x="418" y="965"/>
                  </a:lnTo>
                  <a:lnTo>
                    <a:pt x="176" y="1393"/>
                  </a:lnTo>
                  <a:lnTo>
                    <a:pt x="30" y="1802"/>
                  </a:lnTo>
                  <a:lnTo>
                    <a:pt x="0" y="2171"/>
                  </a:lnTo>
                  <a:lnTo>
                    <a:pt x="61" y="2458"/>
                  </a:lnTo>
                  <a:lnTo>
                    <a:pt x="231" y="2631"/>
                  </a:lnTo>
                  <a:close/>
                </a:path>
              </a:pathLst>
            </a:custGeom>
            <a:solidFill>
              <a:srgbClr val="FF0066">
                <a:alpha val="6000"/>
              </a:srgbClr>
            </a:solidFill>
            <a:ln w="9525">
              <a:noFill/>
              <a:round/>
              <a:headEnd/>
              <a:tailEnd/>
            </a:ln>
          </p:spPr>
          <p:txBody>
            <a:bodyPr/>
            <a:lstStyle/>
            <a:p>
              <a:endParaRPr lang="ar-SA"/>
            </a:p>
          </p:txBody>
        </p:sp>
        <p:sp>
          <p:nvSpPr>
            <p:cNvPr id="3462" name="Freeform 390"/>
            <p:cNvSpPr>
              <a:spLocks/>
            </p:cNvSpPr>
            <p:nvPr/>
          </p:nvSpPr>
          <p:spPr bwMode="auto">
            <a:xfrm>
              <a:off x="2586" y="986"/>
              <a:ext cx="303" cy="432"/>
            </a:xfrm>
            <a:custGeom>
              <a:avLst/>
              <a:gdLst/>
              <a:ahLst/>
              <a:cxnLst>
                <a:cxn ang="0">
                  <a:pos x="214" y="2589"/>
                </a:cxn>
                <a:cxn ang="0">
                  <a:pos x="222" y="2313"/>
                </a:cxn>
                <a:cxn ang="0">
                  <a:pos x="305" y="2012"/>
                </a:cxn>
                <a:cxn ang="0">
                  <a:pos x="432" y="1694"/>
                </a:cxn>
                <a:cxn ang="0">
                  <a:pos x="619" y="1373"/>
                </a:cxn>
                <a:cxn ang="0">
                  <a:pos x="830" y="1051"/>
                </a:cxn>
                <a:cxn ang="0">
                  <a:pos x="1069" y="751"/>
                </a:cxn>
                <a:cxn ang="0">
                  <a:pos x="1325" y="474"/>
                </a:cxn>
                <a:cxn ang="0">
                  <a:pos x="1590" y="239"/>
                </a:cxn>
                <a:cxn ang="0">
                  <a:pos x="1618" y="208"/>
                </a:cxn>
                <a:cxn ang="0">
                  <a:pos x="1642" y="177"/>
                </a:cxn>
                <a:cxn ang="0">
                  <a:pos x="1670" y="146"/>
                </a:cxn>
                <a:cxn ang="0">
                  <a:pos x="1700" y="118"/>
                </a:cxn>
                <a:cxn ang="0">
                  <a:pos x="1728" y="87"/>
                </a:cxn>
                <a:cxn ang="0">
                  <a:pos x="1757" y="60"/>
                </a:cxn>
                <a:cxn ang="0">
                  <a:pos x="1784" y="28"/>
                </a:cxn>
                <a:cxn ang="0">
                  <a:pos x="1815" y="0"/>
                </a:cxn>
                <a:cxn ang="0">
                  <a:pos x="1251" y="236"/>
                </a:cxn>
                <a:cxn ang="0">
                  <a:pos x="792" y="567"/>
                </a:cxn>
                <a:cxn ang="0">
                  <a:pos x="439" y="961"/>
                </a:cxn>
                <a:cxn ang="0">
                  <a:pos x="190" y="1379"/>
                </a:cxn>
                <a:cxn ang="0">
                  <a:pos x="41" y="1780"/>
                </a:cxn>
                <a:cxn ang="0">
                  <a:pos x="0" y="2143"/>
                </a:cxn>
                <a:cxn ang="0">
                  <a:pos x="55" y="2424"/>
                </a:cxn>
                <a:cxn ang="0">
                  <a:pos x="214" y="2589"/>
                </a:cxn>
              </a:cxnLst>
              <a:rect l="0" t="0" r="r" b="b"/>
              <a:pathLst>
                <a:path w="1815" h="2589">
                  <a:moveTo>
                    <a:pt x="214" y="2589"/>
                  </a:moveTo>
                  <a:lnTo>
                    <a:pt x="222" y="2313"/>
                  </a:lnTo>
                  <a:lnTo>
                    <a:pt x="305" y="2012"/>
                  </a:lnTo>
                  <a:lnTo>
                    <a:pt x="432" y="1694"/>
                  </a:lnTo>
                  <a:lnTo>
                    <a:pt x="619" y="1373"/>
                  </a:lnTo>
                  <a:lnTo>
                    <a:pt x="830" y="1051"/>
                  </a:lnTo>
                  <a:lnTo>
                    <a:pt x="1069" y="751"/>
                  </a:lnTo>
                  <a:lnTo>
                    <a:pt x="1325" y="474"/>
                  </a:lnTo>
                  <a:lnTo>
                    <a:pt x="1590" y="239"/>
                  </a:lnTo>
                  <a:lnTo>
                    <a:pt x="1618" y="208"/>
                  </a:lnTo>
                  <a:lnTo>
                    <a:pt x="1642" y="177"/>
                  </a:lnTo>
                  <a:lnTo>
                    <a:pt x="1670" y="146"/>
                  </a:lnTo>
                  <a:lnTo>
                    <a:pt x="1700" y="118"/>
                  </a:lnTo>
                  <a:lnTo>
                    <a:pt x="1728" y="87"/>
                  </a:lnTo>
                  <a:lnTo>
                    <a:pt x="1757" y="60"/>
                  </a:lnTo>
                  <a:lnTo>
                    <a:pt x="1784" y="28"/>
                  </a:lnTo>
                  <a:lnTo>
                    <a:pt x="1815" y="0"/>
                  </a:lnTo>
                  <a:lnTo>
                    <a:pt x="1251" y="236"/>
                  </a:lnTo>
                  <a:lnTo>
                    <a:pt x="792" y="567"/>
                  </a:lnTo>
                  <a:lnTo>
                    <a:pt x="439" y="961"/>
                  </a:lnTo>
                  <a:lnTo>
                    <a:pt x="190" y="1379"/>
                  </a:lnTo>
                  <a:lnTo>
                    <a:pt x="41" y="1780"/>
                  </a:lnTo>
                  <a:lnTo>
                    <a:pt x="0" y="2143"/>
                  </a:lnTo>
                  <a:lnTo>
                    <a:pt x="55" y="2424"/>
                  </a:lnTo>
                  <a:lnTo>
                    <a:pt x="214" y="2589"/>
                  </a:lnTo>
                  <a:close/>
                </a:path>
              </a:pathLst>
            </a:custGeom>
            <a:solidFill>
              <a:srgbClr val="FF0066">
                <a:alpha val="6000"/>
              </a:srgbClr>
            </a:solidFill>
            <a:ln w="9525">
              <a:noFill/>
              <a:round/>
              <a:headEnd/>
              <a:tailEnd/>
            </a:ln>
          </p:spPr>
          <p:txBody>
            <a:bodyPr/>
            <a:lstStyle/>
            <a:p>
              <a:endParaRPr lang="ar-SA"/>
            </a:p>
          </p:txBody>
        </p:sp>
        <p:sp>
          <p:nvSpPr>
            <p:cNvPr id="3463" name="Freeform 391"/>
            <p:cNvSpPr>
              <a:spLocks/>
            </p:cNvSpPr>
            <p:nvPr/>
          </p:nvSpPr>
          <p:spPr bwMode="auto">
            <a:xfrm>
              <a:off x="2588" y="986"/>
              <a:ext cx="301" cy="423"/>
            </a:xfrm>
            <a:custGeom>
              <a:avLst/>
              <a:gdLst/>
              <a:ahLst/>
              <a:cxnLst>
                <a:cxn ang="0">
                  <a:pos x="194" y="2537"/>
                </a:cxn>
                <a:cxn ang="0">
                  <a:pos x="197" y="2261"/>
                </a:cxn>
                <a:cxn ang="0">
                  <a:pos x="272" y="1960"/>
                </a:cxn>
                <a:cxn ang="0">
                  <a:pos x="401" y="1635"/>
                </a:cxn>
                <a:cxn ang="0">
                  <a:pos x="580" y="1318"/>
                </a:cxn>
                <a:cxn ang="0">
                  <a:pos x="791" y="996"/>
                </a:cxn>
                <a:cxn ang="0">
                  <a:pos x="1029" y="705"/>
                </a:cxn>
                <a:cxn ang="0">
                  <a:pos x="1289" y="440"/>
                </a:cxn>
                <a:cxn ang="0">
                  <a:pos x="1565" y="232"/>
                </a:cxn>
                <a:cxn ang="0">
                  <a:pos x="1593" y="201"/>
                </a:cxn>
                <a:cxn ang="0">
                  <a:pos x="1625" y="173"/>
                </a:cxn>
                <a:cxn ang="0">
                  <a:pos x="1655" y="143"/>
                </a:cxn>
                <a:cxn ang="0">
                  <a:pos x="1686" y="115"/>
                </a:cxn>
                <a:cxn ang="0">
                  <a:pos x="1714" y="83"/>
                </a:cxn>
                <a:cxn ang="0">
                  <a:pos x="1746" y="56"/>
                </a:cxn>
                <a:cxn ang="0">
                  <a:pos x="1773" y="28"/>
                </a:cxn>
                <a:cxn ang="0">
                  <a:pos x="1804" y="0"/>
                </a:cxn>
                <a:cxn ang="0">
                  <a:pos x="1251" y="236"/>
                </a:cxn>
                <a:cxn ang="0">
                  <a:pos x="802" y="564"/>
                </a:cxn>
                <a:cxn ang="0">
                  <a:pos x="449" y="947"/>
                </a:cxn>
                <a:cxn ang="0">
                  <a:pos x="203" y="1362"/>
                </a:cxn>
                <a:cxn ang="0">
                  <a:pos x="48" y="1753"/>
                </a:cxn>
                <a:cxn ang="0">
                  <a:pos x="0" y="2108"/>
                </a:cxn>
                <a:cxn ang="0">
                  <a:pos x="44" y="2378"/>
                </a:cxn>
                <a:cxn ang="0">
                  <a:pos x="194" y="2537"/>
                </a:cxn>
              </a:cxnLst>
              <a:rect l="0" t="0" r="r" b="b"/>
              <a:pathLst>
                <a:path w="1804" h="2537">
                  <a:moveTo>
                    <a:pt x="194" y="2537"/>
                  </a:moveTo>
                  <a:lnTo>
                    <a:pt x="197" y="2261"/>
                  </a:lnTo>
                  <a:lnTo>
                    <a:pt x="272" y="1960"/>
                  </a:lnTo>
                  <a:lnTo>
                    <a:pt x="401" y="1635"/>
                  </a:lnTo>
                  <a:lnTo>
                    <a:pt x="580" y="1318"/>
                  </a:lnTo>
                  <a:lnTo>
                    <a:pt x="791" y="996"/>
                  </a:lnTo>
                  <a:lnTo>
                    <a:pt x="1029" y="705"/>
                  </a:lnTo>
                  <a:lnTo>
                    <a:pt x="1289" y="440"/>
                  </a:lnTo>
                  <a:lnTo>
                    <a:pt x="1565" y="232"/>
                  </a:lnTo>
                  <a:lnTo>
                    <a:pt x="1593" y="201"/>
                  </a:lnTo>
                  <a:lnTo>
                    <a:pt x="1625" y="173"/>
                  </a:lnTo>
                  <a:lnTo>
                    <a:pt x="1655" y="143"/>
                  </a:lnTo>
                  <a:lnTo>
                    <a:pt x="1686" y="115"/>
                  </a:lnTo>
                  <a:lnTo>
                    <a:pt x="1714" y="83"/>
                  </a:lnTo>
                  <a:lnTo>
                    <a:pt x="1746" y="56"/>
                  </a:lnTo>
                  <a:lnTo>
                    <a:pt x="1773" y="28"/>
                  </a:lnTo>
                  <a:lnTo>
                    <a:pt x="1804" y="0"/>
                  </a:lnTo>
                  <a:lnTo>
                    <a:pt x="1251" y="236"/>
                  </a:lnTo>
                  <a:lnTo>
                    <a:pt x="802" y="564"/>
                  </a:lnTo>
                  <a:lnTo>
                    <a:pt x="449" y="947"/>
                  </a:lnTo>
                  <a:lnTo>
                    <a:pt x="203" y="1362"/>
                  </a:lnTo>
                  <a:lnTo>
                    <a:pt x="48" y="1753"/>
                  </a:lnTo>
                  <a:lnTo>
                    <a:pt x="0" y="2108"/>
                  </a:lnTo>
                  <a:lnTo>
                    <a:pt x="44" y="2378"/>
                  </a:lnTo>
                  <a:lnTo>
                    <a:pt x="194" y="2537"/>
                  </a:lnTo>
                  <a:close/>
                </a:path>
              </a:pathLst>
            </a:custGeom>
            <a:solidFill>
              <a:srgbClr val="FF0066">
                <a:alpha val="6000"/>
              </a:srgbClr>
            </a:solidFill>
            <a:ln w="9525">
              <a:noFill/>
              <a:round/>
              <a:headEnd/>
              <a:tailEnd/>
            </a:ln>
          </p:spPr>
          <p:txBody>
            <a:bodyPr/>
            <a:lstStyle/>
            <a:p>
              <a:endParaRPr lang="ar-SA"/>
            </a:p>
          </p:txBody>
        </p:sp>
        <p:sp>
          <p:nvSpPr>
            <p:cNvPr id="3464" name="Freeform 392"/>
            <p:cNvSpPr>
              <a:spLocks/>
            </p:cNvSpPr>
            <p:nvPr/>
          </p:nvSpPr>
          <p:spPr bwMode="auto">
            <a:xfrm>
              <a:off x="2589" y="986"/>
              <a:ext cx="300" cy="415"/>
            </a:xfrm>
            <a:custGeom>
              <a:avLst/>
              <a:gdLst/>
              <a:ahLst/>
              <a:cxnLst>
                <a:cxn ang="0">
                  <a:pos x="176" y="2489"/>
                </a:cxn>
                <a:cxn ang="0">
                  <a:pos x="176" y="2206"/>
                </a:cxn>
                <a:cxn ang="0">
                  <a:pos x="249" y="1901"/>
                </a:cxn>
                <a:cxn ang="0">
                  <a:pos x="373" y="1577"/>
                </a:cxn>
                <a:cxn ang="0">
                  <a:pos x="553" y="1258"/>
                </a:cxn>
                <a:cxn ang="0">
                  <a:pos x="761" y="941"/>
                </a:cxn>
                <a:cxn ang="0">
                  <a:pos x="1003" y="657"/>
                </a:cxn>
                <a:cxn ang="0">
                  <a:pos x="1268" y="415"/>
                </a:cxn>
                <a:cxn ang="0">
                  <a:pos x="1552" y="229"/>
                </a:cxn>
                <a:cxn ang="0">
                  <a:pos x="1579" y="195"/>
                </a:cxn>
                <a:cxn ang="0">
                  <a:pos x="1611" y="170"/>
                </a:cxn>
                <a:cxn ang="0">
                  <a:pos x="1642" y="143"/>
                </a:cxn>
                <a:cxn ang="0">
                  <a:pos x="1673" y="115"/>
                </a:cxn>
                <a:cxn ang="0">
                  <a:pos x="1704" y="83"/>
                </a:cxn>
                <a:cxn ang="0">
                  <a:pos x="1738" y="56"/>
                </a:cxn>
                <a:cxn ang="0">
                  <a:pos x="1766" y="28"/>
                </a:cxn>
                <a:cxn ang="0">
                  <a:pos x="1801" y="0"/>
                </a:cxn>
                <a:cxn ang="0">
                  <a:pos x="1265" y="232"/>
                </a:cxn>
                <a:cxn ang="0">
                  <a:pos x="819" y="561"/>
                </a:cxn>
                <a:cxn ang="0">
                  <a:pos x="470" y="941"/>
                </a:cxn>
                <a:cxn ang="0">
                  <a:pos x="222" y="1348"/>
                </a:cxn>
                <a:cxn ang="0">
                  <a:pos x="59" y="1736"/>
                </a:cxn>
                <a:cxn ang="0">
                  <a:pos x="0" y="2074"/>
                </a:cxn>
                <a:cxn ang="0">
                  <a:pos x="38" y="2337"/>
                </a:cxn>
                <a:cxn ang="0">
                  <a:pos x="176" y="2489"/>
                </a:cxn>
              </a:cxnLst>
              <a:rect l="0" t="0" r="r" b="b"/>
              <a:pathLst>
                <a:path w="1801" h="2489">
                  <a:moveTo>
                    <a:pt x="176" y="2489"/>
                  </a:moveTo>
                  <a:lnTo>
                    <a:pt x="176" y="2206"/>
                  </a:lnTo>
                  <a:lnTo>
                    <a:pt x="249" y="1901"/>
                  </a:lnTo>
                  <a:lnTo>
                    <a:pt x="373" y="1577"/>
                  </a:lnTo>
                  <a:lnTo>
                    <a:pt x="553" y="1258"/>
                  </a:lnTo>
                  <a:lnTo>
                    <a:pt x="761" y="941"/>
                  </a:lnTo>
                  <a:lnTo>
                    <a:pt x="1003" y="657"/>
                  </a:lnTo>
                  <a:lnTo>
                    <a:pt x="1268" y="415"/>
                  </a:lnTo>
                  <a:lnTo>
                    <a:pt x="1552" y="229"/>
                  </a:lnTo>
                  <a:lnTo>
                    <a:pt x="1579" y="195"/>
                  </a:lnTo>
                  <a:lnTo>
                    <a:pt x="1611" y="170"/>
                  </a:lnTo>
                  <a:lnTo>
                    <a:pt x="1642" y="143"/>
                  </a:lnTo>
                  <a:lnTo>
                    <a:pt x="1673" y="115"/>
                  </a:lnTo>
                  <a:lnTo>
                    <a:pt x="1704" y="83"/>
                  </a:lnTo>
                  <a:lnTo>
                    <a:pt x="1738" y="56"/>
                  </a:lnTo>
                  <a:lnTo>
                    <a:pt x="1766" y="28"/>
                  </a:lnTo>
                  <a:lnTo>
                    <a:pt x="1801" y="0"/>
                  </a:lnTo>
                  <a:lnTo>
                    <a:pt x="1265" y="232"/>
                  </a:lnTo>
                  <a:lnTo>
                    <a:pt x="819" y="561"/>
                  </a:lnTo>
                  <a:lnTo>
                    <a:pt x="470" y="941"/>
                  </a:lnTo>
                  <a:lnTo>
                    <a:pt x="222" y="1348"/>
                  </a:lnTo>
                  <a:lnTo>
                    <a:pt x="59" y="1736"/>
                  </a:lnTo>
                  <a:lnTo>
                    <a:pt x="0" y="2074"/>
                  </a:lnTo>
                  <a:lnTo>
                    <a:pt x="38" y="2337"/>
                  </a:lnTo>
                  <a:lnTo>
                    <a:pt x="176" y="2489"/>
                  </a:lnTo>
                  <a:close/>
                </a:path>
              </a:pathLst>
            </a:custGeom>
            <a:solidFill>
              <a:srgbClr val="FF0066">
                <a:alpha val="6000"/>
              </a:srgbClr>
            </a:solidFill>
            <a:ln w="9525">
              <a:noFill/>
              <a:round/>
              <a:headEnd/>
              <a:tailEnd/>
            </a:ln>
          </p:spPr>
          <p:txBody>
            <a:bodyPr/>
            <a:lstStyle/>
            <a:p>
              <a:endParaRPr lang="ar-SA"/>
            </a:p>
          </p:txBody>
        </p:sp>
        <p:sp>
          <p:nvSpPr>
            <p:cNvPr id="3465" name="Freeform 393"/>
            <p:cNvSpPr>
              <a:spLocks/>
            </p:cNvSpPr>
            <p:nvPr/>
          </p:nvSpPr>
          <p:spPr bwMode="auto">
            <a:xfrm>
              <a:off x="2543" y="1016"/>
              <a:ext cx="230" cy="420"/>
            </a:xfrm>
            <a:custGeom>
              <a:avLst/>
              <a:gdLst/>
              <a:ahLst/>
              <a:cxnLst>
                <a:cxn ang="0">
                  <a:pos x="297" y="2523"/>
                </a:cxn>
                <a:cxn ang="0">
                  <a:pos x="283" y="2291"/>
                </a:cxn>
                <a:cxn ang="0">
                  <a:pos x="325" y="2029"/>
                </a:cxn>
                <a:cxn ang="0">
                  <a:pos x="408" y="1738"/>
                </a:cxn>
                <a:cxn ang="0">
                  <a:pos x="539" y="1435"/>
                </a:cxn>
                <a:cxn ang="0">
                  <a:pos x="688" y="1119"/>
                </a:cxn>
                <a:cxn ang="0">
                  <a:pos x="858" y="813"/>
                </a:cxn>
                <a:cxn ang="0">
                  <a:pos x="1044" y="514"/>
                </a:cxn>
                <a:cxn ang="0">
                  <a:pos x="1227" y="238"/>
                </a:cxn>
                <a:cxn ang="0">
                  <a:pos x="1241" y="208"/>
                </a:cxn>
                <a:cxn ang="0">
                  <a:pos x="1265" y="176"/>
                </a:cxn>
                <a:cxn ang="0">
                  <a:pos x="1282" y="145"/>
                </a:cxn>
                <a:cxn ang="0">
                  <a:pos x="1303" y="117"/>
                </a:cxn>
                <a:cxn ang="0">
                  <a:pos x="1317" y="87"/>
                </a:cxn>
                <a:cxn ang="0">
                  <a:pos x="1342" y="59"/>
                </a:cxn>
                <a:cxn ang="0">
                  <a:pos x="1359" y="27"/>
                </a:cxn>
                <a:cxn ang="0">
                  <a:pos x="1379" y="0"/>
                </a:cxn>
                <a:cxn ang="0">
                  <a:pos x="881" y="269"/>
                </a:cxn>
                <a:cxn ang="0">
                  <a:pos x="505" y="622"/>
                </a:cxn>
                <a:cxn ang="0">
                  <a:pos x="236" y="1012"/>
                </a:cxn>
                <a:cxn ang="0">
                  <a:pos x="73" y="1417"/>
                </a:cxn>
                <a:cxn ang="0">
                  <a:pos x="0" y="1801"/>
                </a:cxn>
                <a:cxn ang="0">
                  <a:pos x="21" y="2136"/>
                </a:cxn>
                <a:cxn ang="0">
                  <a:pos x="121" y="2385"/>
                </a:cxn>
                <a:cxn ang="0">
                  <a:pos x="297" y="2523"/>
                </a:cxn>
              </a:cxnLst>
              <a:rect l="0" t="0" r="r" b="b"/>
              <a:pathLst>
                <a:path w="1379" h="2523">
                  <a:moveTo>
                    <a:pt x="297" y="2523"/>
                  </a:moveTo>
                  <a:lnTo>
                    <a:pt x="283" y="2291"/>
                  </a:lnTo>
                  <a:lnTo>
                    <a:pt x="325" y="2029"/>
                  </a:lnTo>
                  <a:lnTo>
                    <a:pt x="408" y="1738"/>
                  </a:lnTo>
                  <a:lnTo>
                    <a:pt x="539" y="1435"/>
                  </a:lnTo>
                  <a:lnTo>
                    <a:pt x="688" y="1119"/>
                  </a:lnTo>
                  <a:lnTo>
                    <a:pt x="858" y="813"/>
                  </a:lnTo>
                  <a:lnTo>
                    <a:pt x="1044" y="514"/>
                  </a:lnTo>
                  <a:lnTo>
                    <a:pt x="1227" y="238"/>
                  </a:lnTo>
                  <a:lnTo>
                    <a:pt x="1241" y="208"/>
                  </a:lnTo>
                  <a:lnTo>
                    <a:pt x="1265" y="176"/>
                  </a:lnTo>
                  <a:lnTo>
                    <a:pt x="1282" y="145"/>
                  </a:lnTo>
                  <a:lnTo>
                    <a:pt x="1303" y="117"/>
                  </a:lnTo>
                  <a:lnTo>
                    <a:pt x="1317" y="87"/>
                  </a:lnTo>
                  <a:lnTo>
                    <a:pt x="1342" y="59"/>
                  </a:lnTo>
                  <a:lnTo>
                    <a:pt x="1359" y="27"/>
                  </a:lnTo>
                  <a:lnTo>
                    <a:pt x="1379" y="0"/>
                  </a:lnTo>
                  <a:lnTo>
                    <a:pt x="881" y="269"/>
                  </a:lnTo>
                  <a:lnTo>
                    <a:pt x="505" y="622"/>
                  </a:lnTo>
                  <a:lnTo>
                    <a:pt x="236" y="1012"/>
                  </a:lnTo>
                  <a:lnTo>
                    <a:pt x="73" y="1417"/>
                  </a:lnTo>
                  <a:lnTo>
                    <a:pt x="0" y="1801"/>
                  </a:lnTo>
                  <a:lnTo>
                    <a:pt x="21" y="2136"/>
                  </a:lnTo>
                  <a:lnTo>
                    <a:pt x="121" y="2385"/>
                  </a:lnTo>
                  <a:lnTo>
                    <a:pt x="297" y="2523"/>
                  </a:lnTo>
                  <a:close/>
                </a:path>
              </a:pathLst>
            </a:custGeom>
            <a:solidFill>
              <a:srgbClr val="FF0066">
                <a:alpha val="6000"/>
              </a:srgbClr>
            </a:solidFill>
            <a:ln w="9525">
              <a:noFill/>
              <a:round/>
              <a:headEnd/>
              <a:tailEnd/>
            </a:ln>
          </p:spPr>
          <p:txBody>
            <a:bodyPr/>
            <a:lstStyle/>
            <a:p>
              <a:endParaRPr lang="ar-SA"/>
            </a:p>
          </p:txBody>
        </p:sp>
        <p:sp>
          <p:nvSpPr>
            <p:cNvPr id="3466" name="Freeform 394"/>
            <p:cNvSpPr>
              <a:spLocks/>
            </p:cNvSpPr>
            <p:nvPr/>
          </p:nvSpPr>
          <p:spPr bwMode="auto">
            <a:xfrm>
              <a:off x="2545" y="1016"/>
              <a:ext cx="228" cy="414"/>
            </a:xfrm>
            <a:custGeom>
              <a:avLst/>
              <a:gdLst/>
              <a:ahLst/>
              <a:cxnLst>
                <a:cxn ang="0">
                  <a:pos x="269" y="2489"/>
                </a:cxn>
                <a:cxn ang="0">
                  <a:pos x="248" y="2250"/>
                </a:cxn>
                <a:cxn ang="0">
                  <a:pos x="289" y="1983"/>
                </a:cxn>
                <a:cxn ang="0">
                  <a:pos x="373" y="1694"/>
                </a:cxn>
                <a:cxn ang="0">
                  <a:pos x="497" y="1386"/>
                </a:cxn>
                <a:cxn ang="0">
                  <a:pos x="646" y="1075"/>
                </a:cxn>
                <a:cxn ang="0">
                  <a:pos x="822" y="774"/>
                </a:cxn>
                <a:cxn ang="0">
                  <a:pos x="1006" y="487"/>
                </a:cxn>
                <a:cxn ang="0">
                  <a:pos x="1202" y="235"/>
                </a:cxn>
                <a:cxn ang="0">
                  <a:pos x="1219" y="203"/>
                </a:cxn>
                <a:cxn ang="0">
                  <a:pos x="1244" y="173"/>
                </a:cxn>
                <a:cxn ang="0">
                  <a:pos x="1261" y="145"/>
                </a:cxn>
                <a:cxn ang="0">
                  <a:pos x="1285" y="117"/>
                </a:cxn>
                <a:cxn ang="0">
                  <a:pos x="1303" y="87"/>
                </a:cxn>
                <a:cxn ang="0">
                  <a:pos x="1323" y="59"/>
                </a:cxn>
                <a:cxn ang="0">
                  <a:pos x="1348" y="27"/>
                </a:cxn>
                <a:cxn ang="0">
                  <a:pos x="1368" y="0"/>
                </a:cxn>
                <a:cxn ang="0">
                  <a:pos x="885" y="266"/>
                </a:cxn>
                <a:cxn ang="0">
                  <a:pos x="514" y="612"/>
                </a:cxn>
                <a:cxn ang="0">
                  <a:pos x="245" y="998"/>
                </a:cxn>
                <a:cxn ang="0">
                  <a:pos x="79" y="1403"/>
                </a:cxn>
                <a:cxn ang="0">
                  <a:pos x="0" y="1783"/>
                </a:cxn>
                <a:cxn ang="0">
                  <a:pos x="10" y="2112"/>
                </a:cxn>
                <a:cxn ang="0">
                  <a:pos x="99" y="2354"/>
                </a:cxn>
                <a:cxn ang="0">
                  <a:pos x="269" y="2489"/>
                </a:cxn>
              </a:cxnLst>
              <a:rect l="0" t="0" r="r" b="b"/>
              <a:pathLst>
                <a:path w="1368" h="2489">
                  <a:moveTo>
                    <a:pt x="269" y="2489"/>
                  </a:moveTo>
                  <a:lnTo>
                    <a:pt x="248" y="2250"/>
                  </a:lnTo>
                  <a:lnTo>
                    <a:pt x="289" y="1983"/>
                  </a:lnTo>
                  <a:lnTo>
                    <a:pt x="373" y="1694"/>
                  </a:lnTo>
                  <a:lnTo>
                    <a:pt x="497" y="1386"/>
                  </a:lnTo>
                  <a:lnTo>
                    <a:pt x="646" y="1075"/>
                  </a:lnTo>
                  <a:lnTo>
                    <a:pt x="822" y="774"/>
                  </a:lnTo>
                  <a:lnTo>
                    <a:pt x="1006" y="487"/>
                  </a:lnTo>
                  <a:lnTo>
                    <a:pt x="1202" y="235"/>
                  </a:lnTo>
                  <a:lnTo>
                    <a:pt x="1219" y="203"/>
                  </a:lnTo>
                  <a:lnTo>
                    <a:pt x="1244" y="173"/>
                  </a:lnTo>
                  <a:lnTo>
                    <a:pt x="1261" y="145"/>
                  </a:lnTo>
                  <a:lnTo>
                    <a:pt x="1285" y="117"/>
                  </a:lnTo>
                  <a:lnTo>
                    <a:pt x="1303" y="87"/>
                  </a:lnTo>
                  <a:lnTo>
                    <a:pt x="1323" y="59"/>
                  </a:lnTo>
                  <a:lnTo>
                    <a:pt x="1348" y="27"/>
                  </a:lnTo>
                  <a:lnTo>
                    <a:pt x="1368" y="0"/>
                  </a:lnTo>
                  <a:lnTo>
                    <a:pt x="885" y="266"/>
                  </a:lnTo>
                  <a:lnTo>
                    <a:pt x="514" y="612"/>
                  </a:lnTo>
                  <a:lnTo>
                    <a:pt x="245" y="998"/>
                  </a:lnTo>
                  <a:lnTo>
                    <a:pt x="79" y="1403"/>
                  </a:lnTo>
                  <a:lnTo>
                    <a:pt x="0" y="1783"/>
                  </a:lnTo>
                  <a:lnTo>
                    <a:pt x="10" y="2112"/>
                  </a:lnTo>
                  <a:lnTo>
                    <a:pt x="99" y="2354"/>
                  </a:lnTo>
                  <a:lnTo>
                    <a:pt x="269" y="2489"/>
                  </a:lnTo>
                  <a:close/>
                </a:path>
              </a:pathLst>
            </a:custGeom>
            <a:solidFill>
              <a:srgbClr val="FF0066">
                <a:alpha val="6000"/>
              </a:srgbClr>
            </a:solidFill>
            <a:ln w="9525">
              <a:noFill/>
              <a:round/>
              <a:headEnd/>
              <a:tailEnd/>
            </a:ln>
          </p:spPr>
          <p:txBody>
            <a:bodyPr/>
            <a:lstStyle/>
            <a:p>
              <a:endParaRPr lang="ar-SA"/>
            </a:p>
          </p:txBody>
        </p:sp>
        <p:sp>
          <p:nvSpPr>
            <p:cNvPr id="3467" name="Freeform 395"/>
            <p:cNvSpPr>
              <a:spLocks/>
            </p:cNvSpPr>
            <p:nvPr/>
          </p:nvSpPr>
          <p:spPr bwMode="auto">
            <a:xfrm>
              <a:off x="2546" y="1016"/>
              <a:ext cx="227" cy="407"/>
            </a:xfrm>
            <a:custGeom>
              <a:avLst/>
              <a:gdLst/>
              <a:ahLst/>
              <a:cxnLst>
                <a:cxn ang="0">
                  <a:pos x="249" y="2447"/>
                </a:cxn>
                <a:cxn ang="0">
                  <a:pos x="224" y="2205"/>
                </a:cxn>
                <a:cxn ang="0">
                  <a:pos x="259" y="1936"/>
                </a:cxn>
                <a:cxn ang="0">
                  <a:pos x="339" y="1638"/>
                </a:cxn>
                <a:cxn ang="0">
                  <a:pos x="460" y="1337"/>
                </a:cxn>
                <a:cxn ang="0">
                  <a:pos x="608" y="1030"/>
                </a:cxn>
                <a:cxn ang="0">
                  <a:pos x="785" y="739"/>
                </a:cxn>
                <a:cxn ang="0">
                  <a:pos x="978" y="470"/>
                </a:cxn>
                <a:cxn ang="0">
                  <a:pos x="1186" y="235"/>
                </a:cxn>
                <a:cxn ang="0">
                  <a:pos x="1203" y="203"/>
                </a:cxn>
                <a:cxn ang="0">
                  <a:pos x="1223" y="173"/>
                </a:cxn>
                <a:cxn ang="0">
                  <a:pos x="1247" y="145"/>
                </a:cxn>
                <a:cxn ang="0">
                  <a:pos x="1269" y="117"/>
                </a:cxn>
                <a:cxn ang="0">
                  <a:pos x="1293" y="87"/>
                </a:cxn>
                <a:cxn ang="0">
                  <a:pos x="1313" y="59"/>
                </a:cxn>
                <a:cxn ang="0">
                  <a:pos x="1338" y="27"/>
                </a:cxn>
                <a:cxn ang="0">
                  <a:pos x="1358" y="0"/>
                </a:cxn>
                <a:cxn ang="0">
                  <a:pos x="881" y="266"/>
                </a:cxn>
                <a:cxn ang="0">
                  <a:pos x="518" y="608"/>
                </a:cxn>
                <a:cxn ang="0">
                  <a:pos x="252" y="992"/>
                </a:cxn>
                <a:cxn ang="0">
                  <a:pos x="86" y="1386"/>
                </a:cxn>
                <a:cxn ang="0">
                  <a:pos x="0" y="1755"/>
                </a:cxn>
                <a:cxn ang="0">
                  <a:pos x="7" y="2080"/>
                </a:cxn>
                <a:cxn ang="0">
                  <a:pos x="86" y="2316"/>
                </a:cxn>
                <a:cxn ang="0">
                  <a:pos x="249" y="2447"/>
                </a:cxn>
              </a:cxnLst>
              <a:rect l="0" t="0" r="r" b="b"/>
              <a:pathLst>
                <a:path w="1358" h="2447">
                  <a:moveTo>
                    <a:pt x="249" y="2447"/>
                  </a:moveTo>
                  <a:lnTo>
                    <a:pt x="224" y="2205"/>
                  </a:lnTo>
                  <a:lnTo>
                    <a:pt x="259" y="1936"/>
                  </a:lnTo>
                  <a:lnTo>
                    <a:pt x="339" y="1638"/>
                  </a:lnTo>
                  <a:lnTo>
                    <a:pt x="460" y="1337"/>
                  </a:lnTo>
                  <a:lnTo>
                    <a:pt x="608" y="1030"/>
                  </a:lnTo>
                  <a:lnTo>
                    <a:pt x="785" y="739"/>
                  </a:lnTo>
                  <a:lnTo>
                    <a:pt x="978" y="470"/>
                  </a:lnTo>
                  <a:lnTo>
                    <a:pt x="1186" y="235"/>
                  </a:lnTo>
                  <a:lnTo>
                    <a:pt x="1203" y="203"/>
                  </a:lnTo>
                  <a:lnTo>
                    <a:pt x="1223" y="173"/>
                  </a:lnTo>
                  <a:lnTo>
                    <a:pt x="1247" y="145"/>
                  </a:lnTo>
                  <a:lnTo>
                    <a:pt x="1269" y="117"/>
                  </a:lnTo>
                  <a:lnTo>
                    <a:pt x="1293" y="87"/>
                  </a:lnTo>
                  <a:lnTo>
                    <a:pt x="1313" y="59"/>
                  </a:lnTo>
                  <a:lnTo>
                    <a:pt x="1338" y="27"/>
                  </a:lnTo>
                  <a:lnTo>
                    <a:pt x="1358" y="0"/>
                  </a:lnTo>
                  <a:lnTo>
                    <a:pt x="881" y="266"/>
                  </a:lnTo>
                  <a:lnTo>
                    <a:pt x="518" y="608"/>
                  </a:lnTo>
                  <a:lnTo>
                    <a:pt x="252" y="992"/>
                  </a:lnTo>
                  <a:lnTo>
                    <a:pt x="86" y="1386"/>
                  </a:lnTo>
                  <a:lnTo>
                    <a:pt x="0" y="1755"/>
                  </a:lnTo>
                  <a:lnTo>
                    <a:pt x="7" y="2080"/>
                  </a:lnTo>
                  <a:lnTo>
                    <a:pt x="86" y="2316"/>
                  </a:lnTo>
                  <a:lnTo>
                    <a:pt x="249" y="2447"/>
                  </a:lnTo>
                  <a:close/>
                </a:path>
              </a:pathLst>
            </a:custGeom>
            <a:solidFill>
              <a:srgbClr val="FF0066">
                <a:alpha val="6000"/>
              </a:srgbClr>
            </a:solidFill>
            <a:ln w="9525">
              <a:noFill/>
              <a:round/>
              <a:headEnd/>
              <a:tailEnd/>
            </a:ln>
          </p:spPr>
          <p:txBody>
            <a:bodyPr/>
            <a:lstStyle/>
            <a:p>
              <a:endParaRPr lang="ar-SA"/>
            </a:p>
          </p:txBody>
        </p:sp>
        <p:sp>
          <p:nvSpPr>
            <p:cNvPr id="3468" name="Freeform 396"/>
            <p:cNvSpPr>
              <a:spLocks/>
            </p:cNvSpPr>
            <p:nvPr/>
          </p:nvSpPr>
          <p:spPr bwMode="auto">
            <a:xfrm>
              <a:off x="2548" y="1016"/>
              <a:ext cx="225" cy="402"/>
            </a:xfrm>
            <a:custGeom>
              <a:avLst/>
              <a:gdLst/>
              <a:ahLst/>
              <a:cxnLst>
                <a:cxn ang="0">
                  <a:pos x="213" y="2412"/>
                </a:cxn>
                <a:cxn ang="0">
                  <a:pos x="190" y="2160"/>
                </a:cxn>
                <a:cxn ang="0">
                  <a:pos x="221" y="1887"/>
                </a:cxn>
                <a:cxn ang="0">
                  <a:pos x="297" y="1590"/>
                </a:cxn>
                <a:cxn ang="0">
                  <a:pos x="417" y="1286"/>
                </a:cxn>
                <a:cxn ang="0">
                  <a:pos x="567" y="981"/>
                </a:cxn>
                <a:cxn ang="0">
                  <a:pos x="746" y="698"/>
                </a:cxn>
                <a:cxn ang="0">
                  <a:pos x="942" y="436"/>
                </a:cxn>
                <a:cxn ang="0">
                  <a:pos x="1161" y="225"/>
                </a:cxn>
                <a:cxn ang="0">
                  <a:pos x="1181" y="194"/>
                </a:cxn>
                <a:cxn ang="0">
                  <a:pos x="1206" y="166"/>
                </a:cxn>
                <a:cxn ang="0">
                  <a:pos x="1226" y="142"/>
                </a:cxn>
                <a:cxn ang="0">
                  <a:pos x="1253" y="114"/>
                </a:cxn>
                <a:cxn ang="0">
                  <a:pos x="1278" y="82"/>
                </a:cxn>
                <a:cxn ang="0">
                  <a:pos x="1299" y="55"/>
                </a:cxn>
                <a:cxn ang="0">
                  <a:pos x="1323" y="27"/>
                </a:cxn>
                <a:cxn ang="0">
                  <a:pos x="1347" y="0"/>
                </a:cxn>
                <a:cxn ang="0">
                  <a:pos x="884" y="263"/>
                </a:cxn>
                <a:cxn ang="0">
                  <a:pos x="532" y="605"/>
                </a:cxn>
                <a:cxn ang="0">
                  <a:pos x="265" y="978"/>
                </a:cxn>
                <a:cxn ang="0">
                  <a:pos x="92" y="1369"/>
                </a:cxn>
                <a:cxn ang="0">
                  <a:pos x="3" y="1732"/>
                </a:cxn>
                <a:cxn ang="0">
                  <a:pos x="0" y="2052"/>
                </a:cxn>
                <a:cxn ang="0">
                  <a:pos x="69" y="2285"/>
                </a:cxn>
                <a:cxn ang="0">
                  <a:pos x="213" y="2412"/>
                </a:cxn>
              </a:cxnLst>
              <a:rect l="0" t="0" r="r" b="b"/>
              <a:pathLst>
                <a:path w="1347" h="2412">
                  <a:moveTo>
                    <a:pt x="213" y="2412"/>
                  </a:moveTo>
                  <a:lnTo>
                    <a:pt x="190" y="2160"/>
                  </a:lnTo>
                  <a:lnTo>
                    <a:pt x="221" y="1887"/>
                  </a:lnTo>
                  <a:lnTo>
                    <a:pt x="297" y="1590"/>
                  </a:lnTo>
                  <a:lnTo>
                    <a:pt x="417" y="1286"/>
                  </a:lnTo>
                  <a:lnTo>
                    <a:pt x="567" y="981"/>
                  </a:lnTo>
                  <a:lnTo>
                    <a:pt x="746" y="698"/>
                  </a:lnTo>
                  <a:lnTo>
                    <a:pt x="942" y="436"/>
                  </a:lnTo>
                  <a:lnTo>
                    <a:pt x="1161" y="225"/>
                  </a:lnTo>
                  <a:lnTo>
                    <a:pt x="1181" y="194"/>
                  </a:lnTo>
                  <a:lnTo>
                    <a:pt x="1206" y="166"/>
                  </a:lnTo>
                  <a:lnTo>
                    <a:pt x="1226" y="142"/>
                  </a:lnTo>
                  <a:lnTo>
                    <a:pt x="1253" y="114"/>
                  </a:lnTo>
                  <a:lnTo>
                    <a:pt x="1278" y="82"/>
                  </a:lnTo>
                  <a:lnTo>
                    <a:pt x="1299" y="55"/>
                  </a:lnTo>
                  <a:lnTo>
                    <a:pt x="1323" y="27"/>
                  </a:lnTo>
                  <a:lnTo>
                    <a:pt x="1347" y="0"/>
                  </a:lnTo>
                  <a:lnTo>
                    <a:pt x="884" y="263"/>
                  </a:lnTo>
                  <a:lnTo>
                    <a:pt x="532" y="605"/>
                  </a:lnTo>
                  <a:lnTo>
                    <a:pt x="265" y="978"/>
                  </a:lnTo>
                  <a:lnTo>
                    <a:pt x="92" y="1369"/>
                  </a:lnTo>
                  <a:lnTo>
                    <a:pt x="3" y="1732"/>
                  </a:lnTo>
                  <a:lnTo>
                    <a:pt x="0" y="2052"/>
                  </a:lnTo>
                  <a:lnTo>
                    <a:pt x="69" y="2285"/>
                  </a:lnTo>
                  <a:lnTo>
                    <a:pt x="213" y="2412"/>
                  </a:lnTo>
                  <a:close/>
                </a:path>
              </a:pathLst>
            </a:custGeom>
            <a:solidFill>
              <a:srgbClr val="FF0066">
                <a:alpha val="6000"/>
              </a:srgbClr>
            </a:solidFill>
            <a:ln w="9525">
              <a:noFill/>
              <a:round/>
              <a:headEnd/>
              <a:tailEnd/>
            </a:ln>
          </p:spPr>
          <p:txBody>
            <a:bodyPr/>
            <a:lstStyle/>
            <a:p>
              <a:endParaRPr lang="ar-SA"/>
            </a:p>
          </p:txBody>
        </p:sp>
        <p:sp>
          <p:nvSpPr>
            <p:cNvPr id="3469" name="Freeform 397"/>
            <p:cNvSpPr>
              <a:spLocks/>
            </p:cNvSpPr>
            <p:nvPr/>
          </p:nvSpPr>
          <p:spPr bwMode="auto">
            <a:xfrm>
              <a:off x="2548" y="1016"/>
              <a:ext cx="225" cy="394"/>
            </a:xfrm>
            <a:custGeom>
              <a:avLst/>
              <a:gdLst/>
              <a:ahLst/>
              <a:cxnLst>
                <a:cxn ang="0">
                  <a:pos x="207" y="2368"/>
                </a:cxn>
                <a:cxn ang="0">
                  <a:pos x="176" y="2115"/>
                </a:cxn>
                <a:cxn ang="0">
                  <a:pos x="204" y="1842"/>
                </a:cxn>
                <a:cxn ang="0">
                  <a:pos x="273" y="1538"/>
                </a:cxn>
                <a:cxn ang="0">
                  <a:pos x="389" y="1237"/>
                </a:cxn>
                <a:cxn ang="0">
                  <a:pos x="538" y="937"/>
                </a:cxn>
                <a:cxn ang="0">
                  <a:pos x="725" y="663"/>
                </a:cxn>
                <a:cxn ang="0">
                  <a:pos x="925" y="418"/>
                </a:cxn>
                <a:cxn ang="0">
                  <a:pos x="1154" y="225"/>
                </a:cxn>
                <a:cxn ang="0">
                  <a:pos x="1178" y="194"/>
                </a:cxn>
                <a:cxn ang="0">
                  <a:pos x="1198" y="166"/>
                </a:cxn>
                <a:cxn ang="0">
                  <a:pos x="1223" y="142"/>
                </a:cxn>
                <a:cxn ang="0">
                  <a:pos x="1250" y="114"/>
                </a:cxn>
                <a:cxn ang="0">
                  <a:pos x="1271" y="82"/>
                </a:cxn>
                <a:cxn ang="0">
                  <a:pos x="1296" y="55"/>
                </a:cxn>
                <a:cxn ang="0">
                  <a:pos x="1323" y="27"/>
                </a:cxn>
                <a:cxn ang="0">
                  <a:pos x="1347" y="0"/>
                </a:cxn>
                <a:cxn ang="0">
                  <a:pos x="898" y="263"/>
                </a:cxn>
                <a:cxn ang="0">
                  <a:pos x="549" y="594"/>
                </a:cxn>
                <a:cxn ang="0">
                  <a:pos x="282" y="964"/>
                </a:cxn>
                <a:cxn ang="0">
                  <a:pos x="106" y="1351"/>
                </a:cxn>
                <a:cxn ang="0">
                  <a:pos x="14" y="1711"/>
                </a:cxn>
                <a:cxn ang="0">
                  <a:pos x="0" y="2022"/>
                </a:cxn>
                <a:cxn ang="0">
                  <a:pos x="61" y="2247"/>
                </a:cxn>
                <a:cxn ang="0">
                  <a:pos x="207" y="2368"/>
                </a:cxn>
              </a:cxnLst>
              <a:rect l="0" t="0" r="r" b="b"/>
              <a:pathLst>
                <a:path w="1347" h="2368">
                  <a:moveTo>
                    <a:pt x="207" y="2368"/>
                  </a:moveTo>
                  <a:lnTo>
                    <a:pt x="176" y="2115"/>
                  </a:lnTo>
                  <a:lnTo>
                    <a:pt x="204" y="1842"/>
                  </a:lnTo>
                  <a:lnTo>
                    <a:pt x="273" y="1538"/>
                  </a:lnTo>
                  <a:lnTo>
                    <a:pt x="389" y="1237"/>
                  </a:lnTo>
                  <a:lnTo>
                    <a:pt x="538" y="937"/>
                  </a:lnTo>
                  <a:lnTo>
                    <a:pt x="725" y="663"/>
                  </a:lnTo>
                  <a:lnTo>
                    <a:pt x="925" y="418"/>
                  </a:lnTo>
                  <a:lnTo>
                    <a:pt x="1154" y="225"/>
                  </a:lnTo>
                  <a:lnTo>
                    <a:pt x="1178" y="194"/>
                  </a:lnTo>
                  <a:lnTo>
                    <a:pt x="1198" y="166"/>
                  </a:lnTo>
                  <a:lnTo>
                    <a:pt x="1223" y="142"/>
                  </a:lnTo>
                  <a:lnTo>
                    <a:pt x="1250" y="114"/>
                  </a:lnTo>
                  <a:lnTo>
                    <a:pt x="1271" y="82"/>
                  </a:lnTo>
                  <a:lnTo>
                    <a:pt x="1296" y="55"/>
                  </a:lnTo>
                  <a:lnTo>
                    <a:pt x="1323" y="27"/>
                  </a:lnTo>
                  <a:lnTo>
                    <a:pt x="1347" y="0"/>
                  </a:lnTo>
                  <a:lnTo>
                    <a:pt x="898" y="263"/>
                  </a:lnTo>
                  <a:lnTo>
                    <a:pt x="549" y="594"/>
                  </a:lnTo>
                  <a:lnTo>
                    <a:pt x="282" y="964"/>
                  </a:lnTo>
                  <a:lnTo>
                    <a:pt x="106" y="1351"/>
                  </a:lnTo>
                  <a:lnTo>
                    <a:pt x="14" y="1711"/>
                  </a:lnTo>
                  <a:lnTo>
                    <a:pt x="0" y="2022"/>
                  </a:lnTo>
                  <a:lnTo>
                    <a:pt x="61" y="2247"/>
                  </a:lnTo>
                  <a:lnTo>
                    <a:pt x="207" y="2368"/>
                  </a:lnTo>
                  <a:close/>
                </a:path>
              </a:pathLst>
            </a:custGeom>
            <a:solidFill>
              <a:srgbClr val="FF0066">
                <a:alpha val="6000"/>
              </a:srgbClr>
            </a:solidFill>
            <a:ln w="9525">
              <a:noFill/>
              <a:round/>
              <a:headEnd/>
              <a:tailEnd/>
            </a:ln>
          </p:spPr>
          <p:txBody>
            <a:bodyPr/>
            <a:lstStyle/>
            <a:p>
              <a:endParaRPr lang="ar-SA"/>
            </a:p>
          </p:txBody>
        </p:sp>
        <p:sp>
          <p:nvSpPr>
            <p:cNvPr id="3470" name="Freeform 398"/>
            <p:cNvSpPr>
              <a:spLocks/>
            </p:cNvSpPr>
            <p:nvPr/>
          </p:nvSpPr>
          <p:spPr bwMode="auto">
            <a:xfrm>
              <a:off x="2697" y="1513"/>
              <a:ext cx="386" cy="310"/>
            </a:xfrm>
            <a:custGeom>
              <a:avLst/>
              <a:gdLst/>
              <a:ahLst/>
              <a:cxnLst>
                <a:cxn ang="0">
                  <a:pos x="0" y="163"/>
                </a:cxn>
                <a:cxn ang="0">
                  <a:pos x="270" y="208"/>
                </a:cxn>
                <a:cxn ang="0">
                  <a:pos x="553" y="319"/>
                </a:cxn>
                <a:cxn ang="0">
                  <a:pos x="840" y="478"/>
                </a:cxn>
                <a:cxn ang="0">
                  <a:pos x="1123" y="682"/>
                </a:cxn>
                <a:cxn ang="0">
                  <a:pos x="1399" y="899"/>
                </a:cxn>
                <a:cxn ang="0">
                  <a:pos x="1663" y="1148"/>
                </a:cxn>
                <a:cxn ang="0">
                  <a:pos x="1908" y="1400"/>
                </a:cxn>
                <a:cxn ang="0">
                  <a:pos x="2133" y="1653"/>
                </a:cxn>
                <a:cxn ang="0">
                  <a:pos x="2153" y="1673"/>
                </a:cxn>
                <a:cxn ang="0">
                  <a:pos x="2177" y="1701"/>
                </a:cxn>
                <a:cxn ang="0">
                  <a:pos x="2198" y="1728"/>
                </a:cxn>
                <a:cxn ang="0">
                  <a:pos x="2225" y="1756"/>
                </a:cxn>
                <a:cxn ang="0">
                  <a:pos x="2250" y="1777"/>
                </a:cxn>
                <a:cxn ang="0">
                  <a:pos x="2271" y="1805"/>
                </a:cxn>
                <a:cxn ang="0">
                  <a:pos x="2295" y="1832"/>
                </a:cxn>
                <a:cxn ang="0">
                  <a:pos x="2319" y="1860"/>
                </a:cxn>
                <a:cxn ang="0">
                  <a:pos x="2285" y="1310"/>
                </a:cxn>
                <a:cxn ang="0">
                  <a:pos x="2095" y="861"/>
                </a:cxn>
                <a:cxn ang="0">
                  <a:pos x="1790" y="501"/>
                </a:cxn>
                <a:cxn ang="0">
                  <a:pos x="1417" y="239"/>
                </a:cxn>
                <a:cxn ang="0">
                  <a:pos x="1006" y="69"/>
                </a:cxn>
                <a:cxn ang="0">
                  <a:pos x="604" y="0"/>
                </a:cxn>
                <a:cxn ang="0">
                  <a:pos x="256" y="28"/>
                </a:cxn>
                <a:cxn ang="0">
                  <a:pos x="0" y="163"/>
                </a:cxn>
              </a:cxnLst>
              <a:rect l="0" t="0" r="r" b="b"/>
              <a:pathLst>
                <a:path w="2319" h="1860">
                  <a:moveTo>
                    <a:pt x="0" y="163"/>
                  </a:moveTo>
                  <a:lnTo>
                    <a:pt x="270" y="208"/>
                  </a:lnTo>
                  <a:lnTo>
                    <a:pt x="553" y="319"/>
                  </a:lnTo>
                  <a:lnTo>
                    <a:pt x="840" y="478"/>
                  </a:lnTo>
                  <a:lnTo>
                    <a:pt x="1123" y="682"/>
                  </a:lnTo>
                  <a:lnTo>
                    <a:pt x="1399" y="899"/>
                  </a:lnTo>
                  <a:lnTo>
                    <a:pt x="1663" y="1148"/>
                  </a:lnTo>
                  <a:lnTo>
                    <a:pt x="1908" y="1400"/>
                  </a:lnTo>
                  <a:lnTo>
                    <a:pt x="2133" y="1653"/>
                  </a:lnTo>
                  <a:lnTo>
                    <a:pt x="2153" y="1673"/>
                  </a:lnTo>
                  <a:lnTo>
                    <a:pt x="2177" y="1701"/>
                  </a:lnTo>
                  <a:lnTo>
                    <a:pt x="2198" y="1728"/>
                  </a:lnTo>
                  <a:lnTo>
                    <a:pt x="2225" y="1756"/>
                  </a:lnTo>
                  <a:lnTo>
                    <a:pt x="2250" y="1777"/>
                  </a:lnTo>
                  <a:lnTo>
                    <a:pt x="2271" y="1805"/>
                  </a:lnTo>
                  <a:lnTo>
                    <a:pt x="2295" y="1832"/>
                  </a:lnTo>
                  <a:lnTo>
                    <a:pt x="2319" y="1860"/>
                  </a:lnTo>
                  <a:lnTo>
                    <a:pt x="2285" y="1310"/>
                  </a:lnTo>
                  <a:lnTo>
                    <a:pt x="2095" y="861"/>
                  </a:lnTo>
                  <a:lnTo>
                    <a:pt x="1790" y="501"/>
                  </a:lnTo>
                  <a:lnTo>
                    <a:pt x="1417" y="239"/>
                  </a:lnTo>
                  <a:lnTo>
                    <a:pt x="1006" y="69"/>
                  </a:lnTo>
                  <a:lnTo>
                    <a:pt x="604" y="0"/>
                  </a:lnTo>
                  <a:lnTo>
                    <a:pt x="256" y="28"/>
                  </a:lnTo>
                  <a:lnTo>
                    <a:pt x="0" y="163"/>
                  </a:lnTo>
                  <a:close/>
                </a:path>
              </a:pathLst>
            </a:custGeom>
            <a:solidFill>
              <a:srgbClr val="FF0066">
                <a:alpha val="6000"/>
              </a:srgbClr>
            </a:solidFill>
            <a:ln w="9525">
              <a:noFill/>
              <a:round/>
              <a:headEnd/>
              <a:tailEnd/>
            </a:ln>
          </p:spPr>
          <p:txBody>
            <a:bodyPr/>
            <a:lstStyle/>
            <a:p>
              <a:endParaRPr lang="ar-SA"/>
            </a:p>
          </p:txBody>
        </p:sp>
        <p:sp>
          <p:nvSpPr>
            <p:cNvPr id="3471" name="Freeform 399"/>
            <p:cNvSpPr>
              <a:spLocks/>
            </p:cNvSpPr>
            <p:nvPr/>
          </p:nvSpPr>
          <p:spPr bwMode="auto">
            <a:xfrm>
              <a:off x="2707" y="1514"/>
              <a:ext cx="376" cy="309"/>
            </a:xfrm>
            <a:custGeom>
              <a:avLst/>
              <a:gdLst/>
              <a:ahLst/>
              <a:cxnLst>
                <a:cxn ang="0">
                  <a:pos x="0" y="148"/>
                </a:cxn>
                <a:cxn ang="0">
                  <a:pos x="273" y="193"/>
                </a:cxn>
                <a:cxn ang="0">
                  <a:pos x="567" y="297"/>
                </a:cxn>
                <a:cxn ang="0">
                  <a:pos x="856" y="453"/>
                </a:cxn>
                <a:cxn ang="0">
                  <a:pos x="1140" y="649"/>
                </a:cxn>
                <a:cxn ang="0">
                  <a:pos x="1414" y="871"/>
                </a:cxn>
                <a:cxn ang="0">
                  <a:pos x="1669" y="1120"/>
                </a:cxn>
                <a:cxn ang="0">
                  <a:pos x="1887" y="1372"/>
                </a:cxn>
                <a:cxn ang="0">
                  <a:pos x="2088" y="1628"/>
                </a:cxn>
                <a:cxn ang="0">
                  <a:pos x="2105" y="1656"/>
                </a:cxn>
                <a:cxn ang="0">
                  <a:pos x="2125" y="1679"/>
                </a:cxn>
                <a:cxn ang="0">
                  <a:pos x="2146" y="1708"/>
                </a:cxn>
                <a:cxn ang="0">
                  <a:pos x="2170" y="1735"/>
                </a:cxn>
                <a:cxn ang="0">
                  <a:pos x="2191" y="1763"/>
                </a:cxn>
                <a:cxn ang="0">
                  <a:pos x="2212" y="1790"/>
                </a:cxn>
                <a:cxn ang="0">
                  <a:pos x="2236" y="1814"/>
                </a:cxn>
                <a:cxn ang="0">
                  <a:pos x="2260" y="1849"/>
                </a:cxn>
                <a:cxn ang="0">
                  <a:pos x="2222" y="1313"/>
                </a:cxn>
                <a:cxn ang="0">
                  <a:pos x="2031" y="867"/>
                </a:cxn>
                <a:cxn ang="0">
                  <a:pos x="1731" y="508"/>
                </a:cxn>
                <a:cxn ang="0">
                  <a:pos x="1365" y="245"/>
                </a:cxn>
                <a:cxn ang="0">
                  <a:pos x="971" y="76"/>
                </a:cxn>
                <a:cxn ang="0">
                  <a:pos x="584" y="0"/>
                </a:cxn>
                <a:cxn ang="0">
                  <a:pos x="242" y="21"/>
                </a:cxn>
                <a:cxn ang="0">
                  <a:pos x="0" y="148"/>
                </a:cxn>
              </a:cxnLst>
              <a:rect l="0" t="0" r="r" b="b"/>
              <a:pathLst>
                <a:path w="2260" h="1849">
                  <a:moveTo>
                    <a:pt x="0" y="148"/>
                  </a:moveTo>
                  <a:lnTo>
                    <a:pt x="273" y="193"/>
                  </a:lnTo>
                  <a:lnTo>
                    <a:pt x="567" y="297"/>
                  </a:lnTo>
                  <a:lnTo>
                    <a:pt x="856" y="453"/>
                  </a:lnTo>
                  <a:lnTo>
                    <a:pt x="1140" y="649"/>
                  </a:lnTo>
                  <a:lnTo>
                    <a:pt x="1414" y="871"/>
                  </a:lnTo>
                  <a:lnTo>
                    <a:pt x="1669" y="1120"/>
                  </a:lnTo>
                  <a:lnTo>
                    <a:pt x="1887" y="1372"/>
                  </a:lnTo>
                  <a:lnTo>
                    <a:pt x="2088" y="1628"/>
                  </a:lnTo>
                  <a:lnTo>
                    <a:pt x="2105" y="1656"/>
                  </a:lnTo>
                  <a:lnTo>
                    <a:pt x="2125" y="1679"/>
                  </a:lnTo>
                  <a:lnTo>
                    <a:pt x="2146" y="1708"/>
                  </a:lnTo>
                  <a:lnTo>
                    <a:pt x="2170" y="1735"/>
                  </a:lnTo>
                  <a:lnTo>
                    <a:pt x="2191" y="1763"/>
                  </a:lnTo>
                  <a:lnTo>
                    <a:pt x="2212" y="1790"/>
                  </a:lnTo>
                  <a:lnTo>
                    <a:pt x="2236" y="1814"/>
                  </a:lnTo>
                  <a:lnTo>
                    <a:pt x="2260" y="1849"/>
                  </a:lnTo>
                  <a:lnTo>
                    <a:pt x="2222" y="1313"/>
                  </a:lnTo>
                  <a:lnTo>
                    <a:pt x="2031" y="867"/>
                  </a:lnTo>
                  <a:lnTo>
                    <a:pt x="1731" y="508"/>
                  </a:lnTo>
                  <a:lnTo>
                    <a:pt x="1365" y="245"/>
                  </a:lnTo>
                  <a:lnTo>
                    <a:pt x="971" y="76"/>
                  </a:lnTo>
                  <a:lnTo>
                    <a:pt x="584" y="0"/>
                  </a:lnTo>
                  <a:lnTo>
                    <a:pt x="242" y="21"/>
                  </a:lnTo>
                  <a:lnTo>
                    <a:pt x="0" y="148"/>
                  </a:lnTo>
                  <a:close/>
                </a:path>
              </a:pathLst>
            </a:custGeom>
            <a:solidFill>
              <a:srgbClr val="FF0066">
                <a:alpha val="6000"/>
              </a:srgbClr>
            </a:solidFill>
            <a:ln w="9525">
              <a:noFill/>
              <a:round/>
              <a:headEnd/>
              <a:tailEnd/>
            </a:ln>
          </p:spPr>
          <p:txBody>
            <a:bodyPr/>
            <a:lstStyle/>
            <a:p>
              <a:endParaRPr lang="ar-SA"/>
            </a:p>
          </p:txBody>
        </p:sp>
        <p:sp>
          <p:nvSpPr>
            <p:cNvPr id="3472" name="Freeform 400"/>
            <p:cNvSpPr>
              <a:spLocks/>
            </p:cNvSpPr>
            <p:nvPr/>
          </p:nvSpPr>
          <p:spPr bwMode="auto">
            <a:xfrm>
              <a:off x="2715" y="1515"/>
              <a:ext cx="368" cy="308"/>
            </a:xfrm>
            <a:custGeom>
              <a:avLst/>
              <a:gdLst/>
              <a:ahLst/>
              <a:cxnLst>
                <a:cxn ang="0">
                  <a:pos x="0" y="131"/>
                </a:cxn>
                <a:cxn ang="0">
                  <a:pos x="283" y="172"/>
                </a:cxn>
                <a:cxn ang="0">
                  <a:pos x="580" y="279"/>
                </a:cxn>
                <a:cxn ang="0">
                  <a:pos x="878" y="432"/>
                </a:cxn>
                <a:cxn ang="0">
                  <a:pos x="1161" y="629"/>
                </a:cxn>
                <a:cxn ang="0">
                  <a:pos x="1426" y="849"/>
                </a:cxn>
                <a:cxn ang="0">
                  <a:pos x="1668" y="1102"/>
                </a:cxn>
                <a:cxn ang="0">
                  <a:pos x="1876" y="1355"/>
                </a:cxn>
                <a:cxn ang="0">
                  <a:pos x="2042" y="1614"/>
                </a:cxn>
                <a:cxn ang="0">
                  <a:pos x="2063" y="1641"/>
                </a:cxn>
                <a:cxn ang="0">
                  <a:pos x="2083" y="1669"/>
                </a:cxn>
                <a:cxn ang="0">
                  <a:pos x="2100" y="1696"/>
                </a:cxn>
                <a:cxn ang="0">
                  <a:pos x="2125" y="1728"/>
                </a:cxn>
                <a:cxn ang="0">
                  <a:pos x="2143" y="1756"/>
                </a:cxn>
                <a:cxn ang="0">
                  <a:pos x="2163" y="1783"/>
                </a:cxn>
                <a:cxn ang="0">
                  <a:pos x="2187" y="1807"/>
                </a:cxn>
                <a:cxn ang="0">
                  <a:pos x="2208" y="1842"/>
                </a:cxn>
                <a:cxn ang="0">
                  <a:pos x="2163" y="1320"/>
                </a:cxn>
                <a:cxn ang="0">
                  <a:pos x="1976" y="881"/>
                </a:cxn>
                <a:cxn ang="0">
                  <a:pos x="1679" y="529"/>
                </a:cxn>
                <a:cxn ang="0">
                  <a:pos x="1323" y="262"/>
                </a:cxn>
                <a:cxn ang="0">
                  <a:pos x="936" y="83"/>
                </a:cxn>
                <a:cxn ang="0">
                  <a:pos x="562" y="0"/>
                </a:cxn>
                <a:cxn ang="0">
                  <a:pos x="234" y="14"/>
                </a:cxn>
                <a:cxn ang="0">
                  <a:pos x="0" y="131"/>
                </a:cxn>
              </a:cxnLst>
              <a:rect l="0" t="0" r="r" b="b"/>
              <a:pathLst>
                <a:path w="2208" h="1842">
                  <a:moveTo>
                    <a:pt x="0" y="131"/>
                  </a:moveTo>
                  <a:lnTo>
                    <a:pt x="283" y="172"/>
                  </a:lnTo>
                  <a:lnTo>
                    <a:pt x="580" y="279"/>
                  </a:lnTo>
                  <a:lnTo>
                    <a:pt x="878" y="432"/>
                  </a:lnTo>
                  <a:lnTo>
                    <a:pt x="1161" y="629"/>
                  </a:lnTo>
                  <a:lnTo>
                    <a:pt x="1426" y="849"/>
                  </a:lnTo>
                  <a:lnTo>
                    <a:pt x="1668" y="1102"/>
                  </a:lnTo>
                  <a:lnTo>
                    <a:pt x="1876" y="1355"/>
                  </a:lnTo>
                  <a:lnTo>
                    <a:pt x="2042" y="1614"/>
                  </a:lnTo>
                  <a:lnTo>
                    <a:pt x="2063" y="1641"/>
                  </a:lnTo>
                  <a:lnTo>
                    <a:pt x="2083" y="1669"/>
                  </a:lnTo>
                  <a:lnTo>
                    <a:pt x="2100" y="1696"/>
                  </a:lnTo>
                  <a:lnTo>
                    <a:pt x="2125" y="1728"/>
                  </a:lnTo>
                  <a:lnTo>
                    <a:pt x="2143" y="1756"/>
                  </a:lnTo>
                  <a:lnTo>
                    <a:pt x="2163" y="1783"/>
                  </a:lnTo>
                  <a:lnTo>
                    <a:pt x="2187" y="1807"/>
                  </a:lnTo>
                  <a:lnTo>
                    <a:pt x="2208" y="1842"/>
                  </a:lnTo>
                  <a:lnTo>
                    <a:pt x="2163" y="1320"/>
                  </a:lnTo>
                  <a:lnTo>
                    <a:pt x="1976" y="881"/>
                  </a:lnTo>
                  <a:lnTo>
                    <a:pt x="1679" y="529"/>
                  </a:lnTo>
                  <a:lnTo>
                    <a:pt x="1323" y="262"/>
                  </a:lnTo>
                  <a:lnTo>
                    <a:pt x="936" y="83"/>
                  </a:lnTo>
                  <a:lnTo>
                    <a:pt x="562" y="0"/>
                  </a:lnTo>
                  <a:lnTo>
                    <a:pt x="234" y="14"/>
                  </a:lnTo>
                  <a:lnTo>
                    <a:pt x="0" y="131"/>
                  </a:lnTo>
                  <a:close/>
                </a:path>
              </a:pathLst>
            </a:custGeom>
            <a:solidFill>
              <a:srgbClr val="FF0066">
                <a:alpha val="6000"/>
              </a:srgbClr>
            </a:solidFill>
            <a:ln w="9525">
              <a:noFill/>
              <a:round/>
              <a:headEnd/>
              <a:tailEnd/>
            </a:ln>
          </p:spPr>
          <p:txBody>
            <a:bodyPr/>
            <a:lstStyle/>
            <a:p>
              <a:endParaRPr lang="ar-SA"/>
            </a:p>
          </p:txBody>
        </p:sp>
        <p:sp>
          <p:nvSpPr>
            <p:cNvPr id="3473" name="Freeform 401"/>
            <p:cNvSpPr>
              <a:spLocks/>
            </p:cNvSpPr>
            <p:nvPr/>
          </p:nvSpPr>
          <p:spPr bwMode="auto">
            <a:xfrm>
              <a:off x="2724" y="1517"/>
              <a:ext cx="359" cy="306"/>
            </a:xfrm>
            <a:custGeom>
              <a:avLst/>
              <a:gdLst/>
              <a:ahLst/>
              <a:cxnLst>
                <a:cxn ang="0">
                  <a:pos x="0" y="118"/>
                </a:cxn>
                <a:cxn ang="0">
                  <a:pos x="290" y="153"/>
                </a:cxn>
                <a:cxn ang="0">
                  <a:pos x="598" y="256"/>
                </a:cxn>
                <a:cxn ang="0">
                  <a:pos x="898" y="407"/>
                </a:cxn>
                <a:cxn ang="0">
                  <a:pos x="1181" y="602"/>
                </a:cxn>
                <a:cxn ang="0">
                  <a:pos x="1445" y="822"/>
                </a:cxn>
                <a:cxn ang="0">
                  <a:pos x="1679" y="1075"/>
                </a:cxn>
                <a:cxn ang="0">
                  <a:pos x="1863" y="1331"/>
                </a:cxn>
                <a:cxn ang="0">
                  <a:pos x="1998" y="1593"/>
                </a:cxn>
                <a:cxn ang="0">
                  <a:pos x="2015" y="1617"/>
                </a:cxn>
                <a:cxn ang="0">
                  <a:pos x="2032" y="1652"/>
                </a:cxn>
                <a:cxn ang="0">
                  <a:pos x="2053" y="1683"/>
                </a:cxn>
                <a:cxn ang="0">
                  <a:pos x="2074" y="1714"/>
                </a:cxn>
                <a:cxn ang="0">
                  <a:pos x="2091" y="1742"/>
                </a:cxn>
                <a:cxn ang="0">
                  <a:pos x="2115" y="1773"/>
                </a:cxn>
                <a:cxn ang="0">
                  <a:pos x="2132" y="1797"/>
                </a:cxn>
                <a:cxn ang="0">
                  <a:pos x="2153" y="1832"/>
                </a:cxn>
                <a:cxn ang="0">
                  <a:pos x="2102" y="1317"/>
                </a:cxn>
                <a:cxn ang="0">
                  <a:pos x="1915" y="885"/>
                </a:cxn>
                <a:cxn ang="0">
                  <a:pos x="1627" y="536"/>
                </a:cxn>
                <a:cxn ang="0">
                  <a:pos x="1279" y="269"/>
                </a:cxn>
                <a:cxn ang="0">
                  <a:pos x="902" y="87"/>
                </a:cxn>
                <a:cxn ang="0">
                  <a:pos x="539" y="0"/>
                </a:cxn>
                <a:cxn ang="0">
                  <a:pos x="221" y="4"/>
                </a:cxn>
                <a:cxn ang="0">
                  <a:pos x="0" y="118"/>
                </a:cxn>
              </a:cxnLst>
              <a:rect l="0" t="0" r="r" b="b"/>
              <a:pathLst>
                <a:path w="2153" h="1832">
                  <a:moveTo>
                    <a:pt x="0" y="118"/>
                  </a:moveTo>
                  <a:lnTo>
                    <a:pt x="290" y="153"/>
                  </a:lnTo>
                  <a:lnTo>
                    <a:pt x="598" y="256"/>
                  </a:lnTo>
                  <a:lnTo>
                    <a:pt x="898" y="407"/>
                  </a:lnTo>
                  <a:lnTo>
                    <a:pt x="1181" y="602"/>
                  </a:lnTo>
                  <a:lnTo>
                    <a:pt x="1445" y="822"/>
                  </a:lnTo>
                  <a:lnTo>
                    <a:pt x="1679" y="1075"/>
                  </a:lnTo>
                  <a:lnTo>
                    <a:pt x="1863" y="1331"/>
                  </a:lnTo>
                  <a:lnTo>
                    <a:pt x="1998" y="1593"/>
                  </a:lnTo>
                  <a:lnTo>
                    <a:pt x="2015" y="1617"/>
                  </a:lnTo>
                  <a:lnTo>
                    <a:pt x="2032" y="1652"/>
                  </a:lnTo>
                  <a:lnTo>
                    <a:pt x="2053" y="1683"/>
                  </a:lnTo>
                  <a:lnTo>
                    <a:pt x="2074" y="1714"/>
                  </a:lnTo>
                  <a:lnTo>
                    <a:pt x="2091" y="1742"/>
                  </a:lnTo>
                  <a:lnTo>
                    <a:pt x="2115" y="1773"/>
                  </a:lnTo>
                  <a:lnTo>
                    <a:pt x="2132" y="1797"/>
                  </a:lnTo>
                  <a:lnTo>
                    <a:pt x="2153" y="1832"/>
                  </a:lnTo>
                  <a:lnTo>
                    <a:pt x="2102" y="1317"/>
                  </a:lnTo>
                  <a:lnTo>
                    <a:pt x="1915" y="885"/>
                  </a:lnTo>
                  <a:lnTo>
                    <a:pt x="1627" y="536"/>
                  </a:lnTo>
                  <a:lnTo>
                    <a:pt x="1279" y="269"/>
                  </a:lnTo>
                  <a:lnTo>
                    <a:pt x="902" y="87"/>
                  </a:lnTo>
                  <a:lnTo>
                    <a:pt x="539" y="0"/>
                  </a:lnTo>
                  <a:lnTo>
                    <a:pt x="221" y="4"/>
                  </a:lnTo>
                  <a:lnTo>
                    <a:pt x="0" y="118"/>
                  </a:lnTo>
                  <a:close/>
                </a:path>
              </a:pathLst>
            </a:custGeom>
            <a:solidFill>
              <a:srgbClr val="FF0066">
                <a:alpha val="6000"/>
              </a:srgbClr>
            </a:solidFill>
            <a:ln w="9525">
              <a:noFill/>
              <a:round/>
              <a:headEnd/>
              <a:tailEnd/>
            </a:ln>
          </p:spPr>
          <p:txBody>
            <a:bodyPr/>
            <a:lstStyle/>
            <a:p>
              <a:endParaRPr lang="ar-SA"/>
            </a:p>
          </p:txBody>
        </p:sp>
        <p:sp>
          <p:nvSpPr>
            <p:cNvPr id="3474" name="Freeform 402"/>
            <p:cNvSpPr>
              <a:spLocks/>
            </p:cNvSpPr>
            <p:nvPr/>
          </p:nvSpPr>
          <p:spPr bwMode="auto">
            <a:xfrm>
              <a:off x="2733" y="1518"/>
              <a:ext cx="350" cy="305"/>
            </a:xfrm>
            <a:custGeom>
              <a:avLst/>
              <a:gdLst/>
              <a:ahLst/>
              <a:cxnLst>
                <a:cxn ang="0">
                  <a:pos x="0" y="103"/>
                </a:cxn>
                <a:cxn ang="0">
                  <a:pos x="304" y="141"/>
                </a:cxn>
                <a:cxn ang="0">
                  <a:pos x="611" y="238"/>
                </a:cxn>
                <a:cxn ang="0">
                  <a:pos x="916" y="388"/>
                </a:cxn>
                <a:cxn ang="0">
                  <a:pos x="1206" y="581"/>
                </a:cxn>
                <a:cxn ang="0">
                  <a:pos x="1465" y="802"/>
                </a:cxn>
                <a:cxn ang="0">
                  <a:pos x="1682" y="1051"/>
                </a:cxn>
                <a:cxn ang="0">
                  <a:pos x="1852" y="1310"/>
                </a:cxn>
                <a:cxn ang="0">
                  <a:pos x="1956" y="1576"/>
                </a:cxn>
                <a:cxn ang="0">
                  <a:pos x="1966" y="1604"/>
                </a:cxn>
                <a:cxn ang="0">
                  <a:pos x="1990" y="1638"/>
                </a:cxn>
                <a:cxn ang="0">
                  <a:pos x="2004" y="1666"/>
                </a:cxn>
                <a:cxn ang="0">
                  <a:pos x="2025" y="1701"/>
                </a:cxn>
                <a:cxn ang="0">
                  <a:pos x="2045" y="1728"/>
                </a:cxn>
                <a:cxn ang="0">
                  <a:pos x="2063" y="1759"/>
                </a:cxn>
                <a:cxn ang="0">
                  <a:pos x="2080" y="1790"/>
                </a:cxn>
                <a:cxn ang="0">
                  <a:pos x="2101" y="1825"/>
                </a:cxn>
                <a:cxn ang="0">
                  <a:pos x="2050" y="1324"/>
                </a:cxn>
                <a:cxn ang="0">
                  <a:pos x="1859" y="902"/>
                </a:cxn>
                <a:cxn ang="0">
                  <a:pos x="1572" y="550"/>
                </a:cxn>
                <a:cxn ang="0">
                  <a:pos x="1233" y="280"/>
                </a:cxn>
                <a:cxn ang="0">
                  <a:pos x="870" y="94"/>
                </a:cxn>
                <a:cxn ang="0">
                  <a:pos x="518" y="0"/>
                </a:cxn>
                <a:cxn ang="0">
                  <a:pos x="214" y="0"/>
                </a:cxn>
                <a:cxn ang="0">
                  <a:pos x="0" y="103"/>
                </a:cxn>
              </a:cxnLst>
              <a:rect l="0" t="0" r="r" b="b"/>
              <a:pathLst>
                <a:path w="2101" h="1825">
                  <a:moveTo>
                    <a:pt x="0" y="103"/>
                  </a:moveTo>
                  <a:lnTo>
                    <a:pt x="304" y="141"/>
                  </a:lnTo>
                  <a:lnTo>
                    <a:pt x="611" y="238"/>
                  </a:lnTo>
                  <a:lnTo>
                    <a:pt x="916" y="388"/>
                  </a:lnTo>
                  <a:lnTo>
                    <a:pt x="1206" y="581"/>
                  </a:lnTo>
                  <a:lnTo>
                    <a:pt x="1465" y="802"/>
                  </a:lnTo>
                  <a:lnTo>
                    <a:pt x="1682" y="1051"/>
                  </a:lnTo>
                  <a:lnTo>
                    <a:pt x="1852" y="1310"/>
                  </a:lnTo>
                  <a:lnTo>
                    <a:pt x="1956" y="1576"/>
                  </a:lnTo>
                  <a:lnTo>
                    <a:pt x="1966" y="1604"/>
                  </a:lnTo>
                  <a:lnTo>
                    <a:pt x="1990" y="1638"/>
                  </a:lnTo>
                  <a:lnTo>
                    <a:pt x="2004" y="1666"/>
                  </a:lnTo>
                  <a:lnTo>
                    <a:pt x="2025" y="1701"/>
                  </a:lnTo>
                  <a:lnTo>
                    <a:pt x="2045" y="1728"/>
                  </a:lnTo>
                  <a:lnTo>
                    <a:pt x="2063" y="1759"/>
                  </a:lnTo>
                  <a:lnTo>
                    <a:pt x="2080" y="1790"/>
                  </a:lnTo>
                  <a:lnTo>
                    <a:pt x="2101" y="1825"/>
                  </a:lnTo>
                  <a:lnTo>
                    <a:pt x="2050" y="1324"/>
                  </a:lnTo>
                  <a:lnTo>
                    <a:pt x="1859" y="902"/>
                  </a:lnTo>
                  <a:lnTo>
                    <a:pt x="1572" y="550"/>
                  </a:lnTo>
                  <a:lnTo>
                    <a:pt x="1233" y="280"/>
                  </a:lnTo>
                  <a:lnTo>
                    <a:pt x="870" y="94"/>
                  </a:lnTo>
                  <a:lnTo>
                    <a:pt x="518" y="0"/>
                  </a:lnTo>
                  <a:lnTo>
                    <a:pt x="214" y="0"/>
                  </a:lnTo>
                  <a:lnTo>
                    <a:pt x="0" y="103"/>
                  </a:lnTo>
                  <a:close/>
                </a:path>
              </a:pathLst>
            </a:custGeom>
            <a:solidFill>
              <a:srgbClr val="FF0066">
                <a:alpha val="6000"/>
              </a:srgbClr>
            </a:solidFill>
            <a:ln w="9525">
              <a:noFill/>
              <a:round/>
              <a:headEnd/>
              <a:tailEnd/>
            </a:ln>
          </p:spPr>
          <p:txBody>
            <a:bodyPr/>
            <a:lstStyle/>
            <a:p>
              <a:endParaRPr lang="ar-SA"/>
            </a:p>
          </p:txBody>
        </p:sp>
        <p:sp>
          <p:nvSpPr>
            <p:cNvPr id="3475" name="Freeform 403"/>
            <p:cNvSpPr>
              <a:spLocks/>
            </p:cNvSpPr>
            <p:nvPr/>
          </p:nvSpPr>
          <p:spPr bwMode="auto">
            <a:xfrm>
              <a:off x="2653" y="1549"/>
              <a:ext cx="353" cy="419"/>
            </a:xfrm>
            <a:custGeom>
              <a:avLst/>
              <a:gdLst/>
              <a:ahLst/>
              <a:cxnLst>
                <a:cxn ang="0">
                  <a:pos x="0" y="196"/>
                </a:cxn>
                <a:cxn ang="0">
                  <a:pos x="267" y="265"/>
                </a:cxn>
                <a:cxn ang="0">
                  <a:pos x="533" y="418"/>
                </a:cxn>
                <a:cxn ang="0">
                  <a:pos x="798" y="639"/>
                </a:cxn>
                <a:cxn ang="0">
                  <a:pos x="1054" y="912"/>
                </a:cxn>
                <a:cxn ang="0">
                  <a:pos x="1296" y="1212"/>
                </a:cxn>
                <a:cxn ang="0">
                  <a:pos x="1521" y="1548"/>
                </a:cxn>
                <a:cxn ang="0">
                  <a:pos x="1728" y="1886"/>
                </a:cxn>
                <a:cxn ang="0">
                  <a:pos x="1918" y="2226"/>
                </a:cxn>
                <a:cxn ang="0">
                  <a:pos x="1932" y="2257"/>
                </a:cxn>
                <a:cxn ang="0">
                  <a:pos x="1953" y="2298"/>
                </a:cxn>
                <a:cxn ang="0">
                  <a:pos x="1970" y="2329"/>
                </a:cxn>
                <a:cxn ang="0">
                  <a:pos x="1995" y="2370"/>
                </a:cxn>
                <a:cxn ang="0">
                  <a:pos x="2012" y="2402"/>
                </a:cxn>
                <a:cxn ang="0">
                  <a:pos x="2036" y="2436"/>
                </a:cxn>
                <a:cxn ang="0">
                  <a:pos x="2053" y="2474"/>
                </a:cxn>
                <a:cxn ang="0">
                  <a:pos x="2081" y="2512"/>
                </a:cxn>
                <a:cxn ang="0">
                  <a:pos x="2116" y="1786"/>
                </a:cxn>
                <a:cxn ang="0">
                  <a:pos x="1991" y="1181"/>
                </a:cxn>
                <a:cxn ang="0">
                  <a:pos x="1736" y="697"/>
                </a:cxn>
                <a:cxn ang="0">
                  <a:pos x="1397" y="334"/>
                </a:cxn>
                <a:cxn ang="0">
                  <a:pos x="1013" y="103"/>
                </a:cxn>
                <a:cxn ang="0">
                  <a:pos x="625" y="0"/>
                </a:cxn>
                <a:cxn ang="0">
                  <a:pos x="270" y="31"/>
                </a:cxn>
                <a:cxn ang="0">
                  <a:pos x="0" y="196"/>
                </a:cxn>
              </a:cxnLst>
              <a:rect l="0" t="0" r="r" b="b"/>
              <a:pathLst>
                <a:path w="2116" h="2512">
                  <a:moveTo>
                    <a:pt x="0" y="196"/>
                  </a:moveTo>
                  <a:lnTo>
                    <a:pt x="267" y="265"/>
                  </a:lnTo>
                  <a:lnTo>
                    <a:pt x="533" y="418"/>
                  </a:lnTo>
                  <a:lnTo>
                    <a:pt x="798" y="639"/>
                  </a:lnTo>
                  <a:lnTo>
                    <a:pt x="1054" y="912"/>
                  </a:lnTo>
                  <a:lnTo>
                    <a:pt x="1296" y="1212"/>
                  </a:lnTo>
                  <a:lnTo>
                    <a:pt x="1521" y="1548"/>
                  </a:lnTo>
                  <a:lnTo>
                    <a:pt x="1728" y="1886"/>
                  </a:lnTo>
                  <a:lnTo>
                    <a:pt x="1918" y="2226"/>
                  </a:lnTo>
                  <a:lnTo>
                    <a:pt x="1932" y="2257"/>
                  </a:lnTo>
                  <a:lnTo>
                    <a:pt x="1953" y="2298"/>
                  </a:lnTo>
                  <a:lnTo>
                    <a:pt x="1970" y="2329"/>
                  </a:lnTo>
                  <a:lnTo>
                    <a:pt x="1995" y="2370"/>
                  </a:lnTo>
                  <a:lnTo>
                    <a:pt x="2012" y="2402"/>
                  </a:lnTo>
                  <a:lnTo>
                    <a:pt x="2036" y="2436"/>
                  </a:lnTo>
                  <a:lnTo>
                    <a:pt x="2053" y="2474"/>
                  </a:lnTo>
                  <a:lnTo>
                    <a:pt x="2081" y="2512"/>
                  </a:lnTo>
                  <a:lnTo>
                    <a:pt x="2116" y="1786"/>
                  </a:lnTo>
                  <a:lnTo>
                    <a:pt x="1991" y="1181"/>
                  </a:lnTo>
                  <a:lnTo>
                    <a:pt x="1736" y="697"/>
                  </a:lnTo>
                  <a:lnTo>
                    <a:pt x="1397" y="334"/>
                  </a:lnTo>
                  <a:lnTo>
                    <a:pt x="1013" y="103"/>
                  </a:lnTo>
                  <a:lnTo>
                    <a:pt x="625" y="0"/>
                  </a:lnTo>
                  <a:lnTo>
                    <a:pt x="270" y="31"/>
                  </a:lnTo>
                  <a:lnTo>
                    <a:pt x="0" y="196"/>
                  </a:lnTo>
                  <a:close/>
                </a:path>
              </a:pathLst>
            </a:custGeom>
            <a:solidFill>
              <a:srgbClr val="FF0066">
                <a:alpha val="6000"/>
              </a:srgbClr>
            </a:solidFill>
            <a:ln w="9525">
              <a:noFill/>
              <a:round/>
              <a:headEnd/>
              <a:tailEnd/>
            </a:ln>
          </p:spPr>
          <p:txBody>
            <a:bodyPr/>
            <a:lstStyle/>
            <a:p>
              <a:endParaRPr lang="ar-SA"/>
            </a:p>
          </p:txBody>
        </p:sp>
        <p:sp>
          <p:nvSpPr>
            <p:cNvPr id="3476" name="Freeform 404"/>
            <p:cNvSpPr>
              <a:spLocks/>
            </p:cNvSpPr>
            <p:nvPr/>
          </p:nvSpPr>
          <p:spPr bwMode="auto">
            <a:xfrm>
              <a:off x="2663" y="1552"/>
              <a:ext cx="341" cy="416"/>
            </a:xfrm>
            <a:custGeom>
              <a:avLst/>
              <a:gdLst/>
              <a:ahLst/>
              <a:cxnLst>
                <a:cxn ang="0">
                  <a:pos x="0" y="179"/>
                </a:cxn>
                <a:cxn ang="0">
                  <a:pos x="265" y="248"/>
                </a:cxn>
                <a:cxn ang="0">
                  <a:pos x="542" y="397"/>
                </a:cxn>
                <a:cxn ang="0">
                  <a:pos x="804" y="608"/>
                </a:cxn>
                <a:cxn ang="0">
                  <a:pos x="1068" y="878"/>
                </a:cxn>
                <a:cxn ang="0">
                  <a:pos x="1302" y="1181"/>
                </a:cxn>
                <a:cxn ang="0">
                  <a:pos x="1517" y="1517"/>
                </a:cxn>
                <a:cxn ang="0">
                  <a:pos x="1707" y="1860"/>
                </a:cxn>
                <a:cxn ang="0">
                  <a:pos x="1863" y="2198"/>
                </a:cxn>
                <a:cxn ang="0">
                  <a:pos x="1883" y="2232"/>
                </a:cxn>
                <a:cxn ang="0">
                  <a:pos x="1901" y="2267"/>
                </a:cxn>
                <a:cxn ang="0">
                  <a:pos x="1918" y="2301"/>
                </a:cxn>
                <a:cxn ang="0">
                  <a:pos x="1942" y="2344"/>
                </a:cxn>
                <a:cxn ang="0">
                  <a:pos x="1959" y="2378"/>
                </a:cxn>
                <a:cxn ang="0">
                  <a:pos x="1976" y="2416"/>
                </a:cxn>
                <a:cxn ang="0">
                  <a:pos x="1993" y="2457"/>
                </a:cxn>
                <a:cxn ang="0">
                  <a:pos x="2018" y="2495"/>
                </a:cxn>
                <a:cxn ang="0">
                  <a:pos x="2045" y="1786"/>
                </a:cxn>
                <a:cxn ang="0">
                  <a:pos x="1918" y="1189"/>
                </a:cxn>
                <a:cxn ang="0">
                  <a:pos x="1673" y="705"/>
                </a:cxn>
                <a:cxn ang="0">
                  <a:pos x="1344" y="346"/>
                </a:cxn>
                <a:cxn ang="0">
                  <a:pos x="974" y="104"/>
                </a:cxn>
                <a:cxn ang="0">
                  <a:pos x="597" y="0"/>
                </a:cxn>
                <a:cxn ang="0">
                  <a:pos x="259" y="17"/>
                </a:cxn>
                <a:cxn ang="0">
                  <a:pos x="0" y="179"/>
                </a:cxn>
              </a:cxnLst>
              <a:rect l="0" t="0" r="r" b="b"/>
              <a:pathLst>
                <a:path w="2045" h="2495">
                  <a:moveTo>
                    <a:pt x="0" y="179"/>
                  </a:moveTo>
                  <a:lnTo>
                    <a:pt x="265" y="248"/>
                  </a:lnTo>
                  <a:lnTo>
                    <a:pt x="542" y="397"/>
                  </a:lnTo>
                  <a:lnTo>
                    <a:pt x="804" y="608"/>
                  </a:lnTo>
                  <a:lnTo>
                    <a:pt x="1068" y="878"/>
                  </a:lnTo>
                  <a:lnTo>
                    <a:pt x="1302" y="1181"/>
                  </a:lnTo>
                  <a:lnTo>
                    <a:pt x="1517" y="1517"/>
                  </a:lnTo>
                  <a:lnTo>
                    <a:pt x="1707" y="1860"/>
                  </a:lnTo>
                  <a:lnTo>
                    <a:pt x="1863" y="2198"/>
                  </a:lnTo>
                  <a:lnTo>
                    <a:pt x="1883" y="2232"/>
                  </a:lnTo>
                  <a:lnTo>
                    <a:pt x="1901" y="2267"/>
                  </a:lnTo>
                  <a:lnTo>
                    <a:pt x="1918" y="2301"/>
                  </a:lnTo>
                  <a:lnTo>
                    <a:pt x="1942" y="2344"/>
                  </a:lnTo>
                  <a:lnTo>
                    <a:pt x="1959" y="2378"/>
                  </a:lnTo>
                  <a:lnTo>
                    <a:pt x="1976" y="2416"/>
                  </a:lnTo>
                  <a:lnTo>
                    <a:pt x="1993" y="2457"/>
                  </a:lnTo>
                  <a:lnTo>
                    <a:pt x="2018" y="2495"/>
                  </a:lnTo>
                  <a:lnTo>
                    <a:pt x="2045" y="1786"/>
                  </a:lnTo>
                  <a:lnTo>
                    <a:pt x="1918" y="1189"/>
                  </a:lnTo>
                  <a:lnTo>
                    <a:pt x="1673" y="705"/>
                  </a:lnTo>
                  <a:lnTo>
                    <a:pt x="1344" y="346"/>
                  </a:lnTo>
                  <a:lnTo>
                    <a:pt x="974" y="104"/>
                  </a:lnTo>
                  <a:lnTo>
                    <a:pt x="597" y="0"/>
                  </a:lnTo>
                  <a:lnTo>
                    <a:pt x="259" y="17"/>
                  </a:lnTo>
                  <a:lnTo>
                    <a:pt x="0" y="179"/>
                  </a:lnTo>
                  <a:close/>
                </a:path>
              </a:pathLst>
            </a:custGeom>
            <a:solidFill>
              <a:srgbClr val="FF0066">
                <a:alpha val="6000"/>
              </a:srgbClr>
            </a:solidFill>
            <a:ln w="9525">
              <a:noFill/>
              <a:round/>
              <a:headEnd/>
              <a:tailEnd/>
            </a:ln>
          </p:spPr>
          <p:txBody>
            <a:bodyPr/>
            <a:lstStyle/>
            <a:p>
              <a:endParaRPr lang="ar-SA"/>
            </a:p>
          </p:txBody>
        </p:sp>
        <p:sp>
          <p:nvSpPr>
            <p:cNvPr id="3477" name="Freeform 405"/>
            <p:cNvSpPr>
              <a:spLocks/>
            </p:cNvSpPr>
            <p:nvPr/>
          </p:nvSpPr>
          <p:spPr bwMode="auto">
            <a:xfrm>
              <a:off x="2672" y="1554"/>
              <a:ext cx="331" cy="414"/>
            </a:xfrm>
            <a:custGeom>
              <a:avLst/>
              <a:gdLst/>
              <a:ahLst/>
              <a:cxnLst>
                <a:cxn ang="0">
                  <a:pos x="0" y="162"/>
                </a:cxn>
                <a:cxn ang="0">
                  <a:pos x="276" y="224"/>
                </a:cxn>
                <a:cxn ang="0">
                  <a:pos x="559" y="366"/>
                </a:cxn>
                <a:cxn ang="0">
                  <a:pos x="829" y="580"/>
                </a:cxn>
                <a:cxn ang="0">
                  <a:pos x="1091" y="850"/>
                </a:cxn>
                <a:cxn ang="0">
                  <a:pos x="1323" y="1150"/>
                </a:cxn>
                <a:cxn ang="0">
                  <a:pos x="1527" y="1481"/>
                </a:cxn>
                <a:cxn ang="0">
                  <a:pos x="1696" y="1827"/>
                </a:cxn>
                <a:cxn ang="0">
                  <a:pos x="1824" y="2177"/>
                </a:cxn>
                <a:cxn ang="0">
                  <a:pos x="1838" y="2212"/>
                </a:cxn>
                <a:cxn ang="0">
                  <a:pos x="1855" y="2253"/>
                </a:cxn>
                <a:cxn ang="0">
                  <a:pos x="1876" y="2287"/>
                </a:cxn>
                <a:cxn ang="0">
                  <a:pos x="1893" y="2328"/>
                </a:cxn>
                <a:cxn ang="0">
                  <a:pos x="1907" y="2363"/>
                </a:cxn>
                <a:cxn ang="0">
                  <a:pos x="1924" y="2405"/>
                </a:cxn>
                <a:cxn ang="0">
                  <a:pos x="1941" y="2446"/>
                </a:cxn>
                <a:cxn ang="0">
                  <a:pos x="1966" y="2484"/>
                </a:cxn>
                <a:cxn ang="0">
                  <a:pos x="1987" y="1789"/>
                </a:cxn>
                <a:cxn ang="0">
                  <a:pos x="1855" y="1199"/>
                </a:cxn>
                <a:cxn ang="0">
                  <a:pos x="1613" y="721"/>
                </a:cxn>
                <a:cxn ang="0">
                  <a:pos x="1296" y="363"/>
                </a:cxn>
                <a:cxn ang="0">
                  <a:pos x="933" y="113"/>
                </a:cxn>
                <a:cxn ang="0">
                  <a:pos x="573" y="0"/>
                </a:cxn>
                <a:cxn ang="0">
                  <a:pos x="245" y="13"/>
                </a:cxn>
                <a:cxn ang="0">
                  <a:pos x="0" y="162"/>
                </a:cxn>
              </a:cxnLst>
              <a:rect l="0" t="0" r="r" b="b"/>
              <a:pathLst>
                <a:path w="1987" h="2484">
                  <a:moveTo>
                    <a:pt x="0" y="162"/>
                  </a:moveTo>
                  <a:lnTo>
                    <a:pt x="276" y="224"/>
                  </a:lnTo>
                  <a:lnTo>
                    <a:pt x="559" y="366"/>
                  </a:lnTo>
                  <a:lnTo>
                    <a:pt x="829" y="580"/>
                  </a:lnTo>
                  <a:lnTo>
                    <a:pt x="1091" y="850"/>
                  </a:lnTo>
                  <a:lnTo>
                    <a:pt x="1323" y="1150"/>
                  </a:lnTo>
                  <a:lnTo>
                    <a:pt x="1527" y="1481"/>
                  </a:lnTo>
                  <a:lnTo>
                    <a:pt x="1696" y="1827"/>
                  </a:lnTo>
                  <a:lnTo>
                    <a:pt x="1824" y="2177"/>
                  </a:lnTo>
                  <a:lnTo>
                    <a:pt x="1838" y="2212"/>
                  </a:lnTo>
                  <a:lnTo>
                    <a:pt x="1855" y="2253"/>
                  </a:lnTo>
                  <a:lnTo>
                    <a:pt x="1876" y="2287"/>
                  </a:lnTo>
                  <a:lnTo>
                    <a:pt x="1893" y="2328"/>
                  </a:lnTo>
                  <a:lnTo>
                    <a:pt x="1907" y="2363"/>
                  </a:lnTo>
                  <a:lnTo>
                    <a:pt x="1924" y="2405"/>
                  </a:lnTo>
                  <a:lnTo>
                    <a:pt x="1941" y="2446"/>
                  </a:lnTo>
                  <a:lnTo>
                    <a:pt x="1966" y="2484"/>
                  </a:lnTo>
                  <a:lnTo>
                    <a:pt x="1987" y="1789"/>
                  </a:lnTo>
                  <a:lnTo>
                    <a:pt x="1855" y="1199"/>
                  </a:lnTo>
                  <a:lnTo>
                    <a:pt x="1613" y="721"/>
                  </a:lnTo>
                  <a:lnTo>
                    <a:pt x="1296" y="363"/>
                  </a:lnTo>
                  <a:lnTo>
                    <a:pt x="933" y="113"/>
                  </a:lnTo>
                  <a:lnTo>
                    <a:pt x="573" y="0"/>
                  </a:lnTo>
                  <a:lnTo>
                    <a:pt x="245" y="13"/>
                  </a:lnTo>
                  <a:lnTo>
                    <a:pt x="0" y="162"/>
                  </a:lnTo>
                  <a:close/>
                </a:path>
              </a:pathLst>
            </a:custGeom>
            <a:solidFill>
              <a:srgbClr val="FF0066">
                <a:alpha val="6000"/>
              </a:srgbClr>
            </a:solidFill>
            <a:ln w="9525">
              <a:noFill/>
              <a:round/>
              <a:headEnd/>
              <a:tailEnd/>
            </a:ln>
          </p:spPr>
          <p:txBody>
            <a:bodyPr/>
            <a:lstStyle/>
            <a:p>
              <a:endParaRPr lang="ar-SA"/>
            </a:p>
          </p:txBody>
        </p:sp>
        <p:sp>
          <p:nvSpPr>
            <p:cNvPr id="3478" name="Freeform 406"/>
            <p:cNvSpPr>
              <a:spLocks/>
            </p:cNvSpPr>
            <p:nvPr/>
          </p:nvSpPr>
          <p:spPr bwMode="auto">
            <a:xfrm>
              <a:off x="2682" y="1557"/>
              <a:ext cx="320" cy="411"/>
            </a:xfrm>
            <a:custGeom>
              <a:avLst/>
              <a:gdLst/>
              <a:ahLst/>
              <a:cxnLst>
                <a:cxn ang="0">
                  <a:pos x="0" y="138"/>
                </a:cxn>
                <a:cxn ang="0">
                  <a:pos x="284" y="197"/>
                </a:cxn>
                <a:cxn ang="0">
                  <a:pos x="570" y="341"/>
                </a:cxn>
                <a:cxn ang="0">
                  <a:pos x="843" y="549"/>
                </a:cxn>
                <a:cxn ang="0">
                  <a:pos x="1109" y="812"/>
                </a:cxn>
                <a:cxn ang="0">
                  <a:pos x="1334" y="1116"/>
                </a:cxn>
                <a:cxn ang="0">
                  <a:pos x="1528" y="1444"/>
                </a:cxn>
                <a:cxn ang="0">
                  <a:pos x="1676" y="1790"/>
                </a:cxn>
                <a:cxn ang="0">
                  <a:pos x="1777" y="2146"/>
                </a:cxn>
                <a:cxn ang="0">
                  <a:pos x="1791" y="2181"/>
                </a:cxn>
                <a:cxn ang="0">
                  <a:pos x="1808" y="2222"/>
                </a:cxn>
                <a:cxn ang="0">
                  <a:pos x="1822" y="2259"/>
                </a:cxn>
                <a:cxn ang="0">
                  <a:pos x="1839" y="2301"/>
                </a:cxn>
                <a:cxn ang="0">
                  <a:pos x="1852" y="2343"/>
                </a:cxn>
                <a:cxn ang="0">
                  <a:pos x="1869" y="2385"/>
                </a:cxn>
                <a:cxn ang="0">
                  <a:pos x="1891" y="2422"/>
                </a:cxn>
                <a:cxn ang="0">
                  <a:pos x="1908" y="2467"/>
                </a:cxn>
                <a:cxn ang="0">
                  <a:pos x="1921" y="1786"/>
                </a:cxn>
                <a:cxn ang="0">
                  <a:pos x="1794" y="1210"/>
                </a:cxn>
                <a:cxn ang="0">
                  <a:pos x="1552" y="732"/>
                </a:cxn>
                <a:cxn ang="0">
                  <a:pos x="1241" y="373"/>
                </a:cxn>
                <a:cxn ang="0">
                  <a:pos x="895" y="121"/>
                </a:cxn>
                <a:cxn ang="0">
                  <a:pos x="543" y="0"/>
                </a:cxn>
                <a:cxn ang="0">
                  <a:pos x="228" y="0"/>
                </a:cxn>
                <a:cxn ang="0">
                  <a:pos x="0" y="138"/>
                </a:cxn>
              </a:cxnLst>
              <a:rect l="0" t="0" r="r" b="b"/>
              <a:pathLst>
                <a:path w="1921" h="2467">
                  <a:moveTo>
                    <a:pt x="0" y="138"/>
                  </a:moveTo>
                  <a:lnTo>
                    <a:pt x="284" y="197"/>
                  </a:lnTo>
                  <a:lnTo>
                    <a:pt x="570" y="341"/>
                  </a:lnTo>
                  <a:lnTo>
                    <a:pt x="843" y="549"/>
                  </a:lnTo>
                  <a:lnTo>
                    <a:pt x="1109" y="812"/>
                  </a:lnTo>
                  <a:lnTo>
                    <a:pt x="1334" y="1116"/>
                  </a:lnTo>
                  <a:lnTo>
                    <a:pt x="1528" y="1444"/>
                  </a:lnTo>
                  <a:lnTo>
                    <a:pt x="1676" y="1790"/>
                  </a:lnTo>
                  <a:lnTo>
                    <a:pt x="1777" y="2146"/>
                  </a:lnTo>
                  <a:lnTo>
                    <a:pt x="1791" y="2181"/>
                  </a:lnTo>
                  <a:lnTo>
                    <a:pt x="1808" y="2222"/>
                  </a:lnTo>
                  <a:lnTo>
                    <a:pt x="1822" y="2259"/>
                  </a:lnTo>
                  <a:lnTo>
                    <a:pt x="1839" y="2301"/>
                  </a:lnTo>
                  <a:lnTo>
                    <a:pt x="1852" y="2343"/>
                  </a:lnTo>
                  <a:lnTo>
                    <a:pt x="1869" y="2385"/>
                  </a:lnTo>
                  <a:lnTo>
                    <a:pt x="1891" y="2422"/>
                  </a:lnTo>
                  <a:lnTo>
                    <a:pt x="1908" y="2467"/>
                  </a:lnTo>
                  <a:lnTo>
                    <a:pt x="1921" y="1786"/>
                  </a:lnTo>
                  <a:lnTo>
                    <a:pt x="1794" y="1210"/>
                  </a:lnTo>
                  <a:lnTo>
                    <a:pt x="1552" y="732"/>
                  </a:lnTo>
                  <a:lnTo>
                    <a:pt x="1241" y="373"/>
                  </a:lnTo>
                  <a:lnTo>
                    <a:pt x="895" y="121"/>
                  </a:lnTo>
                  <a:lnTo>
                    <a:pt x="543" y="0"/>
                  </a:lnTo>
                  <a:lnTo>
                    <a:pt x="228" y="0"/>
                  </a:lnTo>
                  <a:lnTo>
                    <a:pt x="0" y="138"/>
                  </a:lnTo>
                  <a:close/>
                </a:path>
              </a:pathLst>
            </a:custGeom>
            <a:solidFill>
              <a:srgbClr val="FF0066">
                <a:alpha val="6000"/>
              </a:srgbClr>
            </a:solidFill>
            <a:ln w="9525">
              <a:noFill/>
              <a:round/>
              <a:headEnd/>
              <a:tailEnd/>
            </a:ln>
          </p:spPr>
          <p:txBody>
            <a:bodyPr/>
            <a:lstStyle/>
            <a:p>
              <a:endParaRPr lang="ar-SA"/>
            </a:p>
          </p:txBody>
        </p:sp>
        <p:sp>
          <p:nvSpPr>
            <p:cNvPr id="3479" name="Freeform 407"/>
            <p:cNvSpPr>
              <a:spLocks/>
            </p:cNvSpPr>
            <p:nvPr/>
          </p:nvSpPr>
          <p:spPr bwMode="auto">
            <a:xfrm>
              <a:off x="2690" y="1558"/>
              <a:ext cx="311" cy="410"/>
            </a:xfrm>
            <a:custGeom>
              <a:avLst/>
              <a:gdLst/>
              <a:ahLst/>
              <a:cxnLst>
                <a:cxn ang="0">
                  <a:pos x="0" y="131"/>
                </a:cxn>
                <a:cxn ang="0">
                  <a:pos x="294" y="187"/>
                </a:cxn>
                <a:cxn ang="0">
                  <a:pos x="591" y="325"/>
                </a:cxn>
                <a:cxn ang="0">
                  <a:pos x="867" y="533"/>
                </a:cxn>
                <a:cxn ang="0">
                  <a:pos x="1134" y="792"/>
                </a:cxn>
                <a:cxn ang="0">
                  <a:pos x="1355" y="1092"/>
                </a:cxn>
                <a:cxn ang="0">
                  <a:pos x="1541" y="1420"/>
                </a:cxn>
                <a:cxn ang="0">
                  <a:pos x="1669" y="1769"/>
                </a:cxn>
                <a:cxn ang="0">
                  <a:pos x="1739" y="2122"/>
                </a:cxn>
                <a:cxn ang="0">
                  <a:pos x="1753" y="2163"/>
                </a:cxn>
                <a:cxn ang="0">
                  <a:pos x="1766" y="2209"/>
                </a:cxn>
                <a:cxn ang="0">
                  <a:pos x="1780" y="2250"/>
                </a:cxn>
                <a:cxn ang="0">
                  <a:pos x="1790" y="2295"/>
                </a:cxn>
                <a:cxn ang="0">
                  <a:pos x="1804" y="2336"/>
                </a:cxn>
                <a:cxn ang="0">
                  <a:pos x="1817" y="2374"/>
                </a:cxn>
                <a:cxn ang="0">
                  <a:pos x="1839" y="2419"/>
                </a:cxn>
                <a:cxn ang="0">
                  <a:pos x="1856" y="2464"/>
                </a:cxn>
                <a:cxn ang="0">
                  <a:pos x="1863" y="1801"/>
                </a:cxn>
                <a:cxn ang="0">
                  <a:pos x="1739" y="1234"/>
                </a:cxn>
                <a:cxn ang="0">
                  <a:pos x="1500" y="761"/>
                </a:cxn>
                <a:cxn ang="0">
                  <a:pos x="1200" y="398"/>
                </a:cxn>
                <a:cxn ang="0">
                  <a:pos x="861" y="142"/>
                </a:cxn>
                <a:cxn ang="0">
                  <a:pos x="521" y="10"/>
                </a:cxn>
                <a:cxn ang="0">
                  <a:pos x="221" y="0"/>
                </a:cxn>
                <a:cxn ang="0">
                  <a:pos x="0" y="131"/>
                </a:cxn>
              </a:cxnLst>
              <a:rect l="0" t="0" r="r" b="b"/>
              <a:pathLst>
                <a:path w="1863" h="2464">
                  <a:moveTo>
                    <a:pt x="0" y="131"/>
                  </a:moveTo>
                  <a:lnTo>
                    <a:pt x="294" y="187"/>
                  </a:lnTo>
                  <a:lnTo>
                    <a:pt x="591" y="325"/>
                  </a:lnTo>
                  <a:lnTo>
                    <a:pt x="867" y="533"/>
                  </a:lnTo>
                  <a:lnTo>
                    <a:pt x="1134" y="792"/>
                  </a:lnTo>
                  <a:lnTo>
                    <a:pt x="1355" y="1092"/>
                  </a:lnTo>
                  <a:lnTo>
                    <a:pt x="1541" y="1420"/>
                  </a:lnTo>
                  <a:lnTo>
                    <a:pt x="1669" y="1769"/>
                  </a:lnTo>
                  <a:lnTo>
                    <a:pt x="1739" y="2122"/>
                  </a:lnTo>
                  <a:lnTo>
                    <a:pt x="1753" y="2163"/>
                  </a:lnTo>
                  <a:lnTo>
                    <a:pt x="1766" y="2209"/>
                  </a:lnTo>
                  <a:lnTo>
                    <a:pt x="1780" y="2250"/>
                  </a:lnTo>
                  <a:lnTo>
                    <a:pt x="1790" y="2295"/>
                  </a:lnTo>
                  <a:lnTo>
                    <a:pt x="1804" y="2336"/>
                  </a:lnTo>
                  <a:lnTo>
                    <a:pt x="1817" y="2374"/>
                  </a:lnTo>
                  <a:lnTo>
                    <a:pt x="1839" y="2419"/>
                  </a:lnTo>
                  <a:lnTo>
                    <a:pt x="1856" y="2464"/>
                  </a:lnTo>
                  <a:lnTo>
                    <a:pt x="1863" y="1801"/>
                  </a:lnTo>
                  <a:lnTo>
                    <a:pt x="1739" y="1234"/>
                  </a:lnTo>
                  <a:lnTo>
                    <a:pt x="1500" y="761"/>
                  </a:lnTo>
                  <a:lnTo>
                    <a:pt x="1200" y="398"/>
                  </a:lnTo>
                  <a:lnTo>
                    <a:pt x="861" y="142"/>
                  </a:lnTo>
                  <a:lnTo>
                    <a:pt x="521" y="10"/>
                  </a:lnTo>
                  <a:lnTo>
                    <a:pt x="221" y="0"/>
                  </a:lnTo>
                  <a:lnTo>
                    <a:pt x="0" y="131"/>
                  </a:lnTo>
                  <a:close/>
                </a:path>
              </a:pathLst>
            </a:custGeom>
            <a:solidFill>
              <a:srgbClr val="FF0066">
                <a:alpha val="6000"/>
              </a:srgbClr>
            </a:solidFill>
            <a:ln w="9525">
              <a:noFill/>
              <a:round/>
              <a:headEnd/>
              <a:tailEnd/>
            </a:ln>
          </p:spPr>
          <p:txBody>
            <a:bodyPr/>
            <a:lstStyle/>
            <a:p>
              <a:endParaRPr lang="ar-SA"/>
            </a:p>
          </p:txBody>
        </p:sp>
        <p:sp>
          <p:nvSpPr>
            <p:cNvPr id="3480" name="Freeform 408"/>
            <p:cNvSpPr>
              <a:spLocks/>
            </p:cNvSpPr>
            <p:nvPr/>
          </p:nvSpPr>
          <p:spPr bwMode="auto">
            <a:xfrm>
              <a:off x="2535" y="1593"/>
              <a:ext cx="217" cy="456"/>
            </a:xfrm>
            <a:custGeom>
              <a:avLst/>
              <a:gdLst/>
              <a:ahLst/>
              <a:cxnLst>
                <a:cxn ang="0">
                  <a:pos x="0" y="28"/>
                </a:cxn>
                <a:cxn ang="0">
                  <a:pos x="197" y="190"/>
                </a:cxn>
                <a:cxn ang="0">
                  <a:pos x="362" y="425"/>
                </a:cxn>
                <a:cxn ang="0">
                  <a:pos x="494" y="702"/>
                </a:cxn>
                <a:cxn ang="0">
                  <a:pos x="598" y="1026"/>
                </a:cxn>
                <a:cxn ang="0">
                  <a:pos x="670" y="1368"/>
                </a:cxn>
                <a:cxn ang="0">
                  <a:pos x="719" y="1728"/>
                </a:cxn>
                <a:cxn ang="0">
                  <a:pos x="739" y="2087"/>
                </a:cxn>
                <a:cxn ang="0">
                  <a:pos x="753" y="2433"/>
                </a:cxn>
                <a:cxn ang="0">
                  <a:pos x="753" y="2471"/>
                </a:cxn>
                <a:cxn ang="0">
                  <a:pos x="753" y="2505"/>
                </a:cxn>
                <a:cxn ang="0">
                  <a:pos x="753" y="2543"/>
                </a:cxn>
                <a:cxn ang="0">
                  <a:pos x="753" y="2581"/>
                </a:cxn>
                <a:cxn ang="0">
                  <a:pos x="753" y="2620"/>
                </a:cxn>
                <a:cxn ang="0">
                  <a:pos x="753" y="2654"/>
                </a:cxn>
                <a:cxn ang="0">
                  <a:pos x="753" y="2696"/>
                </a:cxn>
                <a:cxn ang="0">
                  <a:pos x="760" y="2737"/>
                </a:cxn>
                <a:cxn ang="0">
                  <a:pos x="1134" y="2160"/>
                </a:cxn>
                <a:cxn ang="0">
                  <a:pos x="1303" y="1621"/>
                </a:cxn>
                <a:cxn ang="0">
                  <a:pos x="1303" y="1120"/>
                </a:cxn>
                <a:cxn ang="0">
                  <a:pos x="1171" y="698"/>
                </a:cxn>
                <a:cxn ang="0">
                  <a:pos x="940" y="356"/>
                </a:cxn>
                <a:cxn ang="0">
                  <a:pos x="647" y="118"/>
                </a:cxn>
                <a:cxn ang="0">
                  <a:pos x="318" y="0"/>
                </a:cxn>
                <a:cxn ang="0">
                  <a:pos x="0" y="28"/>
                </a:cxn>
              </a:cxnLst>
              <a:rect l="0" t="0" r="r" b="b"/>
              <a:pathLst>
                <a:path w="1303" h="2737">
                  <a:moveTo>
                    <a:pt x="0" y="28"/>
                  </a:moveTo>
                  <a:lnTo>
                    <a:pt x="197" y="190"/>
                  </a:lnTo>
                  <a:lnTo>
                    <a:pt x="362" y="425"/>
                  </a:lnTo>
                  <a:lnTo>
                    <a:pt x="494" y="702"/>
                  </a:lnTo>
                  <a:lnTo>
                    <a:pt x="598" y="1026"/>
                  </a:lnTo>
                  <a:lnTo>
                    <a:pt x="670" y="1368"/>
                  </a:lnTo>
                  <a:lnTo>
                    <a:pt x="719" y="1728"/>
                  </a:lnTo>
                  <a:lnTo>
                    <a:pt x="739" y="2087"/>
                  </a:lnTo>
                  <a:lnTo>
                    <a:pt x="753" y="2433"/>
                  </a:lnTo>
                  <a:lnTo>
                    <a:pt x="753" y="2471"/>
                  </a:lnTo>
                  <a:lnTo>
                    <a:pt x="753" y="2505"/>
                  </a:lnTo>
                  <a:lnTo>
                    <a:pt x="753" y="2543"/>
                  </a:lnTo>
                  <a:lnTo>
                    <a:pt x="753" y="2581"/>
                  </a:lnTo>
                  <a:lnTo>
                    <a:pt x="753" y="2620"/>
                  </a:lnTo>
                  <a:lnTo>
                    <a:pt x="753" y="2654"/>
                  </a:lnTo>
                  <a:lnTo>
                    <a:pt x="753" y="2696"/>
                  </a:lnTo>
                  <a:lnTo>
                    <a:pt x="760" y="2737"/>
                  </a:lnTo>
                  <a:lnTo>
                    <a:pt x="1134" y="2160"/>
                  </a:lnTo>
                  <a:lnTo>
                    <a:pt x="1303" y="1621"/>
                  </a:lnTo>
                  <a:lnTo>
                    <a:pt x="1303" y="1120"/>
                  </a:lnTo>
                  <a:lnTo>
                    <a:pt x="1171" y="698"/>
                  </a:lnTo>
                  <a:lnTo>
                    <a:pt x="940" y="356"/>
                  </a:lnTo>
                  <a:lnTo>
                    <a:pt x="647" y="118"/>
                  </a:lnTo>
                  <a:lnTo>
                    <a:pt x="318" y="0"/>
                  </a:lnTo>
                  <a:lnTo>
                    <a:pt x="0" y="28"/>
                  </a:lnTo>
                  <a:close/>
                </a:path>
              </a:pathLst>
            </a:custGeom>
            <a:solidFill>
              <a:srgbClr val="FF0066">
                <a:alpha val="6000"/>
              </a:srgbClr>
            </a:solidFill>
            <a:ln w="9525">
              <a:noFill/>
              <a:round/>
              <a:headEnd/>
              <a:tailEnd/>
            </a:ln>
          </p:spPr>
          <p:txBody>
            <a:bodyPr/>
            <a:lstStyle/>
            <a:p>
              <a:endParaRPr lang="ar-SA"/>
            </a:p>
          </p:txBody>
        </p:sp>
        <p:sp>
          <p:nvSpPr>
            <p:cNvPr id="3481" name="Freeform 409"/>
            <p:cNvSpPr>
              <a:spLocks/>
            </p:cNvSpPr>
            <p:nvPr/>
          </p:nvSpPr>
          <p:spPr bwMode="auto">
            <a:xfrm>
              <a:off x="2544" y="1597"/>
              <a:ext cx="206" cy="452"/>
            </a:xfrm>
            <a:custGeom>
              <a:avLst/>
              <a:gdLst/>
              <a:ahLst/>
              <a:cxnLst>
                <a:cxn ang="0">
                  <a:pos x="0" y="28"/>
                </a:cxn>
                <a:cxn ang="0">
                  <a:pos x="208" y="186"/>
                </a:cxn>
                <a:cxn ang="0">
                  <a:pos x="384" y="419"/>
                </a:cxn>
                <a:cxn ang="0">
                  <a:pos x="519" y="698"/>
                </a:cxn>
                <a:cxn ang="0">
                  <a:pos x="623" y="1019"/>
                </a:cxn>
                <a:cxn ang="0">
                  <a:pos x="685" y="1358"/>
                </a:cxn>
                <a:cxn ang="0">
                  <a:pos x="726" y="1715"/>
                </a:cxn>
                <a:cxn ang="0">
                  <a:pos x="734" y="2063"/>
                </a:cxn>
                <a:cxn ang="0">
                  <a:pos x="716" y="2406"/>
                </a:cxn>
                <a:cxn ang="0">
                  <a:pos x="712" y="2444"/>
                </a:cxn>
                <a:cxn ang="0">
                  <a:pos x="712" y="2478"/>
                </a:cxn>
                <a:cxn ang="0">
                  <a:pos x="712" y="2519"/>
                </a:cxn>
                <a:cxn ang="0">
                  <a:pos x="712" y="2557"/>
                </a:cxn>
                <a:cxn ang="0">
                  <a:pos x="709" y="2596"/>
                </a:cxn>
                <a:cxn ang="0">
                  <a:pos x="709" y="2630"/>
                </a:cxn>
                <a:cxn ang="0">
                  <a:pos x="709" y="2672"/>
                </a:cxn>
                <a:cxn ang="0">
                  <a:pos x="709" y="2713"/>
                </a:cxn>
                <a:cxn ang="0">
                  <a:pos x="1062" y="2150"/>
                </a:cxn>
                <a:cxn ang="0">
                  <a:pos x="1235" y="1614"/>
                </a:cxn>
                <a:cxn ang="0">
                  <a:pos x="1238" y="1123"/>
                </a:cxn>
                <a:cxn ang="0">
                  <a:pos x="1117" y="702"/>
                </a:cxn>
                <a:cxn ang="0">
                  <a:pos x="893" y="359"/>
                </a:cxn>
                <a:cxn ang="0">
                  <a:pos x="613" y="121"/>
                </a:cxn>
                <a:cxn ang="0">
                  <a:pos x="302" y="0"/>
                </a:cxn>
                <a:cxn ang="0">
                  <a:pos x="0" y="28"/>
                </a:cxn>
              </a:cxnLst>
              <a:rect l="0" t="0" r="r" b="b"/>
              <a:pathLst>
                <a:path w="1238" h="2713">
                  <a:moveTo>
                    <a:pt x="0" y="28"/>
                  </a:moveTo>
                  <a:lnTo>
                    <a:pt x="208" y="186"/>
                  </a:lnTo>
                  <a:lnTo>
                    <a:pt x="384" y="419"/>
                  </a:lnTo>
                  <a:lnTo>
                    <a:pt x="519" y="698"/>
                  </a:lnTo>
                  <a:lnTo>
                    <a:pt x="623" y="1019"/>
                  </a:lnTo>
                  <a:lnTo>
                    <a:pt x="685" y="1358"/>
                  </a:lnTo>
                  <a:lnTo>
                    <a:pt x="726" y="1715"/>
                  </a:lnTo>
                  <a:lnTo>
                    <a:pt x="734" y="2063"/>
                  </a:lnTo>
                  <a:lnTo>
                    <a:pt x="716" y="2406"/>
                  </a:lnTo>
                  <a:lnTo>
                    <a:pt x="712" y="2444"/>
                  </a:lnTo>
                  <a:lnTo>
                    <a:pt x="712" y="2478"/>
                  </a:lnTo>
                  <a:lnTo>
                    <a:pt x="712" y="2519"/>
                  </a:lnTo>
                  <a:lnTo>
                    <a:pt x="712" y="2557"/>
                  </a:lnTo>
                  <a:lnTo>
                    <a:pt x="709" y="2596"/>
                  </a:lnTo>
                  <a:lnTo>
                    <a:pt x="709" y="2630"/>
                  </a:lnTo>
                  <a:lnTo>
                    <a:pt x="709" y="2672"/>
                  </a:lnTo>
                  <a:lnTo>
                    <a:pt x="709" y="2713"/>
                  </a:lnTo>
                  <a:lnTo>
                    <a:pt x="1062" y="2150"/>
                  </a:lnTo>
                  <a:lnTo>
                    <a:pt x="1235" y="1614"/>
                  </a:lnTo>
                  <a:lnTo>
                    <a:pt x="1238" y="1123"/>
                  </a:lnTo>
                  <a:lnTo>
                    <a:pt x="1117" y="702"/>
                  </a:lnTo>
                  <a:lnTo>
                    <a:pt x="893" y="359"/>
                  </a:lnTo>
                  <a:lnTo>
                    <a:pt x="613" y="121"/>
                  </a:lnTo>
                  <a:lnTo>
                    <a:pt x="302" y="0"/>
                  </a:lnTo>
                  <a:lnTo>
                    <a:pt x="0" y="28"/>
                  </a:lnTo>
                  <a:close/>
                </a:path>
              </a:pathLst>
            </a:custGeom>
            <a:solidFill>
              <a:srgbClr val="FF0066">
                <a:alpha val="6000"/>
              </a:srgbClr>
            </a:solidFill>
            <a:ln w="9525">
              <a:noFill/>
              <a:round/>
              <a:headEnd/>
              <a:tailEnd/>
            </a:ln>
          </p:spPr>
          <p:txBody>
            <a:bodyPr/>
            <a:lstStyle/>
            <a:p>
              <a:endParaRPr lang="ar-SA"/>
            </a:p>
          </p:txBody>
        </p:sp>
        <p:sp>
          <p:nvSpPr>
            <p:cNvPr id="3482" name="Freeform 410"/>
            <p:cNvSpPr>
              <a:spLocks/>
            </p:cNvSpPr>
            <p:nvPr/>
          </p:nvSpPr>
          <p:spPr bwMode="auto">
            <a:xfrm>
              <a:off x="2552" y="1599"/>
              <a:ext cx="195" cy="450"/>
            </a:xfrm>
            <a:custGeom>
              <a:avLst/>
              <a:gdLst/>
              <a:ahLst/>
              <a:cxnLst>
                <a:cxn ang="0">
                  <a:pos x="0" y="25"/>
                </a:cxn>
                <a:cxn ang="0">
                  <a:pos x="215" y="183"/>
                </a:cxn>
                <a:cxn ang="0">
                  <a:pos x="394" y="419"/>
                </a:cxn>
                <a:cxn ang="0">
                  <a:pos x="539" y="699"/>
                </a:cxn>
                <a:cxn ang="0">
                  <a:pos x="647" y="1016"/>
                </a:cxn>
                <a:cxn ang="0">
                  <a:pos x="709" y="1355"/>
                </a:cxn>
                <a:cxn ang="0">
                  <a:pos x="737" y="1704"/>
                </a:cxn>
                <a:cxn ang="0">
                  <a:pos x="726" y="2050"/>
                </a:cxn>
                <a:cxn ang="0">
                  <a:pos x="682" y="2385"/>
                </a:cxn>
                <a:cxn ang="0">
                  <a:pos x="674" y="2419"/>
                </a:cxn>
                <a:cxn ang="0">
                  <a:pos x="668" y="2461"/>
                </a:cxn>
                <a:cxn ang="0">
                  <a:pos x="664" y="2496"/>
                </a:cxn>
                <a:cxn ang="0">
                  <a:pos x="664" y="2537"/>
                </a:cxn>
                <a:cxn ang="0">
                  <a:pos x="660" y="2571"/>
                </a:cxn>
                <a:cxn ang="0">
                  <a:pos x="660" y="2613"/>
                </a:cxn>
                <a:cxn ang="0">
                  <a:pos x="657" y="2655"/>
                </a:cxn>
                <a:cxn ang="0">
                  <a:pos x="657" y="2696"/>
                </a:cxn>
                <a:cxn ang="0">
                  <a:pos x="1003" y="2143"/>
                </a:cxn>
                <a:cxn ang="0">
                  <a:pos x="1166" y="1614"/>
                </a:cxn>
                <a:cxn ang="0">
                  <a:pos x="1169" y="1131"/>
                </a:cxn>
                <a:cxn ang="0">
                  <a:pos x="1054" y="713"/>
                </a:cxn>
                <a:cxn ang="0">
                  <a:pos x="844" y="363"/>
                </a:cxn>
                <a:cxn ang="0">
                  <a:pos x="578" y="121"/>
                </a:cxn>
                <a:cxn ang="0">
                  <a:pos x="288" y="0"/>
                </a:cxn>
                <a:cxn ang="0">
                  <a:pos x="0" y="25"/>
                </a:cxn>
              </a:cxnLst>
              <a:rect l="0" t="0" r="r" b="b"/>
              <a:pathLst>
                <a:path w="1169" h="2696">
                  <a:moveTo>
                    <a:pt x="0" y="25"/>
                  </a:moveTo>
                  <a:lnTo>
                    <a:pt x="215" y="183"/>
                  </a:lnTo>
                  <a:lnTo>
                    <a:pt x="394" y="419"/>
                  </a:lnTo>
                  <a:lnTo>
                    <a:pt x="539" y="699"/>
                  </a:lnTo>
                  <a:lnTo>
                    <a:pt x="647" y="1016"/>
                  </a:lnTo>
                  <a:lnTo>
                    <a:pt x="709" y="1355"/>
                  </a:lnTo>
                  <a:lnTo>
                    <a:pt x="737" y="1704"/>
                  </a:lnTo>
                  <a:lnTo>
                    <a:pt x="726" y="2050"/>
                  </a:lnTo>
                  <a:lnTo>
                    <a:pt x="682" y="2385"/>
                  </a:lnTo>
                  <a:lnTo>
                    <a:pt x="674" y="2419"/>
                  </a:lnTo>
                  <a:lnTo>
                    <a:pt x="668" y="2461"/>
                  </a:lnTo>
                  <a:lnTo>
                    <a:pt x="664" y="2496"/>
                  </a:lnTo>
                  <a:lnTo>
                    <a:pt x="664" y="2537"/>
                  </a:lnTo>
                  <a:lnTo>
                    <a:pt x="660" y="2571"/>
                  </a:lnTo>
                  <a:lnTo>
                    <a:pt x="660" y="2613"/>
                  </a:lnTo>
                  <a:lnTo>
                    <a:pt x="657" y="2655"/>
                  </a:lnTo>
                  <a:lnTo>
                    <a:pt x="657" y="2696"/>
                  </a:lnTo>
                  <a:lnTo>
                    <a:pt x="1003" y="2143"/>
                  </a:lnTo>
                  <a:lnTo>
                    <a:pt x="1166" y="1614"/>
                  </a:lnTo>
                  <a:lnTo>
                    <a:pt x="1169" y="1131"/>
                  </a:lnTo>
                  <a:lnTo>
                    <a:pt x="1054" y="713"/>
                  </a:lnTo>
                  <a:lnTo>
                    <a:pt x="844" y="363"/>
                  </a:lnTo>
                  <a:lnTo>
                    <a:pt x="578" y="121"/>
                  </a:lnTo>
                  <a:lnTo>
                    <a:pt x="288" y="0"/>
                  </a:lnTo>
                  <a:lnTo>
                    <a:pt x="0" y="25"/>
                  </a:lnTo>
                  <a:close/>
                </a:path>
              </a:pathLst>
            </a:custGeom>
            <a:solidFill>
              <a:srgbClr val="FF0066">
                <a:alpha val="6000"/>
              </a:srgbClr>
            </a:solidFill>
            <a:ln w="9525">
              <a:noFill/>
              <a:round/>
              <a:headEnd/>
              <a:tailEnd/>
            </a:ln>
          </p:spPr>
          <p:txBody>
            <a:bodyPr/>
            <a:lstStyle/>
            <a:p>
              <a:endParaRPr lang="ar-SA"/>
            </a:p>
          </p:txBody>
        </p:sp>
        <p:sp>
          <p:nvSpPr>
            <p:cNvPr id="3483" name="Freeform 411"/>
            <p:cNvSpPr>
              <a:spLocks/>
            </p:cNvSpPr>
            <p:nvPr/>
          </p:nvSpPr>
          <p:spPr bwMode="auto">
            <a:xfrm>
              <a:off x="2561" y="1604"/>
              <a:ext cx="183" cy="445"/>
            </a:xfrm>
            <a:custGeom>
              <a:avLst/>
              <a:gdLst/>
              <a:ahLst/>
              <a:cxnLst>
                <a:cxn ang="0">
                  <a:pos x="0" y="17"/>
                </a:cxn>
                <a:cxn ang="0">
                  <a:pos x="222" y="179"/>
                </a:cxn>
                <a:cxn ang="0">
                  <a:pos x="412" y="407"/>
                </a:cxn>
                <a:cxn ang="0">
                  <a:pos x="561" y="688"/>
                </a:cxn>
                <a:cxn ang="0">
                  <a:pos x="668" y="1005"/>
                </a:cxn>
                <a:cxn ang="0">
                  <a:pos x="726" y="1344"/>
                </a:cxn>
                <a:cxn ang="0">
                  <a:pos x="746" y="1690"/>
                </a:cxn>
                <a:cxn ang="0">
                  <a:pos x="716" y="2025"/>
                </a:cxn>
                <a:cxn ang="0">
                  <a:pos x="639" y="2350"/>
                </a:cxn>
                <a:cxn ang="0">
                  <a:pos x="630" y="2388"/>
                </a:cxn>
                <a:cxn ang="0">
                  <a:pos x="630" y="2425"/>
                </a:cxn>
                <a:cxn ang="0">
                  <a:pos x="622" y="2463"/>
                </a:cxn>
                <a:cxn ang="0">
                  <a:pos x="622" y="2502"/>
                </a:cxn>
                <a:cxn ang="0">
                  <a:pos x="612" y="2543"/>
                </a:cxn>
                <a:cxn ang="0">
                  <a:pos x="612" y="2584"/>
                </a:cxn>
                <a:cxn ang="0">
                  <a:pos x="605" y="2626"/>
                </a:cxn>
                <a:cxn ang="0">
                  <a:pos x="605" y="2671"/>
                </a:cxn>
                <a:cxn ang="0">
                  <a:pos x="937" y="2125"/>
                </a:cxn>
                <a:cxn ang="0">
                  <a:pos x="1092" y="1607"/>
                </a:cxn>
                <a:cxn ang="0">
                  <a:pos x="1100" y="1126"/>
                </a:cxn>
                <a:cxn ang="0">
                  <a:pos x="996" y="708"/>
                </a:cxn>
                <a:cxn ang="0">
                  <a:pos x="795" y="363"/>
                </a:cxn>
                <a:cxn ang="0">
                  <a:pos x="550" y="124"/>
                </a:cxn>
                <a:cxn ang="0">
                  <a:pos x="270" y="0"/>
                </a:cxn>
                <a:cxn ang="0">
                  <a:pos x="0" y="17"/>
                </a:cxn>
              </a:cxnLst>
              <a:rect l="0" t="0" r="r" b="b"/>
              <a:pathLst>
                <a:path w="1100" h="2671">
                  <a:moveTo>
                    <a:pt x="0" y="17"/>
                  </a:moveTo>
                  <a:lnTo>
                    <a:pt x="222" y="179"/>
                  </a:lnTo>
                  <a:lnTo>
                    <a:pt x="412" y="407"/>
                  </a:lnTo>
                  <a:lnTo>
                    <a:pt x="561" y="688"/>
                  </a:lnTo>
                  <a:lnTo>
                    <a:pt x="668" y="1005"/>
                  </a:lnTo>
                  <a:lnTo>
                    <a:pt x="726" y="1344"/>
                  </a:lnTo>
                  <a:lnTo>
                    <a:pt x="746" y="1690"/>
                  </a:lnTo>
                  <a:lnTo>
                    <a:pt x="716" y="2025"/>
                  </a:lnTo>
                  <a:lnTo>
                    <a:pt x="639" y="2350"/>
                  </a:lnTo>
                  <a:lnTo>
                    <a:pt x="630" y="2388"/>
                  </a:lnTo>
                  <a:lnTo>
                    <a:pt x="630" y="2425"/>
                  </a:lnTo>
                  <a:lnTo>
                    <a:pt x="622" y="2463"/>
                  </a:lnTo>
                  <a:lnTo>
                    <a:pt x="622" y="2502"/>
                  </a:lnTo>
                  <a:lnTo>
                    <a:pt x="612" y="2543"/>
                  </a:lnTo>
                  <a:lnTo>
                    <a:pt x="612" y="2584"/>
                  </a:lnTo>
                  <a:lnTo>
                    <a:pt x="605" y="2626"/>
                  </a:lnTo>
                  <a:lnTo>
                    <a:pt x="605" y="2671"/>
                  </a:lnTo>
                  <a:lnTo>
                    <a:pt x="937" y="2125"/>
                  </a:lnTo>
                  <a:lnTo>
                    <a:pt x="1092" y="1607"/>
                  </a:lnTo>
                  <a:lnTo>
                    <a:pt x="1100" y="1126"/>
                  </a:lnTo>
                  <a:lnTo>
                    <a:pt x="996" y="708"/>
                  </a:lnTo>
                  <a:lnTo>
                    <a:pt x="795" y="363"/>
                  </a:lnTo>
                  <a:lnTo>
                    <a:pt x="550" y="124"/>
                  </a:lnTo>
                  <a:lnTo>
                    <a:pt x="270" y="0"/>
                  </a:lnTo>
                  <a:lnTo>
                    <a:pt x="0" y="17"/>
                  </a:lnTo>
                  <a:close/>
                </a:path>
              </a:pathLst>
            </a:custGeom>
            <a:solidFill>
              <a:srgbClr val="FF0066">
                <a:alpha val="6000"/>
              </a:srgbClr>
            </a:solidFill>
            <a:ln w="9525">
              <a:noFill/>
              <a:round/>
              <a:headEnd/>
              <a:tailEnd/>
            </a:ln>
          </p:spPr>
          <p:txBody>
            <a:bodyPr/>
            <a:lstStyle/>
            <a:p>
              <a:endParaRPr lang="ar-SA"/>
            </a:p>
          </p:txBody>
        </p:sp>
        <p:sp>
          <p:nvSpPr>
            <p:cNvPr id="3484" name="Freeform 412"/>
            <p:cNvSpPr>
              <a:spLocks/>
            </p:cNvSpPr>
            <p:nvPr/>
          </p:nvSpPr>
          <p:spPr bwMode="auto">
            <a:xfrm>
              <a:off x="2569" y="1607"/>
              <a:ext cx="173" cy="442"/>
            </a:xfrm>
            <a:custGeom>
              <a:avLst/>
              <a:gdLst/>
              <a:ahLst/>
              <a:cxnLst>
                <a:cxn ang="0">
                  <a:pos x="0" y="14"/>
                </a:cxn>
                <a:cxn ang="0">
                  <a:pos x="235" y="176"/>
                </a:cxn>
                <a:cxn ang="0">
                  <a:pos x="432" y="404"/>
                </a:cxn>
                <a:cxn ang="0">
                  <a:pos x="587" y="685"/>
                </a:cxn>
                <a:cxn ang="0">
                  <a:pos x="694" y="1002"/>
                </a:cxn>
                <a:cxn ang="0">
                  <a:pos x="746" y="1337"/>
                </a:cxn>
                <a:cxn ang="0">
                  <a:pos x="757" y="1676"/>
                </a:cxn>
                <a:cxn ang="0">
                  <a:pos x="711" y="2011"/>
                </a:cxn>
                <a:cxn ang="0">
                  <a:pos x="608" y="2327"/>
                </a:cxn>
                <a:cxn ang="0">
                  <a:pos x="601" y="2361"/>
                </a:cxn>
                <a:cxn ang="0">
                  <a:pos x="594" y="2402"/>
                </a:cxn>
                <a:cxn ang="0">
                  <a:pos x="587" y="2443"/>
                </a:cxn>
                <a:cxn ang="0">
                  <a:pos x="581" y="2482"/>
                </a:cxn>
                <a:cxn ang="0">
                  <a:pos x="573" y="2523"/>
                </a:cxn>
                <a:cxn ang="0">
                  <a:pos x="567" y="2564"/>
                </a:cxn>
                <a:cxn ang="0">
                  <a:pos x="559" y="2606"/>
                </a:cxn>
                <a:cxn ang="0">
                  <a:pos x="556" y="2651"/>
                </a:cxn>
                <a:cxn ang="0">
                  <a:pos x="870" y="2115"/>
                </a:cxn>
                <a:cxn ang="0">
                  <a:pos x="1026" y="1607"/>
                </a:cxn>
                <a:cxn ang="0">
                  <a:pos x="1037" y="1130"/>
                </a:cxn>
                <a:cxn ang="0">
                  <a:pos x="939" y="712"/>
                </a:cxn>
                <a:cxn ang="0">
                  <a:pos x="757" y="370"/>
                </a:cxn>
                <a:cxn ang="0">
                  <a:pos x="521" y="124"/>
                </a:cxn>
                <a:cxn ang="0">
                  <a:pos x="259" y="0"/>
                </a:cxn>
                <a:cxn ang="0">
                  <a:pos x="0" y="14"/>
                </a:cxn>
              </a:cxnLst>
              <a:rect l="0" t="0" r="r" b="b"/>
              <a:pathLst>
                <a:path w="1037" h="2651">
                  <a:moveTo>
                    <a:pt x="0" y="14"/>
                  </a:moveTo>
                  <a:lnTo>
                    <a:pt x="235" y="176"/>
                  </a:lnTo>
                  <a:lnTo>
                    <a:pt x="432" y="404"/>
                  </a:lnTo>
                  <a:lnTo>
                    <a:pt x="587" y="685"/>
                  </a:lnTo>
                  <a:lnTo>
                    <a:pt x="694" y="1002"/>
                  </a:lnTo>
                  <a:lnTo>
                    <a:pt x="746" y="1337"/>
                  </a:lnTo>
                  <a:lnTo>
                    <a:pt x="757" y="1676"/>
                  </a:lnTo>
                  <a:lnTo>
                    <a:pt x="711" y="2011"/>
                  </a:lnTo>
                  <a:lnTo>
                    <a:pt x="608" y="2327"/>
                  </a:lnTo>
                  <a:lnTo>
                    <a:pt x="601" y="2361"/>
                  </a:lnTo>
                  <a:lnTo>
                    <a:pt x="594" y="2402"/>
                  </a:lnTo>
                  <a:lnTo>
                    <a:pt x="587" y="2443"/>
                  </a:lnTo>
                  <a:lnTo>
                    <a:pt x="581" y="2482"/>
                  </a:lnTo>
                  <a:lnTo>
                    <a:pt x="573" y="2523"/>
                  </a:lnTo>
                  <a:lnTo>
                    <a:pt x="567" y="2564"/>
                  </a:lnTo>
                  <a:lnTo>
                    <a:pt x="559" y="2606"/>
                  </a:lnTo>
                  <a:lnTo>
                    <a:pt x="556" y="2651"/>
                  </a:lnTo>
                  <a:lnTo>
                    <a:pt x="870" y="2115"/>
                  </a:lnTo>
                  <a:lnTo>
                    <a:pt x="1026" y="1607"/>
                  </a:lnTo>
                  <a:lnTo>
                    <a:pt x="1037" y="1130"/>
                  </a:lnTo>
                  <a:lnTo>
                    <a:pt x="939" y="712"/>
                  </a:lnTo>
                  <a:lnTo>
                    <a:pt x="757" y="370"/>
                  </a:lnTo>
                  <a:lnTo>
                    <a:pt x="521" y="124"/>
                  </a:lnTo>
                  <a:lnTo>
                    <a:pt x="259" y="0"/>
                  </a:lnTo>
                  <a:lnTo>
                    <a:pt x="0" y="14"/>
                  </a:lnTo>
                  <a:close/>
                </a:path>
              </a:pathLst>
            </a:custGeom>
            <a:solidFill>
              <a:srgbClr val="FF0066">
                <a:alpha val="6000"/>
              </a:srgbClr>
            </a:solidFill>
            <a:ln w="9525">
              <a:noFill/>
              <a:round/>
              <a:headEnd/>
              <a:tailEnd/>
            </a:ln>
          </p:spPr>
          <p:txBody>
            <a:bodyPr/>
            <a:lstStyle/>
            <a:p>
              <a:endParaRPr lang="ar-SA"/>
            </a:p>
          </p:txBody>
        </p:sp>
        <p:sp>
          <p:nvSpPr>
            <p:cNvPr id="3485" name="Freeform 413"/>
            <p:cNvSpPr>
              <a:spLocks/>
            </p:cNvSpPr>
            <p:nvPr/>
          </p:nvSpPr>
          <p:spPr bwMode="auto">
            <a:xfrm>
              <a:off x="2724" y="1281"/>
              <a:ext cx="538" cy="249"/>
            </a:xfrm>
            <a:custGeom>
              <a:avLst/>
              <a:gdLst/>
              <a:ahLst/>
              <a:cxnLst>
                <a:cxn ang="0">
                  <a:pos x="0" y="1499"/>
                </a:cxn>
                <a:cxn ang="0">
                  <a:pos x="210" y="1285"/>
                </a:cxn>
                <a:cxn ang="0">
                  <a:pos x="498" y="1089"/>
                </a:cxn>
                <a:cxn ang="0">
                  <a:pos x="839" y="908"/>
                </a:cxn>
                <a:cxn ang="0">
                  <a:pos x="1223" y="746"/>
                </a:cxn>
                <a:cxn ang="0">
                  <a:pos x="1630" y="597"/>
                </a:cxn>
                <a:cxn ang="0">
                  <a:pos x="2059" y="470"/>
                </a:cxn>
                <a:cxn ang="0">
                  <a:pos x="2477" y="363"/>
                </a:cxn>
                <a:cxn ang="0">
                  <a:pos x="2882" y="277"/>
                </a:cxn>
                <a:cxn ang="0">
                  <a:pos x="2923" y="263"/>
                </a:cxn>
                <a:cxn ang="0">
                  <a:pos x="2961" y="255"/>
                </a:cxn>
                <a:cxn ang="0">
                  <a:pos x="3006" y="245"/>
                </a:cxn>
                <a:cxn ang="0">
                  <a:pos x="3051" y="238"/>
                </a:cxn>
                <a:cxn ang="0">
                  <a:pos x="3093" y="225"/>
                </a:cxn>
                <a:cxn ang="0">
                  <a:pos x="3137" y="214"/>
                </a:cxn>
                <a:cxn ang="0">
                  <a:pos x="3182" y="207"/>
                </a:cxn>
                <a:cxn ang="0">
                  <a:pos x="3228" y="200"/>
                </a:cxn>
                <a:cxn ang="0">
                  <a:pos x="2601" y="13"/>
                </a:cxn>
                <a:cxn ang="0">
                  <a:pos x="1990" y="0"/>
                </a:cxn>
                <a:cxn ang="0">
                  <a:pos x="1417" y="110"/>
                </a:cxn>
                <a:cxn ang="0">
                  <a:pos x="912" y="332"/>
                </a:cxn>
                <a:cxn ang="0">
                  <a:pos x="483" y="605"/>
                </a:cxn>
                <a:cxn ang="0">
                  <a:pos x="172" y="919"/>
                </a:cxn>
                <a:cxn ang="0">
                  <a:pos x="3" y="1227"/>
                </a:cxn>
                <a:cxn ang="0">
                  <a:pos x="0" y="1499"/>
                </a:cxn>
              </a:cxnLst>
              <a:rect l="0" t="0" r="r" b="b"/>
              <a:pathLst>
                <a:path w="3228" h="1499">
                  <a:moveTo>
                    <a:pt x="0" y="1499"/>
                  </a:moveTo>
                  <a:lnTo>
                    <a:pt x="210" y="1285"/>
                  </a:lnTo>
                  <a:lnTo>
                    <a:pt x="498" y="1089"/>
                  </a:lnTo>
                  <a:lnTo>
                    <a:pt x="839" y="908"/>
                  </a:lnTo>
                  <a:lnTo>
                    <a:pt x="1223" y="746"/>
                  </a:lnTo>
                  <a:lnTo>
                    <a:pt x="1630" y="597"/>
                  </a:lnTo>
                  <a:lnTo>
                    <a:pt x="2059" y="470"/>
                  </a:lnTo>
                  <a:lnTo>
                    <a:pt x="2477" y="363"/>
                  </a:lnTo>
                  <a:lnTo>
                    <a:pt x="2882" y="277"/>
                  </a:lnTo>
                  <a:lnTo>
                    <a:pt x="2923" y="263"/>
                  </a:lnTo>
                  <a:lnTo>
                    <a:pt x="2961" y="255"/>
                  </a:lnTo>
                  <a:lnTo>
                    <a:pt x="3006" y="245"/>
                  </a:lnTo>
                  <a:lnTo>
                    <a:pt x="3051" y="238"/>
                  </a:lnTo>
                  <a:lnTo>
                    <a:pt x="3093" y="225"/>
                  </a:lnTo>
                  <a:lnTo>
                    <a:pt x="3137" y="214"/>
                  </a:lnTo>
                  <a:lnTo>
                    <a:pt x="3182" y="207"/>
                  </a:lnTo>
                  <a:lnTo>
                    <a:pt x="3228" y="200"/>
                  </a:lnTo>
                  <a:lnTo>
                    <a:pt x="2601" y="13"/>
                  </a:lnTo>
                  <a:lnTo>
                    <a:pt x="1990" y="0"/>
                  </a:lnTo>
                  <a:lnTo>
                    <a:pt x="1417" y="110"/>
                  </a:lnTo>
                  <a:lnTo>
                    <a:pt x="912" y="332"/>
                  </a:lnTo>
                  <a:lnTo>
                    <a:pt x="483" y="605"/>
                  </a:lnTo>
                  <a:lnTo>
                    <a:pt x="172" y="919"/>
                  </a:lnTo>
                  <a:lnTo>
                    <a:pt x="3" y="1227"/>
                  </a:lnTo>
                  <a:lnTo>
                    <a:pt x="0" y="1499"/>
                  </a:lnTo>
                  <a:close/>
                </a:path>
              </a:pathLst>
            </a:custGeom>
            <a:solidFill>
              <a:srgbClr val="FF0066">
                <a:alpha val="6000"/>
              </a:srgbClr>
            </a:solidFill>
            <a:ln w="9525">
              <a:noFill/>
              <a:round/>
              <a:headEnd/>
              <a:tailEnd/>
            </a:ln>
          </p:spPr>
          <p:txBody>
            <a:bodyPr/>
            <a:lstStyle/>
            <a:p>
              <a:endParaRPr lang="ar-SA"/>
            </a:p>
          </p:txBody>
        </p:sp>
        <p:sp>
          <p:nvSpPr>
            <p:cNvPr id="3486" name="Freeform 414"/>
            <p:cNvSpPr>
              <a:spLocks/>
            </p:cNvSpPr>
            <p:nvPr/>
          </p:nvSpPr>
          <p:spPr bwMode="auto">
            <a:xfrm>
              <a:off x="2728" y="1282"/>
              <a:ext cx="534" cy="241"/>
            </a:xfrm>
            <a:custGeom>
              <a:avLst/>
              <a:gdLst/>
              <a:ahLst/>
              <a:cxnLst>
                <a:cxn ang="0">
                  <a:pos x="0" y="1448"/>
                </a:cxn>
                <a:cxn ang="0">
                  <a:pos x="211" y="1223"/>
                </a:cxn>
                <a:cxn ang="0">
                  <a:pos x="502" y="1022"/>
                </a:cxn>
                <a:cxn ang="0">
                  <a:pos x="844" y="832"/>
                </a:cxn>
                <a:cxn ang="0">
                  <a:pos x="1227" y="670"/>
                </a:cxn>
                <a:cxn ang="0">
                  <a:pos x="1632" y="529"/>
                </a:cxn>
                <a:cxn ang="0">
                  <a:pos x="2054" y="411"/>
                </a:cxn>
                <a:cxn ang="0">
                  <a:pos x="2462" y="314"/>
                </a:cxn>
                <a:cxn ang="0">
                  <a:pos x="2859" y="262"/>
                </a:cxn>
                <a:cxn ang="0">
                  <a:pos x="2900" y="248"/>
                </a:cxn>
                <a:cxn ang="0">
                  <a:pos x="2938" y="238"/>
                </a:cxn>
                <a:cxn ang="0">
                  <a:pos x="2983" y="231"/>
                </a:cxn>
                <a:cxn ang="0">
                  <a:pos x="3028" y="221"/>
                </a:cxn>
                <a:cxn ang="0">
                  <a:pos x="3070" y="210"/>
                </a:cxn>
                <a:cxn ang="0">
                  <a:pos x="3114" y="207"/>
                </a:cxn>
                <a:cxn ang="0">
                  <a:pos x="3159" y="200"/>
                </a:cxn>
                <a:cxn ang="0">
                  <a:pos x="3205" y="193"/>
                </a:cxn>
                <a:cxn ang="0">
                  <a:pos x="2589" y="14"/>
                </a:cxn>
                <a:cxn ang="0">
                  <a:pos x="1988" y="0"/>
                </a:cxn>
                <a:cxn ang="0">
                  <a:pos x="1414" y="114"/>
                </a:cxn>
                <a:cxn ang="0">
                  <a:pos x="913" y="325"/>
                </a:cxn>
                <a:cxn ang="0">
                  <a:pos x="487" y="590"/>
                </a:cxn>
                <a:cxn ang="0">
                  <a:pos x="181" y="892"/>
                </a:cxn>
                <a:cxn ang="0">
                  <a:pos x="11" y="1189"/>
                </a:cxn>
                <a:cxn ang="0">
                  <a:pos x="0" y="1448"/>
                </a:cxn>
              </a:cxnLst>
              <a:rect l="0" t="0" r="r" b="b"/>
              <a:pathLst>
                <a:path w="3205" h="1448">
                  <a:moveTo>
                    <a:pt x="0" y="1448"/>
                  </a:moveTo>
                  <a:lnTo>
                    <a:pt x="211" y="1223"/>
                  </a:lnTo>
                  <a:lnTo>
                    <a:pt x="502" y="1022"/>
                  </a:lnTo>
                  <a:lnTo>
                    <a:pt x="844" y="832"/>
                  </a:lnTo>
                  <a:lnTo>
                    <a:pt x="1227" y="670"/>
                  </a:lnTo>
                  <a:lnTo>
                    <a:pt x="1632" y="529"/>
                  </a:lnTo>
                  <a:lnTo>
                    <a:pt x="2054" y="411"/>
                  </a:lnTo>
                  <a:lnTo>
                    <a:pt x="2462" y="314"/>
                  </a:lnTo>
                  <a:lnTo>
                    <a:pt x="2859" y="262"/>
                  </a:lnTo>
                  <a:lnTo>
                    <a:pt x="2900" y="248"/>
                  </a:lnTo>
                  <a:lnTo>
                    <a:pt x="2938" y="238"/>
                  </a:lnTo>
                  <a:lnTo>
                    <a:pt x="2983" y="231"/>
                  </a:lnTo>
                  <a:lnTo>
                    <a:pt x="3028" y="221"/>
                  </a:lnTo>
                  <a:lnTo>
                    <a:pt x="3070" y="210"/>
                  </a:lnTo>
                  <a:lnTo>
                    <a:pt x="3114" y="207"/>
                  </a:lnTo>
                  <a:lnTo>
                    <a:pt x="3159" y="200"/>
                  </a:lnTo>
                  <a:lnTo>
                    <a:pt x="3205" y="193"/>
                  </a:lnTo>
                  <a:lnTo>
                    <a:pt x="2589" y="14"/>
                  </a:lnTo>
                  <a:lnTo>
                    <a:pt x="1988" y="0"/>
                  </a:lnTo>
                  <a:lnTo>
                    <a:pt x="1414" y="114"/>
                  </a:lnTo>
                  <a:lnTo>
                    <a:pt x="913" y="325"/>
                  </a:lnTo>
                  <a:lnTo>
                    <a:pt x="487" y="590"/>
                  </a:lnTo>
                  <a:lnTo>
                    <a:pt x="181" y="892"/>
                  </a:lnTo>
                  <a:lnTo>
                    <a:pt x="11" y="1189"/>
                  </a:lnTo>
                  <a:lnTo>
                    <a:pt x="0" y="1448"/>
                  </a:lnTo>
                  <a:close/>
                </a:path>
              </a:pathLst>
            </a:custGeom>
            <a:solidFill>
              <a:srgbClr val="FF0066">
                <a:alpha val="6000"/>
              </a:srgbClr>
            </a:solidFill>
            <a:ln w="9525">
              <a:noFill/>
              <a:round/>
              <a:headEnd/>
              <a:tailEnd/>
            </a:ln>
          </p:spPr>
          <p:txBody>
            <a:bodyPr/>
            <a:lstStyle/>
            <a:p>
              <a:endParaRPr lang="ar-SA"/>
            </a:p>
          </p:txBody>
        </p:sp>
        <p:sp>
          <p:nvSpPr>
            <p:cNvPr id="3487" name="Freeform 415"/>
            <p:cNvSpPr>
              <a:spLocks/>
            </p:cNvSpPr>
            <p:nvPr/>
          </p:nvSpPr>
          <p:spPr bwMode="auto">
            <a:xfrm>
              <a:off x="2733" y="1284"/>
              <a:ext cx="529" cy="231"/>
            </a:xfrm>
            <a:custGeom>
              <a:avLst/>
              <a:gdLst/>
              <a:ahLst/>
              <a:cxnLst>
                <a:cxn ang="0">
                  <a:pos x="0" y="1389"/>
                </a:cxn>
                <a:cxn ang="0">
                  <a:pos x="211" y="1157"/>
                </a:cxn>
                <a:cxn ang="0">
                  <a:pos x="502" y="942"/>
                </a:cxn>
                <a:cxn ang="0">
                  <a:pos x="840" y="749"/>
                </a:cxn>
                <a:cxn ang="0">
                  <a:pos x="1224" y="590"/>
                </a:cxn>
                <a:cxn ang="0">
                  <a:pos x="1625" y="446"/>
                </a:cxn>
                <a:cxn ang="0">
                  <a:pos x="2040" y="338"/>
                </a:cxn>
                <a:cxn ang="0">
                  <a:pos x="2440" y="265"/>
                </a:cxn>
                <a:cxn ang="0">
                  <a:pos x="2820" y="234"/>
                </a:cxn>
                <a:cxn ang="0">
                  <a:pos x="2861" y="224"/>
                </a:cxn>
                <a:cxn ang="0">
                  <a:pos x="2907" y="221"/>
                </a:cxn>
                <a:cxn ang="0">
                  <a:pos x="2952" y="210"/>
                </a:cxn>
                <a:cxn ang="0">
                  <a:pos x="2996" y="207"/>
                </a:cxn>
                <a:cxn ang="0">
                  <a:pos x="3039" y="196"/>
                </a:cxn>
                <a:cxn ang="0">
                  <a:pos x="3083" y="193"/>
                </a:cxn>
                <a:cxn ang="0">
                  <a:pos x="3128" y="186"/>
                </a:cxn>
                <a:cxn ang="0">
                  <a:pos x="3177" y="179"/>
                </a:cxn>
                <a:cxn ang="0">
                  <a:pos x="2568" y="9"/>
                </a:cxn>
                <a:cxn ang="0">
                  <a:pos x="1977" y="0"/>
                </a:cxn>
                <a:cxn ang="0">
                  <a:pos x="1410" y="107"/>
                </a:cxn>
                <a:cxn ang="0">
                  <a:pos x="906" y="311"/>
                </a:cxn>
                <a:cxn ang="0">
                  <a:pos x="488" y="567"/>
                </a:cxn>
                <a:cxn ang="0">
                  <a:pos x="180" y="853"/>
                </a:cxn>
                <a:cxn ang="0">
                  <a:pos x="10" y="1137"/>
                </a:cxn>
                <a:cxn ang="0">
                  <a:pos x="0" y="1389"/>
                </a:cxn>
              </a:cxnLst>
              <a:rect l="0" t="0" r="r" b="b"/>
              <a:pathLst>
                <a:path w="3177" h="1389">
                  <a:moveTo>
                    <a:pt x="0" y="1389"/>
                  </a:moveTo>
                  <a:lnTo>
                    <a:pt x="211" y="1157"/>
                  </a:lnTo>
                  <a:lnTo>
                    <a:pt x="502" y="942"/>
                  </a:lnTo>
                  <a:lnTo>
                    <a:pt x="840" y="749"/>
                  </a:lnTo>
                  <a:lnTo>
                    <a:pt x="1224" y="590"/>
                  </a:lnTo>
                  <a:lnTo>
                    <a:pt x="1625" y="446"/>
                  </a:lnTo>
                  <a:lnTo>
                    <a:pt x="2040" y="338"/>
                  </a:lnTo>
                  <a:lnTo>
                    <a:pt x="2440" y="265"/>
                  </a:lnTo>
                  <a:lnTo>
                    <a:pt x="2820" y="234"/>
                  </a:lnTo>
                  <a:lnTo>
                    <a:pt x="2861" y="224"/>
                  </a:lnTo>
                  <a:lnTo>
                    <a:pt x="2907" y="221"/>
                  </a:lnTo>
                  <a:lnTo>
                    <a:pt x="2952" y="210"/>
                  </a:lnTo>
                  <a:lnTo>
                    <a:pt x="2996" y="207"/>
                  </a:lnTo>
                  <a:lnTo>
                    <a:pt x="3039" y="196"/>
                  </a:lnTo>
                  <a:lnTo>
                    <a:pt x="3083" y="193"/>
                  </a:lnTo>
                  <a:lnTo>
                    <a:pt x="3128" y="186"/>
                  </a:lnTo>
                  <a:lnTo>
                    <a:pt x="3177" y="179"/>
                  </a:lnTo>
                  <a:lnTo>
                    <a:pt x="2568" y="9"/>
                  </a:lnTo>
                  <a:lnTo>
                    <a:pt x="1977" y="0"/>
                  </a:lnTo>
                  <a:lnTo>
                    <a:pt x="1410" y="107"/>
                  </a:lnTo>
                  <a:lnTo>
                    <a:pt x="906" y="311"/>
                  </a:lnTo>
                  <a:lnTo>
                    <a:pt x="488" y="567"/>
                  </a:lnTo>
                  <a:lnTo>
                    <a:pt x="180" y="853"/>
                  </a:lnTo>
                  <a:lnTo>
                    <a:pt x="10" y="1137"/>
                  </a:lnTo>
                  <a:lnTo>
                    <a:pt x="0" y="1389"/>
                  </a:lnTo>
                  <a:close/>
                </a:path>
              </a:pathLst>
            </a:custGeom>
            <a:solidFill>
              <a:srgbClr val="FF0066">
                <a:alpha val="6000"/>
              </a:srgbClr>
            </a:solidFill>
            <a:ln w="9525">
              <a:noFill/>
              <a:round/>
              <a:headEnd/>
              <a:tailEnd/>
            </a:ln>
          </p:spPr>
          <p:txBody>
            <a:bodyPr/>
            <a:lstStyle/>
            <a:p>
              <a:endParaRPr lang="ar-SA"/>
            </a:p>
          </p:txBody>
        </p:sp>
        <p:sp>
          <p:nvSpPr>
            <p:cNvPr id="3488" name="Freeform 416"/>
            <p:cNvSpPr>
              <a:spLocks/>
            </p:cNvSpPr>
            <p:nvPr/>
          </p:nvSpPr>
          <p:spPr bwMode="auto">
            <a:xfrm>
              <a:off x="2738" y="1286"/>
              <a:ext cx="524" cy="221"/>
            </a:xfrm>
            <a:custGeom>
              <a:avLst/>
              <a:gdLst/>
              <a:ahLst/>
              <a:cxnLst>
                <a:cxn ang="0">
                  <a:pos x="0" y="1331"/>
                </a:cxn>
                <a:cxn ang="0">
                  <a:pos x="217" y="1089"/>
                </a:cxn>
                <a:cxn ang="0">
                  <a:pos x="504" y="872"/>
                </a:cxn>
                <a:cxn ang="0">
                  <a:pos x="842" y="674"/>
                </a:cxn>
                <a:cxn ang="0">
                  <a:pos x="1219" y="509"/>
                </a:cxn>
                <a:cxn ang="0">
                  <a:pos x="1620" y="368"/>
                </a:cxn>
                <a:cxn ang="0">
                  <a:pos x="2025" y="274"/>
                </a:cxn>
                <a:cxn ang="0">
                  <a:pos x="2415" y="215"/>
                </a:cxn>
                <a:cxn ang="0">
                  <a:pos x="2785" y="212"/>
                </a:cxn>
                <a:cxn ang="0">
                  <a:pos x="2826" y="201"/>
                </a:cxn>
                <a:cxn ang="0">
                  <a:pos x="2872" y="198"/>
                </a:cxn>
                <a:cxn ang="0">
                  <a:pos x="2916" y="187"/>
                </a:cxn>
                <a:cxn ang="0">
                  <a:pos x="2961" y="184"/>
                </a:cxn>
                <a:cxn ang="0">
                  <a:pos x="3007" y="181"/>
                </a:cxn>
                <a:cxn ang="0">
                  <a:pos x="3051" y="177"/>
                </a:cxn>
                <a:cxn ang="0">
                  <a:pos x="3096" y="170"/>
                </a:cxn>
                <a:cxn ang="0">
                  <a:pos x="3145" y="170"/>
                </a:cxn>
                <a:cxn ang="0">
                  <a:pos x="2546" y="8"/>
                </a:cxn>
                <a:cxn ang="0">
                  <a:pos x="1962" y="0"/>
                </a:cxn>
                <a:cxn ang="0">
                  <a:pos x="1399" y="104"/>
                </a:cxn>
                <a:cxn ang="0">
                  <a:pos x="902" y="302"/>
                </a:cxn>
                <a:cxn ang="0">
                  <a:pos x="487" y="550"/>
                </a:cxn>
                <a:cxn ang="0">
                  <a:pos x="179" y="823"/>
                </a:cxn>
                <a:cxn ang="0">
                  <a:pos x="10" y="1093"/>
                </a:cxn>
                <a:cxn ang="0">
                  <a:pos x="0" y="1331"/>
                </a:cxn>
              </a:cxnLst>
              <a:rect l="0" t="0" r="r" b="b"/>
              <a:pathLst>
                <a:path w="3145" h="1331">
                  <a:moveTo>
                    <a:pt x="0" y="1331"/>
                  </a:moveTo>
                  <a:lnTo>
                    <a:pt x="217" y="1089"/>
                  </a:lnTo>
                  <a:lnTo>
                    <a:pt x="504" y="872"/>
                  </a:lnTo>
                  <a:lnTo>
                    <a:pt x="842" y="674"/>
                  </a:lnTo>
                  <a:lnTo>
                    <a:pt x="1219" y="509"/>
                  </a:lnTo>
                  <a:lnTo>
                    <a:pt x="1620" y="368"/>
                  </a:lnTo>
                  <a:lnTo>
                    <a:pt x="2025" y="274"/>
                  </a:lnTo>
                  <a:lnTo>
                    <a:pt x="2415" y="215"/>
                  </a:lnTo>
                  <a:lnTo>
                    <a:pt x="2785" y="212"/>
                  </a:lnTo>
                  <a:lnTo>
                    <a:pt x="2826" y="201"/>
                  </a:lnTo>
                  <a:lnTo>
                    <a:pt x="2872" y="198"/>
                  </a:lnTo>
                  <a:lnTo>
                    <a:pt x="2916" y="187"/>
                  </a:lnTo>
                  <a:lnTo>
                    <a:pt x="2961" y="184"/>
                  </a:lnTo>
                  <a:lnTo>
                    <a:pt x="3007" y="181"/>
                  </a:lnTo>
                  <a:lnTo>
                    <a:pt x="3051" y="177"/>
                  </a:lnTo>
                  <a:lnTo>
                    <a:pt x="3096" y="170"/>
                  </a:lnTo>
                  <a:lnTo>
                    <a:pt x="3145" y="170"/>
                  </a:lnTo>
                  <a:lnTo>
                    <a:pt x="2546" y="8"/>
                  </a:lnTo>
                  <a:lnTo>
                    <a:pt x="1962" y="0"/>
                  </a:lnTo>
                  <a:lnTo>
                    <a:pt x="1399" y="104"/>
                  </a:lnTo>
                  <a:lnTo>
                    <a:pt x="902" y="302"/>
                  </a:lnTo>
                  <a:lnTo>
                    <a:pt x="487" y="550"/>
                  </a:lnTo>
                  <a:lnTo>
                    <a:pt x="179" y="823"/>
                  </a:lnTo>
                  <a:lnTo>
                    <a:pt x="10" y="1093"/>
                  </a:lnTo>
                  <a:lnTo>
                    <a:pt x="0" y="1331"/>
                  </a:lnTo>
                  <a:close/>
                </a:path>
              </a:pathLst>
            </a:custGeom>
            <a:solidFill>
              <a:srgbClr val="FF0066">
                <a:alpha val="6000"/>
              </a:srgbClr>
            </a:solidFill>
            <a:ln w="9525">
              <a:noFill/>
              <a:round/>
              <a:headEnd/>
              <a:tailEnd/>
            </a:ln>
          </p:spPr>
          <p:txBody>
            <a:bodyPr/>
            <a:lstStyle/>
            <a:p>
              <a:endParaRPr lang="ar-SA"/>
            </a:p>
          </p:txBody>
        </p:sp>
        <p:sp>
          <p:nvSpPr>
            <p:cNvPr id="3489" name="Freeform 417"/>
            <p:cNvSpPr>
              <a:spLocks/>
            </p:cNvSpPr>
            <p:nvPr/>
          </p:nvSpPr>
          <p:spPr bwMode="auto">
            <a:xfrm>
              <a:off x="2742" y="1288"/>
              <a:ext cx="520" cy="211"/>
            </a:xfrm>
            <a:custGeom>
              <a:avLst/>
              <a:gdLst/>
              <a:ahLst/>
              <a:cxnLst>
                <a:cxn ang="0">
                  <a:pos x="0" y="1269"/>
                </a:cxn>
                <a:cxn ang="0">
                  <a:pos x="213" y="1020"/>
                </a:cxn>
                <a:cxn ang="0">
                  <a:pos x="504" y="795"/>
                </a:cxn>
                <a:cxn ang="0">
                  <a:pos x="835" y="591"/>
                </a:cxn>
                <a:cxn ang="0">
                  <a:pos x="1220" y="426"/>
                </a:cxn>
                <a:cxn ang="0">
                  <a:pos x="1613" y="291"/>
                </a:cxn>
                <a:cxn ang="0">
                  <a:pos x="2015" y="201"/>
                </a:cxn>
                <a:cxn ang="0">
                  <a:pos x="2402" y="167"/>
                </a:cxn>
                <a:cxn ang="0">
                  <a:pos x="2758" y="184"/>
                </a:cxn>
                <a:cxn ang="0">
                  <a:pos x="2796" y="173"/>
                </a:cxn>
                <a:cxn ang="0">
                  <a:pos x="2848" y="173"/>
                </a:cxn>
                <a:cxn ang="0">
                  <a:pos x="2885" y="167"/>
                </a:cxn>
                <a:cxn ang="0">
                  <a:pos x="2937" y="167"/>
                </a:cxn>
                <a:cxn ang="0">
                  <a:pos x="2983" y="163"/>
                </a:cxn>
                <a:cxn ang="0">
                  <a:pos x="3027" y="156"/>
                </a:cxn>
                <a:cxn ang="0">
                  <a:pos x="3072" y="156"/>
                </a:cxn>
                <a:cxn ang="0">
                  <a:pos x="3121" y="156"/>
                </a:cxn>
                <a:cxn ang="0">
                  <a:pos x="2537" y="4"/>
                </a:cxn>
                <a:cxn ang="0">
                  <a:pos x="1955" y="0"/>
                </a:cxn>
                <a:cxn ang="0">
                  <a:pos x="1402" y="98"/>
                </a:cxn>
                <a:cxn ang="0">
                  <a:pos x="909" y="288"/>
                </a:cxn>
                <a:cxn ang="0">
                  <a:pos x="494" y="522"/>
                </a:cxn>
                <a:cxn ang="0">
                  <a:pos x="183" y="786"/>
                </a:cxn>
                <a:cxn ang="0">
                  <a:pos x="6" y="1045"/>
                </a:cxn>
                <a:cxn ang="0">
                  <a:pos x="0" y="1269"/>
                </a:cxn>
              </a:cxnLst>
              <a:rect l="0" t="0" r="r" b="b"/>
              <a:pathLst>
                <a:path w="3121" h="1269">
                  <a:moveTo>
                    <a:pt x="0" y="1269"/>
                  </a:moveTo>
                  <a:lnTo>
                    <a:pt x="213" y="1020"/>
                  </a:lnTo>
                  <a:lnTo>
                    <a:pt x="504" y="795"/>
                  </a:lnTo>
                  <a:lnTo>
                    <a:pt x="835" y="591"/>
                  </a:lnTo>
                  <a:lnTo>
                    <a:pt x="1220" y="426"/>
                  </a:lnTo>
                  <a:lnTo>
                    <a:pt x="1613" y="291"/>
                  </a:lnTo>
                  <a:lnTo>
                    <a:pt x="2015" y="201"/>
                  </a:lnTo>
                  <a:lnTo>
                    <a:pt x="2402" y="167"/>
                  </a:lnTo>
                  <a:lnTo>
                    <a:pt x="2758" y="184"/>
                  </a:lnTo>
                  <a:lnTo>
                    <a:pt x="2796" y="173"/>
                  </a:lnTo>
                  <a:lnTo>
                    <a:pt x="2848" y="173"/>
                  </a:lnTo>
                  <a:lnTo>
                    <a:pt x="2885" y="167"/>
                  </a:lnTo>
                  <a:lnTo>
                    <a:pt x="2937" y="167"/>
                  </a:lnTo>
                  <a:lnTo>
                    <a:pt x="2983" y="163"/>
                  </a:lnTo>
                  <a:lnTo>
                    <a:pt x="3027" y="156"/>
                  </a:lnTo>
                  <a:lnTo>
                    <a:pt x="3072" y="156"/>
                  </a:lnTo>
                  <a:lnTo>
                    <a:pt x="3121" y="156"/>
                  </a:lnTo>
                  <a:lnTo>
                    <a:pt x="2537" y="4"/>
                  </a:lnTo>
                  <a:lnTo>
                    <a:pt x="1955" y="0"/>
                  </a:lnTo>
                  <a:lnTo>
                    <a:pt x="1402" y="98"/>
                  </a:lnTo>
                  <a:lnTo>
                    <a:pt x="909" y="288"/>
                  </a:lnTo>
                  <a:lnTo>
                    <a:pt x="494" y="522"/>
                  </a:lnTo>
                  <a:lnTo>
                    <a:pt x="183" y="786"/>
                  </a:lnTo>
                  <a:lnTo>
                    <a:pt x="6" y="1045"/>
                  </a:lnTo>
                  <a:lnTo>
                    <a:pt x="0" y="1269"/>
                  </a:lnTo>
                  <a:close/>
                </a:path>
              </a:pathLst>
            </a:custGeom>
            <a:solidFill>
              <a:srgbClr val="FF0066">
                <a:alpha val="6000"/>
              </a:srgbClr>
            </a:solidFill>
            <a:ln w="9525">
              <a:noFill/>
              <a:round/>
              <a:headEnd/>
              <a:tailEnd/>
            </a:ln>
          </p:spPr>
          <p:txBody>
            <a:bodyPr/>
            <a:lstStyle/>
            <a:p>
              <a:endParaRPr lang="ar-SA"/>
            </a:p>
          </p:txBody>
        </p:sp>
        <p:sp>
          <p:nvSpPr>
            <p:cNvPr id="3490" name="Freeform 418"/>
            <p:cNvSpPr>
              <a:spLocks/>
            </p:cNvSpPr>
            <p:nvPr/>
          </p:nvSpPr>
          <p:spPr bwMode="auto">
            <a:xfrm>
              <a:off x="2715" y="1420"/>
              <a:ext cx="484" cy="160"/>
            </a:xfrm>
            <a:custGeom>
              <a:avLst/>
              <a:gdLst/>
              <a:ahLst/>
              <a:cxnLst>
                <a:cxn ang="0">
                  <a:pos x="0" y="602"/>
                </a:cxn>
                <a:cxn ang="0">
                  <a:pos x="231" y="512"/>
                </a:cxn>
                <a:cxn ang="0">
                  <a:pos x="518" y="477"/>
                </a:cxn>
                <a:cxn ang="0">
                  <a:pos x="843" y="470"/>
                </a:cxn>
                <a:cxn ang="0">
                  <a:pos x="1189" y="512"/>
                </a:cxn>
                <a:cxn ang="0">
                  <a:pos x="1547" y="570"/>
                </a:cxn>
                <a:cxn ang="0">
                  <a:pos x="1918" y="660"/>
                </a:cxn>
                <a:cxn ang="0">
                  <a:pos x="2273" y="760"/>
                </a:cxn>
                <a:cxn ang="0">
                  <a:pos x="2616" y="871"/>
                </a:cxn>
                <a:cxn ang="0">
                  <a:pos x="2647" y="881"/>
                </a:cxn>
                <a:cxn ang="0">
                  <a:pos x="2681" y="888"/>
                </a:cxn>
                <a:cxn ang="0">
                  <a:pos x="2716" y="902"/>
                </a:cxn>
                <a:cxn ang="0">
                  <a:pos x="2754" y="916"/>
                </a:cxn>
                <a:cxn ang="0">
                  <a:pos x="2788" y="927"/>
                </a:cxn>
                <a:cxn ang="0">
                  <a:pos x="2826" y="933"/>
                </a:cxn>
                <a:cxn ang="0">
                  <a:pos x="2861" y="947"/>
                </a:cxn>
                <a:cxn ang="0">
                  <a:pos x="2903" y="961"/>
                </a:cxn>
                <a:cxn ang="0">
                  <a:pos x="2485" y="508"/>
                </a:cxn>
                <a:cxn ang="0">
                  <a:pos x="2022" y="211"/>
                </a:cxn>
                <a:cxn ang="0">
                  <a:pos x="1544" y="45"/>
                </a:cxn>
                <a:cxn ang="0">
                  <a:pos x="1081" y="0"/>
                </a:cxn>
                <a:cxn ang="0">
                  <a:pos x="663" y="45"/>
                </a:cxn>
                <a:cxn ang="0">
                  <a:pos x="325" y="173"/>
                </a:cxn>
                <a:cxn ang="0">
                  <a:pos x="89" y="363"/>
                </a:cxn>
                <a:cxn ang="0">
                  <a:pos x="0" y="602"/>
                </a:cxn>
              </a:cxnLst>
              <a:rect l="0" t="0" r="r" b="b"/>
              <a:pathLst>
                <a:path w="2903" h="961">
                  <a:moveTo>
                    <a:pt x="0" y="602"/>
                  </a:moveTo>
                  <a:lnTo>
                    <a:pt x="231" y="512"/>
                  </a:lnTo>
                  <a:lnTo>
                    <a:pt x="518" y="477"/>
                  </a:lnTo>
                  <a:lnTo>
                    <a:pt x="843" y="470"/>
                  </a:lnTo>
                  <a:lnTo>
                    <a:pt x="1189" y="512"/>
                  </a:lnTo>
                  <a:lnTo>
                    <a:pt x="1547" y="570"/>
                  </a:lnTo>
                  <a:lnTo>
                    <a:pt x="1918" y="660"/>
                  </a:lnTo>
                  <a:lnTo>
                    <a:pt x="2273" y="760"/>
                  </a:lnTo>
                  <a:lnTo>
                    <a:pt x="2616" y="871"/>
                  </a:lnTo>
                  <a:lnTo>
                    <a:pt x="2647" y="881"/>
                  </a:lnTo>
                  <a:lnTo>
                    <a:pt x="2681" y="888"/>
                  </a:lnTo>
                  <a:lnTo>
                    <a:pt x="2716" y="902"/>
                  </a:lnTo>
                  <a:lnTo>
                    <a:pt x="2754" y="916"/>
                  </a:lnTo>
                  <a:lnTo>
                    <a:pt x="2788" y="927"/>
                  </a:lnTo>
                  <a:lnTo>
                    <a:pt x="2826" y="933"/>
                  </a:lnTo>
                  <a:lnTo>
                    <a:pt x="2861" y="947"/>
                  </a:lnTo>
                  <a:lnTo>
                    <a:pt x="2903" y="961"/>
                  </a:lnTo>
                  <a:lnTo>
                    <a:pt x="2485" y="508"/>
                  </a:lnTo>
                  <a:lnTo>
                    <a:pt x="2022" y="211"/>
                  </a:lnTo>
                  <a:lnTo>
                    <a:pt x="1544" y="45"/>
                  </a:lnTo>
                  <a:lnTo>
                    <a:pt x="1081" y="0"/>
                  </a:lnTo>
                  <a:lnTo>
                    <a:pt x="663" y="45"/>
                  </a:lnTo>
                  <a:lnTo>
                    <a:pt x="325" y="173"/>
                  </a:lnTo>
                  <a:lnTo>
                    <a:pt x="89" y="363"/>
                  </a:lnTo>
                  <a:lnTo>
                    <a:pt x="0" y="602"/>
                  </a:lnTo>
                  <a:close/>
                </a:path>
              </a:pathLst>
            </a:custGeom>
            <a:solidFill>
              <a:srgbClr val="FF0066">
                <a:alpha val="6000"/>
              </a:srgbClr>
            </a:solidFill>
            <a:ln w="9525">
              <a:noFill/>
              <a:round/>
              <a:headEnd/>
              <a:tailEnd/>
            </a:ln>
          </p:spPr>
          <p:txBody>
            <a:bodyPr/>
            <a:lstStyle/>
            <a:p>
              <a:endParaRPr lang="ar-SA"/>
            </a:p>
          </p:txBody>
        </p:sp>
        <p:sp>
          <p:nvSpPr>
            <p:cNvPr id="3491" name="Freeform 419"/>
            <p:cNvSpPr>
              <a:spLocks/>
            </p:cNvSpPr>
            <p:nvPr/>
          </p:nvSpPr>
          <p:spPr bwMode="auto">
            <a:xfrm>
              <a:off x="2722" y="1422"/>
              <a:ext cx="477" cy="158"/>
            </a:xfrm>
            <a:custGeom>
              <a:avLst/>
              <a:gdLst/>
              <a:ahLst/>
              <a:cxnLst>
                <a:cxn ang="0">
                  <a:pos x="0" y="560"/>
                </a:cxn>
                <a:cxn ang="0">
                  <a:pos x="231" y="463"/>
                </a:cxn>
                <a:cxn ang="0">
                  <a:pos x="521" y="418"/>
                </a:cxn>
                <a:cxn ang="0">
                  <a:pos x="843" y="412"/>
                </a:cxn>
                <a:cxn ang="0">
                  <a:pos x="1192" y="449"/>
                </a:cxn>
                <a:cxn ang="0">
                  <a:pos x="1552" y="511"/>
                </a:cxn>
                <a:cxn ang="0">
                  <a:pos x="1911" y="605"/>
                </a:cxn>
                <a:cxn ang="0">
                  <a:pos x="2253" y="715"/>
                </a:cxn>
                <a:cxn ang="0">
                  <a:pos x="2578" y="844"/>
                </a:cxn>
                <a:cxn ang="0">
                  <a:pos x="2609" y="853"/>
                </a:cxn>
                <a:cxn ang="0">
                  <a:pos x="2643" y="867"/>
                </a:cxn>
                <a:cxn ang="0">
                  <a:pos x="2678" y="881"/>
                </a:cxn>
                <a:cxn ang="0">
                  <a:pos x="2716" y="895"/>
                </a:cxn>
                <a:cxn ang="0">
                  <a:pos x="2750" y="905"/>
                </a:cxn>
                <a:cxn ang="0">
                  <a:pos x="2788" y="919"/>
                </a:cxn>
                <a:cxn ang="0">
                  <a:pos x="2823" y="933"/>
                </a:cxn>
                <a:cxn ang="0">
                  <a:pos x="2865" y="947"/>
                </a:cxn>
                <a:cxn ang="0">
                  <a:pos x="2450" y="501"/>
                </a:cxn>
                <a:cxn ang="0">
                  <a:pos x="1998" y="211"/>
                </a:cxn>
                <a:cxn ang="0">
                  <a:pos x="1520" y="49"/>
                </a:cxn>
                <a:cxn ang="0">
                  <a:pos x="1064" y="0"/>
                </a:cxn>
                <a:cxn ang="0">
                  <a:pos x="650" y="35"/>
                </a:cxn>
                <a:cxn ang="0">
                  <a:pos x="317" y="156"/>
                </a:cxn>
                <a:cxn ang="0">
                  <a:pos x="89" y="335"/>
                </a:cxn>
                <a:cxn ang="0">
                  <a:pos x="0" y="560"/>
                </a:cxn>
              </a:cxnLst>
              <a:rect l="0" t="0" r="r" b="b"/>
              <a:pathLst>
                <a:path w="2865" h="947">
                  <a:moveTo>
                    <a:pt x="0" y="560"/>
                  </a:moveTo>
                  <a:lnTo>
                    <a:pt x="231" y="463"/>
                  </a:lnTo>
                  <a:lnTo>
                    <a:pt x="521" y="418"/>
                  </a:lnTo>
                  <a:lnTo>
                    <a:pt x="843" y="412"/>
                  </a:lnTo>
                  <a:lnTo>
                    <a:pt x="1192" y="449"/>
                  </a:lnTo>
                  <a:lnTo>
                    <a:pt x="1552" y="511"/>
                  </a:lnTo>
                  <a:lnTo>
                    <a:pt x="1911" y="605"/>
                  </a:lnTo>
                  <a:lnTo>
                    <a:pt x="2253" y="715"/>
                  </a:lnTo>
                  <a:lnTo>
                    <a:pt x="2578" y="844"/>
                  </a:lnTo>
                  <a:lnTo>
                    <a:pt x="2609" y="853"/>
                  </a:lnTo>
                  <a:lnTo>
                    <a:pt x="2643" y="867"/>
                  </a:lnTo>
                  <a:lnTo>
                    <a:pt x="2678" y="881"/>
                  </a:lnTo>
                  <a:lnTo>
                    <a:pt x="2716" y="895"/>
                  </a:lnTo>
                  <a:lnTo>
                    <a:pt x="2750" y="905"/>
                  </a:lnTo>
                  <a:lnTo>
                    <a:pt x="2788" y="919"/>
                  </a:lnTo>
                  <a:lnTo>
                    <a:pt x="2823" y="933"/>
                  </a:lnTo>
                  <a:lnTo>
                    <a:pt x="2865" y="947"/>
                  </a:lnTo>
                  <a:lnTo>
                    <a:pt x="2450" y="501"/>
                  </a:lnTo>
                  <a:lnTo>
                    <a:pt x="1998" y="211"/>
                  </a:lnTo>
                  <a:lnTo>
                    <a:pt x="1520" y="49"/>
                  </a:lnTo>
                  <a:lnTo>
                    <a:pt x="1064" y="0"/>
                  </a:lnTo>
                  <a:lnTo>
                    <a:pt x="650" y="35"/>
                  </a:lnTo>
                  <a:lnTo>
                    <a:pt x="317" y="156"/>
                  </a:lnTo>
                  <a:lnTo>
                    <a:pt x="89" y="335"/>
                  </a:lnTo>
                  <a:lnTo>
                    <a:pt x="0" y="560"/>
                  </a:lnTo>
                  <a:close/>
                </a:path>
              </a:pathLst>
            </a:custGeom>
            <a:solidFill>
              <a:srgbClr val="FF0066">
                <a:alpha val="6000"/>
              </a:srgbClr>
            </a:solidFill>
            <a:ln w="9525">
              <a:noFill/>
              <a:round/>
              <a:headEnd/>
              <a:tailEnd/>
            </a:ln>
          </p:spPr>
          <p:txBody>
            <a:bodyPr/>
            <a:lstStyle/>
            <a:p>
              <a:endParaRPr lang="ar-SA"/>
            </a:p>
          </p:txBody>
        </p:sp>
        <p:sp>
          <p:nvSpPr>
            <p:cNvPr id="3492" name="Freeform 420"/>
            <p:cNvSpPr>
              <a:spLocks/>
            </p:cNvSpPr>
            <p:nvPr/>
          </p:nvSpPr>
          <p:spPr bwMode="auto">
            <a:xfrm>
              <a:off x="2728" y="1425"/>
              <a:ext cx="471" cy="155"/>
            </a:xfrm>
            <a:custGeom>
              <a:avLst/>
              <a:gdLst/>
              <a:ahLst/>
              <a:cxnLst>
                <a:cxn ang="0">
                  <a:pos x="0" y="514"/>
                </a:cxn>
                <a:cxn ang="0">
                  <a:pos x="239" y="411"/>
                </a:cxn>
                <a:cxn ang="0">
                  <a:pos x="530" y="363"/>
                </a:cxn>
                <a:cxn ang="0">
                  <a:pos x="850" y="352"/>
                </a:cxn>
                <a:cxn ang="0">
                  <a:pos x="1200" y="390"/>
                </a:cxn>
                <a:cxn ang="0">
                  <a:pos x="1549" y="453"/>
                </a:cxn>
                <a:cxn ang="0">
                  <a:pos x="1904" y="546"/>
                </a:cxn>
                <a:cxn ang="0">
                  <a:pos x="2233" y="666"/>
                </a:cxn>
                <a:cxn ang="0">
                  <a:pos x="2541" y="816"/>
                </a:cxn>
                <a:cxn ang="0">
                  <a:pos x="2572" y="830"/>
                </a:cxn>
                <a:cxn ang="0">
                  <a:pos x="2606" y="843"/>
                </a:cxn>
                <a:cxn ang="0">
                  <a:pos x="2641" y="857"/>
                </a:cxn>
                <a:cxn ang="0">
                  <a:pos x="2679" y="874"/>
                </a:cxn>
                <a:cxn ang="0">
                  <a:pos x="2713" y="888"/>
                </a:cxn>
                <a:cxn ang="0">
                  <a:pos x="2751" y="902"/>
                </a:cxn>
                <a:cxn ang="0">
                  <a:pos x="2786" y="916"/>
                </a:cxn>
                <a:cxn ang="0">
                  <a:pos x="2828" y="933"/>
                </a:cxn>
                <a:cxn ang="0">
                  <a:pos x="2416" y="508"/>
                </a:cxn>
                <a:cxn ang="0">
                  <a:pos x="1967" y="217"/>
                </a:cxn>
                <a:cxn ang="0">
                  <a:pos x="1501" y="52"/>
                </a:cxn>
                <a:cxn ang="0">
                  <a:pos x="1051" y="0"/>
                </a:cxn>
                <a:cxn ang="0">
                  <a:pos x="640" y="24"/>
                </a:cxn>
                <a:cxn ang="0">
                  <a:pos x="311" y="138"/>
                </a:cxn>
                <a:cxn ang="0">
                  <a:pos x="87" y="304"/>
                </a:cxn>
                <a:cxn ang="0">
                  <a:pos x="0" y="514"/>
                </a:cxn>
              </a:cxnLst>
              <a:rect l="0" t="0" r="r" b="b"/>
              <a:pathLst>
                <a:path w="2828" h="933">
                  <a:moveTo>
                    <a:pt x="0" y="514"/>
                  </a:moveTo>
                  <a:lnTo>
                    <a:pt x="239" y="411"/>
                  </a:lnTo>
                  <a:lnTo>
                    <a:pt x="530" y="363"/>
                  </a:lnTo>
                  <a:lnTo>
                    <a:pt x="850" y="352"/>
                  </a:lnTo>
                  <a:lnTo>
                    <a:pt x="1200" y="390"/>
                  </a:lnTo>
                  <a:lnTo>
                    <a:pt x="1549" y="453"/>
                  </a:lnTo>
                  <a:lnTo>
                    <a:pt x="1904" y="546"/>
                  </a:lnTo>
                  <a:lnTo>
                    <a:pt x="2233" y="666"/>
                  </a:lnTo>
                  <a:lnTo>
                    <a:pt x="2541" y="816"/>
                  </a:lnTo>
                  <a:lnTo>
                    <a:pt x="2572" y="830"/>
                  </a:lnTo>
                  <a:lnTo>
                    <a:pt x="2606" y="843"/>
                  </a:lnTo>
                  <a:lnTo>
                    <a:pt x="2641" y="857"/>
                  </a:lnTo>
                  <a:lnTo>
                    <a:pt x="2679" y="874"/>
                  </a:lnTo>
                  <a:lnTo>
                    <a:pt x="2713" y="888"/>
                  </a:lnTo>
                  <a:lnTo>
                    <a:pt x="2751" y="902"/>
                  </a:lnTo>
                  <a:lnTo>
                    <a:pt x="2786" y="916"/>
                  </a:lnTo>
                  <a:lnTo>
                    <a:pt x="2828" y="933"/>
                  </a:lnTo>
                  <a:lnTo>
                    <a:pt x="2416" y="508"/>
                  </a:lnTo>
                  <a:lnTo>
                    <a:pt x="1967" y="217"/>
                  </a:lnTo>
                  <a:lnTo>
                    <a:pt x="1501" y="52"/>
                  </a:lnTo>
                  <a:lnTo>
                    <a:pt x="1051" y="0"/>
                  </a:lnTo>
                  <a:lnTo>
                    <a:pt x="640" y="24"/>
                  </a:lnTo>
                  <a:lnTo>
                    <a:pt x="311" y="138"/>
                  </a:lnTo>
                  <a:lnTo>
                    <a:pt x="87" y="304"/>
                  </a:lnTo>
                  <a:lnTo>
                    <a:pt x="0" y="514"/>
                  </a:lnTo>
                  <a:close/>
                </a:path>
              </a:pathLst>
            </a:custGeom>
            <a:solidFill>
              <a:srgbClr val="FF0066">
                <a:alpha val="6000"/>
              </a:srgbClr>
            </a:solidFill>
            <a:ln w="9525">
              <a:noFill/>
              <a:round/>
              <a:headEnd/>
              <a:tailEnd/>
            </a:ln>
          </p:spPr>
          <p:txBody>
            <a:bodyPr/>
            <a:lstStyle/>
            <a:p>
              <a:endParaRPr lang="ar-SA"/>
            </a:p>
          </p:txBody>
        </p:sp>
        <p:sp>
          <p:nvSpPr>
            <p:cNvPr id="3493" name="Freeform 421"/>
            <p:cNvSpPr>
              <a:spLocks/>
            </p:cNvSpPr>
            <p:nvPr/>
          </p:nvSpPr>
          <p:spPr bwMode="auto">
            <a:xfrm>
              <a:off x="2733" y="1426"/>
              <a:ext cx="466" cy="154"/>
            </a:xfrm>
            <a:custGeom>
              <a:avLst/>
              <a:gdLst/>
              <a:ahLst/>
              <a:cxnLst>
                <a:cxn ang="0">
                  <a:pos x="0" y="474"/>
                </a:cxn>
                <a:cxn ang="0">
                  <a:pos x="245" y="363"/>
                </a:cxn>
                <a:cxn ang="0">
                  <a:pos x="535" y="308"/>
                </a:cxn>
                <a:cxn ang="0">
                  <a:pos x="860" y="294"/>
                </a:cxn>
                <a:cxn ang="0">
                  <a:pos x="1206" y="328"/>
                </a:cxn>
                <a:cxn ang="0">
                  <a:pos x="1558" y="394"/>
                </a:cxn>
                <a:cxn ang="0">
                  <a:pos x="1901" y="501"/>
                </a:cxn>
                <a:cxn ang="0">
                  <a:pos x="2218" y="633"/>
                </a:cxn>
                <a:cxn ang="0">
                  <a:pos x="2509" y="798"/>
                </a:cxn>
                <a:cxn ang="0">
                  <a:pos x="2540" y="812"/>
                </a:cxn>
                <a:cxn ang="0">
                  <a:pos x="2574" y="826"/>
                </a:cxn>
                <a:cxn ang="0">
                  <a:pos x="2609" y="843"/>
                </a:cxn>
                <a:cxn ang="0">
                  <a:pos x="2647" y="861"/>
                </a:cxn>
                <a:cxn ang="0">
                  <a:pos x="2681" y="875"/>
                </a:cxn>
                <a:cxn ang="0">
                  <a:pos x="2719" y="889"/>
                </a:cxn>
                <a:cxn ang="0">
                  <a:pos x="2754" y="906"/>
                </a:cxn>
                <a:cxn ang="0">
                  <a:pos x="2796" y="923"/>
                </a:cxn>
                <a:cxn ang="0">
                  <a:pos x="2391" y="504"/>
                </a:cxn>
                <a:cxn ang="0">
                  <a:pos x="1946" y="224"/>
                </a:cxn>
                <a:cxn ang="0">
                  <a:pos x="1483" y="59"/>
                </a:cxn>
                <a:cxn ang="0">
                  <a:pos x="1037" y="0"/>
                </a:cxn>
                <a:cxn ang="0">
                  <a:pos x="636" y="20"/>
                </a:cxn>
                <a:cxn ang="0">
                  <a:pos x="311" y="118"/>
                </a:cxn>
                <a:cxn ang="0">
                  <a:pos x="86" y="273"/>
                </a:cxn>
                <a:cxn ang="0">
                  <a:pos x="0" y="474"/>
                </a:cxn>
              </a:cxnLst>
              <a:rect l="0" t="0" r="r" b="b"/>
              <a:pathLst>
                <a:path w="2796" h="923">
                  <a:moveTo>
                    <a:pt x="0" y="474"/>
                  </a:moveTo>
                  <a:lnTo>
                    <a:pt x="245" y="363"/>
                  </a:lnTo>
                  <a:lnTo>
                    <a:pt x="535" y="308"/>
                  </a:lnTo>
                  <a:lnTo>
                    <a:pt x="860" y="294"/>
                  </a:lnTo>
                  <a:lnTo>
                    <a:pt x="1206" y="328"/>
                  </a:lnTo>
                  <a:lnTo>
                    <a:pt x="1558" y="394"/>
                  </a:lnTo>
                  <a:lnTo>
                    <a:pt x="1901" y="501"/>
                  </a:lnTo>
                  <a:lnTo>
                    <a:pt x="2218" y="633"/>
                  </a:lnTo>
                  <a:lnTo>
                    <a:pt x="2509" y="798"/>
                  </a:lnTo>
                  <a:lnTo>
                    <a:pt x="2540" y="812"/>
                  </a:lnTo>
                  <a:lnTo>
                    <a:pt x="2574" y="826"/>
                  </a:lnTo>
                  <a:lnTo>
                    <a:pt x="2609" y="843"/>
                  </a:lnTo>
                  <a:lnTo>
                    <a:pt x="2647" y="861"/>
                  </a:lnTo>
                  <a:lnTo>
                    <a:pt x="2681" y="875"/>
                  </a:lnTo>
                  <a:lnTo>
                    <a:pt x="2719" y="889"/>
                  </a:lnTo>
                  <a:lnTo>
                    <a:pt x="2754" y="906"/>
                  </a:lnTo>
                  <a:lnTo>
                    <a:pt x="2796" y="923"/>
                  </a:lnTo>
                  <a:lnTo>
                    <a:pt x="2391" y="504"/>
                  </a:lnTo>
                  <a:lnTo>
                    <a:pt x="1946" y="224"/>
                  </a:lnTo>
                  <a:lnTo>
                    <a:pt x="1483" y="59"/>
                  </a:lnTo>
                  <a:lnTo>
                    <a:pt x="1037" y="0"/>
                  </a:lnTo>
                  <a:lnTo>
                    <a:pt x="636" y="20"/>
                  </a:lnTo>
                  <a:lnTo>
                    <a:pt x="311" y="118"/>
                  </a:lnTo>
                  <a:lnTo>
                    <a:pt x="86" y="273"/>
                  </a:lnTo>
                  <a:lnTo>
                    <a:pt x="0" y="474"/>
                  </a:lnTo>
                  <a:close/>
                </a:path>
              </a:pathLst>
            </a:custGeom>
            <a:solidFill>
              <a:srgbClr val="FF0066">
                <a:alpha val="6000"/>
              </a:srgbClr>
            </a:solidFill>
            <a:ln w="9525">
              <a:noFill/>
              <a:round/>
              <a:headEnd/>
              <a:tailEnd/>
            </a:ln>
          </p:spPr>
          <p:txBody>
            <a:bodyPr/>
            <a:lstStyle/>
            <a:p>
              <a:endParaRPr lang="ar-SA"/>
            </a:p>
          </p:txBody>
        </p:sp>
        <p:sp>
          <p:nvSpPr>
            <p:cNvPr id="3494" name="Freeform 422"/>
            <p:cNvSpPr>
              <a:spLocks/>
            </p:cNvSpPr>
            <p:nvPr/>
          </p:nvSpPr>
          <p:spPr bwMode="auto">
            <a:xfrm>
              <a:off x="2739" y="1428"/>
              <a:ext cx="460" cy="152"/>
            </a:xfrm>
            <a:custGeom>
              <a:avLst/>
              <a:gdLst/>
              <a:ahLst/>
              <a:cxnLst>
                <a:cxn ang="0">
                  <a:pos x="0" y="432"/>
                </a:cxn>
                <a:cxn ang="0">
                  <a:pos x="241" y="317"/>
                </a:cxn>
                <a:cxn ang="0">
                  <a:pos x="543" y="256"/>
                </a:cxn>
                <a:cxn ang="0">
                  <a:pos x="867" y="242"/>
                </a:cxn>
                <a:cxn ang="0">
                  <a:pos x="1217" y="269"/>
                </a:cxn>
                <a:cxn ang="0">
                  <a:pos x="1562" y="338"/>
                </a:cxn>
                <a:cxn ang="0">
                  <a:pos x="1897" y="446"/>
                </a:cxn>
                <a:cxn ang="0">
                  <a:pos x="2205" y="590"/>
                </a:cxn>
                <a:cxn ang="0">
                  <a:pos x="2471" y="770"/>
                </a:cxn>
                <a:cxn ang="0">
                  <a:pos x="2502" y="780"/>
                </a:cxn>
                <a:cxn ang="0">
                  <a:pos x="2536" y="801"/>
                </a:cxn>
                <a:cxn ang="0">
                  <a:pos x="2571" y="818"/>
                </a:cxn>
                <a:cxn ang="0">
                  <a:pos x="2609" y="836"/>
                </a:cxn>
                <a:cxn ang="0">
                  <a:pos x="2643" y="853"/>
                </a:cxn>
                <a:cxn ang="0">
                  <a:pos x="2681" y="870"/>
                </a:cxn>
                <a:cxn ang="0">
                  <a:pos x="2716" y="891"/>
                </a:cxn>
                <a:cxn ang="0">
                  <a:pos x="2758" y="912"/>
                </a:cxn>
                <a:cxn ang="0">
                  <a:pos x="2357" y="507"/>
                </a:cxn>
                <a:cxn ang="0">
                  <a:pos x="1921" y="234"/>
                </a:cxn>
                <a:cxn ang="0">
                  <a:pos x="1462" y="61"/>
                </a:cxn>
                <a:cxn ang="0">
                  <a:pos x="1022" y="0"/>
                </a:cxn>
                <a:cxn ang="0">
                  <a:pos x="625" y="14"/>
                </a:cxn>
                <a:cxn ang="0">
                  <a:pos x="301" y="100"/>
                </a:cxn>
                <a:cxn ang="0">
                  <a:pos x="79" y="242"/>
                </a:cxn>
                <a:cxn ang="0">
                  <a:pos x="0" y="432"/>
                </a:cxn>
              </a:cxnLst>
              <a:rect l="0" t="0" r="r" b="b"/>
              <a:pathLst>
                <a:path w="2758" h="912">
                  <a:moveTo>
                    <a:pt x="0" y="432"/>
                  </a:moveTo>
                  <a:lnTo>
                    <a:pt x="241" y="317"/>
                  </a:lnTo>
                  <a:lnTo>
                    <a:pt x="543" y="256"/>
                  </a:lnTo>
                  <a:lnTo>
                    <a:pt x="867" y="242"/>
                  </a:lnTo>
                  <a:lnTo>
                    <a:pt x="1217" y="269"/>
                  </a:lnTo>
                  <a:lnTo>
                    <a:pt x="1562" y="338"/>
                  </a:lnTo>
                  <a:lnTo>
                    <a:pt x="1897" y="446"/>
                  </a:lnTo>
                  <a:lnTo>
                    <a:pt x="2205" y="590"/>
                  </a:lnTo>
                  <a:lnTo>
                    <a:pt x="2471" y="770"/>
                  </a:lnTo>
                  <a:lnTo>
                    <a:pt x="2502" y="780"/>
                  </a:lnTo>
                  <a:lnTo>
                    <a:pt x="2536" y="801"/>
                  </a:lnTo>
                  <a:lnTo>
                    <a:pt x="2571" y="818"/>
                  </a:lnTo>
                  <a:lnTo>
                    <a:pt x="2609" y="836"/>
                  </a:lnTo>
                  <a:lnTo>
                    <a:pt x="2643" y="853"/>
                  </a:lnTo>
                  <a:lnTo>
                    <a:pt x="2681" y="870"/>
                  </a:lnTo>
                  <a:lnTo>
                    <a:pt x="2716" y="891"/>
                  </a:lnTo>
                  <a:lnTo>
                    <a:pt x="2758" y="912"/>
                  </a:lnTo>
                  <a:lnTo>
                    <a:pt x="2357" y="507"/>
                  </a:lnTo>
                  <a:lnTo>
                    <a:pt x="1921" y="234"/>
                  </a:lnTo>
                  <a:lnTo>
                    <a:pt x="1462" y="61"/>
                  </a:lnTo>
                  <a:lnTo>
                    <a:pt x="1022" y="0"/>
                  </a:lnTo>
                  <a:lnTo>
                    <a:pt x="625" y="14"/>
                  </a:lnTo>
                  <a:lnTo>
                    <a:pt x="301" y="100"/>
                  </a:lnTo>
                  <a:lnTo>
                    <a:pt x="79" y="242"/>
                  </a:lnTo>
                  <a:lnTo>
                    <a:pt x="0" y="432"/>
                  </a:lnTo>
                  <a:close/>
                </a:path>
              </a:pathLst>
            </a:custGeom>
            <a:solidFill>
              <a:srgbClr val="FF0066">
                <a:alpha val="6000"/>
              </a:srgbClr>
            </a:solidFill>
            <a:ln w="9525">
              <a:noFill/>
              <a:round/>
              <a:headEnd/>
              <a:tailEnd/>
            </a:ln>
          </p:spPr>
          <p:txBody>
            <a:bodyPr/>
            <a:lstStyle/>
            <a:p>
              <a:endParaRPr lang="ar-SA"/>
            </a:p>
          </p:txBody>
        </p:sp>
        <p:sp>
          <p:nvSpPr>
            <p:cNvPr id="3495" name="Freeform 423"/>
            <p:cNvSpPr>
              <a:spLocks/>
            </p:cNvSpPr>
            <p:nvPr/>
          </p:nvSpPr>
          <p:spPr bwMode="auto">
            <a:xfrm>
              <a:off x="2648" y="1119"/>
              <a:ext cx="375" cy="326"/>
            </a:xfrm>
            <a:custGeom>
              <a:avLst/>
              <a:gdLst/>
              <a:ahLst/>
              <a:cxnLst>
                <a:cxn ang="0">
                  <a:pos x="128" y="1956"/>
                </a:cxn>
                <a:cxn ang="0">
                  <a:pos x="204" y="1721"/>
                </a:cxn>
                <a:cxn ang="0">
                  <a:pos x="356" y="1482"/>
                </a:cxn>
                <a:cxn ang="0">
                  <a:pos x="557" y="1240"/>
                </a:cxn>
                <a:cxn ang="0">
                  <a:pos x="816" y="1003"/>
                </a:cxn>
                <a:cxn ang="0">
                  <a:pos x="1093" y="764"/>
                </a:cxn>
                <a:cxn ang="0">
                  <a:pos x="1396" y="543"/>
                </a:cxn>
                <a:cxn ang="0">
                  <a:pos x="1701" y="335"/>
                </a:cxn>
                <a:cxn ang="0">
                  <a:pos x="2009" y="156"/>
                </a:cxn>
                <a:cxn ang="0">
                  <a:pos x="2036" y="134"/>
                </a:cxn>
                <a:cxn ang="0">
                  <a:pos x="2067" y="117"/>
                </a:cxn>
                <a:cxn ang="0">
                  <a:pos x="2098" y="93"/>
                </a:cxn>
                <a:cxn ang="0">
                  <a:pos x="2130" y="76"/>
                </a:cxn>
                <a:cxn ang="0">
                  <a:pos x="2160" y="52"/>
                </a:cxn>
                <a:cxn ang="0">
                  <a:pos x="2191" y="35"/>
                </a:cxn>
                <a:cxn ang="0">
                  <a:pos x="2222" y="18"/>
                </a:cxn>
                <a:cxn ang="0">
                  <a:pos x="2254" y="0"/>
                </a:cxn>
                <a:cxn ang="0">
                  <a:pos x="1635" y="21"/>
                </a:cxn>
                <a:cxn ang="0">
                  <a:pos x="1113" y="180"/>
                </a:cxn>
                <a:cxn ang="0">
                  <a:pos x="674" y="432"/>
                </a:cxn>
                <a:cxn ang="0">
                  <a:pos x="345" y="750"/>
                </a:cxn>
                <a:cxn ang="0">
                  <a:pos x="117" y="1092"/>
                </a:cxn>
                <a:cxn ang="0">
                  <a:pos x="0" y="1435"/>
                </a:cxn>
                <a:cxn ang="0">
                  <a:pos x="0" y="1732"/>
                </a:cxn>
                <a:cxn ang="0">
                  <a:pos x="128" y="1956"/>
                </a:cxn>
              </a:cxnLst>
              <a:rect l="0" t="0" r="r" b="b"/>
              <a:pathLst>
                <a:path w="2254" h="1956">
                  <a:moveTo>
                    <a:pt x="128" y="1956"/>
                  </a:moveTo>
                  <a:lnTo>
                    <a:pt x="204" y="1721"/>
                  </a:lnTo>
                  <a:lnTo>
                    <a:pt x="356" y="1482"/>
                  </a:lnTo>
                  <a:lnTo>
                    <a:pt x="557" y="1240"/>
                  </a:lnTo>
                  <a:lnTo>
                    <a:pt x="816" y="1003"/>
                  </a:lnTo>
                  <a:lnTo>
                    <a:pt x="1093" y="764"/>
                  </a:lnTo>
                  <a:lnTo>
                    <a:pt x="1396" y="543"/>
                  </a:lnTo>
                  <a:lnTo>
                    <a:pt x="1701" y="335"/>
                  </a:lnTo>
                  <a:lnTo>
                    <a:pt x="2009" y="156"/>
                  </a:lnTo>
                  <a:lnTo>
                    <a:pt x="2036" y="134"/>
                  </a:lnTo>
                  <a:lnTo>
                    <a:pt x="2067" y="117"/>
                  </a:lnTo>
                  <a:lnTo>
                    <a:pt x="2098" y="93"/>
                  </a:lnTo>
                  <a:lnTo>
                    <a:pt x="2130" y="76"/>
                  </a:lnTo>
                  <a:lnTo>
                    <a:pt x="2160" y="52"/>
                  </a:lnTo>
                  <a:lnTo>
                    <a:pt x="2191" y="35"/>
                  </a:lnTo>
                  <a:lnTo>
                    <a:pt x="2222" y="18"/>
                  </a:lnTo>
                  <a:lnTo>
                    <a:pt x="2254" y="0"/>
                  </a:lnTo>
                  <a:lnTo>
                    <a:pt x="1635" y="21"/>
                  </a:lnTo>
                  <a:lnTo>
                    <a:pt x="1113" y="180"/>
                  </a:lnTo>
                  <a:lnTo>
                    <a:pt x="674" y="432"/>
                  </a:lnTo>
                  <a:lnTo>
                    <a:pt x="345" y="750"/>
                  </a:lnTo>
                  <a:lnTo>
                    <a:pt x="117" y="1092"/>
                  </a:lnTo>
                  <a:lnTo>
                    <a:pt x="0" y="1435"/>
                  </a:lnTo>
                  <a:lnTo>
                    <a:pt x="0" y="1732"/>
                  </a:lnTo>
                  <a:lnTo>
                    <a:pt x="128" y="1956"/>
                  </a:lnTo>
                  <a:close/>
                </a:path>
              </a:pathLst>
            </a:custGeom>
            <a:solidFill>
              <a:srgbClr val="FF0066">
                <a:alpha val="6000"/>
              </a:srgbClr>
            </a:solidFill>
            <a:ln w="9525">
              <a:noFill/>
              <a:round/>
              <a:headEnd/>
              <a:tailEnd/>
            </a:ln>
          </p:spPr>
          <p:txBody>
            <a:bodyPr/>
            <a:lstStyle/>
            <a:p>
              <a:endParaRPr lang="ar-SA"/>
            </a:p>
          </p:txBody>
        </p:sp>
        <p:sp>
          <p:nvSpPr>
            <p:cNvPr id="3496" name="Freeform 424"/>
            <p:cNvSpPr>
              <a:spLocks/>
            </p:cNvSpPr>
            <p:nvPr/>
          </p:nvSpPr>
          <p:spPr bwMode="auto">
            <a:xfrm>
              <a:off x="2650" y="1119"/>
              <a:ext cx="373" cy="319"/>
            </a:xfrm>
            <a:custGeom>
              <a:avLst/>
              <a:gdLst/>
              <a:ahLst/>
              <a:cxnLst>
                <a:cxn ang="0">
                  <a:pos x="117" y="1914"/>
                </a:cxn>
                <a:cxn ang="0">
                  <a:pos x="193" y="1672"/>
                </a:cxn>
                <a:cxn ang="0">
                  <a:pos x="342" y="1424"/>
                </a:cxn>
                <a:cxn ang="0">
                  <a:pos x="542" y="1179"/>
                </a:cxn>
                <a:cxn ang="0">
                  <a:pos x="794" y="940"/>
                </a:cxn>
                <a:cxn ang="0">
                  <a:pos x="1068" y="705"/>
                </a:cxn>
                <a:cxn ang="0">
                  <a:pos x="1376" y="497"/>
                </a:cxn>
                <a:cxn ang="0">
                  <a:pos x="1676" y="311"/>
                </a:cxn>
                <a:cxn ang="0">
                  <a:pos x="1984" y="152"/>
                </a:cxn>
                <a:cxn ang="0">
                  <a:pos x="2015" y="131"/>
                </a:cxn>
                <a:cxn ang="0">
                  <a:pos x="2045" y="111"/>
                </a:cxn>
                <a:cxn ang="0">
                  <a:pos x="2076" y="90"/>
                </a:cxn>
                <a:cxn ang="0">
                  <a:pos x="2114" y="73"/>
                </a:cxn>
                <a:cxn ang="0">
                  <a:pos x="2146" y="48"/>
                </a:cxn>
                <a:cxn ang="0">
                  <a:pos x="2177" y="35"/>
                </a:cxn>
                <a:cxn ang="0">
                  <a:pos x="2208" y="13"/>
                </a:cxn>
                <a:cxn ang="0">
                  <a:pos x="2243" y="0"/>
                </a:cxn>
                <a:cxn ang="0">
                  <a:pos x="1638" y="27"/>
                </a:cxn>
                <a:cxn ang="0">
                  <a:pos x="1120" y="183"/>
                </a:cxn>
                <a:cxn ang="0">
                  <a:pos x="691" y="432"/>
                </a:cxn>
                <a:cxn ang="0">
                  <a:pos x="359" y="747"/>
                </a:cxn>
                <a:cxn ang="0">
                  <a:pos x="124" y="1078"/>
                </a:cxn>
                <a:cxn ang="0">
                  <a:pos x="3" y="1410"/>
                </a:cxn>
                <a:cxn ang="0">
                  <a:pos x="0" y="1700"/>
                </a:cxn>
                <a:cxn ang="0">
                  <a:pos x="117" y="1914"/>
                </a:cxn>
              </a:cxnLst>
              <a:rect l="0" t="0" r="r" b="b"/>
              <a:pathLst>
                <a:path w="2243" h="1914">
                  <a:moveTo>
                    <a:pt x="117" y="1914"/>
                  </a:moveTo>
                  <a:lnTo>
                    <a:pt x="193" y="1672"/>
                  </a:lnTo>
                  <a:lnTo>
                    <a:pt x="342" y="1424"/>
                  </a:lnTo>
                  <a:lnTo>
                    <a:pt x="542" y="1179"/>
                  </a:lnTo>
                  <a:lnTo>
                    <a:pt x="794" y="940"/>
                  </a:lnTo>
                  <a:lnTo>
                    <a:pt x="1068" y="705"/>
                  </a:lnTo>
                  <a:lnTo>
                    <a:pt x="1376" y="497"/>
                  </a:lnTo>
                  <a:lnTo>
                    <a:pt x="1676" y="311"/>
                  </a:lnTo>
                  <a:lnTo>
                    <a:pt x="1984" y="152"/>
                  </a:lnTo>
                  <a:lnTo>
                    <a:pt x="2015" y="131"/>
                  </a:lnTo>
                  <a:lnTo>
                    <a:pt x="2045" y="111"/>
                  </a:lnTo>
                  <a:lnTo>
                    <a:pt x="2076" y="90"/>
                  </a:lnTo>
                  <a:lnTo>
                    <a:pt x="2114" y="73"/>
                  </a:lnTo>
                  <a:lnTo>
                    <a:pt x="2146" y="48"/>
                  </a:lnTo>
                  <a:lnTo>
                    <a:pt x="2177" y="35"/>
                  </a:lnTo>
                  <a:lnTo>
                    <a:pt x="2208" y="13"/>
                  </a:lnTo>
                  <a:lnTo>
                    <a:pt x="2243" y="0"/>
                  </a:lnTo>
                  <a:lnTo>
                    <a:pt x="1638" y="27"/>
                  </a:lnTo>
                  <a:lnTo>
                    <a:pt x="1120" y="183"/>
                  </a:lnTo>
                  <a:lnTo>
                    <a:pt x="691" y="432"/>
                  </a:lnTo>
                  <a:lnTo>
                    <a:pt x="359" y="747"/>
                  </a:lnTo>
                  <a:lnTo>
                    <a:pt x="124" y="1078"/>
                  </a:lnTo>
                  <a:lnTo>
                    <a:pt x="3" y="1410"/>
                  </a:lnTo>
                  <a:lnTo>
                    <a:pt x="0" y="1700"/>
                  </a:lnTo>
                  <a:lnTo>
                    <a:pt x="117" y="1914"/>
                  </a:lnTo>
                  <a:close/>
                </a:path>
              </a:pathLst>
            </a:custGeom>
            <a:solidFill>
              <a:srgbClr val="FF0066">
                <a:alpha val="6000"/>
              </a:srgbClr>
            </a:solidFill>
            <a:ln w="9525">
              <a:noFill/>
              <a:round/>
              <a:headEnd/>
              <a:tailEnd/>
            </a:ln>
          </p:spPr>
          <p:txBody>
            <a:bodyPr/>
            <a:lstStyle/>
            <a:p>
              <a:endParaRPr lang="ar-SA"/>
            </a:p>
          </p:txBody>
        </p:sp>
        <p:sp>
          <p:nvSpPr>
            <p:cNvPr id="3497" name="Freeform 425"/>
            <p:cNvSpPr>
              <a:spLocks/>
            </p:cNvSpPr>
            <p:nvPr/>
          </p:nvSpPr>
          <p:spPr bwMode="auto">
            <a:xfrm>
              <a:off x="2650" y="1119"/>
              <a:ext cx="373" cy="311"/>
            </a:xfrm>
            <a:custGeom>
              <a:avLst/>
              <a:gdLst/>
              <a:ahLst/>
              <a:cxnLst>
                <a:cxn ang="0">
                  <a:pos x="114" y="1867"/>
                </a:cxn>
                <a:cxn ang="0">
                  <a:pos x="183" y="1617"/>
                </a:cxn>
                <a:cxn ang="0">
                  <a:pos x="328" y="1366"/>
                </a:cxn>
                <a:cxn ang="0">
                  <a:pos x="532" y="1116"/>
                </a:cxn>
                <a:cxn ang="0">
                  <a:pos x="777" y="877"/>
                </a:cxn>
                <a:cxn ang="0">
                  <a:pos x="1054" y="646"/>
                </a:cxn>
                <a:cxn ang="0">
                  <a:pos x="1355" y="445"/>
                </a:cxn>
                <a:cxn ang="0">
                  <a:pos x="1655" y="269"/>
                </a:cxn>
                <a:cxn ang="0">
                  <a:pos x="1967" y="139"/>
                </a:cxn>
                <a:cxn ang="0">
                  <a:pos x="1998" y="117"/>
                </a:cxn>
                <a:cxn ang="0">
                  <a:pos x="2032" y="97"/>
                </a:cxn>
                <a:cxn ang="0">
                  <a:pos x="2067" y="79"/>
                </a:cxn>
                <a:cxn ang="0">
                  <a:pos x="2102" y="65"/>
                </a:cxn>
                <a:cxn ang="0">
                  <a:pos x="2133" y="48"/>
                </a:cxn>
                <a:cxn ang="0">
                  <a:pos x="2171" y="31"/>
                </a:cxn>
                <a:cxn ang="0">
                  <a:pos x="2205" y="13"/>
                </a:cxn>
                <a:cxn ang="0">
                  <a:pos x="2240" y="0"/>
                </a:cxn>
                <a:cxn ang="0">
                  <a:pos x="1649" y="31"/>
                </a:cxn>
                <a:cxn ang="0">
                  <a:pos x="1137" y="183"/>
                </a:cxn>
                <a:cxn ang="0">
                  <a:pos x="712" y="432"/>
                </a:cxn>
                <a:cxn ang="0">
                  <a:pos x="377" y="736"/>
                </a:cxn>
                <a:cxn ang="0">
                  <a:pos x="138" y="1064"/>
                </a:cxn>
                <a:cxn ang="0">
                  <a:pos x="14" y="1386"/>
                </a:cxn>
                <a:cxn ang="0">
                  <a:pos x="0" y="1659"/>
                </a:cxn>
                <a:cxn ang="0">
                  <a:pos x="114" y="1867"/>
                </a:cxn>
              </a:cxnLst>
              <a:rect l="0" t="0" r="r" b="b"/>
              <a:pathLst>
                <a:path w="2240" h="1867">
                  <a:moveTo>
                    <a:pt x="114" y="1867"/>
                  </a:moveTo>
                  <a:lnTo>
                    <a:pt x="183" y="1617"/>
                  </a:lnTo>
                  <a:lnTo>
                    <a:pt x="328" y="1366"/>
                  </a:lnTo>
                  <a:lnTo>
                    <a:pt x="532" y="1116"/>
                  </a:lnTo>
                  <a:lnTo>
                    <a:pt x="777" y="877"/>
                  </a:lnTo>
                  <a:lnTo>
                    <a:pt x="1054" y="646"/>
                  </a:lnTo>
                  <a:lnTo>
                    <a:pt x="1355" y="445"/>
                  </a:lnTo>
                  <a:lnTo>
                    <a:pt x="1655" y="269"/>
                  </a:lnTo>
                  <a:lnTo>
                    <a:pt x="1967" y="139"/>
                  </a:lnTo>
                  <a:lnTo>
                    <a:pt x="1998" y="117"/>
                  </a:lnTo>
                  <a:lnTo>
                    <a:pt x="2032" y="97"/>
                  </a:lnTo>
                  <a:lnTo>
                    <a:pt x="2067" y="79"/>
                  </a:lnTo>
                  <a:lnTo>
                    <a:pt x="2102" y="65"/>
                  </a:lnTo>
                  <a:lnTo>
                    <a:pt x="2133" y="48"/>
                  </a:lnTo>
                  <a:lnTo>
                    <a:pt x="2171" y="31"/>
                  </a:lnTo>
                  <a:lnTo>
                    <a:pt x="2205" y="13"/>
                  </a:lnTo>
                  <a:lnTo>
                    <a:pt x="2240" y="0"/>
                  </a:lnTo>
                  <a:lnTo>
                    <a:pt x="1649" y="31"/>
                  </a:lnTo>
                  <a:lnTo>
                    <a:pt x="1137" y="183"/>
                  </a:lnTo>
                  <a:lnTo>
                    <a:pt x="712" y="432"/>
                  </a:lnTo>
                  <a:lnTo>
                    <a:pt x="377" y="736"/>
                  </a:lnTo>
                  <a:lnTo>
                    <a:pt x="138" y="1064"/>
                  </a:lnTo>
                  <a:lnTo>
                    <a:pt x="14" y="1386"/>
                  </a:lnTo>
                  <a:lnTo>
                    <a:pt x="0" y="1659"/>
                  </a:lnTo>
                  <a:lnTo>
                    <a:pt x="114" y="1867"/>
                  </a:lnTo>
                  <a:close/>
                </a:path>
              </a:pathLst>
            </a:custGeom>
            <a:solidFill>
              <a:srgbClr val="FF0066">
                <a:alpha val="6000"/>
              </a:srgbClr>
            </a:solidFill>
            <a:ln w="9525">
              <a:noFill/>
              <a:round/>
              <a:headEnd/>
              <a:tailEnd/>
            </a:ln>
          </p:spPr>
          <p:txBody>
            <a:bodyPr/>
            <a:lstStyle/>
            <a:p>
              <a:endParaRPr lang="ar-SA"/>
            </a:p>
          </p:txBody>
        </p:sp>
        <p:sp>
          <p:nvSpPr>
            <p:cNvPr id="3498" name="Freeform 426"/>
            <p:cNvSpPr>
              <a:spLocks/>
            </p:cNvSpPr>
            <p:nvPr/>
          </p:nvSpPr>
          <p:spPr bwMode="auto">
            <a:xfrm>
              <a:off x="2650" y="1119"/>
              <a:ext cx="373" cy="303"/>
            </a:xfrm>
            <a:custGeom>
              <a:avLst/>
              <a:gdLst/>
              <a:ahLst/>
              <a:cxnLst>
                <a:cxn ang="0">
                  <a:pos x="103" y="1818"/>
                </a:cxn>
                <a:cxn ang="0">
                  <a:pos x="176" y="1559"/>
                </a:cxn>
                <a:cxn ang="0">
                  <a:pos x="318" y="1303"/>
                </a:cxn>
                <a:cxn ang="0">
                  <a:pos x="521" y="1047"/>
                </a:cxn>
                <a:cxn ang="0">
                  <a:pos x="771" y="808"/>
                </a:cxn>
                <a:cxn ang="0">
                  <a:pos x="1044" y="584"/>
                </a:cxn>
                <a:cxn ang="0">
                  <a:pos x="1344" y="394"/>
                </a:cxn>
                <a:cxn ang="0">
                  <a:pos x="1649" y="238"/>
                </a:cxn>
                <a:cxn ang="0">
                  <a:pos x="1956" y="134"/>
                </a:cxn>
                <a:cxn ang="0">
                  <a:pos x="1987" y="117"/>
                </a:cxn>
                <a:cxn ang="0">
                  <a:pos x="2025" y="97"/>
                </a:cxn>
                <a:cxn ang="0">
                  <a:pos x="2059" y="79"/>
                </a:cxn>
                <a:cxn ang="0">
                  <a:pos x="2098" y="65"/>
                </a:cxn>
                <a:cxn ang="0">
                  <a:pos x="2133" y="48"/>
                </a:cxn>
                <a:cxn ang="0">
                  <a:pos x="2171" y="31"/>
                </a:cxn>
                <a:cxn ang="0">
                  <a:pos x="2205" y="13"/>
                </a:cxn>
                <a:cxn ang="0">
                  <a:pos x="2240" y="0"/>
                </a:cxn>
                <a:cxn ang="0">
                  <a:pos x="1659" y="31"/>
                </a:cxn>
                <a:cxn ang="0">
                  <a:pos x="1161" y="191"/>
                </a:cxn>
                <a:cxn ang="0">
                  <a:pos x="733" y="425"/>
                </a:cxn>
                <a:cxn ang="0">
                  <a:pos x="401" y="729"/>
                </a:cxn>
                <a:cxn ang="0">
                  <a:pos x="159" y="1044"/>
                </a:cxn>
                <a:cxn ang="0">
                  <a:pos x="25" y="1355"/>
                </a:cxn>
                <a:cxn ang="0">
                  <a:pos x="0" y="1617"/>
                </a:cxn>
                <a:cxn ang="0">
                  <a:pos x="103" y="1818"/>
                </a:cxn>
              </a:cxnLst>
              <a:rect l="0" t="0" r="r" b="b"/>
              <a:pathLst>
                <a:path w="2240" h="1818">
                  <a:moveTo>
                    <a:pt x="103" y="1818"/>
                  </a:moveTo>
                  <a:lnTo>
                    <a:pt x="176" y="1559"/>
                  </a:lnTo>
                  <a:lnTo>
                    <a:pt x="318" y="1303"/>
                  </a:lnTo>
                  <a:lnTo>
                    <a:pt x="521" y="1047"/>
                  </a:lnTo>
                  <a:lnTo>
                    <a:pt x="771" y="808"/>
                  </a:lnTo>
                  <a:lnTo>
                    <a:pt x="1044" y="584"/>
                  </a:lnTo>
                  <a:lnTo>
                    <a:pt x="1344" y="394"/>
                  </a:lnTo>
                  <a:lnTo>
                    <a:pt x="1649" y="238"/>
                  </a:lnTo>
                  <a:lnTo>
                    <a:pt x="1956" y="134"/>
                  </a:lnTo>
                  <a:lnTo>
                    <a:pt x="1987" y="117"/>
                  </a:lnTo>
                  <a:lnTo>
                    <a:pt x="2025" y="97"/>
                  </a:lnTo>
                  <a:lnTo>
                    <a:pt x="2059" y="79"/>
                  </a:lnTo>
                  <a:lnTo>
                    <a:pt x="2098" y="65"/>
                  </a:lnTo>
                  <a:lnTo>
                    <a:pt x="2133" y="48"/>
                  </a:lnTo>
                  <a:lnTo>
                    <a:pt x="2171" y="31"/>
                  </a:lnTo>
                  <a:lnTo>
                    <a:pt x="2205" y="13"/>
                  </a:lnTo>
                  <a:lnTo>
                    <a:pt x="2240" y="0"/>
                  </a:lnTo>
                  <a:lnTo>
                    <a:pt x="1659" y="31"/>
                  </a:lnTo>
                  <a:lnTo>
                    <a:pt x="1161" y="191"/>
                  </a:lnTo>
                  <a:lnTo>
                    <a:pt x="733" y="425"/>
                  </a:lnTo>
                  <a:lnTo>
                    <a:pt x="401" y="729"/>
                  </a:lnTo>
                  <a:lnTo>
                    <a:pt x="159" y="1044"/>
                  </a:lnTo>
                  <a:lnTo>
                    <a:pt x="25" y="1355"/>
                  </a:lnTo>
                  <a:lnTo>
                    <a:pt x="0" y="1617"/>
                  </a:lnTo>
                  <a:lnTo>
                    <a:pt x="103" y="1818"/>
                  </a:lnTo>
                  <a:close/>
                </a:path>
              </a:pathLst>
            </a:custGeom>
            <a:solidFill>
              <a:srgbClr val="FF0066">
                <a:alpha val="6000"/>
              </a:srgbClr>
            </a:solidFill>
            <a:ln w="9525">
              <a:noFill/>
              <a:round/>
              <a:headEnd/>
              <a:tailEnd/>
            </a:ln>
          </p:spPr>
          <p:txBody>
            <a:bodyPr/>
            <a:lstStyle/>
            <a:p>
              <a:endParaRPr lang="ar-SA"/>
            </a:p>
          </p:txBody>
        </p:sp>
        <p:sp>
          <p:nvSpPr>
            <p:cNvPr id="3499" name="Freeform 427"/>
            <p:cNvSpPr>
              <a:spLocks/>
            </p:cNvSpPr>
            <p:nvPr/>
          </p:nvSpPr>
          <p:spPr bwMode="auto">
            <a:xfrm>
              <a:off x="2652" y="1119"/>
              <a:ext cx="371" cy="295"/>
            </a:xfrm>
            <a:custGeom>
              <a:avLst/>
              <a:gdLst/>
              <a:ahLst/>
              <a:cxnLst>
                <a:cxn ang="0">
                  <a:pos x="92" y="1766"/>
                </a:cxn>
                <a:cxn ang="0">
                  <a:pos x="165" y="1507"/>
                </a:cxn>
                <a:cxn ang="0">
                  <a:pos x="303" y="1245"/>
                </a:cxn>
                <a:cxn ang="0">
                  <a:pos x="501" y="985"/>
                </a:cxn>
                <a:cxn ang="0">
                  <a:pos x="749" y="747"/>
                </a:cxn>
                <a:cxn ang="0">
                  <a:pos x="1019" y="525"/>
                </a:cxn>
                <a:cxn ang="0">
                  <a:pos x="1319" y="346"/>
                </a:cxn>
                <a:cxn ang="0">
                  <a:pos x="1627" y="200"/>
                </a:cxn>
                <a:cxn ang="0">
                  <a:pos x="1938" y="121"/>
                </a:cxn>
                <a:cxn ang="0">
                  <a:pos x="1970" y="104"/>
                </a:cxn>
                <a:cxn ang="0">
                  <a:pos x="2011" y="90"/>
                </a:cxn>
                <a:cxn ang="0">
                  <a:pos x="2042" y="76"/>
                </a:cxn>
                <a:cxn ang="0">
                  <a:pos x="2080" y="62"/>
                </a:cxn>
                <a:cxn ang="0">
                  <a:pos x="2118" y="45"/>
                </a:cxn>
                <a:cxn ang="0">
                  <a:pos x="2152" y="31"/>
                </a:cxn>
                <a:cxn ang="0">
                  <a:pos x="2191" y="13"/>
                </a:cxn>
                <a:cxn ang="0">
                  <a:pos x="2229" y="0"/>
                </a:cxn>
                <a:cxn ang="0">
                  <a:pos x="1659" y="35"/>
                </a:cxn>
                <a:cxn ang="0">
                  <a:pos x="1167" y="194"/>
                </a:cxn>
                <a:cxn ang="0">
                  <a:pos x="746" y="425"/>
                </a:cxn>
                <a:cxn ang="0">
                  <a:pos x="411" y="719"/>
                </a:cxn>
                <a:cxn ang="0">
                  <a:pos x="165" y="1026"/>
                </a:cxn>
                <a:cxn ang="0">
                  <a:pos x="23" y="1327"/>
                </a:cxn>
                <a:cxn ang="0">
                  <a:pos x="0" y="1583"/>
                </a:cxn>
                <a:cxn ang="0">
                  <a:pos x="92" y="1766"/>
                </a:cxn>
              </a:cxnLst>
              <a:rect l="0" t="0" r="r" b="b"/>
              <a:pathLst>
                <a:path w="2229" h="1766">
                  <a:moveTo>
                    <a:pt x="92" y="1766"/>
                  </a:moveTo>
                  <a:lnTo>
                    <a:pt x="165" y="1507"/>
                  </a:lnTo>
                  <a:lnTo>
                    <a:pt x="303" y="1245"/>
                  </a:lnTo>
                  <a:lnTo>
                    <a:pt x="501" y="985"/>
                  </a:lnTo>
                  <a:lnTo>
                    <a:pt x="749" y="747"/>
                  </a:lnTo>
                  <a:lnTo>
                    <a:pt x="1019" y="525"/>
                  </a:lnTo>
                  <a:lnTo>
                    <a:pt x="1319" y="346"/>
                  </a:lnTo>
                  <a:lnTo>
                    <a:pt x="1627" y="200"/>
                  </a:lnTo>
                  <a:lnTo>
                    <a:pt x="1938" y="121"/>
                  </a:lnTo>
                  <a:lnTo>
                    <a:pt x="1970" y="104"/>
                  </a:lnTo>
                  <a:lnTo>
                    <a:pt x="2011" y="90"/>
                  </a:lnTo>
                  <a:lnTo>
                    <a:pt x="2042" y="76"/>
                  </a:lnTo>
                  <a:lnTo>
                    <a:pt x="2080" y="62"/>
                  </a:lnTo>
                  <a:lnTo>
                    <a:pt x="2118" y="45"/>
                  </a:lnTo>
                  <a:lnTo>
                    <a:pt x="2152" y="31"/>
                  </a:lnTo>
                  <a:lnTo>
                    <a:pt x="2191" y="13"/>
                  </a:lnTo>
                  <a:lnTo>
                    <a:pt x="2229" y="0"/>
                  </a:lnTo>
                  <a:lnTo>
                    <a:pt x="1659" y="35"/>
                  </a:lnTo>
                  <a:lnTo>
                    <a:pt x="1167" y="194"/>
                  </a:lnTo>
                  <a:lnTo>
                    <a:pt x="746" y="425"/>
                  </a:lnTo>
                  <a:lnTo>
                    <a:pt x="411" y="719"/>
                  </a:lnTo>
                  <a:lnTo>
                    <a:pt x="165" y="1026"/>
                  </a:lnTo>
                  <a:lnTo>
                    <a:pt x="23" y="1327"/>
                  </a:lnTo>
                  <a:lnTo>
                    <a:pt x="0" y="1583"/>
                  </a:lnTo>
                  <a:lnTo>
                    <a:pt x="92" y="1766"/>
                  </a:lnTo>
                  <a:close/>
                </a:path>
              </a:pathLst>
            </a:custGeom>
            <a:solidFill>
              <a:srgbClr val="FF0066">
                <a:alpha val="6000"/>
              </a:srgbClr>
            </a:solidFill>
            <a:ln w="9525">
              <a:noFill/>
              <a:round/>
              <a:headEnd/>
              <a:tailEnd/>
            </a:ln>
          </p:spPr>
          <p:txBody>
            <a:bodyPr/>
            <a:lstStyle/>
            <a:p>
              <a:endParaRPr lang="ar-SA"/>
            </a:p>
          </p:txBody>
        </p:sp>
        <p:sp>
          <p:nvSpPr>
            <p:cNvPr id="3500" name="Freeform 428"/>
            <p:cNvSpPr>
              <a:spLocks/>
            </p:cNvSpPr>
            <p:nvPr/>
          </p:nvSpPr>
          <p:spPr bwMode="auto">
            <a:xfrm>
              <a:off x="1944" y="1218"/>
              <a:ext cx="495" cy="253"/>
            </a:xfrm>
            <a:custGeom>
              <a:avLst/>
              <a:gdLst/>
              <a:ahLst/>
              <a:cxnLst>
                <a:cxn ang="0">
                  <a:pos x="2969" y="1515"/>
                </a:cxn>
                <a:cxn ang="0">
                  <a:pos x="2779" y="1124"/>
                </a:cxn>
                <a:cxn ang="0">
                  <a:pos x="2520" y="733"/>
                </a:cxn>
                <a:cxn ang="0">
                  <a:pos x="2191" y="387"/>
                </a:cxn>
                <a:cxn ang="0">
                  <a:pos x="1808" y="128"/>
                </a:cxn>
                <a:cxn ang="0">
                  <a:pos x="1382" y="0"/>
                </a:cxn>
                <a:cxn ang="0">
                  <a:pos x="933" y="46"/>
                </a:cxn>
                <a:cxn ang="0">
                  <a:pos x="463" y="301"/>
                </a:cxn>
                <a:cxn ang="0">
                  <a:pos x="0" y="823"/>
                </a:cxn>
                <a:cxn ang="0">
                  <a:pos x="567" y="547"/>
                </a:cxn>
                <a:cxn ang="0">
                  <a:pos x="1054" y="436"/>
                </a:cxn>
                <a:cxn ang="0">
                  <a:pos x="1462" y="450"/>
                </a:cxn>
                <a:cxn ang="0">
                  <a:pos x="1818" y="567"/>
                </a:cxn>
                <a:cxn ang="0">
                  <a:pos x="2129" y="750"/>
                </a:cxn>
                <a:cxn ang="0">
                  <a:pos x="2413" y="992"/>
                </a:cxn>
                <a:cxn ang="0">
                  <a:pos x="2685" y="1255"/>
                </a:cxn>
                <a:cxn ang="0">
                  <a:pos x="2969" y="1515"/>
                </a:cxn>
              </a:cxnLst>
              <a:rect l="0" t="0" r="r" b="b"/>
              <a:pathLst>
                <a:path w="2969" h="1515">
                  <a:moveTo>
                    <a:pt x="2969" y="1515"/>
                  </a:moveTo>
                  <a:lnTo>
                    <a:pt x="2779" y="1124"/>
                  </a:lnTo>
                  <a:lnTo>
                    <a:pt x="2520" y="733"/>
                  </a:lnTo>
                  <a:lnTo>
                    <a:pt x="2191" y="387"/>
                  </a:lnTo>
                  <a:lnTo>
                    <a:pt x="1808" y="128"/>
                  </a:lnTo>
                  <a:lnTo>
                    <a:pt x="1382" y="0"/>
                  </a:lnTo>
                  <a:lnTo>
                    <a:pt x="933" y="46"/>
                  </a:lnTo>
                  <a:lnTo>
                    <a:pt x="463" y="301"/>
                  </a:lnTo>
                  <a:lnTo>
                    <a:pt x="0" y="823"/>
                  </a:lnTo>
                  <a:lnTo>
                    <a:pt x="567" y="547"/>
                  </a:lnTo>
                  <a:lnTo>
                    <a:pt x="1054" y="436"/>
                  </a:lnTo>
                  <a:lnTo>
                    <a:pt x="1462" y="450"/>
                  </a:lnTo>
                  <a:lnTo>
                    <a:pt x="1818" y="567"/>
                  </a:lnTo>
                  <a:lnTo>
                    <a:pt x="2129" y="750"/>
                  </a:lnTo>
                  <a:lnTo>
                    <a:pt x="2413" y="992"/>
                  </a:lnTo>
                  <a:lnTo>
                    <a:pt x="2685" y="1255"/>
                  </a:lnTo>
                  <a:lnTo>
                    <a:pt x="2969" y="1515"/>
                  </a:lnTo>
                  <a:close/>
                </a:path>
              </a:pathLst>
            </a:custGeom>
            <a:solidFill>
              <a:srgbClr val="FF0066">
                <a:alpha val="6000"/>
              </a:srgbClr>
            </a:solidFill>
            <a:ln w="9525">
              <a:noFill/>
              <a:round/>
              <a:headEnd/>
              <a:tailEnd/>
            </a:ln>
          </p:spPr>
          <p:txBody>
            <a:bodyPr/>
            <a:lstStyle/>
            <a:p>
              <a:endParaRPr lang="ar-SA"/>
            </a:p>
          </p:txBody>
        </p:sp>
        <p:sp>
          <p:nvSpPr>
            <p:cNvPr id="3501" name="Freeform 429"/>
            <p:cNvSpPr>
              <a:spLocks/>
            </p:cNvSpPr>
            <p:nvPr/>
          </p:nvSpPr>
          <p:spPr bwMode="auto">
            <a:xfrm>
              <a:off x="1954" y="1219"/>
              <a:ext cx="485" cy="252"/>
            </a:xfrm>
            <a:custGeom>
              <a:avLst/>
              <a:gdLst/>
              <a:ahLst/>
              <a:cxnLst>
                <a:cxn ang="0">
                  <a:pos x="2906" y="1508"/>
                </a:cxn>
                <a:cxn ang="0">
                  <a:pos x="2726" y="1120"/>
                </a:cxn>
                <a:cxn ang="0">
                  <a:pos x="2466" y="740"/>
                </a:cxn>
                <a:cxn ang="0">
                  <a:pos x="2142" y="391"/>
                </a:cxn>
                <a:cxn ang="0">
                  <a:pos x="1769" y="135"/>
                </a:cxn>
                <a:cxn ang="0">
                  <a:pos x="1347" y="0"/>
                </a:cxn>
                <a:cxn ang="0">
                  <a:pos x="905" y="31"/>
                </a:cxn>
                <a:cxn ang="0">
                  <a:pos x="452" y="270"/>
                </a:cxn>
                <a:cxn ang="0">
                  <a:pos x="0" y="765"/>
                </a:cxn>
                <a:cxn ang="0">
                  <a:pos x="553" y="505"/>
                </a:cxn>
                <a:cxn ang="0">
                  <a:pos x="1026" y="397"/>
                </a:cxn>
                <a:cxn ang="0">
                  <a:pos x="1426" y="415"/>
                </a:cxn>
                <a:cxn ang="0">
                  <a:pos x="1776" y="536"/>
                </a:cxn>
                <a:cxn ang="0">
                  <a:pos x="2083" y="730"/>
                </a:cxn>
                <a:cxn ang="0">
                  <a:pos x="2363" y="972"/>
                </a:cxn>
                <a:cxn ang="0">
                  <a:pos x="2626" y="1238"/>
                </a:cxn>
                <a:cxn ang="0">
                  <a:pos x="2906" y="1508"/>
                </a:cxn>
              </a:cxnLst>
              <a:rect l="0" t="0" r="r" b="b"/>
              <a:pathLst>
                <a:path w="2906" h="1508">
                  <a:moveTo>
                    <a:pt x="2906" y="1508"/>
                  </a:moveTo>
                  <a:lnTo>
                    <a:pt x="2726" y="1120"/>
                  </a:lnTo>
                  <a:lnTo>
                    <a:pt x="2466" y="740"/>
                  </a:lnTo>
                  <a:lnTo>
                    <a:pt x="2142" y="391"/>
                  </a:lnTo>
                  <a:lnTo>
                    <a:pt x="1769" y="135"/>
                  </a:lnTo>
                  <a:lnTo>
                    <a:pt x="1347" y="0"/>
                  </a:lnTo>
                  <a:lnTo>
                    <a:pt x="905" y="31"/>
                  </a:lnTo>
                  <a:lnTo>
                    <a:pt x="452" y="270"/>
                  </a:lnTo>
                  <a:lnTo>
                    <a:pt x="0" y="765"/>
                  </a:lnTo>
                  <a:lnTo>
                    <a:pt x="553" y="505"/>
                  </a:lnTo>
                  <a:lnTo>
                    <a:pt x="1026" y="397"/>
                  </a:lnTo>
                  <a:lnTo>
                    <a:pt x="1426" y="415"/>
                  </a:lnTo>
                  <a:lnTo>
                    <a:pt x="1776" y="536"/>
                  </a:lnTo>
                  <a:lnTo>
                    <a:pt x="2083" y="730"/>
                  </a:lnTo>
                  <a:lnTo>
                    <a:pt x="2363" y="972"/>
                  </a:lnTo>
                  <a:lnTo>
                    <a:pt x="2626" y="1238"/>
                  </a:lnTo>
                  <a:lnTo>
                    <a:pt x="2906" y="1508"/>
                  </a:lnTo>
                  <a:close/>
                </a:path>
              </a:pathLst>
            </a:custGeom>
            <a:solidFill>
              <a:srgbClr val="FF0066">
                <a:alpha val="6000"/>
              </a:srgbClr>
            </a:solidFill>
            <a:ln w="9525">
              <a:noFill/>
              <a:round/>
              <a:headEnd/>
              <a:tailEnd/>
            </a:ln>
          </p:spPr>
          <p:txBody>
            <a:bodyPr/>
            <a:lstStyle/>
            <a:p>
              <a:endParaRPr lang="ar-SA"/>
            </a:p>
          </p:txBody>
        </p:sp>
        <p:sp>
          <p:nvSpPr>
            <p:cNvPr id="3502" name="Freeform 430"/>
            <p:cNvSpPr>
              <a:spLocks/>
            </p:cNvSpPr>
            <p:nvPr/>
          </p:nvSpPr>
          <p:spPr bwMode="auto">
            <a:xfrm>
              <a:off x="1964" y="1221"/>
              <a:ext cx="475" cy="250"/>
            </a:xfrm>
            <a:custGeom>
              <a:avLst/>
              <a:gdLst/>
              <a:ahLst/>
              <a:cxnLst>
                <a:cxn ang="0">
                  <a:pos x="2851" y="1497"/>
                </a:cxn>
                <a:cxn ang="0">
                  <a:pos x="2675" y="1120"/>
                </a:cxn>
                <a:cxn ang="0">
                  <a:pos x="2422" y="746"/>
                </a:cxn>
                <a:cxn ang="0">
                  <a:pos x="2101" y="404"/>
                </a:cxn>
                <a:cxn ang="0">
                  <a:pos x="1731" y="141"/>
                </a:cxn>
                <a:cxn ang="0">
                  <a:pos x="1316" y="0"/>
                </a:cxn>
                <a:cxn ang="0">
                  <a:pos x="884" y="17"/>
                </a:cxn>
                <a:cxn ang="0">
                  <a:pos x="435" y="238"/>
                </a:cxn>
                <a:cxn ang="0">
                  <a:pos x="0" y="705"/>
                </a:cxn>
                <a:cxn ang="0">
                  <a:pos x="542" y="452"/>
                </a:cxn>
                <a:cxn ang="0">
                  <a:pos x="1008" y="356"/>
                </a:cxn>
                <a:cxn ang="0">
                  <a:pos x="1403" y="377"/>
                </a:cxn>
                <a:cxn ang="0">
                  <a:pos x="1748" y="507"/>
                </a:cxn>
                <a:cxn ang="0">
                  <a:pos x="2045" y="702"/>
                </a:cxn>
                <a:cxn ang="0">
                  <a:pos x="2322" y="953"/>
                </a:cxn>
                <a:cxn ang="0">
                  <a:pos x="2581" y="1223"/>
                </a:cxn>
                <a:cxn ang="0">
                  <a:pos x="2851" y="1497"/>
                </a:cxn>
              </a:cxnLst>
              <a:rect l="0" t="0" r="r" b="b"/>
              <a:pathLst>
                <a:path w="2851" h="1497">
                  <a:moveTo>
                    <a:pt x="2851" y="1497"/>
                  </a:moveTo>
                  <a:lnTo>
                    <a:pt x="2675" y="1120"/>
                  </a:lnTo>
                  <a:lnTo>
                    <a:pt x="2422" y="746"/>
                  </a:lnTo>
                  <a:lnTo>
                    <a:pt x="2101" y="404"/>
                  </a:lnTo>
                  <a:lnTo>
                    <a:pt x="1731" y="141"/>
                  </a:lnTo>
                  <a:lnTo>
                    <a:pt x="1316" y="0"/>
                  </a:lnTo>
                  <a:lnTo>
                    <a:pt x="884" y="17"/>
                  </a:lnTo>
                  <a:lnTo>
                    <a:pt x="435" y="238"/>
                  </a:lnTo>
                  <a:lnTo>
                    <a:pt x="0" y="705"/>
                  </a:lnTo>
                  <a:lnTo>
                    <a:pt x="542" y="452"/>
                  </a:lnTo>
                  <a:lnTo>
                    <a:pt x="1008" y="356"/>
                  </a:lnTo>
                  <a:lnTo>
                    <a:pt x="1403" y="377"/>
                  </a:lnTo>
                  <a:lnTo>
                    <a:pt x="1748" y="507"/>
                  </a:lnTo>
                  <a:lnTo>
                    <a:pt x="2045" y="702"/>
                  </a:lnTo>
                  <a:lnTo>
                    <a:pt x="2322" y="953"/>
                  </a:lnTo>
                  <a:lnTo>
                    <a:pt x="2581" y="1223"/>
                  </a:lnTo>
                  <a:lnTo>
                    <a:pt x="2851" y="1497"/>
                  </a:lnTo>
                  <a:close/>
                </a:path>
              </a:pathLst>
            </a:custGeom>
            <a:solidFill>
              <a:srgbClr val="FF0066">
                <a:alpha val="6000"/>
              </a:srgbClr>
            </a:solidFill>
            <a:ln w="9525">
              <a:noFill/>
              <a:round/>
              <a:headEnd/>
              <a:tailEnd/>
            </a:ln>
          </p:spPr>
          <p:txBody>
            <a:bodyPr/>
            <a:lstStyle/>
            <a:p>
              <a:endParaRPr lang="ar-SA"/>
            </a:p>
          </p:txBody>
        </p:sp>
        <p:sp>
          <p:nvSpPr>
            <p:cNvPr id="3503" name="Freeform 431"/>
            <p:cNvSpPr>
              <a:spLocks/>
            </p:cNvSpPr>
            <p:nvPr/>
          </p:nvSpPr>
          <p:spPr bwMode="auto">
            <a:xfrm>
              <a:off x="1973" y="1222"/>
              <a:ext cx="466" cy="249"/>
            </a:xfrm>
            <a:custGeom>
              <a:avLst/>
              <a:gdLst/>
              <a:ahLst/>
              <a:cxnLst>
                <a:cxn ang="0">
                  <a:pos x="2793" y="1494"/>
                </a:cxn>
                <a:cxn ang="0">
                  <a:pos x="2623" y="1123"/>
                </a:cxn>
                <a:cxn ang="0">
                  <a:pos x="2375" y="757"/>
                </a:cxn>
                <a:cxn ang="0">
                  <a:pos x="2061" y="415"/>
                </a:cxn>
                <a:cxn ang="0">
                  <a:pos x="1698" y="152"/>
                </a:cxn>
                <a:cxn ang="0">
                  <a:pos x="1286" y="0"/>
                </a:cxn>
                <a:cxn ang="0">
                  <a:pos x="864" y="11"/>
                </a:cxn>
                <a:cxn ang="0">
                  <a:pos x="429" y="211"/>
                </a:cxn>
                <a:cxn ang="0">
                  <a:pos x="0" y="657"/>
                </a:cxn>
                <a:cxn ang="0">
                  <a:pos x="536" y="415"/>
                </a:cxn>
                <a:cxn ang="0">
                  <a:pos x="989" y="322"/>
                </a:cxn>
                <a:cxn ang="0">
                  <a:pos x="1376" y="353"/>
                </a:cxn>
                <a:cxn ang="0">
                  <a:pos x="1707" y="487"/>
                </a:cxn>
                <a:cxn ang="0">
                  <a:pos x="2001" y="685"/>
                </a:cxn>
                <a:cxn ang="0">
                  <a:pos x="2271" y="941"/>
                </a:cxn>
                <a:cxn ang="0">
                  <a:pos x="2526" y="1217"/>
                </a:cxn>
                <a:cxn ang="0">
                  <a:pos x="2793" y="1494"/>
                </a:cxn>
              </a:cxnLst>
              <a:rect l="0" t="0" r="r" b="b"/>
              <a:pathLst>
                <a:path w="2793" h="1494">
                  <a:moveTo>
                    <a:pt x="2793" y="1494"/>
                  </a:moveTo>
                  <a:lnTo>
                    <a:pt x="2623" y="1123"/>
                  </a:lnTo>
                  <a:lnTo>
                    <a:pt x="2375" y="757"/>
                  </a:lnTo>
                  <a:lnTo>
                    <a:pt x="2061" y="415"/>
                  </a:lnTo>
                  <a:lnTo>
                    <a:pt x="1698" y="152"/>
                  </a:lnTo>
                  <a:lnTo>
                    <a:pt x="1286" y="0"/>
                  </a:lnTo>
                  <a:lnTo>
                    <a:pt x="864" y="11"/>
                  </a:lnTo>
                  <a:lnTo>
                    <a:pt x="429" y="211"/>
                  </a:lnTo>
                  <a:lnTo>
                    <a:pt x="0" y="657"/>
                  </a:lnTo>
                  <a:lnTo>
                    <a:pt x="536" y="415"/>
                  </a:lnTo>
                  <a:lnTo>
                    <a:pt x="989" y="322"/>
                  </a:lnTo>
                  <a:lnTo>
                    <a:pt x="1376" y="353"/>
                  </a:lnTo>
                  <a:lnTo>
                    <a:pt x="1707" y="487"/>
                  </a:lnTo>
                  <a:lnTo>
                    <a:pt x="2001" y="685"/>
                  </a:lnTo>
                  <a:lnTo>
                    <a:pt x="2271" y="941"/>
                  </a:lnTo>
                  <a:lnTo>
                    <a:pt x="2526" y="1217"/>
                  </a:lnTo>
                  <a:lnTo>
                    <a:pt x="2793" y="1494"/>
                  </a:lnTo>
                  <a:close/>
                </a:path>
              </a:pathLst>
            </a:custGeom>
            <a:solidFill>
              <a:srgbClr val="FF0066">
                <a:alpha val="6000"/>
              </a:srgbClr>
            </a:solidFill>
            <a:ln w="9525">
              <a:noFill/>
              <a:round/>
              <a:headEnd/>
              <a:tailEnd/>
            </a:ln>
          </p:spPr>
          <p:txBody>
            <a:bodyPr/>
            <a:lstStyle/>
            <a:p>
              <a:endParaRPr lang="ar-SA"/>
            </a:p>
          </p:txBody>
        </p:sp>
        <p:sp>
          <p:nvSpPr>
            <p:cNvPr id="3504" name="Freeform 432"/>
            <p:cNvSpPr>
              <a:spLocks/>
            </p:cNvSpPr>
            <p:nvPr/>
          </p:nvSpPr>
          <p:spPr bwMode="auto">
            <a:xfrm>
              <a:off x="1983" y="1222"/>
              <a:ext cx="456" cy="249"/>
            </a:xfrm>
            <a:custGeom>
              <a:avLst/>
              <a:gdLst/>
              <a:ahLst/>
              <a:cxnLst>
                <a:cxn ang="0">
                  <a:pos x="2734" y="1491"/>
                </a:cxn>
                <a:cxn ang="0">
                  <a:pos x="2568" y="1131"/>
                </a:cxn>
                <a:cxn ang="0">
                  <a:pos x="2326" y="768"/>
                </a:cxn>
                <a:cxn ang="0">
                  <a:pos x="2015" y="429"/>
                </a:cxn>
                <a:cxn ang="0">
                  <a:pos x="1659" y="170"/>
                </a:cxn>
                <a:cxn ang="0">
                  <a:pos x="1259" y="8"/>
                </a:cxn>
                <a:cxn ang="0">
                  <a:pos x="840" y="0"/>
                </a:cxn>
                <a:cxn ang="0">
                  <a:pos x="415" y="190"/>
                </a:cxn>
                <a:cxn ang="0">
                  <a:pos x="0" y="609"/>
                </a:cxn>
                <a:cxn ang="0">
                  <a:pos x="522" y="374"/>
                </a:cxn>
                <a:cxn ang="0">
                  <a:pos x="971" y="291"/>
                </a:cxn>
                <a:cxn ang="0">
                  <a:pos x="1348" y="325"/>
                </a:cxn>
                <a:cxn ang="0">
                  <a:pos x="1677" y="460"/>
                </a:cxn>
                <a:cxn ang="0">
                  <a:pos x="1959" y="668"/>
                </a:cxn>
                <a:cxn ang="0">
                  <a:pos x="2225" y="930"/>
                </a:cxn>
                <a:cxn ang="0">
                  <a:pos x="2478" y="1207"/>
                </a:cxn>
                <a:cxn ang="0">
                  <a:pos x="2734" y="1491"/>
                </a:cxn>
              </a:cxnLst>
              <a:rect l="0" t="0" r="r" b="b"/>
              <a:pathLst>
                <a:path w="2734" h="1491">
                  <a:moveTo>
                    <a:pt x="2734" y="1491"/>
                  </a:moveTo>
                  <a:lnTo>
                    <a:pt x="2568" y="1131"/>
                  </a:lnTo>
                  <a:lnTo>
                    <a:pt x="2326" y="768"/>
                  </a:lnTo>
                  <a:lnTo>
                    <a:pt x="2015" y="429"/>
                  </a:lnTo>
                  <a:lnTo>
                    <a:pt x="1659" y="170"/>
                  </a:lnTo>
                  <a:lnTo>
                    <a:pt x="1259" y="8"/>
                  </a:lnTo>
                  <a:lnTo>
                    <a:pt x="840" y="0"/>
                  </a:lnTo>
                  <a:lnTo>
                    <a:pt x="415" y="190"/>
                  </a:lnTo>
                  <a:lnTo>
                    <a:pt x="0" y="609"/>
                  </a:lnTo>
                  <a:lnTo>
                    <a:pt x="522" y="374"/>
                  </a:lnTo>
                  <a:lnTo>
                    <a:pt x="971" y="291"/>
                  </a:lnTo>
                  <a:lnTo>
                    <a:pt x="1348" y="325"/>
                  </a:lnTo>
                  <a:lnTo>
                    <a:pt x="1677" y="460"/>
                  </a:lnTo>
                  <a:lnTo>
                    <a:pt x="1959" y="668"/>
                  </a:lnTo>
                  <a:lnTo>
                    <a:pt x="2225" y="930"/>
                  </a:lnTo>
                  <a:lnTo>
                    <a:pt x="2478" y="1207"/>
                  </a:lnTo>
                  <a:lnTo>
                    <a:pt x="2734" y="1491"/>
                  </a:lnTo>
                  <a:close/>
                </a:path>
              </a:pathLst>
            </a:custGeom>
            <a:solidFill>
              <a:srgbClr val="FF0066">
                <a:alpha val="6000"/>
              </a:srgbClr>
            </a:solidFill>
            <a:ln w="9525">
              <a:noFill/>
              <a:round/>
              <a:headEnd/>
              <a:tailEnd/>
            </a:ln>
          </p:spPr>
          <p:txBody>
            <a:bodyPr/>
            <a:lstStyle/>
            <a:p>
              <a:endParaRPr lang="ar-SA"/>
            </a:p>
          </p:txBody>
        </p:sp>
        <p:sp>
          <p:nvSpPr>
            <p:cNvPr id="3505" name="Freeform 433"/>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6" name="Freeform 434"/>
            <p:cNvSpPr>
              <a:spLocks/>
            </p:cNvSpPr>
            <p:nvPr/>
          </p:nvSpPr>
          <p:spPr bwMode="auto">
            <a:xfrm>
              <a:off x="1991" y="1386"/>
              <a:ext cx="94" cy="112"/>
            </a:xfrm>
            <a:custGeom>
              <a:avLst/>
              <a:gdLst/>
              <a:ahLst/>
              <a:cxnLst>
                <a:cxn ang="0">
                  <a:pos x="59" y="101"/>
                </a:cxn>
                <a:cxn ang="0">
                  <a:pos x="28" y="177"/>
                </a:cxn>
                <a:cxn ang="0">
                  <a:pos x="14" y="250"/>
                </a:cxn>
                <a:cxn ang="0">
                  <a:pos x="0" y="319"/>
                </a:cxn>
                <a:cxn ang="0">
                  <a:pos x="4" y="385"/>
                </a:cxn>
                <a:cxn ang="0">
                  <a:pos x="7" y="443"/>
                </a:cxn>
                <a:cxn ang="0">
                  <a:pos x="21" y="498"/>
                </a:cxn>
                <a:cxn ang="0">
                  <a:pos x="45" y="547"/>
                </a:cxn>
                <a:cxn ang="0">
                  <a:pos x="76" y="595"/>
                </a:cxn>
                <a:cxn ang="0">
                  <a:pos x="108" y="668"/>
                </a:cxn>
                <a:cxn ang="0">
                  <a:pos x="138" y="664"/>
                </a:cxn>
                <a:cxn ang="0">
                  <a:pos x="177" y="595"/>
                </a:cxn>
                <a:cxn ang="0">
                  <a:pos x="224" y="488"/>
                </a:cxn>
                <a:cxn ang="0">
                  <a:pos x="280" y="353"/>
                </a:cxn>
                <a:cxn ang="0">
                  <a:pos x="356" y="218"/>
                </a:cxn>
                <a:cxn ang="0">
                  <a:pos x="446" y="91"/>
                </a:cxn>
                <a:cxn ang="0">
                  <a:pos x="567" y="0"/>
                </a:cxn>
                <a:cxn ang="0">
                  <a:pos x="498" y="11"/>
                </a:cxn>
                <a:cxn ang="0">
                  <a:pos x="436" y="25"/>
                </a:cxn>
                <a:cxn ang="0">
                  <a:pos x="373" y="39"/>
                </a:cxn>
                <a:cxn ang="0">
                  <a:pos x="311" y="52"/>
                </a:cxn>
                <a:cxn ang="0">
                  <a:pos x="242" y="60"/>
                </a:cxn>
                <a:cxn ang="0">
                  <a:pos x="180" y="74"/>
                </a:cxn>
                <a:cxn ang="0">
                  <a:pos x="117" y="87"/>
                </a:cxn>
                <a:cxn ang="0">
                  <a:pos x="59" y="101"/>
                </a:cxn>
              </a:cxnLst>
              <a:rect l="0" t="0" r="r" b="b"/>
              <a:pathLst>
                <a:path w="567" h="668">
                  <a:moveTo>
                    <a:pt x="59" y="101"/>
                  </a:moveTo>
                  <a:lnTo>
                    <a:pt x="28" y="177"/>
                  </a:lnTo>
                  <a:lnTo>
                    <a:pt x="14" y="250"/>
                  </a:lnTo>
                  <a:lnTo>
                    <a:pt x="0" y="319"/>
                  </a:lnTo>
                  <a:lnTo>
                    <a:pt x="4" y="385"/>
                  </a:lnTo>
                  <a:lnTo>
                    <a:pt x="7" y="443"/>
                  </a:lnTo>
                  <a:lnTo>
                    <a:pt x="21" y="498"/>
                  </a:lnTo>
                  <a:lnTo>
                    <a:pt x="45" y="547"/>
                  </a:lnTo>
                  <a:lnTo>
                    <a:pt x="76" y="595"/>
                  </a:lnTo>
                  <a:lnTo>
                    <a:pt x="108" y="668"/>
                  </a:lnTo>
                  <a:lnTo>
                    <a:pt x="138" y="664"/>
                  </a:lnTo>
                  <a:lnTo>
                    <a:pt x="177" y="595"/>
                  </a:lnTo>
                  <a:lnTo>
                    <a:pt x="224" y="488"/>
                  </a:lnTo>
                  <a:lnTo>
                    <a:pt x="280" y="353"/>
                  </a:lnTo>
                  <a:lnTo>
                    <a:pt x="356" y="218"/>
                  </a:lnTo>
                  <a:lnTo>
                    <a:pt x="446" y="91"/>
                  </a:lnTo>
                  <a:lnTo>
                    <a:pt x="567" y="0"/>
                  </a:lnTo>
                  <a:lnTo>
                    <a:pt x="498" y="11"/>
                  </a:lnTo>
                  <a:lnTo>
                    <a:pt x="436" y="25"/>
                  </a:lnTo>
                  <a:lnTo>
                    <a:pt x="373" y="39"/>
                  </a:lnTo>
                  <a:lnTo>
                    <a:pt x="311" y="52"/>
                  </a:lnTo>
                  <a:lnTo>
                    <a:pt x="242" y="60"/>
                  </a:lnTo>
                  <a:lnTo>
                    <a:pt x="180" y="74"/>
                  </a:lnTo>
                  <a:lnTo>
                    <a:pt x="117" y="87"/>
                  </a:lnTo>
                  <a:lnTo>
                    <a:pt x="59" y="101"/>
                  </a:lnTo>
                  <a:close/>
                </a:path>
              </a:pathLst>
            </a:custGeom>
            <a:solidFill>
              <a:srgbClr val="FF0066">
                <a:alpha val="6000"/>
              </a:srgbClr>
            </a:solidFill>
            <a:ln w="9525">
              <a:noFill/>
              <a:round/>
              <a:headEnd/>
              <a:tailEnd/>
            </a:ln>
          </p:spPr>
          <p:txBody>
            <a:bodyPr/>
            <a:lstStyle/>
            <a:p>
              <a:endParaRPr lang="ar-SA"/>
            </a:p>
          </p:txBody>
        </p:sp>
        <p:sp>
          <p:nvSpPr>
            <p:cNvPr id="3507" name="Freeform 435"/>
            <p:cNvSpPr>
              <a:spLocks/>
            </p:cNvSpPr>
            <p:nvPr/>
          </p:nvSpPr>
          <p:spPr bwMode="auto">
            <a:xfrm>
              <a:off x="1996" y="1315"/>
              <a:ext cx="415" cy="158"/>
            </a:xfrm>
            <a:custGeom>
              <a:avLst/>
              <a:gdLst/>
              <a:ahLst/>
              <a:cxnLst>
                <a:cxn ang="0">
                  <a:pos x="2485" y="951"/>
                </a:cxn>
                <a:cxn ang="0">
                  <a:pos x="2271" y="791"/>
                </a:cxn>
                <a:cxn ang="0">
                  <a:pos x="2067" y="636"/>
                </a:cxn>
                <a:cxn ang="0">
                  <a:pos x="1849" y="488"/>
                </a:cxn>
                <a:cxn ang="0">
                  <a:pos x="1629" y="359"/>
                </a:cxn>
                <a:cxn ang="0">
                  <a:pos x="1397" y="232"/>
                </a:cxn>
                <a:cxn ang="0">
                  <a:pos x="1148" y="128"/>
                </a:cxn>
                <a:cxn ang="0">
                  <a:pos x="881" y="48"/>
                </a:cxn>
                <a:cxn ang="0">
                  <a:pos x="599" y="0"/>
                </a:cxn>
                <a:cxn ang="0">
                  <a:pos x="402" y="62"/>
                </a:cxn>
                <a:cxn ang="0">
                  <a:pos x="250" y="125"/>
                </a:cxn>
                <a:cxn ang="0">
                  <a:pos x="135" y="183"/>
                </a:cxn>
                <a:cxn ang="0">
                  <a:pos x="66" y="246"/>
                </a:cxn>
                <a:cxn ang="0">
                  <a:pos x="14" y="304"/>
                </a:cxn>
                <a:cxn ang="0">
                  <a:pos x="0" y="373"/>
                </a:cxn>
                <a:cxn ang="0">
                  <a:pos x="8" y="439"/>
                </a:cxn>
                <a:cxn ang="0">
                  <a:pos x="32" y="519"/>
                </a:cxn>
                <a:cxn ang="0">
                  <a:pos x="346" y="525"/>
                </a:cxn>
                <a:cxn ang="0">
                  <a:pos x="657" y="557"/>
                </a:cxn>
                <a:cxn ang="0">
                  <a:pos x="965" y="605"/>
                </a:cxn>
                <a:cxn ang="0">
                  <a:pos x="1276" y="667"/>
                </a:cxn>
                <a:cxn ang="0">
                  <a:pos x="1577" y="733"/>
                </a:cxn>
                <a:cxn ang="0">
                  <a:pos x="1877" y="808"/>
                </a:cxn>
                <a:cxn ang="0">
                  <a:pos x="2178" y="882"/>
                </a:cxn>
                <a:cxn ang="0">
                  <a:pos x="2485" y="951"/>
                </a:cxn>
              </a:cxnLst>
              <a:rect l="0" t="0" r="r" b="b"/>
              <a:pathLst>
                <a:path w="2485" h="951">
                  <a:moveTo>
                    <a:pt x="2485" y="951"/>
                  </a:moveTo>
                  <a:lnTo>
                    <a:pt x="2271" y="791"/>
                  </a:lnTo>
                  <a:lnTo>
                    <a:pt x="2067" y="636"/>
                  </a:lnTo>
                  <a:lnTo>
                    <a:pt x="1849" y="488"/>
                  </a:lnTo>
                  <a:lnTo>
                    <a:pt x="1629" y="359"/>
                  </a:lnTo>
                  <a:lnTo>
                    <a:pt x="1397" y="232"/>
                  </a:lnTo>
                  <a:lnTo>
                    <a:pt x="1148" y="128"/>
                  </a:lnTo>
                  <a:lnTo>
                    <a:pt x="881" y="48"/>
                  </a:lnTo>
                  <a:lnTo>
                    <a:pt x="599" y="0"/>
                  </a:lnTo>
                  <a:lnTo>
                    <a:pt x="402" y="62"/>
                  </a:lnTo>
                  <a:lnTo>
                    <a:pt x="250" y="125"/>
                  </a:lnTo>
                  <a:lnTo>
                    <a:pt x="135" y="183"/>
                  </a:lnTo>
                  <a:lnTo>
                    <a:pt x="66" y="246"/>
                  </a:lnTo>
                  <a:lnTo>
                    <a:pt x="14" y="304"/>
                  </a:lnTo>
                  <a:lnTo>
                    <a:pt x="0" y="373"/>
                  </a:lnTo>
                  <a:lnTo>
                    <a:pt x="8" y="439"/>
                  </a:lnTo>
                  <a:lnTo>
                    <a:pt x="32" y="519"/>
                  </a:lnTo>
                  <a:lnTo>
                    <a:pt x="346" y="525"/>
                  </a:lnTo>
                  <a:lnTo>
                    <a:pt x="657" y="557"/>
                  </a:lnTo>
                  <a:lnTo>
                    <a:pt x="965" y="605"/>
                  </a:lnTo>
                  <a:lnTo>
                    <a:pt x="1276" y="667"/>
                  </a:lnTo>
                  <a:lnTo>
                    <a:pt x="1577" y="733"/>
                  </a:lnTo>
                  <a:lnTo>
                    <a:pt x="1877" y="808"/>
                  </a:lnTo>
                  <a:lnTo>
                    <a:pt x="2178" y="882"/>
                  </a:lnTo>
                  <a:lnTo>
                    <a:pt x="2485" y="951"/>
                  </a:lnTo>
                  <a:close/>
                </a:path>
              </a:pathLst>
            </a:custGeom>
            <a:solidFill>
              <a:srgbClr val="FF0066">
                <a:alpha val="6000"/>
              </a:srgbClr>
            </a:solidFill>
            <a:ln w="9525">
              <a:noFill/>
              <a:round/>
              <a:headEnd/>
              <a:tailEnd/>
            </a:ln>
          </p:spPr>
          <p:txBody>
            <a:bodyPr/>
            <a:lstStyle/>
            <a:p>
              <a:endParaRPr lang="ar-SA"/>
            </a:p>
          </p:txBody>
        </p:sp>
        <p:sp>
          <p:nvSpPr>
            <p:cNvPr id="3508" name="Freeform 436"/>
            <p:cNvSpPr>
              <a:spLocks/>
            </p:cNvSpPr>
            <p:nvPr/>
          </p:nvSpPr>
          <p:spPr bwMode="auto">
            <a:xfrm>
              <a:off x="1996" y="1319"/>
              <a:ext cx="415" cy="154"/>
            </a:xfrm>
            <a:custGeom>
              <a:avLst/>
              <a:gdLst/>
              <a:ahLst/>
              <a:cxnLst>
                <a:cxn ang="0">
                  <a:pos x="2485" y="930"/>
                </a:cxn>
                <a:cxn ang="0">
                  <a:pos x="2271" y="774"/>
                </a:cxn>
                <a:cxn ang="0">
                  <a:pos x="2067" y="625"/>
                </a:cxn>
                <a:cxn ang="0">
                  <a:pos x="1853" y="481"/>
                </a:cxn>
                <a:cxn ang="0">
                  <a:pos x="1639" y="352"/>
                </a:cxn>
                <a:cxn ang="0">
                  <a:pos x="1404" y="228"/>
                </a:cxn>
                <a:cxn ang="0">
                  <a:pos x="1162" y="124"/>
                </a:cxn>
                <a:cxn ang="0">
                  <a:pos x="896" y="49"/>
                </a:cxn>
                <a:cxn ang="0">
                  <a:pos x="619" y="0"/>
                </a:cxn>
                <a:cxn ang="0">
                  <a:pos x="415" y="55"/>
                </a:cxn>
                <a:cxn ang="0">
                  <a:pos x="264" y="113"/>
                </a:cxn>
                <a:cxn ang="0">
                  <a:pos x="146" y="170"/>
                </a:cxn>
                <a:cxn ang="0">
                  <a:pos x="69" y="228"/>
                </a:cxn>
                <a:cxn ang="0">
                  <a:pos x="22" y="286"/>
                </a:cxn>
                <a:cxn ang="0">
                  <a:pos x="0" y="352"/>
                </a:cxn>
                <a:cxn ang="0">
                  <a:pos x="8" y="418"/>
                </a:cxn>
                <a:cxn ang="0">
                  <a:pos x="32" y="498"/>
                </a:cxn>
                <a:cxn ang="0">
                  <a:pos x="336" y="476"/>
                </a:cxn>
                <a:cxn ang="0">
                  <a:pos x="640" y="490"/>
                </a:cxn>
                <a:cxn ang="0">
                  <a:pos x="941" y="525"/>
                </a:cxn>
                <a:cxn ang="0">
                  <a:pos x="1252" y="591"/>
                </a:cxn>
                <a:cxn ang="0">
                  <a:pos x="1560" y="660"/>
                </a:cxn>
                <a:cxn ang="0">
                  <a:pos x="1863" y="750"/>
                </a:cxn>
                <a:cxn ang="0">
                  <a:pos x="2174" y="839"/>
                </a:cxn>
                <a:cxn ang="0">
                  <a:pos x="2485" y="930"/>
                </a:cxn>
              </a:cxnLst>
              <a:rect l="0" t="0" r="r" b="b"/>
              <a:pathLst>
                <a:path w="2485" h="930">
                  <a:moveTo>
                    <a:pt x="2485" y="930"/>
                  </a:moveTo>
                  <a:lnTo>
                    <a:pt x="2271" y="774"/>
                  </a:lnTo>
                  <a:lnTo>
                    <a:pt x="2067" y="625"/>
                  </a:lnTo>
                  <a:lnTo>
                    <a:pt x="1853" y="481"/>
                  </a:lnTo>
                  <a:lnTo>
                    <a:pt x="1639" y="352"/>
                  </a:lnTo>
                  <a:lnTo>
                    <a:pt x="1404" y="228"/>
                  </a:lnTo>
                  <a:lnTo>
                    <a:pt x="1162" y="124"/>
                  </a:lnTo>
                  <a:lnTo>
                    <a:pt x="896" y="49"/>
                  </a:lnTo>
                  <a:lnTo>
                    <a:pt x="619" y="0"/>
                  </a:lnTo>
                  <a:lnTo>
                    <a:pt x="415" y="55"/>
                  </a:lnTo>
                  <a:lnTo>
                    <a:pt x="264" y="113"/>
                  </a:lnTo>
                  <a:lnTo>
                    <a:pt x="146" y="170"/>
                  </a:lnTo>
                  <a:lnTo>
                    <a:pt x="69" y="228"/>
                  </a:lnTo>
                  <a:lnTo>
                    <a:pt x="22" y="286"/>
                  </a:lnTo>
                  <a:lnTo>
                    <a:pt x="0" y="352"/>
                  </a:lnTo>
                  <a:lnTo>
                    <a:pt x="8" y="418"/>
                  </a:lnTo>
                  <a:lnTo>
                    <a:pt x="32" y="498"/>
                  </a:lnTo>
                  <a:lnTo>
                    <a:pt x="336" y="476"/>
                  </a:lnTo>
                  <a:lnTo>
                    <a:pt x="640" y="490"/>
                  </a:lnTo>
                  <a:lnTo>
                    <a:pt x="941" y="525"/>
                  </a:lnTo>
                  <a:lnTo>
                    <a:pt x="1252" y="591"/>
                  </a:lnTo>
                  <a:lnTo>
                    <a:pt x="1560" y="660"/>
                  </a:lnTo>
                  <a:lnTo>
                    <a:pt x="1863" y="750"/>
                  </a:lnTo>
                  <a:lnTo>
                    <a:pt x="2174" y="839"/>
                  </a:lnTo>
                  <a:lnTo>
                    <a:pt x="2485" y="930"/>
                  </a:lnTo>
                  <a:close/>
                </a:path>
              </a:pathLst>
            </a:custGeom>
            <a:solidFill>
              <a:srgbClr val="FF0066">
                <a:alpha val="6000"/>
              </a:srgbClr>
            </a:solidFill>
            <a:ln w="9525">
              <a:noFill/>
              <a:round/>
              <a:headEnd/>
              <a:tailEnd/>
            </a:ln>
          </p:spPr>
          <p:txBody>
            <a:bodyPr/>
            <a:lstStyle/>
            <a:p>
              <a:endParaRPr lang="ar-SA"/>
            </a:p>
          </p:txBody>
        </p:sp>
        <p:sp>
          <p:nvSpPr>
            <p:cNvPr id="3509" name="Freeform 437"/>
            <p:cNvSpPr>
              <a:spLocks/>
            </p:cNvSpPr>
            <p:nvPr/>
          </p:nvSpPr>
          <p:spPr bwMode="auto">
            <a:xfrm>
              <a:off x="1998" y="1323"/>
              <a:ext cx="413" cy="150"/>
            </a:xfrm>
            <a:custGeom>
              <a:avLst/>
              <a:gdLst/>
              <a:ahLst/>
              <a:cxnLst>
                <a:cxn ang="0">
                  <a:pos x="2477" y="903"/>
                </a:cxn>
                <a:cxn ang="0">
                  <a:pos x="2270" y="751"/>
                </a:cxn>
                <a:cxn ang="0">
                  <a:pos x="2066" y="602"/>
                </a:cxn>
                <a:cxn ang="0">
                  <a:pos x="1855" y="460"/>
                </a:cxn>
                <a:cxn ang="0">
                  <a:pos x="1641" y="333"/>
                </a:cxn>
                <a:cxn ang="0">
                  <a:pos x="1406" y="212"/>
                </a:cxn>
                <a:cxn ang="0">
                  <a:pos x="1164" y="118"/>
                </a:cxn>
                <a:cxn ang="0">
                  <a:pos x="902" y="42"/>
                </a:cxn>
                <a:cxn ang="0">
                  <a:pos x="622" y="0"/>
                </a:cxn>
                <a:cxn ang="0">
                  <a:pos x="418" y="49"/>
                </a:cxn>
                <a:cxn ang="0">
                  <a:pos x="259" y="104"/>
                </a:cxn>
                <a:cxn ang="0">
                  <a:pos x="141" y="152"/>
                </a:cxn>
                <a:cxn ang="0">
                  <a:pos x="66" y="212"/>
                </a:cxn>
                <a:cxn ang="0">
                  <a:pos x="17" y="267"/>
                </a:cxn>
                <a:cxn ang="0">
                  <a:pos x="0" y="328"/>
                </a:cxn>
                <a:cxn ang="0">
                  <a:pos x="0" y="394"/>
                </a:cxn>
                <a:cxn ang="0">
                  <a:pos x="24" y="471"/>
                </a:cxn>
                <a:cxn ang="0">
                  <a:pos x="317" y="419"/>
                </a:cxn>
                <a:cxn ang="0">
                  <a:pos x="619" y="419"/>
                </a:cxn>
                <a:cxn ang="0">
                  <a:pos x="916" y="449"/>
                </a:cxn>
                <a:cxn ang="0">
                  <a:pos x="1227" y="512"/>
                </a:cxn>
                <a:cxn ang="0">
                  <a:pos x="1530" y="588"/>
                </a:cxn>
                <a:cxn ang="0">
                  <a:pos x="1841" y="688"/>
                </a:cxn>
                <a:cxn ang="0">
                  <a:pos x="2155" y="795"/>
                </a:cxn>
                <a:cxn ang="0">
                  <a:pos x="2477" y="903"/>
                </a:cxn>
              </a:cxnLst>
              <a:rect l="0" t="0" r="r" b="b"/>
              <a:pathLst>
                <a:path w="2477" h="903">
                  <a:moveTo>
                    <a:pt x="2477" y="903"/>
                  </a:moveTo>
                  <a:lnTo>
                    <a:pt x="2270" y="751"/>
                  </a:lnTo>
                  <a:lnTo>
                    <a:pt x="2066" y="602"/>
                  </a:lnTo>
                  <a:lnTo>
                    <a:pt x="1855" y="460"/>
                  </a:lnTo>
                  <a:lnTo>
                    <a:pt x="1641" y="333"/>
                  </a:lnTo>
                  <a:lnTo>
                    <a:pt x="1406" y="212"/>
                  </a:lnTo>
                  <a:lnTo>
                    <a:pt x="1164" y="118"/>
                  </a:lnTo>
                  <a:lnTo>
                    <a:pt x="902" y="42"/>
                  </a:lnTo>
                  <a:lnTo>
                    <a:pt x="622" y="0"/>
                  </a:lnTo>
                  <a:lnTo>
                    <a:pt x="418" y="49"/>
                  </a:lnTo>
                  <a:lnTo>
                    <a:pt x="259" y="104"/>
                  </a:lnTo>
                  <a:lnTo>
                    <a:pt x="141" y="152"/>
                  </a:lnTo>
                  <a:lnTo>
                    <a:pt x="66" y="212"/>
                  </a:lnTo>
                  <a:lnTo>
                    <a:pt x="17" y="267"/>
                  </a:lnTo>
                  <a:lnTo>
                    <a:pt x="0" y="328"/>
                  </a:lnTo>
                  <a:lnTo>
                    <a:pt x="0" y="394"/>
                  </a:lnTo>
                  <a:lnTo>
                    <a:pt x="24" y="471"/>
                  </a:lnTo>
                  <a:lnTo>
                    <a:pt x="317" y="419"/>
                  </a:lnTo>
                  <a:lnTo>
                    <a:pt x="619" y="419"/>
                  </a:lnTo>
                  <a:lnTo>
                    <a:pt x="916" y="449"/>
                  </a:lnTo>
                  <a:lnTo>
                    <a:pt x="1227" y="512"/>
                  </a:lnTo>
                  <a:lnTo>
                    <a:pt x="1530" y="588"/>
                  </a:lnTo>
                  <a:lnTo>
                    <a:pt x="1841" y="688"/>
                  </a:lnTo>
                  <a:lnTo>
                    <a:pt x="2155" y="795"/>
                  </a:lnTo>
                  <a:lnTo>
                    <a:pt x="2477" y="903"/>
                  </a:lnTo>
                  <a:close/>
                </a:path>
              </a:pathLst>
            </a:custGeom>
            <a:solidFill>
              <a:srgbClr val="FF0066">
                <a:alpha val="6000"/>
              </a:srgbClr>
            </a:solidFill>
            <a:ln w="9525">
              <a:noFill/>
              <a:round/>
              <a:headEnd/>
              <a:tailEnd/>
            </a:ln>
          </p:spPr>
          <p:txBody>
            <a:bodyPr/>
            <a:lstStyle/>
            <a:p>
              <a:endParaRPr lang="ar-SA"/>
            </a:p>
          </p:txBody>
        </p:sp>
        <p:sp>
          <p:nvSpPr>
            <p:cNvPr id="3510" name="Freeform 438"/>
            <p:cNvSpPr>
              <a:spLocks/>
            </p:cNvSpPr>
            <p:nvPr/>
          </p:nvSpPr>
          <p:spPr bwMode="auto">
            <a:xfrm>
              <a:off x="1998" y="1326"/>
              <a:ext cx="413" cy="147"/>
            </a:xfrm>
            <a:custGeom>
              <a:avLst/>
              <a:gdLst/>
              <a:ahLst/>
              <a:cxnLst>
                <a:cxn ang="0">
                  <a:pos x="2477" y="886"/>
                </a:cxn>
                <a:cxn ang="0">
                  <a:pos x="2270" y="734"/>
                </a:cxn>
                <a:cxn ang="0">
                  <a:pos x="2066" y="592"/>
                </a:cxn>
                <a:cxn ang="0">
                  <a:pos x="1855" y="446"/>
                </a:cxn>
                <a:cxn ang="0">
                  <a:pos x="1641" y="319"/>
                </a:cxn>
                <a:cxn ang="0">
                  <a:pos x="1409" y="204"/>
                </a:cxn>
                <a:cxn ang="0">
                  <a:pos x="1167" y="115"/>
                </a:cxn>
                <a:cxn ang="0">
                  <a:pos x="905" y="42"/>
                </a:cxn>
                <a:cxn ang="0">
                  <a:pos x="632" y="0"/>
                </a:cxn>
                <a:cxn ang="0">
                  <a:pos x="424" y="46"/>
                </a:cxn>
                <a:cxn ang="0">
                  <a:pos x="269" y="101"/>
                </a:cxn>
                <a:cxn ang="0">
                  <a:pos x="148" y="149"/>
                </a:cxn>
                <a:cxn ang="0">
                  <a:pos x="69" y="204"/>
                </a:cxn>
                <a:cxn ang="0">
                  <a:pos x="20" y="256"/>
                </a:cxn>
                <a:cxn ang="0">
                  <a:pos x="0" y="316"/>
                </a:cxn>
                <a:cxn ang="0">
                  <a:pos x="3" y="385"/>
                </a:cxn>
                <a:cxn ang="0">
                  <a:pos x="24" y="454"/>
                </a:cxn>
                <a:cxn ang="0">
                  <a:pos x="303" y="374"/>
                </a:cxn>
                <a:cxn ang="0">
                  <a:pos x="601" y="353"/>
                </a:cxn>
                <a:cxn ang="0">
                  <a:pos x="898" y="374"/>
                </a:cxn>
                <a:cxn ang="0">
                  <a:pos x="1209" y="443"/>
                </a:cxn>
                <a:cxn ang="0">
                  <a:pos x="1513" y="526"/>
                </a:cxn>
                <a:cxn ang="0">
                  <a:pos x="1835" y="640"/>
                </a:cxn>
                <a:cxn ang="0">
                  <a:pos x="2152" y="761"/>
                </a:cxn>
                <a:cxn ang="0">
                  <a:pos x="2477" y="886"/>
                </a:cxn>
              </a:cxnLst>
              <a:rect l="0" t="0" r="r" b="b"/>
              <a:pathLst>
                <a:path w="2477" h="886">
                  <a:moveTo>
                    <a:pt x="2477" y="886"/>
                  </a:moveTo>
                  <a:lnTo>
                    <a:pt x="2270" y="734"/>
                  </a:lnTo>
                  <a:lnTo>
                    <a:pt x="2066" y="592"/>
                  </a:lnTo>
                  <a:lnTo>
                    <a:pt x="1855" y="446"/>
                  </a:lnTo>
                  <a:lnTo>
                    <a:pt x="1641" y="319"/>
                  </a:lnTo>
                  <a:lnTo>
                    <a:pt x="1409" y="204"/>
                  </a:lnTo>
                  <a:lnTo>
                    <a:pt x="1167" y="115"/>
                  </a:lnTo>
                  <a:lnTo>
                    <a:pt x="905" y="42"/>
                  </a:lnTo>
                  <a:lnTo>
                    <a:pt x="632" y="0"/>
                  </a:lnTo>
                  <a:lnTo>
                    <a:pt x="424" y="46"/>
                  </a:lnTo>
                  <a:lnTo>
                    <a:pt x="269" y="101"/>
                  </a:lnTo>
                  <a:lnTo>
                    <a:pt x="148" y="149"/>
                  </a:lnTo>
                  <a:lnTo>
                    <a:pt x="69" y="204"/>
                  </a:lnTo>
                  <a:lnTo>
                    <a:pt x="20" y="256"/>
                  </a:lnTo>
                  <a:lnTo>
                    <a:pt x="0" y="316"/>
                  </a:lnTo>
                  <a:lnTo>
                    <a:pt x="3" y="385"/>
                  </a:lnTo>
                  <a:lnTo>
                    <a:pt x="24" y="454"/>
                  </a:lnTo>
                  <a:lnTo>
                    <a:pt x="303" y="374"/>
                  </a:lnTo>
                  <a:lnTo>
                    <a:pt x="601" y="353"/>
                  </a:lnTo>
                  <a:lnTo>
                    <a:pt x="898" y="374"/>
                  </a:lnTo>
                  <a:lnTo>
                    <a:pt x="1209" y="443"/>
                  </a:lnTo>
                  <a:lnTo>
                    <a:pt x="1513" y="526"/>
                  </a:lnTo>
                  <a:lnTo>
                    <a:pt x="1835" y="640"/>
                  </a:lnTo>
                  <a:lnTo>
                    <a:pt x="2152" y="761"/>
                  </a:lnTo>
                  <a:lnTo>
                    <a:pt x="2477" y="886"/>
                  </a:lnTo>
                  <a:close/>
                </a:path>
              </a:pathLst>
            </a:custGeom>
            <a:solidFill>
              <a:srgbClr val="FF0066">
                <a:alpha val="6000"/>
              </a:srgbClr>
            </a:solidFill>
            <a:ln w="9525">
              <a:noFill/>
              <a:round/>
              <a:headEnd/>
              <a:tailEnd/>
            </a:ln>
          </p:spPr>
          <p:txBody>
            <a:bodyPr/>
            <a:lstStyle/>
            <a:p>
              <a:endParaRPr lang="ar-SA"/>
            </a:p>
          </p:txBody>
        </p:sp>
        <p:sp>
          <p:nvSpPr>
            <p:cNvPr id="3511" name="Freeform 439"/>
            <p:cNvSpPr>
              <a:spLocks/>
            </p:cNvSpPr>
            <p:nvPr/>
          </p:nvSpPr>
          <p:spPr bwMode="auto">
            <a:xfrm>
              <a:off x="1998" y="1329"/>
              <a:ext cx="413" cy="144"/>
            </a:xfrm>
            <a:custGeom>
              <a:avLst/>
              <a:gdLst/>
              <a:ahLst/>
              <a:cxnLst>
                <a:cxn ang="0">
                  <a:pos x="2474" y="868"/>
                </a:cxn>
                <a:cxn ang="0">
                  <a:pos x="2267" y="719"/>
                </a:cxn>
                <a:cxn ang="0">
                  <a:pos x="2063" y="577"/>
                </a:cxn>
                <a:cxn ang="0">
                  <a:pos x="1855" y="442"/>
                </a:cxn>
                <a:cxn ang="0">
                  <a:pos x="1645" y="315"/>
                </a:cxn>
                <a:cxn ang="0">
                  <a:pos x="1417" y="204"/>
                </a:cxn>
                <a:cxn ang="0">
                  <a:pos x="1178" y="108"/>
                </a:cxn>
                <a:cxn ang="0">
                  <a:pos x="916" y="42"/>
                </a:cxn>
                <a:cxn ang="0">
                  <a:pos x="643" y="0"/>
                </a:cxn>
                <a:cxn ang="0">
                  <a:pos x="432" y="42"/>
                </a:cxn>
                <a:cxn ang="0">
                  <a:pos x="270" y="90"/>
                </a:cxn>
                <a:cxn ang="0">
                  <a:pos x="149" y="135"/>
                </a:cxn>
                <a:cxn ang="0">
                  <a:pos x="72" y="190"/>
                </a:cxn>
                <a:cxn ang="0">
                  <a:pos x="17" y="246"/>
                </a:cxn>
                <a:cxn ang="0">
                  <a:pos x="0" y="301"/>
                </a:cxn>
                <a:cxn ang="0">
                  <a:pos x="0" y="367"/>
                </a:cxn>
                <a:cxn ang="0">
                  <a:pos x="21" y="436"/>
                </a:cxn>
                <a:cxn ang="0">
                  <a:pos x="291" y="325"/>
                </a:cxn>
                <a:cxn ang="0">
                  <a:pos x="581" y="290"/>
                </a:cxn>
                <a:cxn ang="0">
                  <a:pos x="870" y="307"/>
                </a:cxn>
                <a:cxn ang="0">
                  <a:pos x="1182" y="370"/>
                </a:cxn>
                <a:cxn ang="0">
                  <a:pos x="1493" y="463"/>
                </a:cxn>
                <a:cxn ang="0">
                  <a:pos x="1818" y="591"/>
                </a:cxn>
                <a:cxn ang="0">
                  <a:pos x="2140" y="725"/>
                </a:cxn>
                <a:cxn ang="0">
                  <a:pos x="2474" y="868"/>
                </a:cxn>
              </a:cxnLst>
              <a:rect l="0" t="0" r="r" b="b"/>
              <a:pathLst>
                <a:path w="2474" h="868">
                  <a:moveTo>
                    <a:pt x="2474" y="868"/>
                  </a:moveTo>
                  <a:lnTo>
                    <a:pt x="2267" y="719"/>
                  </a:lnTo>
                  <a:lnTo>
                    <a:pt x="2063" y="577"/>
                  </a:lnTo>
                  <a:lnTo>
                    <a:pt x="1855" y="442"/>
                  </a:lnTo>
                  <a:lnTo>
                    <a:pt x="1645" y="315"/>
                  </a:lnTo>
                  <a:lnTo>
                    <a:pt x="1417" y="204"/>
                  </a:lnTo>
                  <a:lnTo>
                    <a:pt x="1178" y="108"/>
                  </a:lnTo>
                  <a:lnTo>
                    <a:pt x="916" y="42"/>
                  </a:lnTo>
                  <a:lnTo>
                    <a:pt x="643" y="0"/>
                  </a:lnTo>
                  <a:lnTo>
                    <a:pt x="432" y="42"/>
                  </a:lnTo>
                  <a:lnTo>
                    <a:pt x="270" y="90"/>
                  </a:lnTo>
                  <a:lnTo>
                    <a:pt x="149" y="135"/>
                  </a:lnTo>
                  <a:lnTo>
                    <a:pt x="72" y="190"/>
                  </a:lnTo>
                  <a:lnTo>
                    <a:pt x="17" y="246"/>
                  </a:lnTo>
                  <a:lnTo>
                    <a:pt x="0" y="301"/>
                  </a:lnTo>
                  <a:lnTo>
                    <a:pt x="0" y="367"/>
                  </a:lnTo>
                  <a:lnTo>
                    <a:pt x="21" y="436"/>
                  </a:lnTo>
                  <a:lnTo>
                    <a:pt x="291" y="325"/>
                  </a:lnTo>
                  <a:lnTo>
                    <a:pt x="581" y="290"/>
                  </a:lnTo>
                  <a:lnTo>
                    <a:pt x="870" y="307"/>
                  </a:lnTo>
                  <a:lnTo>
                    <a:pt x="1182" y="370"/>
                  </a:lnTo>
                  <a:lnTo>
                    <a:pt x="1493" y="463"/>
                  </a:lnTo>
                  <a:lnTo>
                    <a:pt x="1818" y="591"/>
                  </a:lnTo>
                  <a:lnTo>
                    <a:pt x="2140" y="725"/>
                  </a:lnTo>
                  <a:lnTo>
                    <a:pt x="2474" y="868"/>
                  </a:lnTo>
                  <a:close/>
                </a:path>
              </a:pathLst>
            </a:custGeom>
            <a:solidFill>
              <a:srgbClr val="FF0066">
                <a:alpha val="6000"/>
              </a:srgbClr>
            </a:solidFill>
            <a:ln w="9525">
              <a:noFill/>
              <a:round/>
              <a:headEnd/>
              <a:tailEnd/>
            </a:ln>
          </p:spPr>
          <p:txBody>
            <a:bodyPr/>
            <a:lstStyle/>
            <a:p>
              <a:endParaRPr lang="ar-SA"/>
            </a:p>
          </p:txBody>
        </p:sp>
        <p:sp>
          <p:nvSpPr>
            <p:cNvPr id="3512" name="Freeform 440"/>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3" name="Freeform 441"/>
            <p:cNvSpPr>
              <a:spLocks/>
            </p:cNvSpPr>
            <p:nvPr/>
          </p:nvSpPr>
          <p:spPr bwMode="auto">
            <a:xfrm>
              <a:off x="2314" y="1880"/>
              <a:ext cx="99" cy="102"/>
            </a:xfrm>
            <a:custGeom>
              <a:avLst/>
              <a:gdLst/>
              <a:ahLst/>
              <a:cxnLst>
                <a:cxn ang="0">
                  <a:pos x="9" y="515"/>
                </a:cxn>
                <a:cxn ang="0">
                  <a:pos x="78" y="549"/>
                </a:cxn>
                <a:cxn ang="0">
                  <a:pos x="151" y="573"/>
                </a:cxn>
                <a:cxn ang="0">
                  <a:pos x="220" y="594"/>
                </a:cxn>
                <a:cxn ang="0">
                  <a:pos x="286" y="611"/>
                </a:cxn>
                <a:cxn ang="0">
                  <a:pos x="345" y="611"/>
                </a:cxn>
                <a:cxn ang="0">
                  <a:pos x="404" y="611"/>
                </a:cxn>
                <a:cxn ang="0">
                  <a:pos x="459" y="597"/>
                </a:cxn>
                <a:cxn ang="0">
                  <a:pos x="510" y="584"/>
                </a:cxn>
                <a:cxn ang="0">
                  <a:pos x="590" y="559"/>
                </a:cxn>
                <a:cxn ang="0">
                  <a:pos x="590" y="524"/>
                </a:cxn>
                <a:cxn ang="0">
                  <a:pos x="531" y="476"/>
                </a:cxn>
                <a:cxn ang="0">
                  <a:pos x="432" y="411"/>
                </a:cxn>
                <a:cxn ang="0">
                  <a:pos x="306" y="331"/>
                </a:cxn>
                <a:cxn ang="0">
                  <a:pos x="179" y="238"/>
                </a:cxn>
                <a:cxn ang="0">
                  <a:pos x="69" y="124"/>
                </a:cxn>
                <a:cxn ang="0">
                  <a:pos x="0" y="0"/>
                </a:cxn>
                <a:cxn ang="0">
                  <a:pos x="0" y="61"/>
                </a:cxn>
                <a:cxn ang="0">
                  <a:pos x="0" y="124"/>
                </a:cxn>
                <a:cxn ang="0">
                  <a:pos x="0" y="186"/>
                </a:cxn>
                <a:cxn ang="0">
                  <a:pos x="3" y="256"/>
                </a:cxn>
                <a:cxn ang="0">
                  <a:pos x="3" y="317"/>
                </a:cxn>
                <a:cxn ang="0">
                  <a:pos x="3" y="386"/>
                </a:cxn>
                <a:cxn ang="0">
                  <a:pos x="3" y="449"/>
                </a:cxn>
                <a:cxn ang="0">
                  <a:pos x="9" y="515"/>
                </a:cxn>
              </a:cxnLst>
              <a:rect l="0" t="0" r="r" b="b"/>
              <a:pathLst>
                <a:path w="590" h="611">
                  <a:moveTo>
                    <a:pt x="9" y="515"/>
                  </a:moveTo>
                  <a:lnTo>
                    <a:pt x="78" y="549"/>
                  </a:lnTo>
                  <a:lnTo>
                    <a:pt x="151" y="573"/>
                  </a:lnTo>
                  <a:lnTo>
                    <a:pt x="220" y="594"/>
                  </a:lnTo>
                  <a:lnTo>
                    <a:pt x="286" y="611"/>
                  </a:lnTo>
                  <a:lnTo>
                    <a:pt x="345" y="611"/>
                  </a:lnTo>
                  <a:lnTo>
                    <a:pt x="404" y="611"/>
                  </a:lnTo>
                  <a:lnTo>
                    <a:pt x="459" y="597"/>
                  </a:lnTo>
                  <a:lnTo>
                    <a:pt x="510" y="584"/>
                  </a:lnTo>
                  <a:lnTo>
                    <a:pt x="590" y="559"/>
                  </a:lnTo>
                  <a:lnTo>
                    <a:pt x="590" y="524"/>
                  </a:lnTo>
                  <a:lnTo>
                    <a:pt x="531" y="476"/>
                  </a:lnTo>
                  <a:lnTo>
                    <a:pt x="432" y="411"/>
                  </a:lnTo>
                  <a:lnTo>
                    <a:pt x="306" y="331"/>
                  </a:lnTo>
                  <a:lnTo>
                    <a:pt x="179" y="238"/>
                  </a:lnTo>
                  <a:lnTo>
                    <a:pt x="69" y="124"/>
                  </a:lnTo>
                  <a:lnTo>
                    <a:pt x="0" y="0"/>
                  </a:lnTo>
                  <a:lnTo>
                    <a:pt x="0" y="61"/>
                  </a:lnTo>
                  <a:lnTo>
                    <a:pt x="0" y="124"/>
                  </a:lnTo>
                  <a:lnTo>
                    <a:pt x="0" y="186"/>
                  </a:lnTo>
                  <a:lnTo>
                    <a:pt x="3" y="256"/>
                  </a:lnTo>
                  <a:lnTo>
                    <a:pt x="3" y="317"/>
                  </a:lnTo>
                  <a:lnTo>
                    <a:pt x="3" y="386"/>
                  </a:lnTo>
                  <a:lnTo>
                    <a:pt x="3" y="449"/>
                  </a:lnTo>
                  <a:lnTo>
                    <a:pt x="9" y="515"/>
                  </a:lnTo>
                  <a:close/>
                </a:path>
              </a:pathLst>
            </a:custGeom>
            <a:solidFill>
              <a:srgbClr val="FF0066">
                <a:alpha val="6000"/>
              </a:srgbClr>
            </a:solidFill>
            <a:ln w="9525">
              <a:noFill/>
              <a:round/>
              <a:headEnd/>
              <a:tailEnd/>
            </a:ln>
          </p:spPr>
          <p:txBody>
            <a:bodyPr/>
            <a:lstStyle/>
            <a:p>
              <a:endParaRPr lang="ar-SA"/>
            </a:p>
          </p:txBody>
        </p:sp>
        <p:sp>
          <p:nvSpPr>
            <p:cNvPr id="3514" name="Freeform 442"/>
            <p:cNvSpPr>
              <a:spLocks/>
            </p:cNvSpPr>
            <p:nvPr/>
          </p:nvSpPr>
          <p:spPr bwMode="auto">
            <a:xfrm>
              <a:off x="2245" y="1581"/>
              <a:ext cx="214" cy="383"/>
            </a:xfrm>
            <a:custGeom>
              <a:avLst/>
              <a:gdLst/>
              <a:ahLst/>
              <a:cxnLst>
                <a:cxn ang="0">
                  <a:pos x="1282" y="0"/>
                </a:cxn>
                <a:cxn ang="0">
                  <a:pos x="1084" y="166"/>
                </a:cxn>
                <a:cxn ang="0">
                  <a:pos x="894" y="345"/>
                </a:cxn>
                <a:cxn ang="0">
                  <a:pos x="708" y="525"/>
                </a:cxn>
                <a:cxn ang="0">
                  <a:pos x="536" y="719"/>
                </a:cxn>
                <a:cxn ang="0">
                  <a:pos x="372" y="919"/>
                </a:cxn>
                <a:cxn ang="0">
                  <a:pos x="224" y="1140"/>
                </a:cxn>
                <a:cxn ang="0">
                  <a:pos x="100" y="1382"/>
                </a:cxn>
                <a:cxn ang="0">
                  <a:pos x="0" y="1652"/>
                </a:cxn>
                <a:cxn ang="0">
                  <a:pos x="27" y="1852"/>
                </a:cxn>
                <a:cxn ang="0">
                  <a:pos x="58" y="2007"/>
                </a:cxn>
                <a:cxn ang="0">
                  <a:pos x="100" y="2125"/>
                </a:cxn>
                <a:cxn ang="0">
                  <a:pos x="148" y="2215"/>
                </a:cxn>
                <a:cxn ang="0">
                  <a:pos x="200" y="2263"/>
                </a:cxn>
                <a:cxn ang="0">
                  <a:pos x="262" y="2291"/>
                </a:cxn>
                <a:cxn ang="0">
                  <a:pos x="335" y="2298"/>
                </a:cxn>
                <a:cxn ang="0">
                  <a:pos x="418" y="2291"/>
                </a:cxn>
                <a:cxn ang="0">
                  <a:pos x="484" y="1987"/>
                </a:cxn>
                <a:cxn ang="0">
                  <a:pos x="566" y="1690"/>
                </a:cxn>
                <a:cxn ang="0">
                  <a:pos x="666" y="1403"/>
                </a:cxn>
                <a:cxn ang="0">
                  <a:pos x="784" y="1120"/>
                </a:cxn>
                <a:cxn ang="0">
                  <a:pos x="905" y="836"/>
                </a:cxn>
                <a:cxn ang="0">
                  <a:pos x="1029" y="556"/>
                </a:cxn>
                <a:cxn ang="0">
                  <a:pos x="1158" y="276"/>
                </a:cxn>
                <a:cxn ang="0">
                  <a:pos x="1282" y="0"/>
                </a:cxn>
              </a:cxnLst>
              <a:rect l="0" t="0" r="r" b="b"/>
              <a:pathLst>
                <a:path w="1282" h="2298">
                  <a:moveTo>
                    <a:pt x="1282" y="0"/>
                  </a:moveTo>
                  <a:lnTo>
                    <a:pt x="1084" y="166"/>
                  </a:lnTo>
                  <a:lnTo>
                    <a:pt x="894" y="345"/>
                  </a:lnTo>
                  <a:lnTo>
                    <a:pt x="708" y="525"/>
                  </a:lnTo>
                  <a:lnTo>
                    <a:pt x="536" y="719"/>
                  </a:lnTo>
                  <a:lnTo>
                    <a:pt x="372" y="919"/>
                  </a:lnTo>
                  <a:lnTo>
                    <a:pt x="224" y="1140"/>
                  </a:lnTo>
                  <a:lnTo>
                    <a:pt x="100" y="1382"/>
                  </a:lnTo>
                  <a:lnTo>
                    <a:pt x="0" y="1652"/>
                  </a:lnTo>
                  <a:lnTo>
                    <a:pt x="27" y="1852"/>
                  </a:lnTo>
                  <a:lnTo>
                    <a:pt x="58" y="2007"/>
                  </a:lnTo>
                  <a:lnTo>
                    <a:pt x="100" y="2125"/>
                  </a:lnTo>
                  <a:lnTo>
                    <a:pt x="148" y="2215"/>
                  </a:lnTo>
                  <a:lnTo>
                    <a:pt x="200" y="2263"/>
                  </a:lnTo>
                  <a:lnTo>
                    <a:pt x="262" y="2291"/>
                  </a:lnTo>
                  <a:lnTo>
                    <a:pt x="335" y="2298"/>
                  </a:lnTo>
                  <a:lnTo>
                    <a:pt x="418" y="2291"/>
                  </a:lnTo>
                  <a:lnTo>
                    <a:pt x="484" y="1987"/>
                  </a:lnTo>
                  <a:lnTo>
                    <a:pt x="566" y="1690"/>
                  </a:lnTo>
                  <a:lnTo>
                    <a:pt x="666" y="1403"/>
                  </a:lnTo>
                  <a:lnTo>
                    <a:pt x="784" y="1120"/>
                  </a:lnTo>
                  <a:lnTo>
                    <a:pt x="905" y="836"/>
                  </a:lnTo>
                  <a:lnTo>
                    <a:pt x="1029" y="556"/>
                  </a:lnTo>
                  <a:lnTo>
                    <a:pt x="1158" y="276"/>
                  </a:lnTo>
                  <a:lnTo>
                    <a:pt x="1282" y="0"/>
                  </a:lnTo>
                  <a:close/>
                </a:path>
              </a:pathLst>
            </a:custGeom>
            <a:solidFill>
              <a:srgbClr val="FF0066">
                <a:alpha val="6000"/>
              </a:srgbClr>
            </a:solidFill>
            <a:ln w="9525">
              <a:noFill/>
              <a:round/>
              <a:headEnd/>
              <a:tailEnd/>
            </a:ln>
          </p:spPr>
          <p:txBody>
            <a:bodyPr/>
            <a:lstStyle/>
            <a:p>
              <a:endParaRPr lang="ar-SA"/>
            </a:p>
          </p:txBody>
        </p:sp>
        <p:sp>
          <p:nvSpPr>
            <p:cNvPr id="3515" name="Freeform 443"/>
            <p:cNvSpPr>
              <a:spLocks/>
            </p:cNvSpPr>
            <p:nvPr/>
          </p:nvSpPr>
          <p:spPr bwMode="auto">
            <a:xfrm>
              <a:off x="2249" y="1581"/>
              <a:ext cx="210" cy="383"/>
            </a:xfrm>
            <a:custGeom>
              <a:avLst/>
              <a:gdLst/>
              <a:ahLst/>
              <a:cxnLst>
                <a:cxn ang="0">
                  <a:pos x="1258" y="0"/>
                </a:cxn>
                <a:cxn ang="0">
                  <a:pos x="1060" y="166"/>
                </a:cxn>
                <a:cxn ang="0">
                  <a:pos x="878" y="339"/>
                </a:cxn>
                <a:cxn ang="0">
                  <a:pos x="691" y="515"/>
                </a:cxn>
                <a:cxn ang="0">
                  <a:pos x="521" y="708"/>
                </a:cxn>
                <a:cxn ang="0">
                  <a:pos x="359" y="912"/>
                </a:cxn>
                <a:cxn ang="0">
                  <a:pos x="221" y="1129"/>
                </a:cxn>
                <a:cxn ang="0">
                  <a:pos x="94" y="1368"/>
                </a:cxn>
                <a:cxn ang="0">
                  <a:pos x="0" y="1641"/>
                </a:cxn>
                <a:cxn ang="0">
                  <a:pos x="20" y="1842"/>
                </a:cxn>
                <a:cxn ang="0">
                  <a:pos x="51" y="2004"/>
                </a:cxn>
                <a:cxn ang="0">
                  <a:pos x="89" y="2122"/>
                </a:cxn>
                <a:cxn ang="0">
                  <a:pos x="135" y="2205"/>
                </a:cxn>
                <a:cxn ang="0">
                  <a:pos x="183" y="2260"/>
                </a:cxn>
                <a:cxn ang="0">
                  <a:pos x="242" y="2287"/>
                </a:cxn>
                <a:cxn ang="0">
                  <a:pos x="311" y="2298"/>
                </a:cxn>
                <a:cxn ang="0">
                  <a:pos x="394" y="2291"/>
                </a:cxn>
                <a:cxn ang="0">
                  <a:pos x="422" y="1990"/>
                </a:cxn>
                <a:cxn ang="0">
                  <a:pos x="490" y="1696"/>
                </a:cxn>
                <a:cxn ang="0">
                  <a:pos x="581" y="1410"/>
                </a:cxn>
                <a:cxn ang="0">
                  <a:pos x="702" y="1126"/>
                </a:cxn>
                <a:cxn ang="0">
                  <a:pos x="826" y="843"/>
                </a:cxn>
                <a:cxn ang="0">
                  <a:pos x="967" y="559"/>
                </a:cxn>
                <a:cxn ang="0">
                  <a:pos x="1109" y="276"/>
                </a:cxn>
                <a:cxn ang="0">
                  <a:pos x="1258" y="0"/>
                </a:cxn>
              </a:cxnLst>
              <a:rect l="0" t="0" r="r" b="b"/>
              <a:pathLst>
                <a:path w="1258" h="2298">
                  <a:moveTo>
                    <a:pt x="1258" y="0"/>
                  </a:moveTo>
                  <a:lnTo>
                    <a:pt x="1060" y="166"/>
                  </a:lnTo>
                  <a:lnTo>
                    <a:pt x="878" y="339"/>
                  </a:lnTo>
                  <a:lnTo>
                    <a:pt x="691" y="515"/>
                  </a:lnTo>
                  <a:lnTo>
                    <a:pt x="521" y="708"/>
                  </a:lnTo>
                  <a:lnTo>
                    <a:pt x="359" y="912"/>
                  </a:lnTo>
                  <a:lnTo>
                    <a:pt x="221" y="1129"/>
                  </a:lnTo>
                  <a:lnTo>
                    <a:pt x="94" y="1368"/>
                  </a:lnTo>
                  <a:lnTo>
                    <a:pt x="0" y="1641"/>
                  </a:lnTo>
                  <a:lnTo>
                    <a:pt x="20" y="1842"/>
                  </a:lnTo>
                  <a:lnTo>
                    <a:pt x="51" y="2004"/>
                  </a:lnTo>
                  <a:lnTo>
                    <a:pt x="89" y="2122"/>
                  </a:lnTo>
                  <a:lnTo>
                    <a:pt x="135" y="2205"/>
                  </a:lnTo>
                  <a:lnTo>
                    <a:pt x="183" y="2260"/>
                  </a:lnTo>
                  <a:lnTo>
                    <a:pt x="242" y="2287"/>
                  </a:lnTo>
                  <a:lnTo>
                    <a:pt x="311" y="2298"/>
                  </a:lnTo>
                  <a:lnTo>
                    <a:pt x="394" y="2291"/>
                  </a:lnTo>
                  <a:lnTo>
                    <a:pt x="422" y="1990"/>
                  </a:lnTo>
                  <a:lnTo>
                    <a:pt x="490" y="1696"/>
                  </a:lnTo>
                  <a:lnTo>
                    <a:pt x="581" y="1410"/>
                  </a:lnTo>
                  <a:lnTo>
                    <a:pt x="702" y="1126"/>
                  </a:lnTo>
                  <a:lnTo>
                    <a:pt x="826" y="843"/>
                  </a:lnTo>
                  <a:lnTo>
                    <a:pt x="967" y="559"/>
                  </a:lnTo>
                  <a:lnTo>
                    <a:pt x="1109" y="276"/>
                  </a:lnTo>
                  <a:lnTo>
                    <a:pt x="1258" y="0"/>
                  </a:lnTo>
                  <a:close/>
                </a:path>
              </a:pathLst>
            </a:custGeom>
            <a:solidFill>
              <a:srgbClr val="FF0066">
                <a:alpha val="6000"/>
              </a:srgbClr>
            </a:solidFill>
            <a:ln w="9525">
              <a:noFill/>
              <a:round/>
              <a:headEnd/>
              <a:tailEnd/>
            </a:ln>
          </p:spPr>
          <p:txBody>
            <a:bodyPr/>
            <a:lstStyle/>
            <a:p>
              <a:endParaRPr lang="ar-SA"/>
            </a:p>
          </p:txBody>
        </p:sp>
        <p:sp>
          <p:nvSpPr>
            <p:cNvPr id="3516" name="Freeform 444"/>
            <p:cNvSpPr>
              <a:spLocks/>
            </p:cNvSpPr>
            <p:nvPr/>
          </p:nvSpPr>
          <p:spPr bwMode="auto">
            <a:xfrm>
              <a:off x="2254" y="1581"/>
              <a:ext cx="205" cy="383"/>
            </a:xfrm>
            <a:custGeom>
              <a:avLst/>
              <a:gdLst/>
              <a:ahLst/>
              <a:cxnLst>
                <a:cxn ang="0">
                  <a:pos x="1230" y="0"/>
                </a:cxn>
                <a:cxn ang="0">
                  <a:pos x="1043" y="166"/>
                </a:cxn>
                <a:cxn ang="0">
                  <a:pos x="856" y="339"/>
                </a:cxn>
                <a:cxn ang="0">
                  <a:pos x="677" y="515"/>
                </a:cxn>
                <a:cxn ang="0">
                  <a:pos x="511" y="708"/>
                </a:cxn>
                <a:cxn ang="0">
                  <a:pos x="349" y="905"/>
                </a:cxn>
                <a:cxn ang="0">
                  <a:pos x="214" y="1126"/>
                </a:cxn>
                <a:cxn ang="0">
                  <a:pos x="93" y="1365"/>
                </a:cxn>
                <a:cxn ang="0">
                  <a:pos x="0" y="1635"/>
                </a:cxn>
                <a:cxn ang="0">
                  <a:pos x="14" y="1838"/>
                </a:cxn>
                <a:cxn ang="0">
                  <a:pos x="37" y="2001"/>
                </a:cxn>
                <a:cxn ang="0">
                  <a:pos x="69" y="2122"/>
                </a:cxn>
                <a:cxn ang="0">
                  <a:pos x="113" y="2205"/>
                </a:cxn>
                <a:cxn ang="0">
                  <a:pos x="158" y="2260"/>
                </a:cxn>
                <a:cxn ang="0">
                  <a:pos x="217" y="2287"/>
                </a:cxn>
                <a:cxn ang="0">
                  <a:pos x="286" y="2298"/>
                </a:cxn>
                <a:cxn ang="0">
                  <a:pos x="366" y="2291"/>
                </a:cxn>
                <a:cxn ang="0">
                  <a:pos x="366" y="1993"/>
                </a:cxn>
                <a:cxn ang="0">
                  <a:pos x="418" y="1707"/>
                </a:cxn>
                <a:cxn ang="0">
                  <a:pos x="501" y="1420"/>
                </a:cxn>
                <a:cxn ang="0">
                  <a:pos x="617" y="1137"/>
                </a:cxn>
                <a:cxn ang="0">
                  <a:pos x="752" y="853"/>
                </a:cxn>
                <a:cxn ang="0">
                  <a:pos x="905" y="570"/>
                </a:cxn>
                <a:cxn ang="0">
                  <a:pos x="1067" y="279"/>
                </a:cxn>
                <a:cxn ang="0">
                  <a:pos x="1230" y="0"/>
                </a:cxn>
              </a:cxnLst>
              <a:rect l="0" t="0" r="r" b="b"/>
              <a:pathLst>
                <a:path w="1230" h="2298">
                  <a:moveTo>
                    <a:pt x="1230" y="0"/>
                  </a:moveTo>
                  <a:lnTo>
                    <a:pt x="1043" y="166"/>
                  </a:lnTo>
                  <a:lnTo>
                    <a:pt x="856" y="339"/>
                  </a:lnTo>
                  <a:lnTo>
                    <a:pt x="677" y="515"/>
                  </a:lnTo>
                  <a:lnTo>
                    <a:pt x="511" y="708"/>
                  </a:lnTo>
                  <a:lnTo>
                    <a:pt x="349" y="905"/>
                  </a:lnTo>
                  <a:lnTo>
                    <a:pt x="214" y="1126"/>
                  </a:lnTo>
                  <a:lnTo>
                    <a:pt x="93" y="1365"/>
                  </a:lnTo>
                  <a:lnTo>
                    <a:pt x="0" y="1635"/>
                  </a:lnTo>
                  <a:lnTo>
                    <a:pt x="14" y="1838"/>
                  </a:lnTo>
                  <a:lnTo>
                    <a:pt x="37" y="2001"/>
                  </a:lnTo>
                  <a:lnTo>
                    <a:pt x="69" y="2122"/>
                  </a:lnTo>
                  <a:lnTo>
                    <a:pt x="113" y="2205"/>
                  </a:lnTo>
                  <a:lnTo>
                    <a:pt x="158" y="2260"/>
                  </a:lnTo>
                  <a:lnTo>
                    <a:pt x="217" y="2287"/>
                  </a:lnTo>
                  <a:lnTo>
                    <a:pt x="286" y="2298"/>
                  </a:lnTo>
                  <a:lnTo>
                    <a:pt x="366" y="2291"/>
                  </a:lnTo>
                  <a:lnTo>
                    <a:pt x="366" y="1993"/>
                  </a:lnTo>
                  <a:lnTo>
                    <a:pt x="418" y="1707"/>
                  </a:lnTo>
                  <a:lnTo>
                    <a:pt x="501" y="1420"/>
                  </a:lnTo>
                  <a:lnTo>
                    <a:pt x="617" y="1137"/>
                  </a:lnTo>
                  <a:lnTo>
                    <a:pt x="752" y="853"/>
                  </a:lnTo>
                  <a:lnTo>
                    <a:pt x="905" y="570"/>
                  </a:lnTo>
                  <a:lnTo>
                    <a:pt x="1067" y="279"/>
                  </a:lnTo>
                  <a:lnTo>
                    <a:pt x="1230" y="0"/>
                  </a:lnTo>
                  <a:close/>
                </a:path>
              </a:pathLst>
            </a:custGeom>
            <a:solidFill>
              <a:srgbClr val="FF0066">
                <a:alpha val="6000"/>
              </a:srgbClr>
            </a:solidFill>
            <a:ln w="9525">
              <a:noFill/>
              <a:round/>
              <a:headEnd/>
              <a:tailEnd/>
            </a:ln>
          </p:spPr>
          <p:txBody>
            <a:bodyPr/>
            <a:lstStyle/>
            <a:p>
              <a:endParaRPr lang="ar-SA"/>
            </a:p>
          </p:txBody>
        </p:sp>
        <p:sp>
          <p:nvSpPr>
            <p:cNvPr id="3517" name="Freeform 445"/>
            <p:cNvSpPr>
              <a:spLocks/>
            </p:cNvSpPr>
            <p:nvPr/>
          </p:nvSpPr>
          <p:spPr bwMode="auto">
            <a:xfrm>
              <a:off x="2257" y="1581"/>
              <a:ext cx="202" cy="383"/>
            </a:xfrm>
            <a:custGeom>
              <a:avLst/>
              <a:gdLst/>
              <a:ahLst/>
              <a:cxnLst>
                <a:cxn ang="0">
                  <a:pos x="1210" y="0"/>
                </a:cxn>
                <a:cxn ang="0">
                  <a:pos x="1023" y="166"/>
                </a:cxn>
                <a:cxn ang="0">
                  <a:pos x="836" y="335"/>
                </a:cxn>
                <a:cxn ang="0">
                  <a:pos x="660" y="512"/>
                </a:cxn>
                <a:cxn ang="0">
                  <a:pos x="494" y="702"/>
                </a:cxn>
                <a:cxn ang="0">
                  <a:pos x="339" y="898"/>
                </a:cxn>
                <a:cxn ang="0">
                  <a:pos x="208" y="1120"/>
                </a:cxn>
                <a:cxn ang="0">
                  <a:pos x="90" y="1358"/>
                </a:cxn>
                <a:cxn ang="0">
                  <a:pos x="0" y="1621"/>
                </a:cxn>
                <a:cxn ang="0">
                  <a:pos x="11" y="1825"/>
                </a:cxn>
                <a:cxn ang="0">
                  <a:pos x="32" y="1990"/>
                </a:cxn>
                <a:cxn ang="0">
                  <a:pos x="59" y="2111"/>
                </a:cxn>
                <a:cxn ang="0">
                  <a:pos x="101" y="2201"/>
                </a:cxn>
                <a:cxn ang="0">
                  <a:pos x="145" y="2257"/>
                </a:cxn>
                <a:cxn ang="0">
                  <a:pos x="204" y="2287"/>
                </a:cxn>
                <a:cxn ang="0">
                  <a:pos x="266" y="2298"/>
                </a:cxn>
                <a:cxn ang="0">
                  <a:pos x="346" y="2291"/>
                </a:cxn>
                <a:cxn ang="0">
                  <a:pos x="314" y="2001"/>
                </a:cxn>
                <a:cxn ang="0">
                  <a:pos x="346" y="1710"/>
                </a:cxn>
                <a:cxn ang="0">
                  <a:pos x="421" y="1427"/>
                </a:cxn>
                <a:cxn ang="0">
                  <a:pos x="539" y="1143"/>
                </a:cxn>
                <a:cxn ang="0">
                  <a:pos x="681" y="857"/>
                </a:cxn>
                <a:cxn ang="0">
                  <a:pos x="850" y="573"/>
                </a:cxn>
                <a:cxn ang="0">
                  <a:pos x="1026" y="287"/>
                </a:cxn>
                <a:cxn ang="0">
                  <a:pos x="1210" y="0"/>
                </a:cxn>
              </a:cxnLst>
              <a:rect l="0" t="0" r="r" b="b"/>
              <a:pathLst>
                <a:path w="1210" h="2298">
                  <a:moveTo>
                    <a:pt x="1210" y="0"/>
                  </a:moveTo>
                  <a:lnTo>
                    <a:pt x="1023" y="166"/>
                  </a:lnTo>
                  <a:lnTo>
                    <a:pt x="836" y="335"/>
                  </a:lnTo>
                  <a:lnTo>
                    <a:pt x="660" y="512"/>
                  </a:lnTo>
                  <a:lnTo>
                    <a:pt x="494" y="702"/>
                  </a:lnTo>
                  <a:lnTo>
                    <a:pt x="339" y="898"/>
                  </a:lnTo>
                  <a:lnTo>
                    <a:pt x="208" y="1120"/>
                  </a:lnTo>
                  <a:lnTo>
                    <a:pt x="90" y="1358"/>
                  </a:lnTo>
                  <a:lnTo>
                    <a:pt x="0" y="1621"/>
                  </a:lnTo>
                  <a:lnTo>
                    <a:pt x="11" y="1825"/>
                  </a:lnTo>
                  <a:lnTo>
                    <a:pt x="32" y="1990"/>
                  </a:lnTo>
                  <a:lnTo>
                    <a:pt x="59" y="2111"/>
                  </a:lnTo>
                  <a:lnTo>
                    <a:pt x="101" y="2201"/>
                  </a:lnTo>
                  <a:lnTo>
                    <a:pt x="145" y="2257"/>
                  </a:lnTo>
                  <a:lnTo>
                    <a:pt x="204" y="2287"/>
                  </a:lnTo>
                  <a:lnTo>
                    <a:pt x="266" y="2298"/>
                  </a:lnTo>
                  <a:lnTo>
                    <a:pt x="346" y="2291"/>
                  </a:lnTo>
                  <a:lnTo>
                    <a:pt x="314" y="2001"/>
                  </a:lnTo>
                  <a:lnTo>
                    <a:pt x="346" y="1710"/>
                  </a:lnTo>
                  <a:lnTo>
                    <a:pt x="421" y="1427"/>
                  </a:lnTo>
                  <a:lnTo>
                    <a:pt x="539" y="1143"/>
                  </a:lnTo>
                  <a:lnTo>
                    <a:pt x="681" y="857"/>
                  </a:lnTo>
                  <a:lnTo>
                    <a:pt x="850" y="573"/>
                  </a:lnTo>
                  <a:lnTo>
                    <a:pt x="1026" y="287"/>
                  </a:lnTo>
                  <a:lnTo>
                    <a:pt x="1210" y="0"/>
                  </a:lnTo>
                  <a:close/>
                </a:path>
              </a:pathLst>
            </a:custGeom>
            <a:solidFill>
              <a:srgbClr val="FF0066">
                <a:alpha val="6000"/>
              </a:srgbClr>
            </a:solidFill>
            <a:ln w="9525">
              <a:noFill/>
              <a:round/>
              <a:headEnd/>
              <a:tailEnd/>
            </a:ln>
          </p:spPr>
          <p:txBody>
            <a:bodyPr/>
            <a:lstStyle/>
            <a:p>
              <a:endParaRPr lang="ar-SA"/>
            </a:p>
          </p:txBody>
        </p:sp>
        <p:sp>
          <p:nvSpPr>
            <p:cNvPr id="3518" name="Freeform 446"/>
            <p:cNvSpPr>
              <a:spLocks/>
            </p:cNvSpPr>
            <p:nvPr/>
          </p:nvSpPr>
          <p:spPr bwMode="auto">
            <a:xfrm>
              <a:off x="2261" y="1581"/>
              <a:ext cx="198" cy="383"/>
            </a:xfrm>
            <a:custGeom>
              <a:avLst/>
              <a:gdLst/>
              <a:ahLst/>
              <a:cxnLst>
                <a:cxn ang="0">
                  <a:pos x="1186" y="0"/>
                </a:cxn>
                <a:cxn ang="0">
                  <a:pos x="1002" y="158"/>
                </a:cxn>
                <a:cxn ang="0">
                  <a:pos x="823" y="331"/>
                </a:cxn>
                <a:cxn ang="0">
                  <a:pos x="647" y="507"/>
                </a:cxn>
                <a:cxn ang="0">
                  <a:pos x="484" y="694"/>
                </a:cxn>
                <a:cxn ang="0">
                  <a:pos x="333" y="892"/>
                </a:cxn>
                <a:cxn ang="0">
                  <a:pos x="201" y="1112"/>
                </a:cxn>
                <a:cxn ang="0">
                  <a:pos x="83" y="1351"/>
                </a:cxn>
                <a:cxn ang="0">
                  <a:pos x="0" y="1618"/>
                </a:cxn>
                <a:cxn ang="0">
                  <a:pos x="4" y="1821"/>
                </a:cxn>
                <a:cxn ang="0">
                  <a:pos x="22" y="1987"/>
                </a:cxn>
                <a:cxn ang="0">
                  <a:pos x="45" y="2108"/>
                </a:cxn>
                <a:cxn ang="0">
                  <a:pos x="83" y="2198"/>
                </a:cxn>
                <a:cxn ang="0">
                  <a:pos x="125" y="2257"/>
                </a:cxn>
                <a:cxn ang="0">
                  <a:pos x="184" y="2287"/>
                </a:cxn>
                <a:cxn ang="0">
                  <a:pos x="246" y="2298"/>
                </a:cxn>
                <a:cxn ang="0">
                  <a:pos x="322" y="2291"/>
                </a:cxn>
                <a:cxn ang="0">
                  <a:pos x="259" y="2007"/>
                </a:cxn>
                <a:cxn ang="0">
                  <a:pos x="273" y="1724"/>
                </a:cxn>
                <a:cxn ang="0">
                  <a:pos x="342" y="1440"/>
                </a:cxn>
                <a:cxn ang="0">
                  <a:pos x="457" y="1157"/>
                </a:cxn>
                <a:cxn ang="0">
                  <a:pos x="605" y="870"/>
                </a:cxn>
                <a:cxn ang="0">
                  <a:pos x="785" y="584"/>
                </a:cxn>
                <a:cxn ang="0">
                  <a:pos x="985" y="290"/>
                </a:cxn>
                <a:cxn ang="0">
                  <a:pos x="1186" y="0"/>
                </a:cxn>
              </a:cxnLst>
              <a:rect l="0" t="0" r="r" b="b"/>
              <a:pathLst>
                <a:path w="1186" h="2298">
                  <a:moveTo>
                    <a:pt x="1186" y="0"/>
                  </a:moveTo>
                  <a:lnTo>
                    <a:pt x="1002" y="158"/>
                  </a:lnTo>
                  <a:lnTo>
                    <a:pt x="823" y="331"/>
                  </a:lnTo>
                  <a:lnTo>
                    <a:pt x="647" y="507"/>
                  </a:lnTo>
                  <a:lnTo>
                    <a:pt x="484" y="694"/>
                  </a:lnTo>
                  <a:lnTo>
                    <a:pt x="333" y="892"/>
                  </a:lnTo>
                  <a:lnTo>
                    <a:pt x="201" y="1112"/>
                  </a:lnTo>
                  <a:lnTo>
                    <a:pt x="83" y="1351"/>
                  </a:lnTo>
                  <a:lnTo>
                    <a:pt x="0" y="1618"/>
                  </a:lnTo>
                  <a:lnTo>
                    <a:pt x="4" y="1821"/>
                  </a:lnTo>
                  <a:lnTo>
                    <a:pt x="22" y="1987"/>
                  </a:lnTo>
                  <a:lnTo>
                    <a:pt x="45" y="2108"/>
                  </a:lnTo>
                  <a:lnTo>
                    <a:pt x="83" y="2198"/>
                  </a:lnTo>
                  <a:lnTo>
                    <a:pt x="125" y="2257"/>
                  </a:lnTo>
                  <a:lnTo>
                    <a:pt x="184" y="2287"/>
                  </a:lnTo>
                  <a:lnTo>
                    <a:pt x="246" y="2298"/>
                  </a:lnTo>
                  <a:lnTo>
                    <a:pt x="322" y="2291"/>
                  </a:lnTo>
                  <a:lnTo>
                    <a:pt x="259" y="2007"/>
                  </a:lnTo>
                  <a:lnTo>
                    <a:pt x="273" y="1724"/>
                  </a:lnTo>
                  <a:lnTo>
                    <a:pt x="342" y="1440"/>
                  </a:lnTo>
                  <a:lnTo>
                    <a:pt x="457" y="1157"/>
                  </a:lnTo>
                  <a:lnTo>
                    <a:pt x="605" y="870"/>
                  </a:lnTo>
                  <a:lnTo>
                    <a:pt x="785" y="584"/>
                  </a:lnTo>
                  <a:lnTo>
                    <a:pt x="985" y="290"/>
                  </a:lnTo>
                  <a:lnTo>
                    <a:pt x="1186" y="0"/>
                  </a:lnTo>
                  <a:close/>
                </a:path>
              </a:pathLst>
            </a:custGeom>
            <a:solidFill>
              <a:srgbClr val="FF0066">
                <a:alpha val="6000"/>
              </a:srgbClr>
            </a:solidFill>
            <a:ln w="9525">
              <a:noFill/>
              <a:round/>
              <a:headEnd/>
              <a:tailEnd/>
            </a:ln>
          </p:spPr>
          <p:txBody>
            <a:bodyPr/>
            <a:lstStyle/>
            <a:p>
              <a:endParaRPr lang="ar-SA"/>
            </a:p>
          </p:txBody>
        </p:sp>
        <p:sp>
          <p:nvSpPr>
            <p:cNvPr id="3519" name="Freeform 447"/>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0" name="Freeform 448"/>
            <p:cNvSpPr>
              <a:spLocks/>
            </p:cNvSpPr>
            <p:nvPr/>
          </p:nvSpPr>
          <p:spPr bwMode="auto">
            <a:xfrm>
              <a:off x="2555" y="1018"/>
              <a:ext cx="135" cy="92"/>
            </a:xfrm>
            <a:custGeom>
              <a:avLst/>
              <a:gdLst/>
              <a:ahLst/>
              <a:cxnLst>
                <a:cxn ang="0">
                  <a:pos x="273" y="44"/>
                </a:cxn>
                <a:cxn ang="0">
                  <a:pos x="356" y="20"/>
                </a:cxn>
                <a:cxn ang="0">
                  <a:pos x="435" y="6"/>
                </a:cxn>
                <a:cxn ang="0">
                  <a:pos x="501" y="0"/>
                </a:cxn>
                <a:cxn ang="0">
                  <a:pos x="570" y="6"/>
                </a:cxn>
                <a:cxn ang="0">
                  <a:pos x="625" y="9"/>
                </a:cxn>
                <a:cxn ang="0">
                  <a:pos x="673" y="27"/>
                </a:cxn>
                <a:cxn ang="0">
                  <a:pos x="716" y="51"/>
                </a:cxn>
                <a:cxn ang="0">
                  <a:pos x="753" y="82"/>
                </a:cxn>
                <a:cxn ang="0">
                  <a:pos x="812" y="113"/>
                </a:cxn>
                <a:cxn ang="0">
                  <a:pos x="794" y="148"/>
                </a:cxn>
                <a:cxn ang="0">
                  <a:pos x="716" y="185"/>
                </a:cxn>
                <a:cxn ang="0">
                  <a:pos x="595" y="231"/>
                </a:cxn>
                <a:cxn ang="0">
                  <a:pos x="439" y="279"/>
                </a:cxn>
                <a:cxn ang="0">
                  <a:pos x="284" y="348"/>
                </a:cxn>
                <a:cxn ang="0">
                  <a:pos x="124" y="432"/>
                </a:cxn>
                <a:cxn ang="0">
                  <a:pos x="0" y="548"/>
                </a:cxn>
                <a:cxn ang="0">
                  <a:pos x="31" y="483"/>
                </a:cxn>
                <a:cxn ang="0">
                  <a:pos x="65" y="418"/>
                </a:cxn>
                <a:cxn ang="0">
                  <a:pos x="97" y="355"/>
                </a:cxn>
                <a:cxn ang="0">
                  <a:pos x="135" y="293"/>
                </a:cxn>
                <a:cxn ang="0">
                  <a:pos x="166" y="228"/>
                </a:cxn>
                <a:cxn ang="0">
                  <a:pos x="200" y="168"/>
                </a:cxn>
                <a:cxn ang="0">
                  <a:pos x="238" y="103"/>
                </a:cxn>
                <a:cxn ang="0">
                  <a:pos x="273" y="44"/>
                </a:cxn>
              </a:cxnLst>
              <a:rect l="0" t="0" r="r" b="b"/>
              <a:pathLst>
                <a:path w="812" h="548">
                  <a:moveTo>
                    <a:pt x="273" y="44"/>
                  </a:moveTo>
                  <a:lnTo>
                    <a:pt x="356" y="20"/>
                  </a:lnTo>
                  <a:lnTo>
                    <a:pt x="435" y="6"/>
                  </a:lnTo>
                  <a:lnTo>
                    <a:pt x="501" y="0"/>
                  </a:lnTo>
                  <a:lnTo>
                    <a:pt x="570" y="6"/>
                  </a:lnTo>
                  <a:lnTo>
                    <a:pt x="625" y="9"/>
                  </a:lnTo>
                  <a:lnTo>
                    <a:pt x="673" y="27"/>
                  </a:lnTo>
                  <a:lnTo>
                    <a:pt x="716" y="51"/>
                  </a:lnTo>
                  <a:lnTo>
                    <a:pt x="753" y="82"/>
                  </a:lnTo>
                  <a:lnTo>
                    <a:pt x="812" y="113"/>
                  </a:lnTo>
                  <a:lnTo>
                    <a:pt x="794" y="148"/>
                  </a:lnTo>
                  <a:lnTo>
                    <a:pt x="716" y="185"/>
                  </a:lnTo>
                  <a:lnTo>
                    <a:pt x="595" y="231"/>
                  </a:lnTo>
                  <a:lnTo>
                    <a:pt x="439" y="279"/>
                  </a:lnTo>
                  <a:lnTo>
                    <a:pt x="284" y="348"/>
                  </a:lnTo>
                  <a:lnTo>
                    <a:pt x="124" y="432"/>
                  </a:lnTo>
                  <a:lnTo>
                    <a:pt x="0" y="548"/>
                  </a:lnTo>
                  <a:lnTo>
                    <a:pt x="31" y="483"/>
                  </a:lnTo>
                  <a:lnTo>
                    <a:pt x="65" y="418"/>
                  </a:lnTo>
                  <a:lnTo>
                    <a:pt x="97" y="355"/>
                  </a:lnTo>
                  <a:lnTo>
                    <a:pt x="135" y="293"/>
                  </a:lnTo>
                  <a:lnTo>
                    <a:pt x="166" y="228"/>
                  </a:lnTo>
                  <a:lnTo>
                    <a:pt x="200" y="168"/>
                  </a:lnTo>
                  <a:lnTo>
                    <a:pt x="238" y="103"/>
                  </a:lnTo>
                  <a:lnTo>
                    <a:pt x="273" y="44"/>
                  </a:lnTo>
                  <a:close/>
                </a:path>
              </a:pathLst>
            </a:custGeom>
            <a:solidFill>
              <a:srgbClr val="FF0066">
                <a:alpha val="6000"/>
              </a:srgbClr>
            </a:solidFill>
            <a:ln w="9525">
              <a:noFill/>
              <a:round/>
              <a:headEnd/>
              <a:tailEnd/>
            </a:ln>
          </p:spPr>
          <p:txBody>
            <a:bodyPr/>
            <a:lstStyle/>
            <a:p>
              <a:endParaRPr lang="ar-SA"/>
            </a:p>
          </p:txBody>
        </p:sp>
        <p:sp>
          <p:nvSpPr>
            <p:cNvPr id="3521" name="Freeform 449"/>
            <p:cNvSpPr>
              <a:spLocks/>
            </p:cNvSpPr>
            <p:nvPr/>
          </p:nvSpPr>
          <p:spPr bwMode="auto">
            <a:xfrm>
              <a:off x="2471" y="1021"/>
              <a:ext cx="127" cy="420"/>
            </a:xfrm>
            <a:custGeom>
              <a:avLst/>
              <a:gdLst/>
              <a:ahLst/>
              <a:cxnLst>
                <a:cxn ang="0">
                  <a:pos x="346" y="2519"/>
                </a:cxn>
                <a:cxn ang="0">
                  <a:pos x="259" y="2298"/>
                </a:cxn>
                <a:cxn ang="0">
                  <a:pos x="179" y="2084"/>
                </a:cxn>
                <a:cxn ang="0">
                  <a:pos x="107" y="1863"/>
                </a:cxn>
                <a:cxn ang="0">
                  <a:pos x="55" y="1638"/>
                </a:cxn>
                <a:cxn ang="0">
                  <a:pos x="14" y="1396"/>
                </a:cxn>
                <a:cxn ang="0">
                  <a:pos x="0" y="1144"/>
                </a:cxn>
                <a:cxn ang="0">
                  <a:pos x="14" y="871"/>
                </a:cxn>
                <a:cxn ang="0">
                  <a:pos x="63" y="587"/>
                </a:cxn>
                <a:cxn ang="0">
                  <a:pos x="190" y="387"/>
                </a:cxn>
                <a:cxn ang="0">
                  <a:pos x="300" y="238"/>
                </a:cxn>
                <a:cxn ang="0">
                  <a:pos x="398" y="128"/>
                </a:cxn>
                <a:cxn ang="0">
                  <a:pos x="487" y="59"/>
                </a:cxn>
                <a:cxn ang="0">
                  <a:pos x="556" y="14"/>
                </a:cxn>
                <a:cxn ang="0">
                  <a:pos x="629" y="0"/>
                </a:cxn>
                <a:cxn ang="0">
                  <a:pos x="698" y="10"/>
                </a:cxn>
                <a:cxn ang="0">
                  <a:pos x="764" y="45"/>
                </a:cxn>
                <a:cxn ang="0">
                  <a:pos x="660" y="356"/>
                </a:cxn>
                <a:cxn ang="0">
                  <a:pos x="584" y="670"/>
                </a:cxn>
                <a:cxn ang="0">
                  <a:pos x="525" y="981"/>
                </a:cxn>
                <a:cxn ang="0">
                  <a:pos x="481" y="1292"/>
                </a:cxn>
                <a:cxn ang="0">
                  <a:pos x="443" y="1594"/>
                </a:cxn>
                <a:cxn ang="0">
                  <a:pos x="415" y="1905"/>
                </a:cxn>
                <a:cxn ang="0">
                  <a:pos x="377" y="2208"/>
                </a:cxn>
                <a:cxn ang="0">
                  <a:pos x="346" y="2519"/>
                </a:cxn>
              </a:cxnLst>
              <a:rect l="0" t="0" r="r" b="b"/>
              <a:pathLst>
                <a:path w="764" h="2519">
                  <a:moveTo>
                    <a:pt x="346" y="2519"/>
                  </a:moveTo>
                  <a:lnTo>
                    <a:pt x="259" y="2298"/>
                  </a:lnTo>
                  <a:lnTo>
                    <a:pt x="179" y="2084"/>
                  </a:lnTo>
                  <a:lnTo>
                    <a:pt x="107" y="1863"/>
                  </a:lnTo>
                  <a:lnTo>
                    <a:pt x="55" y="1638"/>
                  </a:lnTo>
                  <a:lnTo>
                    <a:pt x="14" y="1396"/>
                  </a:lnTo>
                  <a:lnTo>
                    <a:pt x="0" y="1144"/>
                  </a:lnTo>
                  <a:lnTo>
                    <a:pt x="14" y="871"/>
                  </a:lnTo>
                  <a:lnTo>
                    <a:pt x="63" y="587"/>
                  </a:lnTo>
                  <a:lnTo>
                    <a:pt x="190" y="387"/>
                  </a:lnTo>
                  <a:lnTo>
                    <a:pt x="300" y="238"/>
                  </a:lnTo>
                  <a:lnTo>
                    <a:pt x="398" y="128"/>
                  </a:lnTo>
                  <a:lnTo>
                    <a:pt x="487" y="59"/>
                  </a:lnTo>
                  <a:lnTo>
                    <a:pt x="556" y="14"/>
                  </a:lnTo>
                  <a:lnTo>
                    <a:pt x="629" y="0"/>
                  </a:lnTo>
                  <a:lnTo>
                    <a:pt x="698" y="10"/>
                  </a:lnTo>
                  <a:lnTo>
                    <a:pt x="764" y="45"/>
                  </a:lnTo>
                  <a:lnTo>
                    <a:pt x="660" y="356"/>
                  </a:lnTo>
                  <a:lnTo>
                    <a:pt x="584" y="670"/>
                  </a:lnTo>
                  <a:lnTo>
                    <a:pt x="525" y="981"/>
                  </a:lnTo>
                  <a:lnTo>
                    <a:pt x="481" y="1292"/>
                  </a:lnTo>
                  <a:lnTo>
                    <a:pt x="443" y="1594"/>
                  </a:lnTo>
                  <a:lnTo>
                    <a:pt x="415" y="1905"/>
                  </a:lnTo>
                  <a:lnTo>
                    <a:pt x="377" y="2208"/>
                  </a:lnTo>
                  <a:lnTo>
                    <a:pt x="346" y="2519"/>
                  </a:lnTo>
                  <a:close/>
                </a:path>
              </a:pathLst>
            </a:custGeom>
            <a:solidFill>
              <a:srgbClr val="FF0066">
                <a:alpha val="6000"/>
              </a:srgbClr>
            </a:solidFill>
            <a:ln w="9525">
              <a:noFill/>
              <a:round/>
              <a:headEnd/>
              <a:tailEnd/>
            </a:ln>
          </p:spPr>
          <p:txBody>
            <a:bodyPr/>
            <a:lstStyle/>
            <a:p>
              <a:endParaRPr lang="ar-SA"/>
            </a:p>
          </p:txBody>
        </p:sp>
        <p:sp>
          <p:nvSpPr>
            <p:cNvPr id="3522" name="Freeform 450"/>
            <p:cNvSpPr>
              <a:spLocks/>
            </p:cNvSpPr>
            <p:nvPr/>
          </p:nvSpPr>
          <p:spPr bwMode="auto">
            <a:xfrm>
              <a:off x="2473" y="1022"/>
              <a:ext cx="125" cy="419"/>
            </a:xfrm>
            <a:custGeom>
              <a:avLst/>
              <a:gdLst/>
              <a:ahLst/>
              <a:cxnLst>
                <a:cxn ang="0">
                  <a:pos x="332" y="2512"/>
                </a:cxn>
                <a:cxn ang="0">
                  <a:pos x="245" y="2298"/>
                </a:cxn>
                <a:cxn ang="0">
                  <a:pos x="170" y="2080"/>
                </a:cxn>
                <a:cxn ang="0">
                  <a:pos x="104" y="1859"/>
                </a:cxn>
                <a:cxn ang="0">
                  <a:pos x="49" y="1634"/>
                </a:cxn>
                <a:cxn ang="0">
                  <a:pos x="10" y="1392"/>
                </a:cxn>
                <a:cxn ang="0">
                  <a:pos x="0" y="1147"/>
                </a:cxn>
                <a:cxn ang="0">
                  <a:pos x="14" y="874"/>
                </a:cxn>
                <a:cxn ang="0">
                  <a:pos x="66" y="591"/>
                </a:cxn>
                <a:cxn ang="0">
                  <a:pos x="190" y="390"/>
                </a:cxn>
                <a:cxn ang="0">
                  <a:pos x="297" y="239"/>
                </a:cxn>
                <a:cxn ang="0">
                  <a:pos x="390" y="124"/>
                </a:cxn>
                <a:cxn ang="0">
                  <a:pos x="477" y="52"/>
                </a:cxn>
                <a:cxn ang="0">
                  <a:pos x="542" y="7"/>
                </a:cxn>
                <a:cxn ang="0">
                  <a:pos x="615" y="0"/>
                </a:cxn>
                <a:cxn ang="0">
                  <a:pos x="684" y="7"/>
                </a:cxn>
                <a:cxn ang="0">
                  <a:pos x="750" y="38"/>
                </a:cxn>
                <a:cxn ang="0">
                  <a:pos x="626" y="343"/>
                </a:cxn>
                <a:cxn ang="0">
                  <a:pos x="536" y="646"/>
                </a:cxn>
                <a:cxn ang="0">
                  <a:pos x="467" y="954"/>
                </a:cxn>
                <a:cxn ang="0">
                  <a:pos x="429" y="1262"/>
                </a:cxn>
                <a:cxn ang="0">
                  <a:pos x="390" y="1573"/>
                </a:cxn>
                <a:cxn ang="0">
                  <a:pos x="373" y="1884"/>
                </a:cxn>
                <a:cxn ang="0">
                  <a:pos x="349" y="2195"/>
                </a:cxn>
                <a:cxn ang="0">
                  <a:pos x="332" y="2512"/>
                </a:cxn>
              </a:cxnLst>
              <a:rect l="0" t="0" r="r" b="b"/>
              <a:pathLst>
                <a:path w="750" h="2512">
                  <a:moveTo>
                    <a:pt x="332" y="2512"/>
                  </a:moveTo>
                  <a:lnTo>
                    <a:pt x="245" y="2298"/>
                  </a:lnTo>
                  <a:lnTo>
                    <a:pt x="170" y="2080"/>
                  </a:lnTo>
                  <a:lnTo>
                    <a:pt x="104" y="1859"/>
                  </a:lnTo>
                  <a:lnTo>
                    <a:pt x="49" y="1634"/>
                  </a:lnTo>
                  <a:lnTo>
                    <a:pt x="10" y="1392"/>
                  </a:lnTo>
                  <a:lnTo>
                    <a:pt x="0" y="1147"/>
                  </a:lnTo>
                  <a:lnTo>
                    <a:pt x="14" y="874"/>
                  </a:lnTo>
                  <a:lnTo>
                    <a:pt x="66" y="591"/>
                  </a:lnTo>
                  <a:lnTo>
                    <a:pt x="190" y="390"/>
                  </a:lnTo>
                  <a:lnTo>
                    <a:pt x="297" y="239"/>
                  </a:lnTo>
                  <a:lnTo>
                    <a:pt x="390" y="124"/>
                  </a:lnTo>
                  <a:lnTo>
                    <a:pt x="477" y="52"/>
                  </a:lnTo>
                  <a:lnTo>
                    <a:pt x="542" y="7"/>
                  </a:lnTo>
                  <a:lnTo>
                    <a:pt x="615" y="0"/>
                  </a:lnTo>
                  <a:lnTo>
                    <a:pt x="684" y="7"/>
                  </a:lnTo>
                  <a:lnTo>
                    <a:pt x="750" y="38"/>
                  </a:lnTo>
                  <a:lnTo>
                    <a:pt x="626" y="343"/>
                  </a:lnTo>
                  <a:lnTo>
                    <a:pt x="536" y="646"/>
                  </a:lnTo>
                  <a:lnTo>
                    <a:pt x="467" y="954"/>
                  </a:lnTo>
                  <a:lnTo>
                    <a:pt x="429" y="1262"/>
                  </a:lnTo>
                  <a:lnTo>
                    <a:pt x="390" y="1573"/>
                  </a:lnTo>
                  <a:lnTo>
                    <a:pt x="373" y="1884"/>
                  </a:lnTo>
                  <a:lnTo>
                    <a:pt x="349" y="2195"/>
                  </a:lnTo>
                  <a:lnTo>
                    <a:pt x="332" y="2512"/>
                  </a:lnTo>
                  <a:close/>
                </a:path>
              </a:pathLst>
            </a:custGeom>
            <a:solidFill>
              <a:srgbClr val="FF0066">
                <a:alpha val="6000"/>
              </a:srgbClr>
            </a:solidFill>
            <a:ln w="9525">
              <a:noFill/>
              <a:round/>
              <a:headEnd/>
              <a:tailEnd/>
            </a:ln>
          </p:spPr>
          <p:txBody>
            <a:bodyPr/>
            <a:lstStyle/>
            <a:p>
              <a:endParaRPr lang="ar-SA"/>
            </a:p>
          </p:txBody>
        </p:sp>
        <p:sp>
          <p:nvSpPr>
            <p:cNvPr id="3523" name="Freeform 451"/>
            <p:cNvSpPr>
              <a:spLocks/>
            </p:cNvSpPr>
            <p:nvPr/>
          </p:nvSpPr>
          <p:spPr bwMode="auto">
            <a:xfrm>
              <a:off x="2475" y="1022"/>
              <a:ext cx="123" cy="419"/>
            </a:xfrm>
            <a:custGeom>
              <a:avLst/>
              <a:gdLst/>
              <a:ahLst/>
              <a:cxnLst>
                <a:cxn ang="0">
                  <a:pos x="322" y="2512"/>
                </a:cxn>
                <a:cxn ang="0">
                  <a:pos x="242" y="2298"/>
                </a:cxn>
                <a:cxn ang="0">
                  <a:pos x="166" y="2088"/>
                </a:cxn>
                <a:cxn ang="0">
                  <a:pos x="97" y="1866"/>
                </a:cxn>
                <a:cxn ang="0">
                  <a:pos x="49" y="1645"/>
                </a:cxn>
                <a:cxn ang="0">
                  <a:pos x="8" y="1406"/>
                </a:cxn>
                <a:cxn ang="0">
                  <a:pos x="0" y="1158"/>
                </a:cxn>
                <a:cxn ang="0">
                  <a:pos x="11" y="888"/>
                </a:cxn>
                <a:cxn ang="0">
                  <a:pos x="66" y="611"/>
                </a:cxn>
                <a:cxn ang="0">
                  <a:pos x="187" y="404"/>
                </a:cxn>
                <a:cxn ang="0">
                  <a:pos x="294" y="252"/>
                </a:cxn>
                <a:cxn ang="0">
                  <a:pos x="384" y="135"/>
                </a:cxn>
                <a:cxn ang="0">
                  <a:pos x="471" y="62"/>
                </a:cxn>
                <a:cxn ang="0">
                  <a:pos x="540" y="17"/>
                </a:cxn>
                <a:cxn ang="0">
                  <a:pos x="609" y="0"/>
                </a:cxn>
                <a:cxn ang="0">
                  <a:pos x="674" y="7"/>
                </a:cxn>
                <a:cxn ang="0">
                  <a:pos x="740" y="38"/>
                </a:cxn>
                <a:cxn ang="0">
                  <a:pos x="587" y="328"/>
                </a:cxn>
                <a:cxn ang="0">
                  <a:pos x="484" y="625"/>
                </a:cxn>
                <a:cxn ang="0">
                  <a:pos x="411" y="930"/>
                </a:cxn>
                <a:cxn ang="0">
                  <a:pos x="367" y="1241"/>
                </a:cxn>
                <a:cxn ang="0">
                  <a:pos x="339" y="1552"/>
                </a:cxn>
                <a:cxn ang="0">
                  <a:pos x="333" y="1870"/>
                </a:cxn>
                <a:cxn ang="0">
                  <a:pos x="328" y="2187"/>
                </a:cxn>
                <a:cxn ang="0">
                  <a:pos x="322" y="2512"/>
                </a:cxn>
              </a:cxnLst>
              <a:rect l="0" t="0" r="r" b="b"/>
              <a:pathLst>
                <a:path w="740" h="2512">
                  <a:moveTo>
                    <a:pt x="322" y="2512"/>
                  </a:moveTo>
                  <a:lnTo>
                    <a:pt x="242" y="2298"/>
                  </a:lnTo>
                  <a:lnTo>
                    <a:pt x="166" y="2088"/>
                  </a:lnTo>
                  <a:lnTo>
                    <a:pt x="97" y="1866"/>
                  </a:lnTo>
                  <a:lnTo>
                    <a:pt x="49" y="1645"/>
                  </a:lnTo>
                  <a:lnTo>
                    <a:pt x="8" y="1406"/>
                  </a:lnTo>
                  <a:lnTo>
                    <a:pt x="0" y="1158"/>
                  </a:lnTo>
                  <a:lnTo>
                    <a:pt x="11" y="888"/>
                  </a:lnTo>
                  <a:lnTo>
                    <a:pt x="66" y="611"/>
                  </a:lnTo>
                  <a:lnTo>
                    <a:pt x="187" y="404"/>
                  </a:lnTo>
                  <a:lnTo>
                    <a:pt x="294" y="252"/>
                  </a:lnTo>
                  <a:lnTo>
                    <a:pt x="384" y="135"/>
                  </a:lnTo>
                  <a:lnTo>
                    <a:pt x="471" y="62"/>
                  </a:lnTo>
                  <a:lnTo>
                    <a:pt x="540" y="17"/>
                  </a:lnTo>
                  <a:lnTo>
                    <a:pt x="609" y="0"/>
                  </a:lnTo>
                  <a:lnTo>
                    <a:pt x="674" y="7"/>
                  </a:lnTo>
                  <a:lnTo>
                    <a:pt x="740" y="38"/>
                  </a:lnTo>
                  <a:lnTo>
                    <a:pt x="587" y="328"/>
                  </a:lnTo>
                  <a:lnTo>
                    <a:pt x="484" y="625"/>
                  </a:lnTo>
                  <a:lnTo>
                    <a:pt x="411" y="930"/>
                  </a:lnTo>
                  <a:lnTo>
                    <a:pt x="367" y="1241"/>
                  </a:lnTo>
                  <a:lnTo>
                    <a:pt x="339" y="1552"/>
                  </a:lnTo>
                  <a:lnTo>
                    <a:pt x="333" y="1870"/>
                  </a:lnTo>
                  <a:lnTo>
                    <a:pt x="328" y="2187"/>
                  </a:lnTo>
                  <a:lnTo>
                    <a:pt x="322" y="2512"/>
                  </a:lnTo>
                  <a:close/>
                </a:path>
              </a:pathLst>
            </a:custGeom>
            <a:solidFill>
              <a:srgbClr val="FF0066">
                <a:alpha val="6000"/>
              </a:srgbClr>
            </a:solidFill>
            <a:ln w="9525">
              <a:noFill/>
              <a:round/>
              <a:headEnd/>
              <a:tailEnd/>
            </a:ln>
          </p:spPr>
          <p:txBody>
            <a:bodyPr/>
            <a:lstStyle/>
            <a:p>
              <a:endParaRPr lang="ar-SA"/>
            </a:p>
          </p:txBody>
        </p:sp>
        <p:sp>
          <p:nvSpPr>
            <p:cNvPr id="3524" name="Freeform 452"/>
            <p:cNvSpPr>
              <a:spLocks/>
            </p:cNvSpPr>
            <p:nvPr/>
          </p:nvSpPr>
          <p:spPr bwMode="auto">
            <a:xfrm>
              <a:off x="2477" y="1022"/>
              <a:ext cx="121" cy="419"/>
            </a:xfrm>
            <a:custGeom>
              <a:avLst/>
              <a:gdLst/>
              <a:ahLst/>
              <a:cxnLst>
                <a:cxn ang="0">
                  <a:pos x="311" y="2509"/>
                </a:cxn>
                <a:cxn ang="0">
                  <a:pos x="231" y="2299"/>
                </a:cxn>
                <a:cxn ang="0">
                  <a:pos x="159" y="2088"/>
                </a:cxn>
                <a:cxn ang="0">
                  <a:pos x="89" y="1870"/>
                </a:cxn>
                <a:cxn ang="0">
                  <a:pos x="41" y="1653"/>
                </a:cxn>
                <a:cxn ang="0">
                  <a:pos x="6" y="1414"/>
                </a:cxn>
                <a:cxn ang="0">
                  <a:pos x="0" y="1165"/>
                </a:cxn>
                <a:cxn ang="0">
                  <a:pos x="14" y="896"/>
                </a:cxn>
                <a:cxn ang="0">
                  <a:pos x="72" y="616"/>
                </a:cxn>
                <a:cxn ang="0">
                  <a:pos x="190" y="409"/>
                </a:cxn>
                <a:cxn ang="0">
                  <a:pos x="294" y="253"/>
                </a:cxn>
                <a:cxn ang="0">
                  <a:pos x="383" y="135"/>
                </a:cxn>
                <a:cxn ang="0">
                  <a:pos x="463" y="63"/>
                </a:cxn>
                <a:cxn ang="0">
                  <a:pos x="532" y="14"/>
                </a:cxn>
                <a:cxn ang="0">
                  <a:pos x="605" y="0"/>
                </a:cxn>
                <a:cxn ang="0">
                  <a:pos x="663" y="4"/>
                </a:cxn>
                <a:cxn ang="0">
                  <a:pos x="729" y="35"/>
                </a:cxn>
                <a:cxn ang="0">
                  <a:pos x="553" y="311"/>
                </a:cxn>
                <a:cxn ang="0">
                  <a:pos x="432" y="602"/>
                </a:cxn>
                <a:cxn ang="0">
                  <a:pos x="352" y="905"/>
                </a:cxn>
                <a:cxn ang="0">
                  <a:pos x="311" y="1213"/>
                </a:cxn>
                <a:cxn ang="0">
                  <a:pos x="290" y="1528"/>
                </a:cxn>
                <a:cxn ang="0">
                  <a:pos x="290" y="1853"/>
                </a:cxn>
                <a:cxn ang="0">
                  <a:pos x="297" y="2178"/>
                </a:cxn>
                <a:cxn ang="0">
                  <a:pos x="311" y="2509"/>
                </a:cxn>
              </a:cxnLst>
              <a:rect l="0" t="0" r="r" b="b"/>
              <a:pathLst>
                <a:path w="729" h="2509">
                  <a:moveTo>
                    <a:pt x="311" y="2509"/>
                  </a:moveTo>
                  <a:lnTo>
                    <a:pt x="231" y="2299"/>
                  </a:lnTo>
                  <a:lnTo>
                    <a:pt x="159" y="2088"/>
                  </a:lnTo>
                  <a:lnTo>
                    <a:pt x="89" y="1870"/>
                  </a:lnTo>
                  <a:lnTo>
                    <a:pt x="41" y="1653"/>
                  </a:lnTo>
                  <a:lnTo>
                    <a:pt x="6" y="1414"/>
                  </a:lnTo>
                  <a:lnTo>
                    <a:pt x="0" y="1165"/>
                  </a:lnTo>
                  <a:lnTo>
                    <a:pt x="14" y="896"/>
                  </a:lnTo>
                  <a:lnTo>
                    <a:pt x="72" y="616"/>
                  </a:lnTo>
                  <a:lnTo>
                    <a:pt x="190" y="409"/>
                  </a:lnTo>
                  <a:lnTo>
                    <a:pt x="294" y="253"/>
                  </a:lnTo>
                  <a:lnTo>
                    <a:pt x="383" y="135"/>
                  </a:lnTo>
                  <a:lnTo>
                    <a:pt x="463" y="63"/>
                  </a:lnTo>
                  <a:lnTo>
                    <a:pt x="532" y="14"/>
                  </a:lnTo>
                  <a:lnTo>
                    <a:pt x="605" y="0"/>
                  </a:lnTo>
                  <a:lnTo>
                    <a:pt x="663" y="4"/>
                  </a:lnTo>
                  <a:lnTo>
                    <a:pt x="729" y="35"/>
                  </a:lnTo>
                  <a:lnTo>
                    <a:pt x="553" y="311"/>
                  </a:lnTo>
                  <a:lnTo>
                    <a:pt x="432" y="602"/>
                  </a:lnTo>
                  <a:lnTo>
                    <a:pt x="352" y="905"/>
                  </a:lnTo>
                  <a:lnTo>
                    <a:pt x="311" y="1213"/>
                  </a:lnTo>
                  <a:lnTo>
                    <a:pt x="290" y="1528"/>
                  </a:lnTo>
                  <a:lnTo>
                    <a:pt x="290" y="1853"/>
                  </a:lnTo>
                  <a:lnTo>
                    <a:pt x="297" y="2178"/>
                  </a:lnTo>
                  <a:lnTo>
                    <a:pt x="311" y="2509"/>
                  </a:lnTo>
                  <a:close/>
                </a:path>
              </a:pathLst>
            </a:custGeom>
            <a:solidFill>
              <a:srgbClr val="FF0066">
                <a:alpha val="6000"/>
              </a:srgbClr>
            </a:solidFill>
            <a:ln w="9525">
              <a:noFill/>
              <a:round/>
              <a:headEnd/>
              <a:tailEnd/>
            </a:ln>
          </p:spPr>
          <p:txBody>
            <a:bodyPr/>
            <a:lstStyle/>
            <a:p>
              <a:endParaRPr lang="ar-SA"/>
            </a:p>
          </p:txBody>
        </p:sp>
        <p:sp>
          <p:nvSpPr>
            <p:cNvPr id="3525" name="Freeform 453"/>
            <p:cNvSpPr>
              <a:spLocks/>
            </p:cNvSpPr>
            <p:nvPr/>
          </p:nvSpPr>
          <p:spPr bwMode="auto">
            <a:xfrm>
              <a:off x="2479" y="1023"/>
              <a:ext cx="119" cy="418"/>
            </a:xfrm>
            <a:custGeom>
              <a:avLst/>
              <a:gdLst/>
              <a:ahLst/>
              <a:cxnLst>
                <a:cxn ang="0">
                  <a:pos x="300" y="2505"/>
                </a:cxn>
                <a:cxn ang="0">
                  <a:pos x="224" y="2295"/>
                </a:cxn>
                <a:cxn ang="0">
                  <a:pos x="151" y="2084"/>
                </a:cxn>
                <a:cxn ang="0">
                  <a:pos x="89" y="1866"/>
                </a:cxn>
                <a:cxn ang="0">
                  <a:pos x="41" y="1652"/>
                </a:cxn>
                <a:cxn ang="0">
                  <a:pos x="3" y="1417"/>
                </a:cxn>
                <a:cxn ang="0">
                  <a:pos x="0" y="1171"/>
                </a:cxn>
                <a:cxn ang="0">
                  <a:pos x="23" y="909"/>
                </a:cxn>
                <a:cxn ang="0">
                  <a:pos x="78" y="629"/>
                </a:cxn>
                <a:cxn ang="0">
                  <a:pos x="193" y="418"/>
                </a:cxn>
                <a:cxn ang="0">
                  <a:pos x="293" y="262"/>
                </a:cxn>
                <a:cxn ang="0">
                  <a:pos x="375" y="141"/>
                </a:cxn>
                <a:cxn ang="0">
                  <a:pos x="459" y="62"/>
                </a:cxn>
                <a:cxn ang="0">
                  <a:pos x="524" y="14"/>
                </a:cxn>
                <a:cxn ang="0">
                  <a:pos x="594" y="0"/>
                </a:cxn>
                <a:cxn ang="0">
                  <a:pos x="656" y="7"/>
                </a:cxn>
                <a:cxn ang="0">
                  <a:pos x="718" y="31"/>
                </a:cxn>
                <a:cxn ang="0">
                  <a:pos x="518" y="297"/>
                </a:cxn>
                <a:cxn ang="0">
                  <a:pos x="383" y="581"/>
                </a:cxn>
                <a:cxn ang="0">
                  <a:pos x="297" y="878"/>
                </a:cxn>
                <a:cxn ang="0">
                  <a:pos x="254" y="1189"/>
                </a:cxn>
                <a:cxn ang="0">
                  <a:pos x="237" y="1506"/>
                </a:cxn>
                <a:cxn ang="0">
                  <a:pos x="251" y="1835"/>
                </a:cxn>
                <a:cxn ang="0">
                  <a:pos x="272" y="2170"/>
                </a:cxn>
                <a:cxn ang="0">
                  <a:pos x="300" y="2505"/>
                </a:cxn>
              </a:cxnLst>
              <a:rect l="0" t="0" r="r" b="b"/>
              <a:pathLst>
                <a:path w="718" h="2505">
                  <a:moveTo>
                    <a:pt x="300" y="2505"/>
                  </a:moveTo>
                  <a:lnTo>
                    <a:pt x="224" y="2295"/>
                  </a:lnTo>
                  <a:lnTo>
                    <a:pt x="151" y="2084"/>
                  </a:lnTo>
                  <a:lnTo>
                    <a:pt x="89" y="1866"/>
                  </a:lnTo>
                  <a:lnTo>
                    <a:pt x="41" y="1652"/>
                  </a:lnTo>
                  <a:lnTo>
                    <a:pt x="3" y="1417"/>
                  </a:lnTo>
                  <a:lnTo>
                    <a:pt x="0" y="1171"/>
                  </a:lnTo>
                  <a:lnTo>
                    <a:pt x="23" y="909"/>
                  </a:lnTo>
                  <a:lnTo>
                    <a:pt x="78" y="629"/>
                  </a:lnTo>
                  <a:lnTo>
                    <a:pt x="193" y="418"/>
                  </a:lnTo>
                  <a:lnTo>
                    <a:pt x="293" y="262"/>
                  </a:lnTo>
                  <a:lnTo>
                    <a:pt x="375" y="141"/>
                  </a:lnTo>
                  <a:lnTo>
                    <a:pt x="459" y="62"/>
                  </a:lnTo>
                  <a:lnTo>
                    <a:pt x="524" y="14"/>
                  </a:lnTo>
                  <a:lnTo>
                    <a:pt x="594" y="0"/>
                  </a:lnTo>
                  <a:lnTo>
                    <a:pt x="656" y="7"/>
                  </a:lnTo>
                  <a:lnTo>
                    <a:pt x="718" y="31"/>
                  </a:lnTo>
                  <a:lnTo>
                    <a:pt x="518" y="297"/>
                  </a:lnTo>
                  <a:lnTo>
                    <a:pt x="383" y="581"/>
                  </a:lnTo>
                  <a:lnTo>
                    <a:pt x="297" y="878"/>
                  </a:lnTo>
                  <a:lnTo>
                    <a:pt x="254" y="1189"/>
                  </a:lnTo>
                  <a:lnTo>
                    <a:pt x="237" y="1506"/>
                  </a:lnTo>
                  <a:lnTo>
                    <a:pt x="251" y="1835"/>
                  </a:lnTo>
                  <a:lnTo>
                    <a:pt x="272" y="2170"/>
                  </a:lnTo>
                  <a:lnTo>
                    <a:pt x="300" y="2505"/>
                  </a:lnTo>
                  <a:close/>
                </a:path>
              </a:pathLst>
            </a:custGeom>
            <a:solidFill>
              <a:srgbClr val="FF0066">
                <a:alpha val="6000"/>
              </a:srgbClr>
            </a:solidFill>
            <a:ln w="9525">
              <a:noFill/>
              <a:round/>
              <a:headEnd/>
              <a:tailEnd/>
            </a:ln>
          </p:spPr>
          <p:txBody>
            <a:bodyPr/>
            <a:lstStyle/>
            <a:p>
              <a:endParaRPr lang="ar-SA"/>
            </a:p>
          </p:txBody>
        </p:sp>
        <p:sp>
          <p:nvSpPr>
            <p:cNvPr id="3526" name="Freeform 454"/>
            <p:cNvSpPr>
              <a:spLocks/>
            </p:cNvSpPr>
            <p:nvPr/>
          </p:nvSpPr>
          <p:spPr bwMode="auto">
            <a:xfrm>
              <a:off x="1762" y="1423"/>
              <a:ext cx="631" cy="133"/>
            </a:xfrm>
            <a:custGeom>
              <a:avLst/>
              <a:gdLst/>
              <a:ahLst/>
              <a:cxnLst>
                <a:cxn ang="0">
                  <a:pos x="0" y="798"/>
                </a:cxn>
                <a:cxn ang="0">
                  <a:pos x="300" y="670"/>
                </a:cxn>
                <a:cxn ang="0">
                  <a:pos x="671" y="590"/>
                </a:cxn>
                <a:cxn ang="0">
                  <a:pos x="1089" y="538"/>
                </a:cxn>
                <a:cxn ang="0">
                  <a:pos x="1549" y="526"/>
                </a:cxn>
                <a:cxn ang="0">
                  <a:pos x="2019" y="532"/>
                </a:cxn>
                <a:cxn ang="0">
                  <a:pos x="2502" y="567"/>
                </a:cxn>
                <a:cxn ang="0">
                  <a:pos x="2972" y="618"/>
                </a:cxn>
                <a:cxn ang="0">
                  <a:pos x="3418" y="681"/>
                </a:cxn>
                <a:cxn ang="0">
                  <a:pos x="3463" y="684"/>
                </a:cxn>
                <a:cxn ang="0">
                  <a:pos x="3508" y="688"/>
                </a:cxn>
                <a:cxn ang="0">
                  <a:pos x="3552" y="694"/>
                </a:cxn>
                <a:cxn ang="0">
                  <a:pos x="3601" y="702"/>
                </a:cxn>
                <a:cxn ang="0">
                  <a:pos x="3646" y="708"/>
                </a:cxn>
                <a:cxn ang="0">
                  <a:pos x="3690" y="716"/>
                </a:cxn>
                <a:cxn ang="0">
                  <a:pos x="3736" y="719"/>
                </a:cxn>
                <a:cxn ang="0">
                  <a:pos x="3788" y="729"/>
                </a:cxn>
                <a:cxn ang="0">
                  <a:pos x="3235" y="335"/>
                </a:cxn>
                <a:cxn ang="0">
                  <a:pos x="2627" y="100"/>
                </a:cxn>
                <a:cxn ang="0">
                  <a:pos x="2001" y="0"/>
                </a:cxn>
                <a:cxn ang="0">
                  <a:pos x="1400" y="28"/>
                </a:cxn>
                <a:cxn ang="0">
                  <a:pos x="853" y="135"/>
                </a:cxn>
                <a:cxn ang="0">
                  <a:pos x="415" y="321"/>
                </a:cxn>
                <a:cxn ang="0">
                  <a:pos x="114" y="546"/>
                </a:cxn>
                <a:cxn ang="0">
                  <a:pos x="0" y="798"/>
                </a:cxn>
              </a:cxnLst>
              <a:rect l="0" t="0" r="r" b="b"/>
              <a:pathLst>
                <a:path w="3788" h="798">
                  <a:moveTo>
                    <a:pt x="0" y="798"/>
                  </a:moveTo>
                  <a:lnTo>
                    <a:pt x="300" y="670"/>
                  </a:lnTo>
                  <a:lnTo>
                    <a:pt x="671" y="590"/>
                  </a:lnTo>
                  <a:lnTo>
                    <a:pt x="1089" y="538"/>
                  </a:lnTo>
                  <a:lnTo>
                    <a:pt x="1549" y="526"/>
                  </a:lnTo>
                  <a:lnTo>
                    <a:pt x="2019" y="532"/>
                  </a:lnTo>
                  <a:lnTo>
                    <a:pt x="2502" y="567"/>
                  </a:lnTo>
                  <a:lnTo>
                    <a:pt x="2972" y="618"/>
                  </a:lnTo>
                  <a:lnTo>
                    <a:pt x="3418" y="681"/>
                  </a:lnTo>
                  <a:lnTo>
                    <a:pt x="3463" y="684"/>
                  </a:lnTo>
                  <a:lnTo>
                    <a:pt x="3508" y="688"/>
                  </a:lnTo>
                  <a:lnTo>
                    <a:pt x="3552" y="694"/>
                  </a:lnTo>
                  <a:lnTo>
                    <a:pt x="3601" y="702"/>
                  </a:lnTo>
                  <a:lnTo>
                    <a:pt x="3646" y="708"/>
                  </a:lnTo>
                  <a:lnTo>
                    <a:pt x="3690" y="716"/>
                  </a:lnTo>
                  <a:lnTo>
                    <a:pt x="3736" y="719"/>
                  </a:lnTo>
                  <a:lnTo>
                    <a:pt x="3788" y="729"/>
                  </a:lnTo>
                  <a:lnTo>
                    <a:pt x="3235" y="335"/>
                  </a:lnTo>
                  <a:lnTo>
                    <a:pt x="2627" y="100"/>
                  </a:lnTo>
                  <a:lnTo>
                    <a:pt x="2001" y="0"/>
                  </a:lnTo>
                  <a:lnTo>
                    <a:pt x="1400" y="28"/>
                  </a:lnTo>
                  <a:lnTo>
                    <a:pt x="853" y="135"/>
                  </a:lnTo>
                  <a:lnTo>
                    <a:pt x="415" y="321"/>
                  </a:lnTo>
                  <a:lnTo>
                    <a:pt x="114" y="546"/>
                  </a:lnTo>
                  <a:lnTo>
                    <a:pt x="0" y="798"/>
                  </a:lnTo>
                  <a:close/>
                </a:path>
              </a:pathLst>
            </a:custGeom>
            <a:solidFill>
              <a:srgbClr val="FF0066">
                <a:alpha val="6000"/>
              </a:srgbClr>
            </a:solidFill>
            <a:ln w="9525">
              <a:noFill/>
              <a:round/>
              <a:headEnd/>
              <a:tailEnd/>
            </a:ln>
          </p:spPr>
          <p:txBody>
            <a:bodyPr/>
            <a:lstStyle/>
            <a:p>
              <a:endParaRPr lang="ar-SA"/>
            </a:p>
          </p:txBody>
        </p:sp>
        <p:sp>
          <p:nvSpPr>
            <p:cNvPr id="3527" name="Freeform 455"/>
            <p:cNvSpPr>
              <a:spLocks/>
            </p:cNvSpPr>
            <p:nvPr/>
          </p:nvSpPr>
          <p:spPr bwMode="auto">
            <a:xfrm>
              <a:off x="1770" y="1426"/>
              <a:ext cx="623" cy="124"/>
            </a:xfrm>
            <a:custGeom>
              <a:avLst/>
              <a:gdLst/>
              <a:ahLst/>
              <a:cxnLst>
                <a:cxn ang="0">
                  <a:pos x="0" y="743"/>
                </a:cxn>
                <a:cxn ang="0">
                  <a:pos x="303" y="612"/>
                </a:cxn>
                <a:cxn ang="0">
                  <a:pos x="677" y="529"/>
                </a:cxn>
                <a:cxn ang="0">
                  <a:pos x="1095" y="474"/>
                </a:cxn>
                <a:cxn ang="0">
                  <a:pos x="1552" y="460"/>
                </a:cxn>
                <a:cxn ang="0">
                  <a:pos x="2021" y="470"/>
                </a:cxn>
                <a:cxn ang="0">
                  <a:pos x="2491" y="504"/>
                </a:cxn>
                <a:cxn ang="0">
                  <a:pos x="2947" y="567"/>
                </a:cxn>
                <a:cxn ang="0">
                  <a:pos x="3369" y="650"/>
                </a:cxn>
                <a:cxn ang="0">
                  <a:pos x="3410" y="653"/>
                </a:cxn>
                <a:cxn ang="0">
                  <a:pos x="3459" y="664"/>
                </a:cxn>
                <a:cxn ang="0">
                  <a:pos x="3503" y="667"/>
                </a:cxn>
                <a:cxn ang="0">
                  <a:pos x="3552" y="681"/>
                </a:cxn>
                <a:cxn ang="0">
                  <a:pos x="3594" y="685"/>
                </a:cxn>
                <a:cxn ang="0">
                  <a:pos x="3641" y="694"/>
                </a:cxn>
                <a:cxn ang="0">
                  <a:pos x="3687" y="702"/>
                </a:cxn>
                <a:cxn ang="0">
                  <a:pos x="3739" y="712"/>
                </a:cxn>
                <a:cxn ang="0">
                  <a:pos x="3189" y="325"/>
                </a:cxn>
                <a:cxn ang="0">
                  <a:pos x="2592" y="100"/>
                </a:cxn>
                <a:cxn ang="0">
                  <a:pos x="1970" y="0"/>
                </a:cxn>
                <a:cxn ang="0">
                  <a:pos x="1379" y="20"/>
                </a:cxn>
                <a:cxn ang="0">
                  <a:pos x="836" y="118"/>
                </a:cxn>
                <a:cxn ang="0">
                  <a:pos x="404" y="290"/>
                </a:cxn>
                <a:cxn ang="0">
                  <a:pos x="110" y="501"/>
                </a:cxn>
                <a:cxn ang="0">
                  <a:pos x="0" y="743"/>
                </a:cxn>
              </a:cxnLst>
              <a:rect l="0" t="0" r="r" b="b"/>
              <a:pathLst>
                <a:path w="3739" h="743">
                  <a:moveTo>
                    <a:pt x="0" y="743"/>
                  </a:moveTo>
                  <a:lnTo>
                    <a:pt x="303" y="612"/>
                  </a:lnTo>
                  <a:lnTo>
                    <a:pt x="677" y="529"/>
                  </a:lnTo>
                  <a:lnTo>
                    <a:pt x="1095" y="474"/>
                  </a:lnTo>
                  <a:lnTo>
                    <a:pt x="1552" y="460"/>
                  </a:lnTo>
                  <a:lnTo>
                    <a:pt x="2021" y="470"/>
                  </a:lnTo>
                  <a:lnTo>
                    <a:pt x="2491" y="504"/>
                  </a:lnTo>
                  <a:lnTo>
                    <a:pt x="2947" y="567"/>
                  </a:lnTo>
                  <a:lnTo>
                    <a:pt x="3369" y="650"/>
                  </a:lnTo>
                  <a:lnTo>
                    <a:pt x="3410" y="653"/>
                  </a:lnTo>
                  <a:lnTo>
                    <a:pt x="3459" y="664"/>
                  </a:lnTo>
                  <a:lnTo>
                    <a:pt x="3503" y="667"/>
                  </a:lnTo>
                  <a:lnTo>
                    <a:pt x="3552" y="681"/>
                  </a:lnTo>
                  <a:lnTo>
                    <a:pt x="3594" y="685"/>
                  </a:lnTo>
                  <a:lnTo>
                    <a:pt x="3641" y="694"/>
                  </a:lnTo>
                  <a:lnTo>
                    <a:pt x="3687" y="702"/>
                  </a:lnTo>
                  <a:lnTo>
                    <a:pt x="3739" y="712"/>
                  </a:lnTo>
                  <a:lnTo>
                    <a:pt x="3189" y="325"/>
                  </a:lnTo>
                  <a:lnTo>
                    <a:pt x="2592" y="100"/>
                  </a:lnTo>
                  <a:lnTo>
                    <a:pt x="1970" y="0"/>
                  </a:lnTo>
                  <a:lnTo>
                    <a:pt x="1379" y="20"/>
                  </a:lnTo>
                  <a:lnTo>
                    <a:pt x="836" y="118"/>
                  </a:lnTo>
                  <a:lnTo>
                    <a:pt x="404" y="290"/>
                  </a:lnTo>
                  <a:lnTo>
                    <a:pt x="110" y="501"/>
                  </a:lnTo>
                  <a:lnTo>
                    <a:pt x="0" y="743"/>
                  </a:lnTo>
                  <a:close/>
                </a:path>
              </a:pathLst>
            </a:custGeom>
            <a:solidFill>
              <a:srgbClr val="FF0066">
                <a:alpha val="6000"/>
              </a:srgbClr>
            </a:solidFill>
            <a:ln w="9525">
              <a:noFill/>
              <a:round/>
              <a:headEnd/>
              <a:tailEnd/>
            </a:ln>
          </p:spPr>
          <p:txBody>
            <a:bodyPr/>
            <a:lstStyle/>
            <a:p>
              <a:endParaRPr lang="ar-SA"/>
            </a:p>
          </p:txBody>
        </p:sp>
        <p:sp>
          <p:nvSpPr>
            <p:cNvPr id="3528" name="Freeform 456"/>
            <p:cNvSpPr>
              <a:spLocks/>
            </p:cNvSpPr>
            <p:nvPr/>
          </p:nvSpPr>
          <p:spPr bwMode="auto">
            <a:xfrm>
              <a:off x="1779" y="1430"/>
              <a:ext cx="614" cy="115"/>
            </a:xfrm>
            <a:custGeom>
              <a:avLst/>
              <a:gdLst/>
              <a:ahLst/>
              <a:cxnLst>
                <a:cxn ang="0">
                  <a:pos x="0" y="682"/>
                </a:cxn>
                <a:cxn ang="0">
                  <a:pos x="304" y="547"/>
                </a:cxn>
                <a:cxn ang="0">
                  <a:pos x="681" y="454"/>
                </a:cxn>
                <a:cxn ang="0">
                  <a:pos x="1106" y="395"/>
                </a:cxn>
                <a:cxn ang="0">
                  <a:pos x="1559" y="381"/>
                </a:cxn>
                <a:cxn ang="0">
                  <a:pos x="2019" y="391"/>
                </a:cxn>
                <a:cxn ang="0">
                  <a:pos x="2481" y="440"/>
                </a:cxn>
                <a:cxn ang="0">
                  <a:pos x="2918" y="516"/>
                </a:cxn>
                <a:cxn ang="0">
                  <a:pos x="3318" y="619"/>
                </a:cxn>
                <a:cxn ang="0">
                  <a:pos x="3359" y="627"/>
                </a:cxn>
                <a:cxn ang="0">
                  <a:pos x="3408" y="633"/>
                </a:cxn>
                <a:cxn ang="0">
                  <a:pos x="3452" y="644"/>
                </a:cxn>
                <a:cxn ang="0">
                  <a:pos x="3501" y="651"/>
                </a:cxn>
                <a:cxn ang="0">
                  <a:pos x="3543" y="661"/>
                </a:cxn>
                <a:cxn ang="0">
                  <a:pos x="3590" y="671"/>
                </a:cxn>
                <a:cxn ang="0">
                  <a:pos x="3636" y="679"/>
                </a:cxn>
                <a:cxn ang="0">
                  <a:pos x="3688" y="692"/>
                </a:cxn>
                <a:cxn ang="0">
                  <a:pos x="3149" y="319"/>
                </a:cxn>
                <a:cxn ang="0">
                  <a:pos x="2555" y="98"/>
                </a:cxn>
                <a:cxn ang="0">
                  <a:pos x="1942" y="0"/>
                </a:cxn>
                <a:cxn ang="0">
                  <a:pos x="1358" y="8"/>
                </a:cxn>
                <a:cxn ang="0">
                  <a:pos x="827" y="98"/>
                </a:cxn>
                <a:cxn ang="0">
                  <a:pos x="395" y="256"/>
                </a:cxn>
                <a:cxn ang="0">
                  <a:pos x="107" y="454"/>
                </a:cxn>
                <a:cxn ang="0">
                  <a:pos x="0" y="682"/>
                </a:cxn>
              </a:cxnLst>
              <a:rect l="0" t="0" r="r" b="b"/>
              <a:pathLst>
                <a:path w="3688" h="692">
                  <a:moveTo>
                    <a:pt x="0" y="682"/>
                  </a:moveTo>
                  <a:lnTo>
                    <a:pt x="304" y="547"/>
                  </a:lnTo>
                  <a:lnTo>
                    <a:pt x="681" y="454"/>
                  </a:lnTo>
                  <a:lnTo>
                    <a:pt x="1106" y="395"/>
                  </a:lnTo>
                  <a:lnTo>
                    <a:pt x="1559" y="381"/>
                  </a:lnTo>
                  <a:lnTo>
                    <a:pt x="2019" y="391"/>
                  </a:lnTo>
                  <a:lnTo>
                    <a:pt x="2481" y="440"/>
                  </a:lnTo>
                  <a:lnTo>
                    <a:pt x="2918" y="516"/>
                  </a:lnTo>
                  <a:lnTo>
                    <a:pt x="3318" y="619"/>
                  </a:lnTo>
                  <a:lnTo>
                    <a:pt x="3359" y="627"/>
                  </a:lnTo>
                  <a:lnTo>
                    <a:pt x="3408" y="633"/>
                  </a:lnTo>
                  <a:lnTo>
                    <a:pt x="3452" y="644"/>
                  </a:lnTo>
                  <a:lnTo>
                    <a:pt x="3501" y="651"/>
                  </a:lnTo>
                  <a:lnTo>
                    <a:pt x="3543" y="661"/>
                  </a:lnTo>
                  <a:lnTo>
                    <a:pt x="3590" y="671"/>
                  </a:lnTo>
                  <a:lnTo>
                    <a:pt x="3636" y="679"/>
                  </a:lnTo>
                  <a:lnTo>
                    <a:pt x="3688" y="692"/>
                  </a:lnTo>
                  <a:lnTo>
                    <a:pt x="3149" y="319"/>
                  </a:lnTo>
                  <a:lnTo>
                    <a:pt x="2555" y="98"/>
                  </a:lnTo>
                  <a:lnTo>
                    <a:pt x="1942" y="0"/>
                  </a:lnTo>
                  <a:lnTo>
                    <a:pt x="1358" y="8"/>
                  </a:lnTo>
                  <a:lnTo>
                    <a:pt x="827" y="98"/>
                  </a:lnTo>
                  <a:lnTo>
                    <a:pt x="395" y="256"/>
                  </a:lnTo>
                  <a:lnTo>
                    <a:pt x="107" y="454"/>
                  </a:lnTo>
                  <a:lnTo>
                    <a:pt x="0" y="682"/>
                  </a:lnTo>
                  <a:close/>
                </a:path>
              </a:pathLst>
            </a:custGeom>
            <a:solidFill>
              <a:srgbClr val="FF0066">
                <a:alpha val="6000"/>
              </a:srgbClr>
            </a:solidFill>
            <a:ln w="9525">
              <a:noFill/>
              <a:round/>
              <a:headEnd/>
              <a:tailEnd/>
            </a:ln>
          </p:spPr>
          <p:txBody>
            <a:bodyPr/>
            <a:lstStyle/>
            <a:p>
              <a:endParaRPr lang="ar-SA"/>
            </a:p>
          </p:txBody>
        </p:sp>
        <p:sp>
          <p:nvSpPr>
            <p:cNvPr id="3529" name="Freeform 457"/>
            <p:cNvSpPr>
              <a:spLocks/>
            </p:cNvSpPr>
            <p:nvPr/>
          </p:nvSpPr>
          <p:spPr bwMode="auto">
            <a:xfrm>
              <a:off x="1786" y="1432"/>
              <a:ext cx="607" cy="113"/>
            </a:xfrm>
            <a:custGeom>
              <a:avLst/>
              <a:gdLst/>
              <a:ahLst/>
              <a:cxnLst>
                <a:cxn ang="0">
                  <a:pos x="0" y="633"/>
                </a:cxn>
                <a:cxn ang="0">
                  <a:pos x="308" y="487"/>
                </a:cxn>
                <a:cxn ang="0">
                  <a:pos x="691" y="391"/>
                </a:cxn>
                <a:cxn ang="0">
                  <a:pos x="1113" y="329"/>
                </a:cxn>
                <a:cxn ang="0">
                  <a:pos x="1569" y="308"/>
                </a:cxn>
                <a:cxn ang="0">
                  <a:pos x="2029" y="322"/>
                </a:cxn>
                <a:cxn ang="0">
                  <a:pos x="2478" y="377"/>
                </a:cxn>
                <a:cxn ang="0">
                  <a:pos x="2896" y="464"/>
                </a:cxn>
                <a:cxn ang="0">
                  <a:pos x="3273" y="588"/>
                </a:cxn>
                <a:cxn ang="0">
                  <a:pos x="3314" y="599"/>
                </a:cxn>
                <a:cxn ang="0">
                  <a:pos x="3363" y="605"/>
                </a:cxn>
                <a:cxn ang="0">
                  <a:pos x="3407" y="616"/>
                </a:cxn>
                <a:cxn ang="0">
                  <a:pos x="3456" y="630"/>
                </a:cxn>
                <a:cxn ang="0">
                  <a:pos x="3498" y="637"/>
                </a:cxn>
                <a:cxn ang="0">
                  <a:pos x="3545" y="651"/>
                </a:cxn>
                <a:cxn ang="0">
                  <a:pos x="3591" y="665"/>
                </a:cxn>
                <a:cxn ang="0">
                  <a:pos x="3643" y="678"/>
                </a:cxn>
                <a:cxn ang="0">
                  <a:pos x="3107" y="315"/>
                </a:cxn>
                <a:cxn ang="0">
                  <a:pos x="2523" y="98"/>
                </a:cxn>
                <a:cxn ang="0">
                  <a:pos x="1915" y="0"/>
                </a:cxn>
                <a:cxn ang="0">
                  <a:pos x="1335" y="4"/>
                </a:cxn>
                <a:cxn ang="0">
                  <a:pos x="809" y="84"/>
                </a:cxn>
                <a:cxn ang="0">
                  <a:pos x="387" y="233"/>
                </a:cxn>
                <a:cxn ang="0">
                  <a:pos x="103" y="418"/>
                </a:cxn>
                <a:cxn ang="0">
                  <a:pos x="0" y="633"/>
                </a:cxn>
              </a:cxnLst>
              <a:rect l="0" t="0" r="r" b="b"/>
              <a:pathLst>
                <a:path w="3643" h="678">
                  <a:moveTo>
                    <a:pt x="0" y="633"/>
                  </a:moveTo>
                  <a:lnTo>
                    <a:pt x="308" y="487"/>
                  </a:lnTo>
                  <a:lnTo>
                    <a:pt x="691" y="391"/>
                  </a:lnTo>
                  <a:lnTo>
                    <a:pt x="1113" y="329"/>
                  </a:lnTo>
                  <a:lnTo>
                    <a:pt x="1569" y="308"/>
                  </a:lnTo>
                  <a:lnTo>
                    <a:pt x="2029" y="322"/>
                  </a:lnTo>
                  <a:lnTo>
                    <a:pt x="2478" y="377"/>
                  </a:lnTo>
                  <a:lnTo>
                    <a:pt x="2896" y="464"/>
                  </a:lnTo>
                  <a:lnTo>
                    <a:pt x="3273" y="588"/>
                  </a:lnTo>
                  <a:lnTo>
                    <a:pt x="3314" y="599"/>
                  </a:lnTo>
                  <a:lnTo>
                    <a:pt x="3363" y="605"/>
                  </a:lnTo>
                  <a:lnTo>
                    <a:pt x="3407" y="616"/>
                  </a:lnTo>
                  <a:lnTo>
                    <a:pt x="3456" y="630"/>
                  </a:lnTo>
                  <a:lnTo>
                    <a:pt x="3498" y="637"/>
                  </a:lnTo>
                  <a:lnTo>
                    <a:pt x="3545" y="651"/>
                  </a:lnTo>
                  <a:lnTo>
                    <a:pt x="3591" y="665"/>
                  </a:lnTo>
                  <a:lnTo>
                    <a:pt x="3643" y="678"/>
                  </a:lnTo>
                  <a:lnTo>
                    <a:pt x="3107" y="315"/>
                  </a:lnTo>
                  <a:lnTo>
                    <a:pt x="2523" y="98"/>
                  </a:lnTo>
                  <a:lnTo>
                    <a:pt x="1915" y="0"/>
                  </a:lnTo>
                  <a:lnTo>
                    <a:pt x="1335" y="4"/>
                  </a:lnTo>
                  <a:lnTo>
                    <a:pt x="809" y="84"/>
                  </a:lnTo>
                  <a:lnTo>
                    <a:pt x="387" y="233"/>
                  </a:lnTo>
                  <a:lnTo>
                    <a:pt x="103" y="418"/>
                  </a:lnTo>
                  <a:lnTo>
                    <a:pt x="0" y="633"/>
                  </a:lnTo>
                  <a:close/>
                </a:path>
              </a:pathLst>
            </a:custGeom>
            <a:solidFill>
              <a:srgbClr val="FF0066">
                <a:alpha val="6000"/>
              </a:srgbClr>
            </a:solidFill>
            <a:ln w="9525">
              <a:noFill/>
              <a:round/>
              <a:headEnd/>
              <a:tailEnd/>
            </a:ln>
          </p:spPr>
          <p:txBody>
            <a:bodyPr/>
            <a:lstStyle/>
            <a:p>
              <a:endParaRPr lang="ar-SA"/>
            </a:p>
          </p:txBody>
        </p:sp>
        <p:sp>
          <p:nvSpPr>
            <p:cNvPr id="3530" name="Freeform 458"/>
            <p:cNvSpPr>
              <a:spLocks/>
            </p:cNvSpPr>
            <p:nvPr/>
          </p:nvSpPr>
          <p:spPr bwMode="auto">
            <a:xfrm>
              <a:off x="1794" y="1434"/>
              <a:ext cx="599" cy="111"/>
            </a:xfrm>
            <a:custGeom>
              <a:avLst/>
              <a:gdLst/>
              <a:ahLst/>
              <a:cxnLst>
                <a:cxn ang="0">
                  <a:pos x="0" y="588"/>
                </a:cxn>
                <a:cxn ang="0">
                  <a:pos x="314" y="439"/>
                </a:cxn>
                <a:cxn ang="0">
                  <a:pos x="702" y="335"/>
                </a:cxn>
                <a:cxn ang="0">
                  <a:pos x="1123" y="273"/>
                </a:cxn>
                <a:cxn ang="0">
                  <a:pos x="1576" y="249"/>
                </a:cxn>
                <a:cxn ang="0">
                  <a:pos x="2028" y="263"/>
                </a:cxn>
                <a:cxn ang="0">
                  <a:pos x="2468" y="321"/>
                </a:cxn>
                <a:cxn ang="0">
                  <a:pos x="2872" y="418"/>
                </a:cxn>
                <a:cxn ang="0">
                  <a:pos x="3228" y="563"/>
                </a:cxn>
                <a:cxn ang="0">
                  <a:pos x="3269" y="574"/>
                </a:cxn>
                <a:cxn ang="0">
                  <a:pos x="3318" y="588"/>
                </a:cxn>
                <a:cxn ang="0">
                  <a:pos x="3362" y="602"/>
                </a:cxn>
                <a:cxn ang="0">
                  <a:pos x="3411" y="611"/>
                </a:cxn>
                <a:cxn ang="0">
                  <a:pos x="3453" y="626"/>
                </a:cxn>
                <a:cxn ang="0">
                  <a:pos x="3500" y="640"/>
                </a:cxn>
                <a:cxn ang="0">
                  <a:pos x="3546" y="654"/>
                </a:cxn>
                <a:cxn ang="0">
                  <a:pos x="3598" y="667"/>
                </a:cxn>
                <a:cxn ang="0">
                  <a:pos x="3069" y="318"/>
                </a:cxn>
                <a:cxn ang="0">
                  <a:pos x="2492" y="104"/>
                </a:cxn>
                <a:cxn ang="0">
                  <a:pos x="1890" y="0"/>
                </a:cxn>
                <a:cxn ang="0">
                  <a:pos x="1317" y="0"/>
                </a:cxn>
                <a:cxn ang="0">
                  <a:pos x="795" y="73"/>
                </a:cxn>
                <a:cxn ang="0">
                  <a:pos x="380" y="208"/>
                </a:cxn>
                <a:cxn ang="0">
                  <a:pos x="97" y="384"/>
                </a:cxn>
                <a:cxn ang="0">
                  <a:pos x="0" y="588"/>
                </a:cxn>
              </a:cxnLst>
              <a:rect l="0" t="0" r="r" b="b"/>
              <a:pathLst>
                <a:path w="3598" h="667">
                  <a:moveTo>
                    <a:pt x="0" y="588"/>
                  </a:moveTo>
                  <a:lnTo>
                    <a:pt x="314" y="439"/>
                  </a:lnTo>
                  <a:lnTo>
                    <a:pt x="702" y="335"/>
                  </a:lnTo>
                  <a:lnTo>
                    <a:pt x="1123" y="273"/>
                  </a:lnTo>
                  <a:lnTo>
                    <a:pt x="1576" y="249"/>
                  </a:lnTo>
                  <a:lnTo>
                    <a:pt x="2028" y="263"/>
                  </a:lnTo>
                  <a:lnTo>
                    <a:pt x="2468" y="321"/>
                  </a:lnTo>
                  <a:lnTo>
                    <a:pt x="2872" y="418"/>
                  </a:lnTo>
                  <a:lnTo>
                    <a:pt x="3228" y="563"/>
                  </a:lnTo>
                  <a:lnTo>
                    <a:pt x="3269" y="574"/>
                  </a:lnTo>
                  <a:lnTo>
                    <a:pt x="3318" y="588"/>
                  </a:lnTo>
                  <a:lnTo>
                    <a:pt x="3362" y="602"/>
                  </a:lnTo>
                  <a:lnTo>
                    <a:pt x="3411" y="611"/>
                  </a:lnTo>
                  <a:lnTo>
                    <a:pt x="3453" y="626"/>
                  </a:lnTo>
                  <a:lnTo>
                    <a:pt x="3500" y="640"/>
                  </a:lnTo>
                  <a:lnTo>
                    <a:pt x="3546" y="654"/>
                  </a:lnTo>
                  <a:lnTo>
                    <a:pt x="3598" y="667"/>
                  </a:lnTo>
                  <a:lnTo>
                    <a:pt x="3069" y="318"/>
                  </a:lnTo>
                  <a:lnTo>
                    <a:pt x="2492" y="104"/>
                  </a:lnTo>
                  <a:lnTo>
                    <a:pt x="1890" y="0"/>
                  </a:lnTo>
                  <a:lnTo>
                    <a:pt x="1317" y="0"/>
                  </a:lnTo>
                  <a:lnTo>
                    <a:pt x="795" y="73"/>
                  </a:lnTo>
                  <a:lnTo>
                    <a:pt x="380" y="208"/>
                  </a:lnTo>
                  <a:lnTo>
                    <a:pt x="97" y="384"/>
                  </a:lnTo>
                  <a:lnTo>
                    <a:pt x="0" y="588"/>
                  </a:lnTo>
                  <a:close/>
                </a:path>
              </a:pathLst>
            </a:custGeom>
            <a:solidFill>
              <a:srgbClr val="FF0066">
                <a:alpha val="6000"/>
              </a:srgbClr>
            </a:solidFill>
            <a:ln w="9525">
              <a:noFill/>
              <a:round/>
              <a:headEnd/>
              <a:tailEnd/>
            </a:ln>
          </p:spPr>
          <p:txBody>
            <a:bodyPr/>
            <a:lstStyle/>
            <a:p>
              <a:endParaRPr lang="ar-SA"/>
            </a:p>
          </p:txBody>
        </p:sp>
        <p:sp>
          <p:nvSpPr>
            <p:cNvPr id="3531" name="Freeform 459"/>
            <p:cNvSpPr>
              <a:spLocks/>
            </p:cNvSpPr>
            <p:nvPr/>
          </p:nvSpPr>
          <p:spPr bwMode="auto">
            <a:xfrm>
              <a:off x="2618" y="1597"/>
              <a:ext cx="290" cy="447"/>
            </a:xfrm>
            <a:custGeom>
              <a:avLst/>
              <a:gdLst/>
              <a:ahLst/>
              <a:cxnLst>
                <a:cxn ang="0">
                  <a:pos x="0" y="21"/>
                </a:cxn>
                <a:cxn ang="0">
                  <a:pos x="363" y="0"/>
                </a:cxn>
                <a:cxn ang="0">
                  <a:pos x="761" y="59"/>
                </a:cxn>
                <a:cxn ang="0">
                  <a:pos x="1130" y="211"/>
                </a:cxn>
                <a:cxn ang="0">
                  <a:pos x="1449" y="466"/>
                </a:cxn>
                <a:cxn ang="0">
                  <a:pos x="1656" y="826"/>
                </a:cxn>
                <a:cxn ang="0">
                  <a:pos x="1739" y="1313"/>
                </a:cxn>
                <a:cxn ang="0">
                  <a:pos x="1642" y="1928"/>
                </a:cxn>
                <a:cxn ang="0">
                  <a:pos x="1338" y="2686"/>
                </a:cxn>
                <a:cxn ang="0">
                  <a:pos x="1407" y="1952"/>
                </a:cxn>
                <a:cxn ang="0">
                  <a:pos x="1383" y="1399"/>
                </a:cxn>
                <a:cxn ang="0">
                  <a:pos x="1265" y="985"/>
                </a:cxn>
                <a:cxn ang="0">
                  <a:pos x="1078" y="684"/>
                </a:cxn>
                <a:cxn ang="0">
                  <a:pos x="841" y="463"/>
                </a:cxn>
                <a:cxn ang="0">
                  <a:pos x="571" y="301"/>
                </a:cxn>
                <a:cxn ang="0">
                  <a:pos x="283" y="163"/>
                </a:cxn>
                <a:cxn ang="0">
                  <a:pos x="0" y="21"/>
                </a:cxn>
              </a:cxnLst>
              <a:rect l="0" t="0" r="r" b="b"/>
              <a:pathLst>
                <a:path w="1739" h="2686">
                  <a:moveTo>
                    <a:pt x="0" y="21"/>
                  </a:moveTo>
                  <a:lnTo>
                    <a:pt x="363" y="0"/>
                  </a:lnTo>
                  <a:lnTo>
                    <a:pt x="761" y="59"/>
                  </a:lnTo>
                  <a:lnTo>
                    <a:pt x="1130" y="211"/>
                  </a:lnTo>
                  <a:lnTo>
                    <a:pt x="1449" y="466"/>
                  </a:lnTo>
                  <a:lnTo>
                    <a:pt x="1656" y="826"/>
                  </a:lnTo>
                  <a:lnTo>
                    <a:pt x="1739" y="1313"/>
                  </a:lnTo>
                  <a:lnTo>
                    <a:pt x="1642" y="1928"/>
                  </a:lnTo>
                  <a:lnTo>
                    <a:pt x="1338" y="2686"/>
                  </a:lnTo>
                  <a:lnTo>
                    <a:pt x="1407" y="1952"/>
                  </a:lnTo>
                  <a:lnTo>
                    <a:pt x="1383" y="1399"/>
                  </a:lnTo>
                  <a:lnTo>
                    <a:pt x="1265" y="985"/>
                  </a:lnTo>
                  <a:lnTo>
                    <a:pt x="1078" y="684"/>
                  </a:lnTo>
                  <a:lnTo>
                    <a:pt x="841" y="463"/>
                  </a:lnTo>
                  <a:lnTo>
                    <a:pt x="571" y="301"/>
                  </a:lnTo>
                  <a:lnTo>
                    <a:pt x="283" y="163"/>
                  </a:lnTo>
                  <a:lnTo>
                    <a:pt x="0" y="21"/>
                  </a:lnTo>
                  <a:close/>
                </a:path>
              </a:pathLst>
            </a:custGeom>
            <a:solidFill>
              <a:srgbClr val="FF0066">
                <a:alpha val="6000"/>
              </a:srgbClr>
            </a:solidFill>
            <a:ln w="9525">
              <a:noFill/>
              <a:round/>
              <a:headEnd/>
              <a:tailEnd/>
            </a:ln>
          </p:spPr>
          <p:txBody>
            <a:bodyPr/>
            <a:lstStyle/>
            <a:p>
              <a:endParaRPr lang="ar-SA"/>
            </a:p>
          </p:txBody>
        </p:sp>
        <p:sp>
          <p:nvSpPr>
            <p:cNvPr id="3532" name="Freeform 460"/>
            <p:cNvSpPr>
              <a:spLocks/>
            </p:cNvSpPr>
            <p:nvPr/>
          </p:nvSpPr>
          <p:spPr bwMode="auto">
            <a:xfrm>
              <a:off x="2618" y="1596"/>
              <a:ext cx="288" cy="434"/>
            </a:xfrm>
            <a:custGeom>
              <a:avLst/>
              <a:gdLst/>
              <a:ahLst/>
              <a:cxnLst>
                <a:cxn ang="0">
                  <a:pos x="0" y="25"/>
                </a:cxn>
                <a:cxn ang="0">
                  <a:pos x="360" y="0"/>
                </a:cxn>
                <a:cxn ang="0">
                  <a:pos x="744" y="55"/>
                </a:cxn>
                <a:cxn ang="0">
                  <a:pos x="1110" y="204"/>
                </a:cxn>
                <a:cxn ang="0">
                  <a:pos x="1428" y="457"/>
                </a:cxn>
                <a:cxn ang="0">
                  <a:pos x="1639" y="809"/>
                </a:cxn>
                <a:cxn ang="0">
                  <a:pos x="1729" y="1276"/>
                </a:cxn>
                <a:cxn ang="0">
                  <a:pos x="1649" y="1870"/>
                </a:cxn>
                <a:cxn ang="0">
                  <a:pos x="1362" y="2603"/>
                </a:cxn>
                <a:cxn ang="0">
                  <a:pos x="1432" y="1887"/>
                </a:cxn>
                <a:cxn ang="0">
                  <a:pos x="1400" y="1348"/>
                </a:cxn>
                <a:cxn ang="0">
                  <a:pos x="1279" y="944"/>
                </a:cxn>
                <a:cxn ang="0">
                  <a:pos x="1092" y="657"/>
                </a:cxn>
                <a:cxn ang="0">
                  <a:pos x="850" y="443"/>
                </a:cxn>
                <a:cxn ang="0">
                  <a:pos x="582" y="291"/>
                </a:cxn>
                <a:cxn ang="0">
                  <a:pos x="288" y="159"/>
                </a:cxn>
                <a:cxn ang="0">
                  <a:pos x="0" y="25"/>
                </a:cxn>
              </a:cxnLst>
              <a:rect l="0" t="0" r="r" b="b"/>
              <a:pathLst>
                <a:path w="1729" h="2603">
                  <a:moveTo>
                    <a:pt x="0" y="25"/>
                  </a:moveTo>
                  <a:lnTo>
                    <a:pt x="360" y="0"/>
                  </a:lnTo>
                  <a:lnTo>
                    <a:pt x="744" y="55"/>
                  </a:lnTo>
                  <a:lnTo>
                    <a:pt x="1110" y="204"/>
                  </a:lnTo>
                  <a:lnTo>
                    <a:pt x="1428" y="457"/>
                  </a:lnTo>
                  <a:lnTo>
                    <a:pt x="1639" y="809"/>
                  </a:lnTo>
                  <a:lnTo>
                    <a:pt x="1729" y="1276"/>
                  </a:lnTo>
                  <a:lnTo>
                    <a:pt x="1649" y="1870"/>
                  </a:lnTo>
                  <a:lnTo>
                    <a:pt x="1362" y="2603"/>
                  </a:lnTo>
                  <a:lnTo>
                    <a:pt x="1432" y="1887"/>
                  </a:lnTo>
                  <a:lnTo>
                    <a:pt x="1400" y="1348"/>
                  </a:lnTo>
                  <a:lnTo>
                    <a:pt x="1279" y="944"/>
                  </a:lnTo>
                  <a:lnTo>
                    <a:pt x="1092" y="657"/>
                  </a:lnTo>
                  <a:lnTo>
                    <a:pt x="850" y="443"/>
                  </a:lnTo>
                  <a:lnTo>
                    <a:pt x="582" y="291"/>
                  </a:lnTo>
                  <a:lnTo>
                    <a:pt x="288" y="159"/>
                  </a:lnTo>
                  <a:lnTo>
                    <a:pt x="0" y="25"/>
                  </a:lnTo>
                  <a:close/>
                </a:path>
              </a:pathLst>
            </a:custGeom>
            <a:solidFill>
              <a:srgbClr val="FF0066">
                <a:alpha val="6000"/>
              </a:srgbClr>
            </a:solidFill>
            <a:ln w="9525">
              <a:noFill/>
              <a:round/>
              <a:headEnd/>
              <a:tailEnd/>
            </a:ln>
          </p:spPr>
          <p:txBody>
            <a:bodyPr/>
            <a:lstStyle/>
            <a:p>
              <a:endParaRPr lang="ar-SA"/>
            </a:p>
          </p:txBody>
        </p:sp>
        <p:sp>
          <p:nvSpPr>
            <p:cNvPr id="3533" name="Freeform 461"/>
            <p:cNvSpPr>
              <a:spLocks/>
            </p:cNvSpPr>
            <p:nvPr/>
          </p:nvSpPr>
          <p:spPr bwMode="auto">
            <a:xfrm>
              <a:off x="2618" y="1596"/>
              <a:ext cx="287" cy="419"/>
            </a:xfrm>
            <a:custGeom>
              <a:avLst/>
              <a:gdLst/>
              <a:ahLst/>
              <a:cxnLst>
                <a:cxn ang="0">
                  <a:pos x="0" y="25"/>
                </a:cxn>
                <a:cxn ang="0">
                  <a:pos x="353" y="0"/>
                </a:cxn>
                <a:cxn ang="0">
                  <a:pos x="730" y="55"/>
                </a:cxn>
                <a:cxn ang="0">
                  <a:pos x="1092" y="201"/>
                </a:cxn>
                <a:cxn ang="0">
                  <a:pos x="1407" y="443"/>
                </a:cxn>
                <a:cxn ang="0">
                  <a:pos x="1625" y="786"/>
                </a:cxn>
                <a:cxn ang="0">
                  <a:pos x="1725" y="1241"/>
                </a:cxn>
                <a:cxn ang="0">
                  <a:pos x="1653" y="1812"/>
                </a:cxn>
                <a:cxn ang="0">
                  <a:pos x="1386" y="2517"/>
                </a:cxn>
                <a:cxn ang="0">
                  <a:pos x="1449" y="1822"/>
                </a:cxn>
                <a:cxn ang="0">
                  <a:pos x="1414" y="1293"/>
                </a:cxn>
                <a:cxn ang="0">
                  <a:pos x="1293" y="902"/>
                </a:cxn>
                <a:cxn ang="0">
                  <a:pos x="1103" y="622"/>
                </a:cxn>
                <a:cxn ang="0">
                  <a:pos x="854" y="423"/>
                </a:cxn>
                <a:cxn ang="0">
                  <a:pos x="582" y="274"/>
                </a:cxn>
                <a:cxn ang="0">
                  <a:pos x="288" y="146"/>
                </a:cxn>
                <a:cxn ang="0">
                  <a:pos x="0" y="25"/>
                </a:cxn>
              </a:cxnLst>
              <a:rect l="0" t="0" r="r" b="b"/>
              <a:pathLst>
                <a:path w="1725" h="2517">
                  <a:moveTo>
                    <a:pt x="0" y="25"/>
                  </a:moveTo>
                  <a:lnTo>
                    <a:pt x="353" y="0"/>
                  </a:lnTo>
                  <a:lnTo>
                    <a:pt x="730" y="55"/>
                  </a:lnTo>
                  <a:lnTo>
                    <a:pt x="1092" y="201"/>
                  </a:lnTo>
                  <a:lnTo>
                    <a:pt x="1407" y="443"/>
                  </a:lnTo>
                  <a:lnTo>
                    <a:pt x="1625" y="786"/>
                  </a:lnTo>
                  <a:lnTo>
                    <a:pt x="1725" y="1241"/>
                  </a:lnTo>
                  <a:lnTo>
                    <a:pt x="1653" y="1812"/>
                  </a:lnTo>
                  <a:lnTo>
                    <a:pt x="1386" y="2517"/>
                  </a:lnTo>
                  <a:lnTo>
                    <a:pt x="1449" y="1822"/>
                  </a:lnTo>
                  <a:lnTo>
                    <a:pt x="1414" y="1293"/>
                  </a:lnTo>
                  <a:lnTo>
                    <a:pt x="1293" y="902"/>
                  </a:lnTo>
                  <a:lnTo>
                    <a:pt x="1103" y="622"/>
                  </a:lnTo>
                  <a:lnTo>
                    <a:pt x="854" y="423"/>
                  </a:lnTo>
                  <a:lnTo>
                    <a:pt x="582" y="274"/>
                  </a:lnTo>
                  <a:lnTo>
                    <a:pt x="288" y="146"/>
                  </a:lnTo>
                  <a:lnTo>
                    <a:pt x="0" y="25"/>
                  </a:lnTo>
                  <a:close/>
                </a:path>
              </a:pathLst>
            </a:custGeom>
            <a:solidFill>
              <a:srgbClr val="FF0066">
                <a:alpha val="6000"/>
              </a:srgbClr>
            </a:solidFill>
            <a:ln w="9525">
              <a:noFill/>
              <a:round/>
              <a:headEnd/>
              <a:tailEnd/>
            </a:ln>
          </p:spPr>
          <p:txBody>
            <a:bodyPr/>
            <a:lstStyle/>
            <a:p>
              <a:endParaRPr lang="ar-SA"/>
            </a:p>
          </p:txBody>
        </p:sp>
        <p:sp>
          <p:nvSpPr>
            <p:cNvPr id="3534" name="Freeform 462"/>
            <p:cNvSpPr>
              <a:spLocks/>
            </p:cNvSpPr>
            <p:nvPr/>
          </p:nvSpPr>
          <p:spPr bwMode="auto">
            <a:xfrm>
              <a:off x="2618" y="1596"/>
              <a:ext cx="286" cy="406"/>
            </a:xfrm>
            <a:custGeom>
              <a:avLst/>
              <a:gdLst/>
              <a:ahLst/>
              <a:cxnLst>
                <a:cxn ang="0">
                  <a:pos x="0" y="25"/>
                </a:cxn>
                <a:cxn ang="0">
                  <a:pos x="343" y="0"/>
                </a:cxn>
                <a:cxn ang="0">
                  <a:pos x="715" y="52"/>
                </a:cxn>
                <a:cxn ang="0">
                  <a:pos x="1075" y="190"/>
                </a:cxn>
                <a:cxn ang="0">
                  <a:pos x="1394" y="429"/>
                </a:cxn>
                <a:cxn ang="0">
                  <a:pos x="1618" y="757"/>
                </a:cxn>
                <a:cxn ang="0">
                  <a:pos x="1718" y="1200"/>
                </a:cxn>
                <a:cxn ang="0">
                  <a:pos x="1663" y="1753"/>
                </a:cxn>
                <a:cxn ang="0">
                  <a:pos x="1414" y="2434"/>
                </a:cxn>
                <a:cxn ang="0">
                  <a:pos x="1473" y="1753"/>
                </a:cxn>
                <a:cxn ang="0">
                  <a:pos x="1432" y="1241"/>
                </a:cxn>
                <a:cxn ang="0">
                  <a:pos x="1303" y="858"/>
                </a:cxn>
                <a:cxn ang="0">
                  <a:pos x="1110" y="588"/>
                </a:cxn>
                <a:cxn ang="0">
                  <a:pos x="865" y="395"/>
                </a:cxn>
                <a:cxn ang="0">
                  <a:pos x="585" y="256"/>
                </a:cxn>
                <a:cxn ang="0">
                  <a:pos x="288" y="139"/>
                </a:cxn>
                <a:cxn ang="0">
                  <a:pos x="0" y="25"/>
                </a:cxn>
              </a:cxnLst>
              <a:rect l="0" t="0" r="r" b="b"/>
              <a:pathLst>
                <a:path w="1718" h="2434">
                  <a:moveTo>
                    <a:pt x="0" y="25"/>
                  </a:moveTo>
                  <a:lnTo>
                    <a:pt x="343" y="0"/>
                  </a:lnTo>
                  <a:lnTo>
                    <a:pt x="715" y="52"/>
                  </a:lnTo>
                  <a:lnTo>
                    <a:pt x="1075" y="190"/>
                  </a:lnTo>
                  <a:lnTo>
                    <a:pt x="1394" y="429"/>
                  </a:lnTo>
                  <a:lnTo>
                    <a:pt x="1618" y="757"/>
                  </a:lnTo>
                  <a:lnTo>
                    <a:pt x="1718" y="1200"/>
                  </a:lnTo>
                  <a:lnTo>
                    <a:pt x="1663" y="1753"/>
                  </a:lnTo>
                  <a:lnTo>
                    <a:pt x="1414" y="2434"/>
                  </a:lnTo>
                  <a:lnTo>
                    <a:pt x="1473" y="1753"/>
                  </a:lnTo>
                  <a:lnTo>
                    <a:pt x="1432" y="1241"/>
                  </a:lnTo>
                  <a:lnTo>
                    <a:pt x="1303" y="858"/>
                  </a:lnTo>
                  <a:lnTo>
                    <a:pt x="1110" y="588"/>
                  </a:lnTo>
                  <a:lnTo>
                    <a:pt x="865" y="395"/>
                  </a:lnTo>
                  <a:lnTo>
                    <a:pt x="585" y="256"/>
                  </a:lnTo>
                  <a:lnTo>
                    <a:pt x="288" y="139"/>
                  </a:lnTo>
                  <a:lnTo>
                    <a:pt x="0" y="25"/>
                  </a:lnTo>
                  <a:close/>
                </a:path>
              </a:pathLst>
            </a:custGeom>
            <a:solidFill>
              <a:srgbClr val="FF0066">
                <a:alpha val="6000"/>
              </a:srgbClr>
            </a:solidFill>
            <a:ln w="9525">
              <a:noFill/>
              <a:round/>
              <a:headEnd/>
              <a:tailEnd/>
            </a:ln>
          </p:spPr>
          <p:txBody>
            <a:bodyPr/>
            <a:lstStyle/>
            <a:p>
              <a:endParaRPr lang="ar-SA"/>
            </a:p>
          </p:txBody>
        </p:sp>
        <p:sp>
          <p:nvSpPr>
            <p:cNvPr id="3535" name="Freeform 463"/>
            <p:cNvSpPr>
              <a:spLocks/>
            </p:cNvSpPr>
            <p:nvPr/>
          </p:nvSpPr>
          <p:spPr bwMode="auto">
            <a:xfrm>
              <a:off x="2618" y="1596"/>
              <a:ext cx="285" cy="391"/>
            </a:xfrm>
            <a:custGeom>
              <a:avLst/>
              <a:gdLst/>
              <a:ahLst/>
              <a:cxnLst>
                <a:cxn ang="0">
                  <a:pos x="0" y="25"/>
                </a:cxn>
                <a:cxn ang="0">
                  <a:pos x="332" y="0"/>
                </a:cxn>
                <a:cxn ang="0">
                  <a:pos x="703" y="52"/>
                </a:cxn>
                <a:cxn ang="0">
                  <a:pos x="1058" y="187"/>
                </a:cxn>
                <a:cxn ang="0">
                  <a:pos x="1376" y="418"/>
                </a:cxn>
                <a:cxn ang="0">
                  <a:pos x="1604" y="737"/>
                </a:cxn>
                <a:cxn ang="0">
                  <a:pos x="1711" y="1166"/>
                </a:cxn>
                <a:cxn ang="0">
                  <a:pos x="1666" y="1694"/>
                </a:cxn>
                <a:cxn ang="0">
                  <a:pos x="1435" y="2347"/>
                </a:cxn>
                <a:cxn ang="0">
                  <a:pos x="1490" y="1687"/>
                </a:cxn>
                <a:cxn ang="0">
                  <a:pos x="1446" y="1186"/>
                </a:cxn>
                <a:cxn ang="0">
                  <a:pos x="1314" y="816"/>
                </a:cxn>
                <a:cxn ang="0">
                  <a:pos x="1120" y="557"/>
                </a:cxn>
                <a:cxn ang="0">
                  <a:pos x="871" y="374"/>
                </a:cxn>
                <a:cxn ang="0">
                  <a:pos x="595" y="242"/>
                </a:cxn>
                <a:cxn ang="0">
                  <a:pos x="294" y="135"/>
                </a:cxn>
                <a:cxn ang="0">
                  <a:pos x="0" y="25"/>
                </a:cxn>
              </a:cxnLst>
              <a:rect l="0" t="0" r="r" b="b"/>
              <a:pathLst>
                <a:path w="1711" h="2347">
                  <a:moveTo>
                    <a:pt x="0" y="25"/>
                  </a:moveTo>
                  <a:lnTo>
                    <a:pt x="332" y="0"/>
                  </a:lnTo>
                  <a:lnTo>
                    <a:pt x="703" y="52"/>
                  </a:lnTo>
                  <a:lnTo>
                    <a:pt x="1058" y="187"/>
                  </a:lnTo>
                  <a:lnTo>
                    <a:pt x="1376" y="418"/>
                  </a:lnTo>
                  <a:lnTo>
                    <a:pt x="1604" y="737"/>
                  </a:lnTo>
                  <a:lnTo>
                    <a:pt x="1711" y="1166"/>
                  </a:lnTo>
                  <a:lnTo>
                    <a:pt x="1666" y="1694"/>
                  </a:lnTo>
                  <a:lnTo>
                    <a:pt x="1435" y="2347"/>
                  </a:lnTo>
                  <a:lnTo>
                    <a:pt x="1490" y="1687"/>
                  </a:lnTo>
                  <a:lnTo>
                    <a:pt x="1446" y="1186"/>
                  </a:lnTo>
                  <a:lnTo>
                    <a:pt x="1314" y="816"/>
                  </a:lnTo>
                  <a:lnTo>
                    <a:pt x="1120" y="557"/>
                  </a:lnTo>
                  <a:lnTo>
                    <a:pt x="871" y="374"/>
                  </a:lnTo>
                  <a:lnTo>
                    <a:pt x="595" y="242"/>
                  </a:lnTo>
                  <a:lnTo>
                    <a:pt x="294" y="135"/>
                  </a:lnTo>
                  <a:lnTo>
                    <a:pt x="0" y="25"/>
                  </a:lnTo>
                  <a:close/>
                </a:path>
              </a:pathLst>
            </a:custGeom>
            <a:solidFill>
              <a:srgbClr val="FF0066">
                <a:alpha val="6000"/>
              </a:srgbClr>
            </a:solidFill>
            <a:ln w="9525">
              <a:noFill/>
              <a:round/>
              <a:headEnd/>
              <a:tailEnd/>
            </a:ln>
          </p:spPr>
          <p:txBody>
            <a:bodyPr/>
            <a:lstStyle/>
            <a:p>
              <a:endParaRPr lang="ar-SA"/>
            </a:p>
          </p:txBody>
        </p:sp>
        <p:sp>
          <p:nvSpPr>
            <p:cNvPr id="3536" name="Freeform 464"/>
            <p:cNvSpPr>
              <a:spLocks/>
            </p:cNvSpPr>
            <p:nvPr/>
          </p:nvSpPr>
          <p:spPr bwMode="auto">
            <a:xfrm>
              <a:off x="2379" y="1604"/>
              <a:ext cx="175" cy="398"/>
            </a:xfrm>
            <a:custGeom>
              <a:avLst/>
              <a:gdLst/>
              <a:ahLst/>
              <a:cxnLst>
                <a:cxn ang="0">
                  <a:pos x="1048" y="0"/>
                </a:cxn>
                <a:cxn ang="0">
                  <a:pos x="882" y="158"/>
                </a:cxn>
                <a:cxn ang="0">
                  <a:pos x="772" y="380"/>
                </a:cxn>
                <a:cxn ang="0">
                  <a:pos x="699" y="636"/>
                </a:cxn>
                <a:cxn ang="0">
                  <a:pos x="668" y="925"/>
                </a:cxn>
                <a:cxn ang="0">
                  <a:pos x="665" y="1227"/>
                </a:cxn>
                <a:cxn ang="0">
                  <a:pos x="685" y="1538"/>
                </a:cxn>
                <a:cxn ang="0">
                  <a:pos x="729" y="1841"/>
                </a:cxn>
                <a:cxn ang="0">
                  <a:pos x="792" y="2139"/>
                </a:cxn>
                <a:cxn ang="0">
                  <a:pos x="799" y="2166"/>
                </a:cxn>
                <a:cxn ang="0">
                  <a:pos x="803" y="2198"/>
                </a:cxn>
                <a:cxn ang="0">
                  <a:pos x="806" y="2229"/>
                </a:cxn>
                <a:cxn ang="0">
                  <a:pos x="816" y="2260"/>
                </a:cxn>
                <a:cxn ang="0">
                  <a:pos x="820" y="2287"/>
                </a:cxn>
                <a:cxn ang="0">
                  <a:pos x="830" y="2318"/>
                </a:cxn>
                <a:cxn ang="0">
                  <a:pos x="833" y="2350"/>
                </a:cxn>
                <a:cxn ang="0">
                  <a:pos x="844" y="2388"/>
                </a:cxn>
                <a:cxn ang="0">
                  <a:pos x="371" y="1956"/>
                </a:cxn>
                <a:cxn ang="0">
                  <a:pos x="104" y="1524"/>
                </a:cxn>
                <a:cxn ang="0">
                  <a:pos x="0" y="1106"/>
                </a:cxn>
                <a:cxn ang="0">
                  <a:pos x="52" y="732"/>
                </a:cxn>
                <a:cxn ang="0">
                  <a:pos x="205" y="407"/>
                </a:cxn>
                <a:cxn ang="0">
                  <a:pos x="443" y="165"/>
                </a:cxn>
                <a:cxn ang="0">
                  <a:pos x="729" y="20"/>
                </a:cxn>
                <a:cxn ang="0">
                  <a:pos x="1048" y="0"/>
                </a:cxn>
              </a:cxnLst>
              <a:rect l="0" t="0" r="r" b="b"/>
              <a:pathLst>
                <a:path w="1048" h="2388">
                  <a:moveTo>
                    <a:pt x="1048" y="0"/>
                  </a:moveTo>
                  <a:lnTo>
                    <a:pt x="882" y="158"/>
                  </a:lnTo>
                  <a:lnTo>
                    <a:pt x="772" y="380"/>
                  </a:lnTo>
                  <a:lnTo>
                    <a:pt x="699" y="636"/>
                  </a:lnTo>
                  <a:lnTo>
                    <a:pt x="668" y="925"/>
                  </a:lnTo>
                  <a:lnTo>
                    <a:pt x="665" y="1227"/>
                  </a:lnTo>
                  <a:lnTo>
                    <a:pt x="685" y="1538"/>
                  </a:lnTo>
                  <a:lnTo>
                    <a:pt x="729" y="1841"/>
                  </a:lnTo>
                  <a:lnTo>
                    <a:pt x="792" y="2139"/>
                  </a:lnTo>
                  <a:lnTo>
                    <a:pt x="799" y="2166"/>
                  </a:lnTo>
                  <a:lnTo>
                    <a:pt x="803" y="2198"/>
                  </a:lnTo>
                  <a:lnTo>
                    <a:pt x="806" y="2229"/>
                  </a:lnTo>
                  <a:lnTo>
                    <a:pt x="816" y="2260"/>
                  </a:lnTo>
                  <a:lnTo>
                    <a:pt x="820" y="2287"/>
                  </a:lnTo>
                  <a:lnTo>
                    <a:pt x="830" y="2318"/>
                  </a:lnTo>
                  <a:lnTo>
                    <a:pt x="833" y="2350"/>
                  </a:lnTo>
                  <a:lnTo>
                    <a:pt x="844" y="2388"/>
                  </a:lnTo>
                  <a:lnTo>
                    <a:pt x="371" y="1956"/>
                  </a:lnTo>
                  <a:lnTo>
                    <a:pt x="104" y="1524"/>
                  </a:lnTo>
                  <a:lnTo>
                    <a:pt x="0" y="1106"/>
                  </a:lnTo>
                  <a:lnTo>
                    <a:pt x="52" y="732"/>
                  </a:lnTo>
                  <a:lnTo>
                    <a:pt x="205" y="407"/>
                  </a:lnTo>
                  <a:lnTo>
                    <a:pt x="443" y="165"/>
                  </a:lnTo>
                  <a:lnTo>
                    <a:pt x="729" y="20"/>
                  </a:lnTo>
                  <a:lnTo>
                    <a:pt x="1048" y="0"/>
                  </a:lnTo>
                  <a:close/>
                </a:path>
              </a:pathLst>
            </a:custGeom>
            <a:solidFill>
              <a:srgbClr val="FF0066">
                <a:alpha val="6000"/>
              </a:srgbClr>
            </a:solidFill>
            <a:ln w="9525">
              <a:noFill/>
              <a:round/>
              <a:headEnd/>
              <a:tailEnd/>
            </a:ln>
          </p:spPr>
          <p:txBody>
            <a:bodyPr/>
            <a:lstStyle/>
            <a:p>
              <a:endParaRPr lang="ar-SA"/>
            </a:p>
          </p:txBody>
        </p:sp>
        <p:sp>
          <p:nvSpPr>
            <p:cNvPr id="3537" name="Freeform 465"/>
            <p:cNvSpPr>
              <a:spLocks/>
            </p:cNvSpPr>
            <p:nvPr/>
          </p:nvSpPr>
          <p:spPr bwMode="auto">
            <a:xfrm>
              <a:off x="2384" y="1608"/>
              <a:ext cx="162" cy="394"/>
            </a:xfrm>
            <a:custGeom>
              <a:avLst/>
              <a:gdLst/>
              <a:ahLst/>
              <a:cxnLst>
                <a:cxn ang="0">
                  <a:pos x="974" y="0"/>
                </a:cxn>
                <a:cxn ang="0">
                  <a:pos x="798" y="164"/>
                </a:cxn>
                <a:cxn ang="0">
                  <a:pos x="684" y="384"/>
                </a:cxn>
                <a:cxn ang="0">
                  <a:pos x="601" y="640"/>
                </a:cxn>
                <a:cxn ang="0">
                  <a:pos x="571" y="927"/>
                </a:cxn>
                <a:cxn ang="0">
                  <a:pos x="566" y="1224"/>
                </a:cxn>
                <a:cxn ang="0">
                  <a:pos x="601" y="1532"/>
                </a:cxn>
                <a:cxn ang="0">
                  <a:pos x="663" y="1829"/>
                </a:cxn>
                <a:cxn ang="0">
                  <a:pos x="753" y="2116"/>
                </a:cxn>
                <a:cxn ang="0">
                  <a:pos x="761" y="2143"/>
                </a:cxn>
                <a:cxn ang="0">
                  <a:pos x="767" y="2175"/>
                </a:cxn>
                <a:cxn ang="0">
                  <a:pos x="778" y="2206"/>
                </a:cxn>
                <a:cxn ang="0">
                  <a:pos x="784" y="2237"/>
                </a:cxn>
                <a:cxn ang="0">
                  <a:pos x="791" y="2264"/>
                </a:cxn>
                <a:cxn ang="0">
                  <a:pos x="798" y="2295"/>
                </a:cxn>
                <a:cxn ang="0">
                  <a:pos x="808" y="2327"/>
                </a:cxn>
                <a:cxn ang="0">
                  <a:pos x="819" y="2365"/>
                </a:cxn>
                <a:cxn ang="0">
                  <a:pos x="359" y="1939"/>
                </a:cxn>
                <a:cxn ang="0">
                  <a:pos x="96" y="1515"/>
                </a:cxn>
                <a:cxn ang="0">
                  <a:pos x="0" y="1100"/>
                </a:cxn>
                <a:cxn ang="0">
                  <a:pos x="38" y="726"/>
                </a:cxn>
                <a:cxn ang="0">
                  <a:pos x="180" y="401"/>
                </a:cxn>
                <a:cxn ang="0">
                  <a:pos x="404" y="164"/>
                </a:cxn>
                <a:cxn ang="0">
                  <a:pos x="674" y="21"/>
                </a:cxn>
                <a:cxn ang="0">
                  <a:pos x="974" y="0"/>
                </a:cxn>
              </a:cxnLst>
              <a:rect l="0" t="0" r="r" b="b"/>
              <a:pathLst>
                <a:path w="974" h="2365">
                  <a:moveTo>
                    <a:pt x="974" y="0"/>
                  </a:moveTo>
                  <a:lnTo>
                    <a:pt x="798" y="164"/>
                  </a:lnTo>
                  <a:lnTo>
                    <a:pt x="684" y="384"/>
                  </a:lnTo>
                  <a:lnTo>
                    <a:pt x="601" y="640"/>
                  </a:lnTo>
                  <a:lnTo>
                    <a:pt x="571" y="927"/>
                  </a:lnTo>
                  <a:lnTo>
                    <a:pt x="566" y="1224"/>
                  </a:lnTo>
                  <a:lnTo>
                    <a:pt x="601" y="1532"/>
                  </a:lnTo>
                  <a:lnTo>
                    <a:pt x="663" y="1829"/>
                  </a:lnTo>
                  <a:lnTo>
                    <a:pt x="753" y="2116"/>
                  </a:lnTo>
                  <a:lnTo>
                    <a:pt x="761" y="2143"/>
                  </a:lnTo>
                  <a:lnTo>
                    <a:pt x="767" y="2175"/>
                  </a:lnTo>
                  <a:lnTo>
                    <a:pt x="778" y="2206"/>
                  </a:lnTo>
                  <a:lnTo>
                    <a:pt x="784" y="2237"/>
                  </a:lnTo>
                  <a:lnTo>
                    <a:pt x="791" y="2264"/>
                  </a:lnTo>
                  <a:lnTo>
                    <a:pt x="798" y="2295"/>
                  </a:lnTo>
                  <a:lnTo>
                    <a:pt x="808" y="2327"/>
                  </a:lnTo>
                  <a:lnTo>
                    <a:pt x="819" y="2365"/>
                  </a:lnTo>
                  <a:lnTo>
                    <a:pt x="359" y="1939"/>
                  </a:lnTo>
                  <a:lnTo>
                    <a:pt x="96" y="1515"/>
                  </a:lnTo>
                  <a:lnTo>
                    <a:pt x="0" y="1100"/>
                  </a:lnTo>
                  <a:lnTo>
                    <a:pt x="38" y="726"/>
                  </a:lnTo>
                  <a:lnTo>
                    <a:pt x="180" y="401"/>
                  </a:lnTo>
                  <a:lnTo>
                    <a:pt x="404" y="164"/>
                  </a:lnTo>
                  <a:lnTo>
                    <a:pt x="674" y="21"/>
                  </a:lnTo>
                  <a:lnTo>
                    <a:pt x="974" y="0"/>
                  </a:lnTo>
                  <a:close/>
                </a:path>
              </a:pathLst>
            </a:custGeom>
            <a:solidFill>
              <a:srgbClr val="FF0066">
                <a:alpha val="6000"/>
              </a:srgbClr>
            </a:solidFill>
            <a:ln w="9525">
              <a:noFill/>
              <a:round/>
              <a:headEnd/>
              <a:tailEnd/>
            </a:ln>
          </p:spPr>
          <p:txBody>
            <a:bodyPr/>
            <a:lstStyle/>
            <a:p>
              <a:endParaRPr lang="ar-SA"/>
            </a:p>
          </p:txBody>
        </p:sp>
        <p:sp>
          <p:nvSpPr>
            <p:cNvPr id="3538" name="Freeform 466"/>
            <p:cNvSpPr>
              <a:spLocks/>
            </p:cNvSpPr>
            <p:nvPr/>
          </p:nvSpPr>
          <p:spPr bwMode="auto">
            <a:xfrm>
              <a:off x="2386" y="1612"/>
              <a:ext cx="153" cy="390"/>
            </a:xfrm>
            <a:custGeom>
              <a:avLst/>
              <a:gdLst/>
              <a:ahLst/>
              <a:cxnLst>
                <a:cxn ang="0">
                  <a:pos x="915" y="0"/>
                </a:cxn>
                <a:cxn ang="0">
                  <a:pos x="732" y="166"/>
                </a:cxn>
                <a:cxn ang="0">
                  <a:pos x="608" y="387"/>
                </a:cxn>
                <a:cxn ang="0">
                  <a:pos x="521" y="643"/>
                </a:cxn>
                <a:cxn ang="0">
                  <a:pos x="483" y="926"/>
                </a:cxn>
                <a:cxn ang="0">
                  <a:pos x="483" y="1223"/>
                </a:cxn>
                <a:cxn ang="0">
                  <a:pos x="524" y="1524"/>
                </a:cxn>
                <a:cxn ang="0">
                  <a:pos x="600" y="1810"/>
                </a:cxn>
                <a:cxn ang="0">
                  <a:pos x="718" y="2087"/>
                </a:cxn>
                <a:cxn ang="0">
                  <a:pos x="729" y="2115"/>
                </a:cxn>
                <a:cxn ang="0">
                  <a:pos x="735" y="2146"/>
                </a:cxn>
                <a:cxn ang="0">
                  <a:pos x="746" y="2178"/>
                </a:cxn>
                <a:cxn ang="0">
                  <a:pos x="760" y="2212"/>
                </a:cxn>
                <a:cxn ang="0">
                  <a:pos x="766" y="2239"/>
                </a:cxn>
                <a:cxn ang="0">
                  <a:pos x="777" y="2270"/>
                </a:cxn>
                <a:cxn ang="0">
                  <a:pos x="787" y="2302"/>
                </a:cxn>
                <a:cxn ang="0">
                  <a:pos x="801" y="2340"/>
                </a:cxn>
                <a:cxn ang="0">
                  <a:pos x="358" y="1922"/>
                </a:cxn>
                <a:cxn ang="0">
                  <a:pos x="103" y="1504"/>
                </a:cxn>
                <a:cxn ang="0">
                  <a:pos x="0" y="1092"/>
                </a:cxn>
                <a:cxn ang="0">
                  <a:pos x="34" y="722"/>
                </a:cxn>
                <a:cxn ang="0">
                  <a:pos x="162" y="404"/>
                </a:cxn>
                <a:cxn ang="0">
                  <a:pos x="372" y="166"/>
                </a:cxn>
                <a:cxn ang="0">
                  <a:pos x="628" y="21"/>
                </a:cxn>
                <a:cxn ang="0">
                  <a:pos x="915" y="0"/>
                </a:cxn>
              </a:cxnLst>
              <a:rect l="0" t="0" r="r" b="b"/>
              <a:pathLst>
                <a:path w="915" h="2340">
                  <a:moveTo>
                    <a:pt x="915" y="0"/>
                  </a:moveTo>
                  <a:lnTo>
                    <a:pt x="732" y="166"/>
                  </a:lnTo>
                  <a:lnTo>
                    <a:pt x="608" y="387"/>
                  </a:lnTo>
                  <a:lnTo>
                    <a:pt x="521" y="643"/>
                  </a:lnTo>
                  <a:lnTo>
                    <a:pt x="483" y="926"/>
                  </a:lnTo>
                  <a:lnTo>
                    <a:pt x="483" y="1223"/>
                  </a:lnTo>
                  <a:lnTo>
                    <a:pt x="524" y="1524"/>
                  </a:lnTo>
                  <a:lnTo>
                    <a:pt x="600" y="1810"/>
                  </a:lnTo>
                  <a:lnTo>
                    <a:pt x="718" y="2087"/>
                  </a:lnTo>
                  <a:lnTo>
                    <a:pt x="729" y="2115"/>
                  </a:lnTo>
                  <a:lnTo>
                    <a:pt x="735" y="2146"/>
                  </a:lnTo>
                  <a:lnTo>
                    <a:pt x="746" y="2178"/>
                  </a:lnTo>
                  <a:lnTo>
                    <a:pt x="760" y="2212"/>
                  </a:lnTo>
                  <a:lnTo>
                    <a:pt x="766" y="2239"/>
                  </a:lnTo>
                  <a:lnTo>
                    <a:pt x="777" y="2270"/>
                  </a:lnTo>
                  <a:lnTo>
                    <a:pt x="787" y="2302"/>
                  </a:lnTo>
                  <a:lnTo>
                    <a:pt x="801" y="2340"/>
                  </a:lnTo>
                  <a:lnTo>
                    <a:pt x="358" y="1922"/>
                  </a:lnTo>
                  <a:lnTo>
                    <a:pt x="103" y="1504"/>
                  </a:lnTo>
                  <a:lnTo>
                    <a:pt x="0" y="1092"/>
                  </a:lnTo>
                  <a:lnTo>
                    <a:pt x="34" y="722"/>
                  </a:lnTo>
                  <a:lnTo>
                    <a:pt x="162" y="404"/>
                  </a:lnTo>
                  <a:lnTo>
                    <a:pt x="372" y="166"/>
                  </a:lnTo>
                  <a:lnTo>
                    <a:pt x="628" y="21"/>
                  </a:lnTo>
                  <a:lnTo>
                    <a:pt x="915" y="0"/>
                  </a:lnTo>
                  <a:close/>
                </a:path>
              </a:pathLst>
            </a:custGeom>
            <a:solidFill>
              <a:srgbClr val="FF0066">
                <a:alpha val="6000"/>
              </a:srgbClr>
            </a:solidFill>
            <a:ln w="9525">
              <a:noFill/>
              <a:round/>
              <a:headEnd/>
              <a:tailEnd/>
            </a:ln>
          </p:spPr>
          <p:txBody>
            <a:bodyPr/>
            <a:lstStyle/>
            <a:p>
              <a:endParaRPr lang="ar-SA"/>
            </a:p>
          </p:txBody>
        </p:sp>
        <p:sp>
          <p:nvSpPr>
            <p:cNvPr id="3539" name="Freeform 467"/>
            <p:cNvSpPr>
              <a:spLocks/>
            </p:cNvSpPr>
            <p:nvPr/>
          </p:nvSpPr>
          <p:spPr bwMode="auto">
            <a:xfrm>
              <a:off x="2389" y="1615"/>
              <a:ext cx="142" cy="387"/>
            </a:xfrm>
            <a:custGeom>
              <a:avLst/>
              <a:gdLst/>
              <a:ahLst/>
              <a:cxnLst>
                <a:cxn ang="0">
                  <a:pos x="850" y="0"/>
                </a:cxn>
                <a:cxn ang="0">
                  <a:pos x="660" y="165"/>
                </a:cxn>
                <a:cxn ang="0">
                  <a:pos x="525" y="389"/>
                </a:cxn>
                <a:cxn ang="0">
                  <a:pos x="435" y="645"/>
                </a:cxn>
                <a:cxn ang="0">
                  <a:pos x="397" y="928"/>
                </a:cxn>
                <a:cxn ang="0">
                  <a:pos x="397" y="1222"/>
                </a:cxn>
                <a:cxn ang="0">
                  <a:pos x="449" y="1520"/>
                </a:cxn>
                <a:cxn ang="0">
                  <a:pos x="545" y="1803"/>
                </a:cxn>
                <a:cxn ang="0">
                  <a:pos x="684" y="2069"/>
                </a:cxn>
                <a:cxn ang="0">
                  <a:pos x="694" y="2097"/>
                </a:cxn>
                <a:cxn ang="0">
                  <a:pos x="704" y="2128"/>
                </a:cxn>
                <a:cxn ang="0">
                  <a:pos x="718" y="2160"/>
                </a:cxn>
                <a:cxn ang="0">
                  <a:pos x="732" y="2194"/>
                </a:cxn>
                <a:cxn ang="0">
                  <a:pos x="743" y="2221"/>
                </a:cxn>
                <a:cxn ang="0">
                  <a:pos x="756" y="2252"/>
                </a:cxn>
                <a:cxn ang="0">
                  <a:pos x="770" y="2284"/>
                </a:cxn>
                <a:cxn ang="0">
                  <a:pos x="784" y="2322"/>
                </a:cxn>
                <a:cxn ang="0">
                  <a:pos x="355" y="1907"/>
                </a:cxn>
                <a:cxn ang="0">
                  <a:pos x="104" y="1492"/>
                </a:cxn>
                <a:cxn ang="0">
                  <a:pos x="0" y="1088"/>
                </a:cxn>
                <a:cxn ang="0">
                  <a:pos x="27" y="725"/>
                </a:cxn>
                <a:cxn ang="0">
                  <a:pos x="145" y="404"/>
                </a:cxn>
                <a:cxn ang="0">
                  <a:pos x="338" y="165"/>
                </a:cxn>
                <a:cxn ang="0">
                  <a:pos x="580" y="23"/>
                </a:cxn>
                <a:cxn ang="0">
                  <a:pos x="850" y="0"/>
                </a:cxn>
              </a:cxnLst>
              <a:rect l="0" t="0" r="r" b="b"/>
              <a:pathLst>
                <a:path w="850" h="2322">
                  <a:moveTo>
                    <a:pt x="850" y="0"/>
                  </a:moveTo>
                  <a:lnTo>
                    <a:pt x="660" y="165"/>
                  </a:lnTo>
                  <a:lnTo>
                    <a:pt x="525" y="389"/>
                  </a:lnTo>
                  <a:lnTo>
                    <a:pt x="435" y="645"/>
                  </a:lnTo>
                  <a:lnTo>
                    <a:pt x="397" y="928"/>
                  </a:lnTo>
                  <a:lnTo>
                    <a:pt x="397" y="1222"/>
                  </a:lnTo>
                  <a:lnTo>
                    <a:pt x="449" y="1520"/>
                  </a:lnTo>
                  <a:lnTo>
                    <a:pt x="545" y="1803"/>
                  </a:lnTo>
                  <a:lnTo>
                    <a:pt x="684" y="2069"/>
                  </a:lnTo>
                  <a:lnTo>
                    <a:pt x="694" y="2097"/>
                  </a:lnTo>
                  <a:lnTo>
                    <a:pt x="704" y="2128"/>
                  </a:lnTo>
                  <a:lnTo>
                    <a:pt x="718" y="2160"/>
                  </a:lnTo>
                  <a:lnTo>
                    <a:pt x="732" y="2194"/>
                  </a:lnTo>
                  <a:lnTo>
                    <a:pt x="743" y="2221"/>
                  </a:lnTo>
                  <a:lnTo>
                    <a:pt x="756" y="2252"/>
                  </a:lnTo>
                  <a:lnTo>
                    <a:pt x="770" y="2284"/>
                  </a:lnTo>
                  <a:lnTo>
                    <a:pt x="784" y="2322"/>
                  </a:lnTo>
                  <a:lnTo>
                    <a:pt x="355" y="1907"/>
                  </a:lnTo>
                  <a:lnTo>
                    <a:pt x="104" y="1492"/>
                  </a:lnTo>
                  <a:lnTo>
                    <a:pt x="0" y="1088"/>
                  </a:lnTo>
                  <a:lnTo>
                    <a:pt x="27" y="725"/>
                  </a:lnTo>
                  <a:lnTo>
                    <a:pt x="145" y="404"/>
                  </a:lnTo>
                  <a:lnTo>
                    <a:pt x="338" y="165"/>
                  </a:lnTo>
                  <a:lnTo>
                    <a:pt x="580" y="23"/>
                  </a:lnTo>
                  <a:lnTo>
                    <a:pt x="850" y="0"/>
                  </a:lnTo>
                  <a:close/>
                </a:path>
              </a:pathLst>
            </a:custGeom>
            <a:solidFill>
              <a:srgbClr val="FF0066">
                <a:alpha val="6000"/>
              </a:srgbClr>
            </a:solidFill>
            <a:ln w="9525">
              <a:noFill/>
              <a:round/>
              <a:headEnd/>
              <a:tailEnd/>
            </a:ln>
          </p:spPr>
          <p:txBody>
            <a:bodyPr/>
            <a:lstStyle/>
            <a:p>
              <a:endParaRPr lang="ar-SA"/>
            </a:p>
          </p:txBody>
        </p:sp>
        <p:sp>
          <p:nvSpPr>
            <p:cNvPr id="3540" name="Freeform 468"/>
            <p:cNvSpPr>
              <a:spLocks/>
            </p:cNvSpPr>
            <p:nvPr/>
          </p:nvSpPr>
          <p:spPr bwMode="auto">
            <a:xfrm>
              <a:off x="2392" y="1619"/>
              <a:ext cx="131" cy="383"/>
            </a:xfrm>
            <a:custGeom>
              <a:avLst/>
              <a:gdLst/>
              <a:ahLst/>
              <a:cxnLst>
                <a:cxn ang="0">
                  <a:pos x="784" y="0"/>
                </a:cxn>
                <a:cxn ang="0">
                  <a:pos x="591" y="170"/>
                </a:cxn>
                <a:cxn ang="0">
                  <a:pos x="445" y="391"/>
                </a:cxn>
                <a:cxn ang="0">
                  <a:pos x="352" y="646"/>
                </a:cxn>
                <a:cxn ang="0">
                  <a:pos x="311" y="933"/>
                </a:cxn>
                <a:cxn ang="0">
                  <a:pos x="314" y="1224"/>
                </a:cxn>
                <a:cxn ang="0">
                  <a:pos x="373" y="1510"/>
                </a:cxn>
                <a:cxn ang="0">
                  <a:pos x="484" y="1783"/>
                </a:cxn>
                <a:cxn ang="0">
                  <a:pos x="649" y="2036"/>
                </a:cxn>
                <a:cxn ang="0">
                  <a:pos x="663" y="2067"/>
                </a:cxn>
                <a:cxn ang="0">
                  <a:pos x="677" y="2098"/>
                </a:cxn>
                <a:cxn ang="0">
                  <a:pos x="687" y="2129"/>
                </a:cxn>
                <a:cxn ang="0">
                  <a:pos x="709" y="2167"/>
                </a:cxn>
                <a:cxn ang="0">
                  <a:pos x="722" y="2198"/>
                </a:cxn>
                <a:cxn ang="0">
                  <a:pos x="732" y="2229"/>
                </a:cxn>
                <a:cxn ang="0">
                  <a:pos x="746" y="2261"/>
                </a:cxn>
                <a:cxn ang="0">
                  <a:pos x="767" y="2299"/>
                </a:cxn>
                <a:cxn ang="0">
                  <a:pos x="352" y="1890"/>
                </a:cxn>
                <a:cxn ang="0">
                  <a:pos x="110" y="1483"/>
                </a:cxn>
                <a:cxn ang="0">
                  <a:pos x="0" y="1083"/>
                </a:cxn>
                <a:cxn ang="0">
                  <a:pos x="21" y="720"/>
                </a:cxn>
                <a:cxn ang="0">
                  <a:pos x="128" y="404"/>
                </a:cxn>
                <a:cxn ang="0">
                  <a:pos x="307" y="167"/>
                </a:cxn>
                <a:cxn ang="0">
                  <a:pos x="532" y="21"/>
                </a:cxn>
                <a:cxn ang="0">
                  <a:pos x="784" y="0"/>
                </a:cxn>
              </a:cxnLst>
              <a:rect l="0" t="0" r="r" b="b"/>
              <a:pathLst>
                <a:path w="784" h="2299">
                  <a:moveTo>
                    <a:pt x="784" y="0"/>
                  </a:moveTo>
                  <a:lnTo>
                    <a:pt x="591" y="170"/>
                  </a:lnTo>
                  <a:lnTo>
                    <a:pt x="445" y="391"/>
                  </a:lnTo>
                  <a:lnTo>
                    <a:pt x="352" y="646"/>
                  </a:lnTo>
                  <a:lnTo>
                    <a:pt x="311" y="933"/>
                  </a:lnTo>
                  <a:lnTo>
                    <a:pt x="314" y="1224"/>
                  </a:lnTo>
                  <a:lnTo>
                    <a:pt x="373" y="1510"/>
                  </a:lnTo>
                  <a:lnTo>
                    <a:pt x="484" y="1783"/>
                  </a:lnTo>
                  <a:lnTo>
                    <a:pt x="649" y="2036"/>
                  </a:lnTo>
                  <a:lnTo>
                    <a:pt x="663" y="2067"/>
                  </a:lnTo>
                  <a:lnTo>
                    <a:pt x="677" y="2098"/>
                  </a:lnTo>
                  <a:lnTo>
                    <a:pt x="687" y="2129"/>
                  </a:lnTo>
                  <a:lnTo>
                    <a:pt x="709" y="2167"/>
                  </a:lnTo>
                  <a:lnTo>
                    <a:pt x="722" y="2198"/>
                  </a:lnTo>
                  <a:lnTo>
                    <a:pt x="732" y="2229"/>
                  </a:lnTo>
                  <a:lnTo>
                    <a:pt x="746" y="2261"/>
                  </a:lnTo>
                  <a:lnTo>
                    <a:pt x="767" y="2299"/>
                  </a:lnTo>
                  <a:lnTo>
                    <a:pt x="352" y="1890"/>
                  </a:lnTo>
                  <a:lnTo>
                    <a:pt x="110" y="1483"/>
                  </a:lnTo>
                  <a:lnTo>
                    <a:pt x="0" y="1083"/>
                  </a:lnTo>
                  <a:lnTo>
                    <a:pt x="21" y="720"/>
                  </a:lnTo>
                  <a:lnTo>
                    <a:pt x="128" y="404"/>
                  </a:lnTo>
                  <a:lnTo>
                    <a:pt x="307" y="167"/>
                  </a:lnTo>
                  <a:lnTo>
                    <a:pt x="532" y="21"/>
                  </a:lnTo>
                  <a:lnTo>
                    <a:pt x="784" y="0"/>
                  </a:lnTo>
                  <a:close/>
                </a:path>
              </a:pathLst>
            </a:custGeom>
            <a:solidFill>
              <a:srgbClr val="FF0066">
                <a:alpha val="6000"/>
              </a:srgbClr>
            </a:solidFill>
            <a:ln w="9525">
              <a:noFill/>
              <a:round/>
              <a:headEnd/>
              <a:tailEnd/>
            </a:ln>
          </p:spPr>
          <p:txBody>
            <a:bodyPr/>
            <a:lstStyle/>
            <a:p>
              <a:endParaRPr lang="ar-SA"/>
            </a:p>
          </p:txBody>
        </p:sp>
        <p:sp>
          <p:nvSpPr>
            <p:cNvPr id="3541" name="Freeform 469"/>
            <p:cNvSpPr>
              <a:spLocks/>
            </p:cNvSpPr>
            <p:nvPr/>
          </p:nvSpPr>
          <p:spPr bwMode="auto">
            <a:xfrm>
              <a:off x="2486" y="1597"/>
              <a:ext cx="142" cy="400"/>
            </a:xfrm>
            <a:custGeom>
              <a:avLst/>
              <a:gdLst/>
              <a:ahLst/>
              <a:cxnLst>
                <a:cxn ang="0">
                  <a:pos x="262" y="0"/>
                </a:cxn>
                <a:cxn ang="0">
                  <a:pos x="132" y="27"/>
                </a:cxn>
                <a:cxn ang="0">
                  <a:pos x="42" y="225"/>
                </a:cxn>
                <a:cxn ang="0">
                  <a:pos x="0" y="539"/>
                </a:cxn>
                <a:cxn ang="0">
                  <a:pos x="11" y="936"/>
                </a:cxn>
                <a:cxn ang="0">
                  <a:pos x="69" y="1361"/>
                </a:cxn>
                <a:cxn ang="0">
                  <a:pos x="190" y="1775"/>
                </a:cxn>
                <a:cxn ang="0">
                  <a:pos x="374" y="2135"/>
                </a:cxn>
                <a:cxn ang="0">
                  <a:pos x="629" y="2398"/>
                </a:cxn>
                <a:cxn ang="0">
                  <a:pos x="733" y="2115"/>
                </a:cxn>
                <a:cxn ang="0">
                  <a:pos x="809" y="1741"/>
                </a:cxn>
                <a:cxn ang="0">
                  <a:pos x="850" y="1316"/>
                </a:cxn>
                <a:cxn ang="0">
                  <a:pos x="850" y="894"/>
                </a:cxn>
                <a:cxn ang="0">
                  <a:pos x="795" y="504"/>
                </a:cxn>
                <a:cxn ang="0">
                  <a:pos x="688" y="193"/>
                </a:cxn>
                <a:cxn ang="0">
                  <a:pos x="509" y="10"/>
                </a:cxn>
                <a:cxn ang="0">
                  <a:pos x="262" y="0"/>
                </a:cxn>
              </a:cxnLst>
              <a:rect l="0" t="0" r="r" b="b"/>
              <a:pathLst>
                <a:path w="850" h="2398">
                  <a:moveTo>
                    <a:pt x="262" y="0"/>
                  </a:moveTo>
                  <a:lnTo>
                    <a:pt x="132" y="27"/>
                  </a:lnTo>
                  <a:lnTo>
                    <a:pt x="42" y="225"/>
                  </a:lnTo>
                  <a:lnTo>
                    <a:pt x="0" y="539"/>
                  </a:lnTo>
                  <a:lnTo>
                    <a:pt x="11" y="936"/>
                  </a:lnTo>
                  <a:lnTo>
                    <a:pt x="69" y="1361"/>
                  </a:lnTo>
                  <a:lnTo>
                    <a:pt x="190" y="1775"/>
                  </a:lnTo>
                  <a:lnTo>
                    <a:pt x="374" y="2135"/>
                  </a:lnTo>
                  <a:lnTo>
                    <a:pt x="629" y="2398"/>
                  </a:lnTo>
                  <a:lnTo>
                    <a:pt x="733" y="2115"/>
                  </a:lnTo>
                  <a:lnTo>
                    <a:pt x="809" y="1741"/>
                  </a:lnTo>
                  <a:lnTo>
                    <a:pt x="850" y="1316"/>
                  </a:lnTo>
                  <a:lnTo>
                    <a:pt x="850" y="894"/>
                  </a:lnTo>
                  <a:lnTo>
                    <a:pt x="795" y="504"/>
                  </a:lnTo>
                  <a:lnTo>
                    <a:pt x="688" y="193"/>
                  </a:lnTo>
                  <a:lnTo>
                    <a:pt x="509" y="10"/>
                  </a:lnTo>
                  <a:lnTo>
                    <a:pt x="262" y="0"/>
                  </a:lnTo>
                  <a:close/>
                </a:path>
              </a:pathLst>
            </a:custGeom>
            <a:solidFill>
              <a:srgbClr val="FF0066">
                <a:alpha val="6000"/>
              </a:srgbClr>
            </a:solidFill>
            <a:ln w="9525">
              <a:noFill/>
              <a:round/>
              <a:headEnd/>
              <a:tailEnd/>
            </a:ln>
          </p:spPr>
          <p:txBody>
            <a:bodyPr/>
            <a:lstStyle/>
            <a:p>
              <a:endParaRPr lang="ar-SA"/>
            </a:p>
          </p:txBody>
        </p:sp>
        <p:sp>
          <p:nvSpPr>
            <p:cNvPr id="3542" name="Freeform 470"/>
            <p:cNvSpPr>
              <a:spLocks/>
            </p:cNvSpPr>
            <p:nvPr/>
          </p:nvSpPr>
          <p:spPr bwMode="auto">
            <a:xfrm>
              <a:off x="2489" y="1597"/>
              <a:ext cx="136" cy="390"/>
            </a:xfrm>
            <a:custGeom>
              <a:avLst/>
              <a:gdLst/>
              <a:ahLst/>
              <a:cxnLst>
                <a:cxn ang="0">
                  <a:pos x="253" y="0"/>
                </a:cxn>
                <a:cxn ang="0">
                  <a:pos x="129" y="27"/>
                </a:cxn>
                <a:cxn ang="0">
                  <a:pos x="42" y="220"/>
                </a:cxn>
                <a:cxn ang="0">
                  <a:pos x="0" y="525"/>
                </a:cxn>
                <a:cxn ang="0">
                  <a:pos x="11" y="919"/>
                </a:cxn>
                <a:cxn ang="0">
                  <a:pos x="69" y="1330"/>
                </a:cxn>
                <a:cxn ang="0">
                  <a:pos x="180" y="1734"/>
                </a:cxn>
                <a:cxn ang="0">
                  <a:pos x="357" y="2083"/>
                </a:cxn>
                <a:cxn ang="0">
                  <a:pos x="598" y="2336"/>
                </a:cxn>
                <a:cxn ang="0">
                  <a:pos x="699" y="2059"/>
                </a:cxn>
                <a:cxn ang="0">
                  <a:pos x="774" y="1697"/>
                </a:cxn>
                <a:cxn ang="0">
                  <a:pos x="809" y="1282"/>
                </a:cxn>
                <a:cxn ang="0">
                  <a:pos x="816" y="867"/>
                </a:cxn>
                <a:cxn ang="0">
                  <a:pos x="760" y="487"/>
                </a:cxn>
                <a:cxn ang="0">
                  <a:pos x="657" y="190"/>
                </a:cxn>
                <a:cxn ang="0">
                  <a:pos x="487" y="10"/>
                </a:cxn>
                <a:cxn ang="0">
                  <a:pos x="253" y="0"/>
                </a:cxn>
              </a:cxnLst>
              <a:rect l="0" t="0" r="r" b="b"/>
              <a:pathLst>
                <a:path w="816" h="2336">
                  <a:moveTo>
                    <a:pt x="253" y="0"/>
                  </a:moveTo>
                  <a:lnTo>
                    <a:pt x="129" y="27"/>
                  </a:lnTo>
                  <a:lnTo>
                    <a:pt x="42" y="220"/>
                  </a:lnTo>
                  <a:lnTo>
                    <a:pt x="0" y="525"/>
                  </a:lnTo>
                  <a:lnTo>
                    <a:pt x="11" y="919"/>
                  </a:lnTo>
                  <a:lnTo>
                    <a:pt x="69" y="1330"/>
                  </a:lnTo>
                  <a:lnTo>
                    <a:pt x="180" y="1734"/>
                  </a:lnTo>
                  <a:lnTo>
                    <a:pt x="357" y="2083"/>
                  </a:lnTo>
                  <a:lnTo>
                    <a:pt x="598" y="2336"/>
                  </a:lnTo>
                  <a:lnTo>
                    <a:pt x="699" y="2059"/>
                  </a:lnTo>
                  <a:lnTo>
                    <a:pt x="774" y="1697"/>
                  </a:lnTo>
                  <a:lnTo>
                    <a:pt x="809" y="1282"/>
                  </a:lnTo>
                  <a:lnTo>
                    <a:pt x="816" y="867"/>
                  </a:lnTo>
                  <a:lnTo>
                    <a:pt x="760" y="487"/>
                  </a:lnTo>
                  <a:lnTo>
                    <a:pt x="657" y="190"/>
                  </a:lnTo>
                  <a:lnTo>
                    <a:pt x="487" y="10"/>
                  </a:lnTo>
                  <a:lnTo>
                    <a:pt x="253" y="0"/>
                  </a:lnTo>
                  <a:close/>
                </a:path>
              </a:pathLst>
            </a:custGeom>
            <a:solidFill>
              <a:srgbClr val="FF0066">
                <a:alpha val="6000"/>
              </a:srgbClr>
            </a:solidFill>
            <a:ln w="9525">
              <a:noFill/>
              <a:round/>
              <a:headEnd/>
              <a:tailEnd/>
            </a:ln>
          </p:spPr>
          <p:txBody>
            <a:bodyPr/>
            <a:lstStyle/>
            <a:p>
              <a:endParaRPr lang="ar-SA"/>
            </a:p>
          </p:txBody>
        </p:sp>
        <p:sp>
          <p:nvSpPr>
            <p:cNvPr id="3543" name="Freeform 471"/>
            <p:cNvSpPr>
              <a:spLocks/>
            </p:cNvSpPr>
            <p:nvPr/>
          </p:nvSpPr>
          <p:spPr bwMode="auto">
            <a:xfrm>
              <a:off x="2492" y="1597"/>
              <a:ext cx="130" cy="380"/>
            </a:xfrm>
            <a:custGeom>
              <a:avLst/>
              <a:gdLst/>
              <a:ahLst/>
              <a:cxnLst>
                <a:cxn ang="0">
                  <a:pos x="239" y="0"/>
                </a:cxn>
                <a:cxn ang="0">
                  <a:pos x="118" y="24"/>
                </a:cxn>
                <a:cxn ang="0">
                  <a:pos x="43" y="211"/>
                </a:cxn>
                <a:cxn ang="0">
                  <a:pos x="0" y="514"/>
                </a:cxn>
                <a:cxn ang="0">
                  <a:pos x="11" y="891"/>
                </a:cxn>
                <a:cxn ang="0">
                  <a:pos x="66" y="1296"/>
                </a:cxn>
                <a:cxn ang="0">
                  <a:pos x="176" y="1689"/>
                </a:cxn>
                <a:cxn ang="0">
                  <a:pos x="343" y="2031"/>
                </a:cxn>
                <a:cxn ang="0">
                  <a:pos x="578" y="2281"/>
                </a:cxn>
                <a:cxn ang="0">
                  <a:pos x="668" y="2011"/>
                </a:cxn>
                <a:cxn ang="0">
                  <a:pos x="740" y="1659"/>
                </a:cxn>
                <a:cxn ang="0">
                  <a:pos x="781" y="1254"/>
                </a:cxn>
                <a:cxn ang="0">
                  <a:pos x="781" y="850"/>
                </a:cxn>
                <a:cxn ang="0">
                  <a:pos x="729" y="476"/>
                </a:cxn>
                <a:cxn ang="0">
                  <a:pos x="626" y="182"/>
                </a:cxn>
                <a:cxn ang="0">
                  <a:pos x="464" y="10"/>
                </a:cxn>
                <a:cxn ang="0">
                  <a:pos x="239" y="0"/>
                </a:cxn>
              </a:cxnLst>
              <a:rect l="0" t="0" r="r" b="b"/>
              <a:pathLst>
                <a:path w="781" h="2281">
                  <a:moveTo>
                    <a:pt x="239" y="0"/>
                  </a:moveTo>
                  <a:lnTo>
                    <a:pt x="118" y="24"/>
                  </a:lnTo>
                  <a:lnTo>
                    <a:pt x="43" y="211"/>
                  </a:lnTo>
                  <a:lnTo>
                    <a:pt x="0" y="514"/>
                  </a:lnTo>
                  <a:lnTo>
                    <a:pt x="11" y="891"/>
                  </a:lnTo>
                  <a:lnTo>
                    <a:pt x="66" y="1296"/>
                  </a:lnTo>
                  <a:lnTo>
                    <a:pt x="176" y="1689"/>
                  </a:lnTo>
                  <a:lnTo>
                    <a:pt x="343" y="2031"/>
                  </a:lnTo>
                  <a:lnTo>
                    <a:pt x="578" y="2281"/>
                  </a:lnTo>
                  <a:lnTo>
                    <a:pt x="668" y="2011"/>
                  </a:lnTo>
                  <a:lnTo>
                    <a:pt x="740" y="1659"/>
                  </a:lnTo>
                  <a:lnTo>
                    <a:pt x="781" y="1254"/>
                  </a:lnTo>
                  <a:lnTo>
                    <a:pt x="781" y="850"/>
                  </a:lnTo>
                  <a:lnTo>
                    <a:pt x="729" y="476"/>
                  </a:lnTo>
                  <a:lnTo>
                    <a:pt x="626" y="182"/>
                  </a:lnTo>
                  <a:lnTo>
                    <a:pt x="464" y="10"/>
                  </a:lnTo>
                  <a:lnTo>
                    <a:pt x="239" y="0"/>
                  </a:lnTo>
                  <a:close/>
                </a:path>
              </a:pathLst>
            </a:custGeom>
            <a:solidFill>
              <a:srgbClr val="FF0066">
                <a:alpha val="6000"/>
              </a:srgbClr>
            </a:solidFill>
            <a:ln w="9525">
              <a:noFill/>
              <a:round/>
              <a:headEnd/>
              <a:tailEnd/>
            </a:ln>
          </p:spPr>
          <p:txBody>
            <a:bodyPr/>
            <a:lstStyle/>
            <a:p>
              <a:endParaRPr lang="ar-SA"/>
            </a:p>
          </p:txBody>
        </p:sp>
        <p:sp>
          <p:nvSpPr>
            <p:cNvPr id="3544" name="Freeform 472"/>
            <p:cNvSpPr>
              <a:spLocks/>
            </p:cNvSpPr>
            <p:nvPr/>
          </p:nvSpPr>
          <p:spPr bwMode="auto">
            <a:xfrm>
              <a:off x="2495" y="1597"/>
              <a:ext cx="123" cy="371"/>
            </a:xfrm>
            <a:custGeom>
              <a:avLst/>
              <a:gdLst/>
              <a:ahLst/>
              <a:cxnLst>
                <a:cxn ang="0">
                  <a:pos x="229" y="0"/>
                </a:cxn>
                <a:cxn ang="0">
                  <a:pos x="111" y="24"/>
                </a:cxn>
                <a:cxn ang="0">
                  <a:pos x="34" y="207"/>
                </a:cxn>
                <a:cxn ang="0">
                  <a:pos x="0" y="501"/>
                </a:cxn>
                <a:cxn ang="0">
                  <a:pos x="7" y="867"/>
                </a:cxn>
                <a:cxn ang="0">
                  <a:pos x="63" y="1261"/>
                </a:cxn>
                <a:cxn ang="0">
                  <a:pos x="169" y="1651"/>
                </a:cxn>
                <a:cxn ang="0">
                  <a:pos x="328" y="1983"/>
                </a:cxn>
                <a:cxn ang="0">
                  <a:pos x="546" y="2225"/>
                </a:cxn>
                <a:cxn ang="0">
                  <a:pos x="636" y="1962"/>
                </a:cxn>
                <a:cxn ang="0">
                  <a:pos x="702" y="1613"/>
                </a:cxn>
                <a:cxn ang="0">
                  <a:pos x="736" y="1222"/>
                </a:cxn>
                <a:cxn ang="0">
                  <a:pos x="736" y="829"/>
                </a:cxn>
                <a:cxn ang="0">
                  <a:pos x="691" y="462"/>
                </a:cxn>
                <a:cxn ang="0">
                  <a:pos x="598" y="179"/>
                </a:cxn>
                <a:cxn ang="0">
                  <a:pos x="439" y="10"/>
                </a:cxn>
                <a:cxn ang="0">
                  <a:pos x="229" y="0"/>
                </a:cxn>
              </a:cxnLst>
              <a:rect l="0" t="0" r="r" b="b"/>
              <a:pathLst>
                <a:path w="736" h="2225">
                  <a:moveTo>
                    <a:pt x="229" y="0"/>
                  </a:moveTo>
                  <a:lnTo>
                    <a:pt x="111" y="24"/>
                  </a:lnTo>
                  <a:lnTo>
                    <a:pt x="34" y="207"/>
                  </a:lnTo>
                  <a:lnTo>
                    <a:pt x="0" y="501"/>
                  </a:lnTo>
                  <a:lnTo>
                    <a:pt x="7" y="867"/>
                  </a:lnTo>
                  <a:lnTo>
                    <a:pt x="63" y="1261"/>
                  </a:lnTo>
                  <a:lnTo>
                    <a:pt x="169" y="1651"/>
                  </a:lnTo>
                  <a:lnTo>
                    <a:pt x="328" y="1983"/>
                  </a:lnTo>
                  <a:lnTo>
                    <a:pt x="546" y="2225"/>
                  </a:lnTo>
                  <a:lnTo>
                    <a:pt x="636" y="1962"/>
                  </a:lnTo>
                  <a:lnTo>
                    <a:pt x="702" y="1613"/>
                  </a:lnTo>
                  <a:lnTo>
                    <a:pt x="736" y="1222"/>
                  </a:lnTo>
                  <a:lnTo>
                    <a:pt x="736" y="829"/>
                  </a:lnTo>
                  <a:lnTo>
                    <a:pt x="691" y="462"/>
                  </a:lnTo>
                  <a:lnTo>
                    <a:pt x="598" y="179"/>
                  </a:lnTo>
                  <a:lnTo>
                    <a:pt x="439" y="10"/>
                  </a:lnTo>
                  <a:lnTo>
                    <a:pt x="229" y="0"/>
                  </a:lnTo>
                  <a:close/>
                </a:path>
              </a:pathLst>
            </a:custGeom>
            <a:solidFill>
              <a:srgbClr val="FF0066">
                <a:alpha val="6000"/>
              </a:srgbClr>
            </a:solidFill>
            <a:ln w="9525">
              <a:noFill/>
              <a:round/>
              <a:headEnd/>
              <a:tailEnd/>
            </a:ln>
          </p:spPr>
          <p:txBody>
            <a:bodyPr/>
            <a:lstStyle/>
            <a:p>
              <a:endParaRPr lang="ar-SA"/>
            </a:p>
          </p:txBody>
        </p:sp>
        <p:sp>
          <p:nvSpPr>
            <p:cNvPr id="3545" name="Freeform 473"/>
            <p:cNvSpPr>
              <a:spLocks/>
            </p:cNvSpPr>
            <p:nvPr/>
          </p:nvSpPr>
          <p:spPr bwMode="auto">
            <a:xfrm>
              <a:off x="2498" y="1597"/>
              <a:ext cx="117" cy="362"/>
            </a:xfrm>
            <a:custGeom>
              <a:avLst/>
              <a:gdLst/>
              <a:ahLst/>
              <a:cxnLst>
                <a:cxn ang="0">
                  <a:pos x="215" y="0"/>
                </a:cxn>
                <a:cxn ang="0">
                  <a:pos x="104" y="24"/>
                </a:cxn>
                <a:cxn ang="0">
                  <a:pos x="35" y="196"/>
                </a:cxn>
                <a:cxn ang="0">
                  <a:pos x="0" y="479"/>
                </a:cxn>
                <a:cxn ang="0">
                  <a:pos x="14" y="847"/>
                </a:cxn>
                <a:cxn ang="0">
                  <a:pos x="63" y="1227"/>
                </a:cxn>
                <a:cxn ang="0">
                  <a:pos x="167" y="1610"/>
                </a:cxn>
                <a:cxn ang="0">
                  <a:pos x="316" y="1935"/>
                </a:cxn>
                <a:cxn ang="0">
                  <a:pos x="526" y="2173"/>
                </a:cxn>
                <a:cxn ang="0">
                  <a:pos x="609" y="1918"/>
                </a:cxn>
                <a:cxn ang="0">
                  <a:pos x="671" y="1579"/>
                </a:cxn>
                <a:cxn ang="0">
                  <a:pos x="702" y="1195"/>
                </a:cxn>
                <a:cxn ang="0">
                  <a:pos x="702" y="808"/>
                </a:cxn>
                <a:cxn ang="0">
                  <a:pos x="654" y="456"/>
                </a:cxn>
                <a:cxn ang="0">
                  <a:pos x="564" y="176"/>
                </a:cxn>
                <a:cxn ang="0">
                  <a:pos x="419" y="10"/>
                </a:cxn>
                <a:cxn ang="0">
                  <a:pos x="215" y="0"/>
                </a:cxn>
              </a:cxnLst>
              <a:rect l="0" t="0" r="r" b="b"/>
              <a:pathLst>
                <a:path w="702" h="2173">
                  <a:moveTo>
                    <a:pt x="215" y="0"/>
                  </a:moveTo>
                  <a:lnTo>
                    <a:pt x="104" y="24"/>
                  </a:lnTo>
                  <a:lnTo>
                    <a:pt x="35" y="196"/>
                  </a:lnTo>
                  <a:lnTo>
                    <a:pt x="0" y="479"/>
                  </a:lnTo>
                  <a:lnTo>
                    <a:pt x="14" y="847"/>
                  </a:lnTo>
                  <a:lnTo>
                    <a:pt x="63" y="1227"/>
                  </a:lnTo>
                  <a:lnTo>
                    <a:pt x="167" y="1610"/>
                  </a:lnTo>
                  <a:lnTo>
                    <a:pt x="316" y="1935"/>
                  </a:lnTo>
                  <a:lnTo>
                    <a:pt x="526" y="2173"/>
                  </a:lnTo>
                  <a:lnTo>
                    <a:pt x="609" y="1918"/>
                  </a:lnTo>
                  <a:lnTo>
                    <a:pt x="671" y="1579"/>
                  </a:lnTo>
                  <a:lnTo>
                    <a:pt x="702" y="1195"/>
                  </a:lnTo>
                  <a:lnTo>
                    <a:pt x="702" y="808"/>
                  </a:lnTo>
                  <a:lnTo>
                    <a:pt x="654" y="456"/>
                  </a:lnTo>
                  <a:lnTo>
                    <a:pt x="564" y="176"/>
                  </a:lnTo>
                  <a:lnTo>
                    <a:pt x="419" y="10"/>
                  </a:lnTo>
                  <a:lnTo>
                    <a:pt x="215" y="0"/>
                  </a:lnTo>
                  <a:close/>
                </a:path>
              </a:pathLst>
            </a:custGeom>
            <a:solidFill>
              <a:srgbClr val="FF0066">
                <a:alpha val="6000"/>
              </a:srgbClr>
            </a:solidFill>
            <a:ln w="9525">
              <a:noFill/>
              <a:round/>
              <a:headEnd/>
              <a:tailEnd/>
            </a:ln>
          </p:spPr>
          <p:txBody>
            <a:bodyPr/>
            <a:lstStyle/>
            <a:p>
              <a:endParaRPr lang="ar-SA"/>
            </a:p>
          </p:txBody>
        </p:sp>
        <p:sp>
          <p:nvSpPr>
            <p:cNvPr id="3546" name="Freeform 474"/>
            <p:cNvSpPr>
              <a:spLocks/>
            </p:cNvSpPr>
            <p:nvPr/>
          </p:nvSpPr>
          <p:spPr bwMode="auto">
            <a:xfrm>
              <a:off x="1863" y="1479"/>
              <a:ext cx="470" cy="100"/>
            </a:xfrm>
            <a:custGeom>
              <a:avLst/>
              <a:gdLst/>
              <a:ahLst/>
              <a:cxnLst>
                <a:cxn ang="0">
                  <a:pos x="2820" y="186"/>
                </a:cxn>
                <a:cxn ang="0">
                  <a:pos x="2785" y="93"/>
                </a:cxn>
                <a:cxn ang="0">
                  <a:pos x="2568" y="31"/>
                </a:cxn>
                <a:cxn ang="0">
                  <a:pos x="2195" y="0"/>
                </a:cxn>
                <a:cxn ang="0">
                  <a:pos x="1736" y="4"/>
                </a:cxn>
                <a:cxn ang="0">
                  <a:pos x="1230" y="45"/>
                </a:cxn>
                <a:cxn ang="0">
                  <a:pos x="740" y="128"/>
                </a:cxn>
                <a:cxn ang="0">
                  <a:pos x="308" y="255"/>
                </a:cxn>
                <a:cxn ang="0">
                  <a:pos x="0" y="436"/>
                </a:cxn>
                <a:cxn ang="0">
                  <a:pos x="314" y="508"/>
                </a:cxn>
                <a:cxn ang="0">
                  <a:pos x="746" y="563"/>
                </a:cxn>
                <a:cxn ang="0">
                  <a:pos x="1230" y="591"/>
                </a:cxn>
                <a:cxn ang="0">
                  <a:pos x="1736" y="598"/>
                </a:cxn>
                <a:cxn ang="0">
                  <a:pos x="2188" y="557"/>
                </a:cxn>
                <a:cxn ang="0">
                  <a:pos x="2558" y="484"/>
                </a:cxn>
                <a:cxn ang="0">
                  <a:pos x="2782" y="359"/>
                </a:cxn>
                <a:cxn ang="0">
                  <a:pos x="2820" y="186"/>
                </a:cxn>
              </a:cxnLst>
              <a:rect l="0" t="0" r="r" b="b"/>
              <a:pathLst>
                <a:path w="2820" h="598">
                  <a:moveTo>
                    <a:pt x="2820" y="186"/>
                  </a:moveTo>
                  <a:lnTo>
                    <a:pt x="2785" y="93"/>
                  </a:lnTo>
                  <a:lnTo>
                    <a:pt x="2568" y="31"/>
                  </a:lnTo>
                  <a:lnTo>
                    <a:pt x="2195" y="0"/>
                  </a:lnTo>
                  <a:lnTo>
                    <a:pt x="1736" y="4"/>
                  </a:lnTo>
                  <a:lnTo>
                    <a:pt x="1230" y="45"/>
                  </a:lnTo>
                  <a:lnTo>
                    <a:pt x="740" y="128"/>
                  </a:lnTo>
                  <a:lnTo>
                    <a:pt x="308" y="255"/>
                  </a:lnTo>
                  <a:lnTo>
                    <a:pt x="0" y="436"/>
                  </a:lnTo>
                  <a:lnTo>
                    <a:pt x="314" y="508"/>
                  </a:lnTo>
                  <a:lnTo>
                    <a:pt x="746" y="563"/>
                  </a:lnTo>
                  <a:lnTo>
                    <a:pt x="1230" y="591"/>
                  </a:lnTo>
                  <a:lnTo>
                    <a:pt x="1736" y="598"/>
                  </a:lnTo>
                  <a:lnTo>
                    <a:pt x="2188" y="557"/>
                  </a:lnTo>
                  <a:lnTo>
                    <a:pt x="2558" y="484"/>
                  </a:lnTo>
                  <a:lnTo>
                    <a:pt x="2782" y="359"/>
                  </a:lnTo>
                  <a:lnTo>
                    <a:pt x="2820" y="186"/>
                  </a:lnTo>
                  <a:close/>
                </a:path>
              </a:pathLst>
            </a:custGeom>
            <a:solidFill>
              <a:srgbClr val="FF0066">
                <a:alpha val="6000"/>
              </a:srgbClr>
            </a:solidFill>
            <a:ln w="9525">
              <a:noFill/>
              <a:round/>
              <a:headEnd/>
              <a:tailEnd/>
            </a:ln>
          </p:spPr>
          <p:txBody>
            <a:bodyPr/>
            <a:lstStyle/>
            <a:p>
              <a:endParaRPr lang="ar-SA"/>
            </a:p>
          </p:txBody>
        </p:sp>
        <p:sp>
          <p:nvSpPr>
            <p:cNvPr id="3547" name="Freeform 475"/>
            <p:cNvSpPr>
              <a:spLocks/>
            </p:cNvSpPr>
            <p:nvPr/>
          </p:nvSpPr>
          <p:spPr bwMode="auto">
            <a:xfrm>
              <a:off x="1874" y="1481"/>
              <a:ext cx="459" cy="95"/>
            </a:xfrm>
            <a:custGeom>
              <a:avLst/>
              <a:gdLst/>
              <a:ahLst/>
              <a:cxnLst>
                <a:cxn ang="0">
                  <a:pos x="2754" y="176"/>
                </a:cxn>
                <a:cxn ang="0">
                  <a:pos x="2719" y="87"/>
                </a:cxn>
                <a:cxn ang="0">
                  <a:pos x="2506" y="28"/>
                </a:cxn>
                <a:cxn ang="0">
                  <a:pos x="2146" y="0"/>
                </a:cxn>
                <a:cxn ang="0">
                  <a:pos x="1697" y="8"/>
                </a:cxn>
                <a:cxn ang="0">
                  <a:pos x="1203" y="46"/>
                </a:cxn>
                <a:cxn ang="0">
                  <a:pos x="726" y="129"/>
                </a:cxn>
                <a:cxn ang="0">
                  <a:pos x="300" y="250"/>
                </a:cxn>
                <a:cxn ang="0">
                  <a:pos x="0" y="418"/>
                </a:cxn>
                <a:cxn ang="0">
                  <a:pos x="308" y="487"/>
                </a:cxn>
                <a:cxn ang="0">
                  <a:pos x="729" y="543"/>
                </a:cxn>
                <a:cxn ang="0">
                  <a:pos x="1203" y="567"/>
                </a:cxn>
                <a:cxn ang="0">
                  <a:pos x="1690" y="574"/>
                </a:cxn>
                <a:cxn ang="0">
                  <a:pos x="2136" y="536"/>
                </a:cxn>
                <a:cxn ang="0">
                  <a:pos x="2495" y="460"/>
                </a:cxn>
                <a:cxn ang="0">
                  <a:pos x="2716" y="343"/>
                </a:cxn>
                <a:cxn ang="0">
                  <a:pos x="2754" y="176"/>
                </a:cxn>
              </a:cxnLst>
              <a:rect l="0" t="0" r="r" b="b"/>
              <a:pathLst>
                <a:path w="2754" h="574">
                  <a:moveTo>
                    <a:pt x="2754" y="176"/>
                  </a:moveTo>
                  <a:lnTo>
                    <a:pt x="2719" y="87"/>
                  </a:lnTo>
                  <a:lnTo>
                    <a:pt x="2506" y="28"/>
                  </a:lnTo>
                  <a:lnTo>
                    <a:pt x="2146" y="0"/>
                  </a:lnTo>
                  <a:lnTo>
                    <a:pt x="1697" y="8"/>
                  </a:lnTo>
                  <a:lnTo>
                    <a:pt x="1203" y="46"/>
                  </a:lnTo>
                  <a:lnTo>
                    <a:pt x="726" y="129"/>
                  </a:lnTo>
                  <a:lnTo>
                    <a:pt x="300" y="250"/>
                  </a:lnTo>
                  <a:lnTo>
                    <a:pt x="0" y="418"/>
                  </a:lnTo>
                  <a:lnTo>
                    <a:pt x="308" y="487"/>
                  </a:lnTo>
                  <a:lnTo>
                    <a:pt x="729" y="543"/>
                  </a:lnTo>
                  <a:lnTo>
                    <a:pt x="1203" y="567"/>
                  </a:lnTo>
                  <a:lnTo>
                    <a:pt x="1690" y="574"/>
                  </a:lnTo>
                  <a:lnTo>
                    <a:pt x="2136" y="536"/>
                  </a:lnTo>
                  <a:lnTo>
                    <a:pt x="2495" y="460"/>
                  </a:lnTo>
                  <a:lnTo>
                    <a:pt x="2716" y="343"/>
                  </a:lnTo>
                  <a:lnTo>
                    <a:pt x="2754" y="176"/>
                  </a:lnTo>
                  <a:close/>
                </a:path>
              </a:pathLst>
            </a:custGeom>
            <a:solidFill>
              <a:srgbClr val="FF0066">
                <a:alpha val="6000"/>
              </a:srgbClr>
            </a:solidFill>
            <a:ln w="9525">
              <a:noFill/>
              <a:round/>
              <a:headEnd/>
              <a:tailEnd/>
            </a:ln>
          </p:spPr>
          <p:txBody>
            <a:bodyPr/>
            <a:lstStyle/>
            <a:p>
              <a:endParaRPr lang="ar-SA"/>
            </a:p>
          </p:txBody>
        </p:sp>
        <p:sp>
          <p:nvSpPr>
            <p:cNvPr id="3548" name="Freeform 476"/>
            <p:cNvSpPr>
              <a:spLocks/>
            </p:cNvSpPr>
            <p:nvPr/>
          </p:nvSpPr>
          <p:spPr bwMode="auto">
            <a:xfrm>
              <a:off x="1885" y="1483"/>
              <a:ext cx="448" cy="91"/>
            </a:xfrm>
            <a:custGeom>
              <a:avLst/>
              <a:gdLst/>
              <a:ahLst/>
              <a:cxnLst>
                <a:cxn ang="0">
                  <a:pos x="2691" y="167"/>
                </a:cxn>
                <a:cxn ang="0">
                  <a:pos x="2656" y="83"/>
                </a:cxn>
                <a:cxn ang="0">
                  <a:pos x="2446" y="28"/>
                </a:cxn>
                <a:cxn ang="0">
                  <a:pos x="2090" y="0"/>
                </a:cxn>
                <a:cxn ang="0">
                  <a:pos x="1654" y="7"/>
                </a:cxn>
                <a:cxn ang="0">
                  <a:pos x="1175" y="41"/>
                </a:cxn>
                <a:cxn ang="0">
                  <a:pos x="708" y="118"/>
                </a:cxn>
                <a:cxn ang="0">
                  <a:pos x="297" y="236"/>
                </a:cxn>
                <a:cxn ang="0">
                  <a:pos x="0" y="401"/>
                </a:cxn>
                <a:cxn ang="0">
                  <a:pos x="303" y="464"/>
                </a:cxn>
                <a:cxn ang="0">
                  <a:pos x="711" y="519"/>
                </a:cxn>
                <a:cxn ang="0">
                  <a:pos x="1178" y="547"/>
                </a:cxn>
                <a:cxn ang="0">
                  <a:pos x="1654" y="547"/>
                </a:cxn>
                <a:cxn ang="0">
                  <a:pos x="2090" y="508"/>
                </a:cxn>
                <a:cxn ang="0">
                  <a:pos x="2443" y="443"/>
                </a:cxn>
                <a:cxn ang="0">
                  <a:pos x="2653" y="325"/>
                </a:cxn>
                <a:cxn ang="0">
                  <a:pos x="2691" y="167"/>
                </a:cxn>
              </a:cxnLst>
              <a:rect l="0" t="0" r="r" b="b"/>
              <a:pathLst>
                <a:path w="2691" h="547">
                  <a:moveTo>
                    <a:pt x="2691" y="167"/>
                  </a:moveTo>
                  <a:lnTo>
                    <a:pt x="2656" y="83"/>
                  </a:lnTo>
                  <a:lnTo>
                    <a:pt x="2446" y="28"/>
                  </a:lnTo>
                  <a:lnTo>
                    <a:pt x="2090" y="0"/>
                  </a:lnTo>
                  <a:lnTo>
                    <a:pt x="1654" y="7"/>
                  </a:lnTo>
                  <a:lnTo>
                    <a:pt x="1175" y="41"/>
                  </a:lnTo>
                  <a:lnTo>
                    <a:pt x="708" y="118"/>
                  </a:lnTo>
                  <a:lnTo>
                    <a:pt x="297" y="236"/>
                  </a:lnTo>
                  <a:lnTo>
                    <a:pt x="0" y="401"/>
                  </a:lnTo>
                  <a:lnTo>
                    <a:pt x="303" y="464"/>
                  </a:lnTo>
                  <a:lnTo>
                    <a:pt x="711" y="519"/>
                  </a:lnTo>
                  <a:lnTo>
                    <a:pt x="1178" y="547"/>
                  </a:lnTo>
                  <a:lnTo>
                    <a:pt x="1654" y="547"/>
                  </a:lnTo>
                  <a:lnTo>
                    <a:pt x="2090" y="508"/>
                  </a:lnTo>
                  <a:lnTo>
                    <a:pt x="2443" y="443"/>
                  </a:lnTo>
                  <a:lnTo>
                    <a:pt x="2653" y="325"/>
                  </a:lnTo>
                  <a:lnTo>
                    <a:pt x="2691" y="167"/>
                  </a:lnTo>
                  <a:close/>
                </a:path>
              </a:pathLst>
            </a:custGeom>
            <a:solidFill>
              <a:srgbClr val="FF0066">
                <a:alpha val="6000"/>
              </a:srgbClr>
            </a:solidFill>
            <a:ln w="9525">
              <a:noFill/>
              <a:round/>
              <a:headEnd/>
              <a:tailEnd/>
            </a:ln>
          </p:spPr>
          <p:txBody>
            <a:bodyPr/>
            <a:lstStyle/>
            <a:p>
              <a:endParaRPr lang="ar-SA"/>
            </a:p>
          </p:txBody>
        </p:sp>
        <p:sp>
          <p:nvSpPr>
            <p:cNvPr id="3549" name="Freeform 477"/>
            <p:cNvSpPr>
              <a:spLocks/>
            </p:cNvSpPr>
            <p:nvPr/>
          </p:nvSpPr>
          <p:spPr bwMode="auto">
            <a:xfrm>
              <a:off x="1896" y="1485"/>
              <a:ext cx="437" cy="87"/>
            </a:xfrm>
            <a:custGeom>
              <a:avLst/>
              <a:gdLst/>
              <a:ahLst/>
              <a:cxnLst>
                <a:cxn ang="0">
                  <a:pos x="2627" y="165"/>
                </a:cxn>
                <a:cxn ang="0">
                  <a:pos x="2592" y="79"/>
                </a:cxn>
                <a:cxn ang="0">
                  <a:pos x="2389" y="27"/>
                </a:cxn>
                <a:cxn ang="0">
                  <a:pos x="2039" y="0"/>
                </a:cxn>
                <a:cxn ang="0">
                  <a:pos x="1618" y="10"/>
                </a:cxn>
                <a:cxn ang="0">
                  <a:pos x="1145" y="44"/>
                </a:cxn>
                <a:cxn ang="0">
                  <a:pos x="688" y="117"/>
                </a:cxn>
                <a:cxn ang="0">
                  <a:pos x="288" y="228"/>
                </a:cxn>
                <a:cxn ang="0">
                  <a:pos x="0" y="390"/>
                </a:cxn>
                <a:cxn ang="0">
                  <a:pos x="298" y="449"/>
                </a:cxn>
                <a:cxn ang="0">
                  <a:pos x="696" y="494"/>
                </a:cxn>
                <a:cxn ang="0">
                  <a:pos x="1152" y="522"/>
                </a:cxn>
                <a:cxn ang="0">
                  <a:pos x="1618" y="522"/>
                </a:cxn>
                <a:cxn ang="0">
                  <a:pos x="2039" y="490"/>
                </a:cxn>
                <a:cxn ang="0">
                  <a:pos x="2382" y="421"/>
                </a:cxn>
                <a:cxn ang="0">
                  <a:pos x="2589" y="314"/>
                </a:cxn>
                <a:cxn ang="0">
                  <a:pos x="2627" y="165"/>
                </a:cxn>
              </a:cxnLst>
              <a:rect l="0" t="0" r="r" b="b"/>
              <a:pathLst>
                <a:path w="2627" h="522">
                  <a:moveTo>
                    <a:pt x="2627" y="165"/>
                  </a:moveTo>
                  <a:lnTo>
                    <a:pt x="2592" y="79"/>
                  </a:lnTo>
                  <a:lnTo>
                    <a:pt x="2389" y="27"/>
                  </a:lnTo>
                  <a:lnTo>
                    <a:pt x="2039" y="0"/>
                  </a:lnTo>
                  <a:lnTo>
                    <a:pt x="1618" y="10"/>
                  </a:lnTo>
                  <a:lnTo>
                    <a:pt x="1145" y="44"/>
                  </a:lnTo>
                  <a:lnTo>
                    <a:pt x="688" y="117"/>
                  </a:lnTo>
                  <a:lnTo>
                    <a:pt x="288" y="228"/>
                  </a:lnTo>
                  <a:lnTo>
                    <a:pt x="0" y="390"/>
                  </a:lnTo>
                  <a:lnTo>
                    <a:pt x="298" y="449"/>
                  </a:lnTo>
                  <a:lnTo>
                    <a:pt x="696" y="494"/>
                  </a:lnTo>
                  <a:lnTo>
                    <a:pt x="1152" y="522"/>
                  </a:lnTo>
                  <a:lnTo>
                    <a:pt x="1618" y="522"/>
                  </a:lnTo>
                  <a:lnTo>
                    <a:pt x="2039" y="490"/>
                  </a:lnTo>
                  <a:lnTo>
                    <a:pt x="2382" y="421"/>
                  </a:lnTo>
                  <a:lnTo>
                    <a:pt x="2589" y="314"/>
                  </a:lnTo>
                  <a:lnTo>
                    <a:pt x="2627" y="165"/>
                  </a:lnTo>
                  <a:close/>
                </a:path>
              </a:pathLst>
            </a:custGeom>
            <a:solidFill>
              <a:srgbClr val="FF0066">
                <a:alpha val="6000"/>
              </a:srgbClr>
            </a:solidFill>
            <a:ln w="9525">
              <a:noFill/>
              <a:round/>
              <a:headEnd/>
              <a:tailEnd/>
            </a:ln>
          </p:spPr>
          <p:txBody>
            <a:bodyPr/>
            <a:lstStyle/>
            <a:p>
              <a:endParaRPr lang="ar-SA"/>
            </a:p>
          </p:txBody>
        </p:sp>
        <p:sp>
          <p:nvSpPr>
            <p:cNvPr id="3550" name="Freeform 478"/>
            <p:cNvSpPr>
              <a:spLocks/>
            </p:cNvSpPr>
            <p:nvPr/>
          </p:nvSpPr>
          <p:spPr bwMode="auto">
            <a:xfrm>
              <a:off x="1907" y="1487"/>
              <a:ext cx="426" cy="83"/>
            </a:xfrm>
            <a:custGeom>
              <a:avLst/>
              <a:gdLst/>
              <a:ahLst/>
              <a:cxnLst>
                <a:cxn ang="0">
                  <a:pos x="2561" y="152"/>
                </a:cxn>
                <a:cxn ang="0">
                  <a:pos x="2534" y="77"/>
                </a:cxn>
                <a:cxn ang="0">
                  <a:pos x="2330" y="28"/>
                </a:cxn>
                <a:cxn ang="0">
                  <a:pos x="1995" y="0"/>
                </a:cxn>
                <a:cxn ang="0">
                  <a:pos x="1580" y="8"/>
                </a:cxn>
                <a:cxn ang="0">
                  <a:pos x="1120" y="42"/>
                </a:cxn>
                <a:cxn ang="0">
                  <a:pos x="674" y="111"/>
                </a:cxn>
                <a:cxn ang="0">
                  <a:pos x="284" y="221"/>
                </a:cxn>
                <a:cxn ang="0">
                  <a:pos x="0" y="370"/>
                </a:cxn>
                <a:cxn ang="0">
                  <a:pos x="288" y="425"/>
                </a:cxn>
                <a:cxn ang="0">
                  <a:pos x="682" y="471"/>
                </a:cxn>
                <a:cxn ang="0">
                  <a:pos x="1120" y="495"/>
                </a:cxn>
                <a:cxn ang="0">
                  <a:pos x="1580" y="495"/>
                </a:cxn>
                <a:cxn ang="0">
                  <a:pos x="1995" y="463"/>
                </a:cxn>
                <a:cxn ang="0">
                  <a:pos x="2327" y="402"/>
                </a:cxn>
                <a:cxn ang="0">
                  <a:pos x="2526" y="298"/>
                </a:cxn>
                <a:cxn ang="0">
                  <a:pos x="2561" y="152"/>
                </a:cxn>
              </a:cxnLst>
              <a:rect l="0" t="0" r="r" b="b"/>
              <a:pathLst>
                <a:path w="2561" h="495">
                  <a:moveTo>
                    <a:pt x="2561" y="152"/>
                  </a:moveTo>
                  <a:lnTo>
                    <a:pt x="2534" y="77"/>
                  </a:lnTo>
                  <a:lnTo>
                    <a:pt x="2330" y="28"/>
                  </a:lnTo>
                  <a:lnTo>
                    <a:pt x="1995" y="0"/>
                  </a:lnTo>
                  <a:lnTo>
                    <a:pt x="1580" y="8"/>
                  </a:lnTo>
                  <a:lnTo>
                    <a:pt x="1120" y="42"/>
                  </a:lnTo>
                  <a:lnTo>
                    <a:pt x="674" y="111"/>
                  </a:lnTo>
                  <a:lnTo>
                    <a:pt x="284" y="221"/>
                  </a:lnTo>
                  <a:lnTo>
                    <a:pt x="0" y="370"/>
                  </a:lnTo>
                  <a:lnTo>
                    <a:pt x="288" y="425"/>
                  </a:lnTo>
                  <a:lnTo>
                    <a:pt x="682" y="471"/>
                  </a:lnTo>
                  <a:lnTo>
                    <a:pt x="1120" y="495"/>
                  </a:lnTo>
                  <a:lnTo>
                    <a:pt x="1580" y="495"/>
                  </a:lnTo>
                  <a:lnTo>
                    <a:pt x="1995" y="463"/>
                  </a:lnTo>
                  <a:lnTo>
                    <a:pt x="2327" y="402"/>
                  </a:lnTo>
                  <a:lnTo>
                    <a:pt x="2526" y="298"/>
                  </a:lnTo>
                  <a:lnTo>
                    <a:pt x="2561" y="152"/>
                  </a:lnTo>
                  <a:close/>
                </a:path>
              </a:pathLst>
            </a:custGeom>
            <a:solidFill>
              <a:srgbClr val="FF0066">
                <a:alpha val="6000"/>
              </a:srgbClr>
            </a:solidFill>
            <a:ln w="9525">
              <a:noFill/>
              <a:round/>
              <a:headEnd/>
              <a:tailEnd/>
            </a:ln>
          </p:spPr>
          <p:txBody>
            <a:bodyPr/>
            <a:lstStyle/>
            <a:p>
              <a:endParaRPr lang="ar-SA"/>
            </a:p>
          </p:txBody>
        </p:sp>
        <p:sp>
          <p:nvSpPr>
            <p:cNvPr id="3551" name="Freeform 479"/>
            <p:cNvSpPr>
              <a:spLocks/>
            </p:cNvSpPr>
            <p:nvPr/>
          </p:nvSpPr>
          <p:spPr bwMode="auto">
            <a:xfrm>
              <a:off x="2411" y="1079"/>
              <a:ext cx="109" cy="312"/>
            </a:xfrm>
            <a:custGeom>
              <a:avLst/>
              <a:gdLst/>
              <a:ahLst/>
              <a:cxnLst>
                <a:cxn ang="0">
                  <a:pos x="418" y="1869"/>
                </a:cxn>
                <a:cxn ang="0">
                  <a:pos x="329" y="1866"/>
                </a:cxn>
                <a:cxn ang="0">
                  <a:pos x="228" y="1734"/>
                </a:cxn>
                <a:cxn ang="0">
                  <a:pos x="135" y="1499"/>
                </a:cxn>
                <a:cxn ang="0">
                  <a:pos x="59" y="1202"/>
                </a:cxn>
                <a:cxn ang="0">
                  <a:pos x="7" y="867"/>
                </a:cxn>
                <a:cxn ang="0">
                  <a:pos x="0" y="531"/>
                </a:cxn>
                <a:cxn ang="0">
                  <a:pos x="38" y="231"/>
                </a:cxn>
                <a:cxn ang="0">
                  <a:pos x="153" y="0"/>
                </a:cxn>
                <a:cxn ang="0">
                  <a:pos x="277" y="185"/>
                </a:cxn>
                <a:cxn ang="0">
                  <a:pos x="404" y="452"/>
                </a:cxn>
                <a:cxn ang="0">
                  <a:pos x="522" y="763"/>
                </a:cxn>
                <a:cxn ang="0">
                  <a:pos x="612" y="1088"/>
                </a:cxn>
                <a:cxn ang="0">
                  <a:pos x="657" y="1388"/>
                </a:cxn>
                <a:cxn ang="0">
                  <a:pos x="650" y="1641"/>
                </a:cxn>
                <a:cxn ang="0">
                  <a:pos x="574" y="1806"/>
                </a:cxn>
                <a:cxn ang="0">
                  <a:pos x="418" y="1869"/>
                </a:cxn>
              </a:cxnLst>
              <a:rect l="0" t="0" r="r" b="b"/>
              <a:pathLst>
                <a:path w="657" h="1869">
                  <a:moveTo>
                    <a:pt x="418" y="1869"/>
                  </a:moveTo>
                  <a:lnTo>
                    <a:pt x="329" y="1866"/>
                  </a:lnTo>
                  <a:lnTo>
                    <a:pt x="228" y="1734"/>
                  </a:lnTo>
                  <a:lnTo>
                    <a:pt x="135" y="1499"/>
                  </a:lnTo>
                  <a:lnTo>
                    <a:pt x="59" y="1202"/>
                  </a:lnTo>
                  <a:lnTo>
                    <a:pt x="7" y="867"/>
                  </a:lnTo>
                  <a:lnTo>
                    <a:pt x="0" y="531"/>
                  </a:lnTo>
                  <a:lnTo>
                    <a:pt x="38" y="231"/>
                  </a:lnTo>
                  <a:lnTo>
                    <a:pt x="153" y="0"/>
                  </a:lnTo>
                  <a:lnTo>
                    <a:pt x="277" y="185"/>
                  </a:lnTo>
                  <a:lnTo>
                    <a:pt x="404" y="452"/>
                  </a:lnTo>
                  <a:lnTo>
                    <a:pt x="522" y="763"/>
                  </a:lnTo>
                  <a:lnTo>
                    <a:pt x="612" y="1088"/>
                  </a:lnTo>
                  <a:lnTo>
                    <a:pt x="657" y="1388"/>
                  </a:lnTo>
                  <a:lnTo>
                    <a:pt x="650" y="1641"/>
                  </a:lnTo>
                  <a:lnTo>
                    <a:pt x="574" y="1806"/>
                  </a:lnTo>
                  <a:lnTo>
                    <a:pt x="418" y="1869"/>
                  </a:lnTo>
                  <a:close/>
                </a:path>
              </a:pathLst>
            </a:custGeom>
            <a:solidFill>
              <a:srgbClr val="FF0066">
                <a:alpha val="6000"/>
              </a:srgbClr>
            </a:solidFill>
            <a:ln w="9525">
              <a:noFill/>
              <a:round/>
              <a:headEnd/>
              <a:tailEnd/>
            </a:ln>
          </p:spPr>
          <p:txBody>
            <a:bodyPr/>
            <a:lstStyle/>
            <a:p>
              <a:endParaRPr lang="ar-SA"/>
            </a:p>
          </p:txBody>
        </p:sp>
        <p:sp>
          <p:nvSpPr>
            <p:cNvPr id="3552" name="Freeform 480"/>
            <p:cNvSpPr>
              <a:spLocks/>
            </p:cNvSpPr>
            <p:nvPr/>
          </p:nvSpPr>
          <p:spPr bwMode="auto">
            <a:xfrm>
              <a:off x="2413" y="1086"/>
              <a:ext cx="105" cy="305"/>
            </a:xfrm>
            <a:custGeom>
              <a:avLst/>
              <a:gdLst/>
              <a:ahLst/>
              <a:cxnLst>
                <a:cxn ang="0">
                  <a:pos x="412" y="1825"/>
                </a:cxn>
                <a:cxn ang="0">
                  <a:pos x="321" y="1822"/>
                </a:cxn>
                <a:cxn ang="0">
                  <a:pos x="228" y="1693"/>
                </a:cxn>
                <a:cxn ang="0">
                  <a:pos x="135" y="1465"/>
                </a:cxn>
                <a:cxn ang="0">
                  <a:pos x="62" y="1172"/>
                </a:cxn>
                <a:cxn ang="0">
                  <a:pos x="7" y="843"/>
                </a:cxn>
                <a:cxn ang="0">
                  <a:pos x="0" y="521"/>
                </a:cxn>
                <a:cxn ang="0">
                  <a:pos x="35" y="228"/>
                </a:cxn>
                <a:cxn ang="0">
                  <a:pos x="142" y="0"/>
                </a:cxn>
                <a:cxn ang="0">
                  <a:pos x="263" y="180"/>
                </a:cxn>
                <a:cxn ang="0">
                  <a:pos x="390" y="439"/>
                </a:cxn>
                <a:cxn ang="0">
                  <a:pos x="501" y="740"/>
                </a:cxn>
                <a:cxn ang="0">
                  <a:pos x="588" y="1061"/>
                </a:cxn>
                <a:cxn ang="0">
                  <a:pos x="632" y="1351"/>
                </a:cxn>
                <a:cxn ang="0">
                  <a:pos x="632" y="1600"/>
                </a:cxn>
                <a:cxn ang="0">
                  <a:pos x="560" y="1766"/>
                </a:cxn>
                <a:cxn ang="0">
                  <a:pos x="412" y="1825"/>
                </a:cxn>
              </a:cxnLst>
              <a:rect l="0" t="0" r="r" b="b"/>
              <a:pathLst>
                <a:path w="632" h="1825">
                  <a:moveTo>
                    <a:pt x="412" y="1825"/>
                  </a:moveTo>
                  <a:lnTo>
                    <a:pt x="321" y="1822"/>
                  </a:lnTo>
                  <a:lnTo>
                    <a:pt x="228" y="1693"/>
                  </a:lnTo>
                  <a:lnTo>
                    <a:pt x="135" y="1465"/>
                  </a:lnTo>
                  <a:lnTo>
                    <a:pt x="62" y="1172"/>
                  </a:lnTo>
                  <a:lnTo>
                    <a:pt x="7" y="843"/>
                  </a:lnTo>
                  <a:lnTo>
                    <a:pt x="0" y="521"/>
                  </a:lnTo>
                  <a:lnTo>
                    <a:pt x="35" y="228"/>
                  </a:lnTo>
                  <a:lnTo>
                    <a:pt x="142" y="0"/>
                  </a:lnTo>
                  <a:lnTo>
                    <a:pt x="263" y="180"/>
                  </a:lnTo>
                  <a:lnTo>
                    <a:pt x="390" y="439"/>
                  </a:lnTo>
                  <a:lnTo>
                    <a:pt x="501" y="740"/>
                  </a:lnTo>
                  <a:lnTo>
                    <a:pt x="588" y="1061"/>
                  </a:lnTo>
                  <a:lnTo>
                    <a:pt x="632" y="1351"/>
                  </a:lnTo>
                  <a:lnTo>
                    <a:pt x="632" y="1600"/>
                  </a:lnTo>
                  <a:lnTo>
                    <a:pt x="560" y="1766"/>
                  </a:lnTo>
                  <a:lnTo>
                    <a:pt x="412" y="1825"/>
                  </a:lnTo>
                  <a:close/>
                </a:path>
              </a:pathLst>
            </a:custGeom>
            <a:solidFill>
              <a:srgbClr val="FF0066">
                <a:alpha val="6000"/>
              </a:srgbClr>
            </a:solidFill>
            <a:ln w="9525">
              <a:noFill/>
              <a:round/>
              <a:headEnd/>
              <a:tailEnd/>
            </a:ln>
          </p:spPr>
          <p:txBody>
            <a:bodyPr/>
            <a:lstStyle/>
            <a:p>
              <a:endParaRPr lang="ar-SA"/>
            </a:p>
          </p:txBody>
        </p:sp>
        <p:sp>
          <p:nvSpPr>
            <p:cNvPr id="3553" name="Freeform 481"/>
            <p:cNvSpPr>
              <a:spLocks/>
            </p:cNvSpPr>
            <p:nvPr/>
          </p:nvSpPr>
          <p:spPr bwMode="auto">
            <a:xfrm>
              <a:off x="2415" y="1093"/>
              <a:ext cx="103" cy="298"/>
            </a:xfrm>
            <a:custGeom>
              <a:avLst/>
              <a:gdLst/>
              <a:ahLst/>
              <a:cxnLst>
                <a:cxn ang="0">
                  <a:pos x="402" y="1787"/>
                </a:cxn>
                <a:cxn ang="0">
                  <a:pos x="315" y="1784"/>
                </a:cxn>
                <a:cxn ang="0">
                  <a:pos x="225" y="1655"/>
                </a:cxn>
                <a:cxn ang="0">
                  <a:pos x="135" y="1434"/>
                </a:cxn>
                <a:cxn ang="0">
                  <a:pos x="66" y="1148"/>
                </a:cxn>
                <a:cxn ang="0">
                  <a:pos x="11" y="829"/>
                </a:cxn>
                <a:cxn ang="0">
                  <a:pos x="0" y="508"/>
                </a:cxn>
                <a:cxn ang="0">
                  <a:pos x="42" y="221"/>
                </a:cxn>
                <a:cxn ang="0">
                  <a:pos x="146" y="0"/>
                </a:cxn>
                <a:cxn ang="0">
                  <a:pos x="259" y="180"/>
                </a:cxn>
                <a:cxn ang="0">
                  <a:pos x="380" y="439"/>
                </a:cxn>
                <a:cxn ang="0">
                  <a:pos x="488" y="730"/>
                </a:cxn>
                <a:cxn ang="0">
                  <a:pos x="575" y="1041"/>
                </a:cxn>
                <a:cxn ang="0">
                  <a:pos x="619" y="1327"/>
                </a:cxn>
                <a:cxn ang="0">
                  <a:pos x="612" y="1566"/>
                </a:cxn>
                <a:cxn ang="0">
                  <a:pos x="547" y="1728"/>
                </a:cxn>
                <a:cxn ang="0">
                  <a:pos x="402" y="1787"/>
                </a:cxn>
              </a:cxnLst>
              <a:rect l="0" t="0" r="r" b="b"/>
              <a:pathLst>
                <a:path w="619" h="1787">
                  <a:moveTo>
                    <a:pt x="402" y="1787"/>
                  </a:moveTo>
                  <a:lnTo>
                    <a:pt x="315" y="1784"/>
                  </a:lnTo>
                  <a:lnTo>
                    <a:pt x="225" y="1655"/>
                  </a:lnTo>
                  <a:lnTo>
                    <a:pt x="135" y="1434"/>
                  </a:lnTo>
                  <a:lnTo>
                    <a:pt x="66" y="1148"/>
                  </a:lnTo>
                  <a:lnTo>
                    <a:pt x="11" y="829"/>
                  </a:lnTo>
                  <a:lnTo>
                    <a:pt x="0" y="508"/>
                  </a:lnTo>
                  <a:lnTo>
                    <a:pt x="42" y="221"/>
                  </a:lnTo>
                  <a:lnTo>
                    <a:pt x="146" y="0"/>
                  </a:lnTo>
                  <a:lnTo>
                    <a:pt x="259" y="180"/>
                  </a:lnTo>
                  <a:lnTo>
                    <a:pt x="380" y="439"/>
                  </a:lnTo>
                  <a:lnTo>
                    <a:pt x="488" y="730"/>
                  </a:lnTo>
                  <a:lnTo>
                    <a:pt x="575" y="1041"/>
                  </a:lnTo>
                  <a:lnTo>
                    <a:pt x="619" y="1327"/>
                  </a:lnTo>
                  <a:lnTo>
                    <a:pt x="612" y="1566"/>
                  </a:lnTo>
                  <a:lnTo>
                    <a:pt x="547" y="1728"/>
                  </a:lnTo>
                  <a:lnTo>
                    <a:pt x="402" y="1787"/>
                  </a:lnTo>
                  <a:close/>
                </a:path>
              </a:pathLst>
            </a:custGeom>
            <a:solidFill>
              <a:srgbClr val="FF0066">
                <a:alpha val="6000"/>
              </a:srgbClr>
            </a:solidFill>
            <a:ln w="9525">
              <a:noFill/>
              <a:round/>
              <a:headEnd/>
              <a:tailEnd/>
            </a:ln>
          </p:spPr>
          <p:txBody>
            <a:bodyPr/>
            <a:lstStyle/>
            <a:p>
              <a:endParaRPr lang="ar-SA"/>
            </a:p>
          </p:txBody>
        </p:sp>
        <p:sp>
          <p:nvSpPr>
            <p:cNvPr id="3554" name="Freeform 482"/>
            <p:cNvSpPr>
              <a:spLocks/>
            </p:cNvSpPr>
            <p:nvPr/>
          </p:nvSpPr>
          <p:spPr bwMode="auto">
            <a:xfrm>
              <a:off x="2418" y="1100"/>
              <a:ext cx="97" cy="291"/>
            </a:xfrm>
            <a:custGeom>
              <a:avLst/>
              <a:gdLst/>
              <a:ahLst/>
              <a:cxnLst>
                <a:cxn ang="0">
                  <a:pos x="386" y="1745"/>
                </a:cxn>
                <a:cxn ang="0">
                  <a:pos x="303" y="1742"/>
                </a:cxn>
                <a:cxn ang="0">
                  <a:pos x="214" y="1613"/>
                </a:cxn>
                <a:cxn ang="0">
                  <a:pos x="127" y="1392"/>
                </a:cxn>
                <a:cxn ang="0">
                  <a:pos x="61" y="1120"/>
                </a:cxn>
                <a:cxn ang="0">
                  <a:pos x="13" y="809"/>
                </a:cxn>
                <a:cxn ang="0">
                  <a:pos x="0" y="498"/>
                </a:cxn>
                <a:cxn ang="0">
                  <a:pos x="34" y="214"/>
                </a:cxn>
                <a:cxn ang="0">
                  <a:pos x="127" y="0"/>
                </a:cxn>
                <a:cxn ang="0">
                  <a:pos x="242" y="176"/>
                </a:cxn>
                <a:cxn ang="0">
                  <a:pos x="352" y="428"/>
                </a:cxn>
                <a:cxn ang="0">
                  <a:pos x="452" y="715"/>
                </a:cxn>
                <a:cxn ang="0">
                  <a:pos x="539" y="1016"/>
                </a:cxn>
                <a:cxn ang="0">
                  <a:pos x="583" y="1296"/>
                </a:cxn>
                <a:cxn ang="0">
                  <a:pos x="583" y="1534"/>
                </a:cxn>
                <a:cxn ang="0">
                  <a:pos x="514" y="1690"/>
                </a:cxn>
                <a:cxn ang="0">
                  <a:pos x="386" y="1745"/>
                </a:cxn>
              </a:cxnLst>
              <a:rect l="0" t="0" r="r" b="b"/>
              <a:pathLst>
                <a:path w="583" h="1745">
                  <a:moveTo>
                    <a:pt x="386" y="1745"/>
                  </a:moveTo>
                  <a:lnTo>
                    <a:pt x="303" y="1742"/>
                  </a:lnTo>
                  <a:lnTo>
                    <a:pt x="214" y="1613"/>
                  </a:lnTo>
                  <a:lnTo>
                    <a:pt x="127" y="1392"/>
                  </a:lnTo>
                  <a:lnTo>
                    <a:pt x="61" y="1120"/>
                  </a:lnTo>
                  <a:lnTo>
                    <a:pt x="13" y="809"/>
                  </a:lnTo>
                  <a:lnTo>
                    <a:pt x="0" y="498"/>
                  </a:lnTo>
                  <a:lnTo>
                    <a:pt x="34" y="214"/>
                  </a:lnTo>
                  <a:lnTo>
                    <a:pt x="127" y="0"/>
                  </a:lnTo>
                  <a:lnTo>
                    <a:pt x="242" y="176"/>
                  </a:lnTo>
                  <a:lnTo>
                    <a:pt x="352" y="428"/>
                  </a:lnTo>
                  <a:lnTo>
                    <a:pt x="452" y="715"/>
                  </a:lnTo>
                  <a:lnTo>
                    <a:pt x="539" y="1016"/>
                  </a:lnTo>
                  <a:lnTo>
                    <a:pt x="583" y="1296"/>
                  </a:lnTo>
                  <a:lnTo>
                    <a:pt x="583" y="1534"/>
                  </a:lnTo>
                  <a:lnTo>
                    <a:pt x="514" y="1690"/>
                  </a:lnTo>
                  <a:lnTo>
                    <a:pt x="386" y="1745"/>
                  </a:lnTo>
                  <a:close/>
                </a:path>
              </a:pathLst>
            </a:custGeom>
            <a:solidFill>
              <a:srgbClr val="FF0066">
                <a:alpha val="6000"/>
              </a:srgbClr>
            </a:solidFill>
            <a:ln w="9525">
              <a:noFill/>
              <a:round/>
              <a:headEnd/>
              <a:tailEnd/>
            </a:ln>
          </p:spPr>
          <p:txBody>
            <a:bodyPr/>
            <a:lstStyle/>
            <a:p>
              <a:endParaRPr lang="ar-SA"/>
            </a:p>
          </p:txBody>
        </p:sp>
        <p:sp>
          <p:nvSpPr>
            <p:cNvPr id="3555" name="Freeform 483"/>
            <p:cNvSpPr>
              <a:spLocks/>
            </p:cNvSpPr>
            <p:nvPr/>
          </p:nvSpPr>
          <p:spPr bwMode="auto">
            <a:xfrm>
              <a:off x="2421" y="1108"/>
              <a:ext cx="93" cy="283"/>
            </a:xfrm>
            <a:custGeom>
              <a:avLst/>
              <a:gdLst/>
              <a:ahLst/>
              <a:cxnLst>
                <a:cxn ang="0">
                  <a:pos x="373" y="1697"/>
                </a:cxn>
                <a:cxn ang="0">
                  <a:pos x="297" y="1694"/>
                </a:cxn>
                <a:cxn ang="0">
                  <a:pos x="211" y="1573"/>
                </a:cxn>
                <a:cxn ang="0">
                  <a:pos x="131" y="1358"/>
                </a:cxn>
                <a:cxn ang="0">
                  <a:pos x="62" y="1089"/>
                </a:cxn>
                <a:cxn ang="0">
                  <a:pos x="13" y="784"/>
                </a:cxn>
                <a:cxn ang="0">
                  <a:pos x="0" y="484"/>
                </a:cxn>
                <a:cxn ang="0">
                  <a:pos x="30" y="208"/>
                </a:cxn>
                <a:cxn ang="0">
                  <a:pos x="121" y="0"/>
                </a:cxn>
                <a:cxn ang="0">
                  <a:pos x="225" y="173"/>
                </a:cxn>
                <a:cxn ang="0">
                  <a:pos x="335" y="415"/>
                </a:cxn>
                <a:cxn ang="0">
                  <a:pos x="435" y="695"/>
                </a:cxn>
                <a:cxn ang="0">
                  <a:pos x="514" y="992"/>
                </a:cxn>
                <a:cxn ang="0">
                  <a:pos x="556" y="1262"/>
                </a:cxn>
                <a:cxn ang="0">
                  <a:pos x="556" y="1490"/>
                </a:cxn>
                <a:cxn ang="0">
                  <a:pos x="497" y="1642"/>
                </a:cxn>
                <a:cxn ang="0">
                  <a:pos x="373" y="1697"/>
                </a:cxn>
              </a:cxnLst>
              <a:rect l="0" t="0" r="r" b="b"/>
              <a:pathLst>
                <a:path w="556" h="1697">
                  <a:moveTo>
                    <a:pt x="373" y="1697"/>
                  </a:moveTo>
                  <a:lnTo>
                    <a:pt x="297" y="1694"/>
                  </a:lnTo>
                  <a:lnTo>
                    <a:pt x="211" y="1573"/>
                  </a:lnTo>
                  <a:lnTo>
                    <a:pt x="131" y="1358"/>
                  </a:lnTo>
                  <a:lnTo>
                    <a:pt x="62" y="1089"/>
                  </a:lnTo>
                  <a:lnTo>
                    <a:pt x="13" y="784"/>
                  </a:lnTo>
                  <a:lnTo>
                    <a:pt x="0" y="484"/>
                  </a:lnTo>
                  <a:lnTo>
                    <a:pt x="30" y="208"/>
                  </a:lnTo>
                  <a:lnTo>
                    <a:pt x="121" y="0"/>
                  </a:lnTo>
                  <a:lnTo>
                    <a:pt x="225" y="173"/>
                  </a:lnTo>
                  <a:lnTo>
                    <a:pt x="335" y="415"/>
                  </a:lnTo>
                  <a:lnTo>
                    <a:pt x="435" y="695"/>
                  </a:lnTo>
                  <a:lnTo>
                    <a:pt x="514" y="992"/>
                  </a:lnTo>
                  <a:lnTo>
                    <a:pt x="556" y="1262"/>
                  </a:lnTo>
                  <a:lnTo>
                    <a:pt x="556" y="1490"/>
                  </a:lnTo>
                  <a:lnTo>
                    <a:pt x="497" y="1642"/>
                  </a:lnTo>
                  <a:lnTo>
                    <a:pt x="373" y="1697"/>
                  </a:lnTo>
                  <a:close/>
                </a:path>
              </a:pathLst>
            </a:custGeom>
            <a:solidFill>
              <a:srgbClr val="FF0066">
                <a:alpha val="6000"/>
              </a:srgbClr>
            </a:solidFill>
            <a:ln w="9525">
              <a:noFill/>
              <a:round/>
              <a:headEnd/>
              <a:tailEnd/>
            </a:ln>
          </p:spPr>
          <p:txBody>
            <a:bodyPr/>
            <a:lstStyle/>
            <a:p>
              <a:endParaRPr lang="ar-SA"/>
            </a:p>
          </p:txBody>
        </p:sp>
        <p:sp>
          <p:nvSpPr>
            <p:cNvPr id="3556" name="Freeform 484"/>
            <p:cNvSpPr>
              <a:spLocks/>
            </p:cNvSpPr>
            <p:nvPr/>
          </p:nvSpPr>
          <p:spPr bwMode="auto">
            <a:xfrm>
              <a:off x="2692" y="1160"/>
              <a:ext cx="470" cy="293"/>
            </a:xfrm>
            <a:custGeom>
              <a:avLst/>
              <a:gdLst/>
              <a:ahLst/>
              <a:cxnLst>
                <a:cxn ang="0">
                  <a:pos x="0" y="1763"/>
                </a:cxn>
                <a:cxn ang="0">
                  <a:pos x="117" y="1351"/>
                </a:cxn>
                <a:cxn ang="0">
                  <a:pos x="317" y="923"/>
                </a:cxn>
                <a:cxn ang="0">
                  <a:pos x="594" y="532"/>
                </a:cxn>
                <a:cxn ang="0">
                  <a:pos x="936" y="221"/>
                </a:cxn>
                <a:cxn ang="0">
                  <a:pos x="1327" y="27"/>
                </a:cxn>
                <a:cxn ang="0">
                  <a:pos x="1779" y="0"/>
                </a:cxn>
                <a:cxn ang="0">
                  <a:pos x="2281" y="183"/>
                </a:cxn>
                <a:cxn ang="0">
                  <a:pos x="2819" y="626"/>
                </a:cxn>
                <a:cxn ang="0">
                  <a:pos x="2211" y="445"/>
                </a:cxn>
                <a:cxn ang="0">
                  <a:pos x="1717" y="404"/>
                </a:cxn>
                <a:cxn ang="0">
                  <a:pos x="1313" y="480"/>
                </a:cxn>
                <a:cxn ang="0">
                  <a:pos x="988" y="653"/>
                </a:cxn>
                <a:cxn ang="0">
                  <a:pos x="705" y="885"/>
                </a:cxn>
                <a:cxn ang="0">
                  <a:pos x="463" y="1165"/>
                </a:cxn>
                <a:cxn ang="0">
                  <a:pos x="227" y="1462"/>
                </a:cxn>
                <a:cxn ang="0">
                  <a:pos x="0" y="1763"/>
                </a:cxn>
              </a:cxnLst>
              <a:rect l="0" t="0" r="r" b="b"/>
              <a:pathLst>
                <a:path w="2819" h="1763">
                  <a:moveTo>
                    <a:pt x="0" y="1763"/>
                  </a:moveTo>
                  <a:lnTo>
                    <a:pt x="117" y="1351"/>
                  </a:lnTo>
                  <a:lnTo>
                    <a:pt x="317" y="923"/>
                  </a:lnTo>
                  <a:lnTo>
                    <a:pt x="594" y="532"/>
                  </a:lnTo>
                  <a:lnTo>
                    <a:pt x="936" y="221"/>
                  </a:lnTo>
                  <a:lnTo>
                    <a:pt x="1327" y="27"/>
                  </a:lnTo>
                  <a:lnTo>
                    <a:pt x="1779" y="0"/>
                  </a:lnTo>
                  <a:lnTo>
                    <a:pt x="2281" y="183"/>
                  </a:lnTo>
                  <a:lnTo>
                    <a:pt x="2819" y="626"/>
                  </a:lnTo>
                  <a:lnTo>
                    <a:pt x="2211" y="445"/>
                  </a:lnTo>
                  <a:lnTo>
                    <a:pt x="1717" y="404"/>
                  </a:lnTo>
                  <a:lnTo>
                    <a:pt x="1313" y="480"/>
                  </a:lnTo>
                  <a:lnTo>
                    <a:pt x="988" y="653"/>
                  </a:lnTo>
                  <a:lnTo>
                    <a:pt x="705" y="885"/>
                  </a:lnTo>
                  <a:lnTo>
                    <a:pt x="463" y="1165"/>
                  </a:lnTo>
                  <a:lnTo>
                    <a:pt x="227" y="1462"/>
                  </a:lnTo>
                  <a:lnTo>
                    <a:pt x="0" y="1763"/>
                  </a:lnTo>
                  <a:close/>
                </a:path>
              </a:pathLst>
            </a:custGeom>
            <a:solidFill>
              <a:srgbClr val="FF0066">
                <a:alpha val="6000"/>
              </a:srgbClr>
            </a:solidFill>
            <a:ln w="9525">
              <a:noFill/>
              <a:round/>
              <a:headEnd/>
              <a:tailEnd/>
            </a:ln>
          </p:spPr>
          <p:txBody>
            <a:bodyPr/>
            <a:lstStyle/>
            <a:p>
              <a:endParaRPr lang="ar-SA"/>
            </a:p>
          </p:txBody>
        </p:sp>
        <p:sp>
          <p:nvSpPr>
            <p:cNvPr id="3557" name="Freeform 485"/>
            <p:cNvSpPr>
              <a:spLocks/>
            </p:cNvSpPr>
            <p:nvPr/>
          </p:nvSpPr>
          <p:spPr bwMode="auto">
            <a:xfrm>
              <a:off x="2692" y="1160"/>
              <a:ext cx="459" cy="293"/>
            </a:xfrm>
            <a:custGeom>
              <a:avLst/>
              <a:gdLst/>
              <a:ahLst/>
              <a:cxnLst>
                <a:cxn ang="0">
                  <a:pos x="0" y="1763"/>
                </a:cxn>
                <a:cxn ang="0">
                  <a:pos x="110" y="1358"/>
                </a:cxn>
                <a:cxn ang="0">
                  <a:pos x="311" y="940"/>
                </a:cxn>
                <a:cxn ang="0">
                  <a:pos x="580" y="549"/>
                </a:cxn>
                <a:cxn ang="0">
                  <a:pos x="915" y="238"/>
                </a:cxn>
                <a:cxn ang="0">
                  <a:pos x="1299" y="38"/>
                </a:cxn>
                <a:cxn ang="0">
                  <a:pos x="1745" y="0"/>
                </a:cxn>
                <a:cxn ang="0">
                  <a:pos x="2225" y="166"/>
                </a:cxn>
                <a:cxn ang="0">
                  <a:pos x="2754" y="591"/>
                </a:cxn>
                <a:cxn ang="0">
                  <a:pos x="2160" y="415"/>
                </a:cxn>
                <a:cxn ang="0">
                  <a:pos x="1679" y="384"/>
                </a:cxn>
                <a:cxn ang="0">
                  <a:pos x="1282" y="459"/>
                </a:cxn>
                <a:cxn ang="0">
                  <a:pos x="960" y="635"/>
                </a:cxn>
                <a:cxn ang="0">
                  <a:pos x="688" y="874"/>
                </a:cxn>
                <a:cxn ang="0">
                  <a:pos x="449" y="1158"/>
                </a:cxn>
                <a:cxn ang="0">
                  <a:pos x="224" y="1458"/>
                </a:cxn>
                <a:cxn ang="0">
                  <a:pos x="0" y="1763"/>
                </a:cxn>
              </a:cxnLst>
              <a:rect l="0" t="0" r="r" b="b"/>
              <a:pathLst>
                <a:path w="2754" h="1763">
                  <a:moveTo>
                    <a:pt x="0" y="1763"/>
                  </a:moveTo>
                  <a:lnTo>
                    <a:pt x="110" y="1358"/>
                  </a:lnTo>
                  <a:lnTo>
                    <a:pt x="311" y="940"/>
                  </a:lnTo>
                  <a:lnTo>
                    <a:pt x="580" y="549"/>
                  </a:lnTo>
                  <a:lnTo>
                    <a:pt x="915" y="238"/>
                  </a:lnTo>
                  <a:lnTo>
                    <a:pt x="1299" y="38"/>
                  </a:lnTo>
                  <a:lnTo>
                    <a:pt x="1745" y="0"/>
                  </a:lnTo>
                  <a:lnTo>
                    <a:pt x="2225" y="166"/>
                  </a:lnTo>
                  <a:lnTo>
                    <a:pt x="2754" y="591"/>
                  </a:lnTo>
                  <a:lnTo>
                    <a:pt x="2160" y="415"/>
                  </a:lnTo>
                  <a:lnTo>
                    <a:pt x="1679" y="384"/>
                  </a:lnTo>
                  <a:lnTo>
                    <a:pt x="1282" y="459"/>
                  </a:lnTo>
                  <a:lnTo>
                    <a:pt x="960" y="635"/>
                  </a:lnTo>
                  <a:lnTo>
                    <a:pt x="688" y="874"/>
                  </a:lnTo>
                  <a:lnTo>
                    <a:pt x="449" y="1158"/>
                  </a:lnTo>
                  <a:lnTo>
                    <a:pt x="224" y="1458"/>
                  </a:lnTo>
                  <a:lnTo>
                    <a:pt x="0" y="1763"/>
                  </a:lnTo>
                  <a:close/>
                </a:path>
              </a:pathLst>
            </a:custGeom>
            <a:solidFill>
              <a:srgbClr val="FF0066">
                <a:alpha val="6000"/>
              </a:srgbClr>
            </a:solidFill>
            <a:ln w="9525">
              <a:noFill/>
              <a:round/>
              <a:headEnd/>
              <a:tailEnd/>
            </a:ln>
          </p:spPr>
          <p:txBody>
            <a:bodyPr/>
            <a:lstStyle/>
            <a:p>
              <a:endParaRPr lang="ar-SA"/>
            </a:p>
          </p:txBody>
        </p:sp>
        <p:sp>
          <p:nvSpPr>
            <p:cNvPr id="3558" name="Freeform 486"/>
            <p:cNvSpPr>
              <a:spLocks/>
            </p:cNvSpPr>
            <p:nvPr/>
          </p:nvSpPr>
          <p:spPr bwMode="auto">
            <a:xfrm>
              <a:off x="2692" y="1161"/>
              <a:ext cx="450" cy="292"/>
            </a:xfrm>
            <a:custGeom>
              <a:avLst/>
              <a:gdLst/>
              <a:ahLst/>
              <a:cxnLst>
                <a:cxn ang="0">
                  <a:pos x="0" y="1753"/>
                </a:cxn>
                <a:cxn ang="0">
                  <a:pos x="110" y="1359"/>
                </a:cxn>
                <a:cxn ang="0">
                  <a:pos x="303" y="947"/>
                </a:cxn>
                <a:cxn ang="0">
                  <a:pos x="567" y="561"/>
                </a:cxn>
                <a:cxn ang="0">
                  <a:pos x="898" y="253"/>
                </a:cxn>
                <a:cxn ang="0">
                  <a:pos x="1278" y="45"/>
                </a:cxn>
                <a:cxn ang="0">
                  <a:pos x="1714" y="0"/>
                </a:cxn>
                <a:cxn ang="0">
                  <a:pos x="2187" y="149"/>
                </a:cxn>
                <a:cxn ang="0">
                  <a:pos x="2695" y="543"/>
                </a:cxn>
                <a:cxn ang="0">
                  <a:pos x="2108" y="377"/>
                </a:cxn>
                <a:cxn ang="0">
                  <a:pos x="1638" y="349"/>
                </a:cxn>
                <a:cxn ang="0">
                  <a:pos x="1247" y="432"/>
                </a:cxn>
                <a:cxn ang="0">
                  <a:pos x="936" y="612"/>
                </a:cxn>
                <a:cxn ang="0">
                  <a:pos x="663" y="850"/>
                </a:cxn>
                <a:cxn ang="0">
                  <a:pos x="435" y="1137"/>
                </a:cxn>
                <a:cxn ang="0">
                  <a:pos x="213" y="1442"/>
                </a:cxn>
                <a:cxn ang="0">
                  <a:pos x="0" y="1753"/>
                </a:cxn>
              </a:cxnLst>
              <a:rect l="0" t="0" r="r" b="b"/>
              <a:pathLst>
                <a:path w="2695" h="1753">
                  <a:moveTo>
                    <a:pt x="0" y="1753"/>
                  </a:moveTo>
                  <a:lnTo>
                    <a:pt x="110" y="1359"/>
                  </a:lnTo>
                  <a:lnTo>
                    <a:pt x="303" y="947"/>
                  </a:lnTo>
                  <a:lnTo>
                    <a:pt x="567" y="561"/>
                  </a:lnTo>
                  <a:lnTo>
                    <a:pt x="898" y="253"/>
                  </a:lnTo>
                  <a:lnTo>
                    <a:pt x="1278" y="45"/>
                  </a:lnTo>
                  <a:lnTo>
                    <a:pt x="1714" y="0"/>
                  </a:lnTo>
                  <a:lnTo>
                    <a:pt x="2187" y="149"/>
                  </a:lnTo>
                  <a:lnTo>
                    <a:pt x="2695" y="543"/>
                  </a:lnTo>
                  <a:lnTo>
                    <a:pt x="2108" y="377"/>
                  </a:lnTo>
                  <a:lnTo>
                    <a:pt x="1638" y="349"/>
                  </a:lnTo>
                  <a:lnTo>
                    <a:pt x="1247" y="432"/>
                  </a:lnTo>
                  <a:lnTo>
                    <a:pt x="936" y="612"/>
                  </a:lnTo>
                  <a:lnTo>
                    <a:pt x="663" y="850"/>
                  </a:lnTo>
                  <a:lnTo>
                    <a:pt x="435" y="1137"/>
                  </a:lnTo>
                  <a:lnTo>
                    <a:pt x="213" y="1442"/>
                  </a:lnTo>
                  <a:lnTo>
                    <a:pt x="0" y="1753"/>
                  </a:lnTo>
                  <a:close/>
                </a:path>
              </a:pathLst>
            </a:custGeom>
            <a:solidFill>
              <a:srgbClr val="FF0066">
                <a:alpha val="6000"/>
              </a:srgbClr>
            </a:solidFill>
            <a:ln w="9525">
              <a:noFill/>
              <a:round/>
              <a:headEnd/>
              <a:tailEnd/>
            </a:ln>
          </p:spPr>
          <p:txBody>
            <a:bodyPr/>
            <a:lstStyle/>
            <a:p>
              <a:endParaRPr lang="ar-SA"/>
            </a:p>
          </p:txBody>
        </p:sp>
        <p:sp>
          <p:nvSpPr>
            <p:cNvPr id="3559" name="Freeform 487"/>
            <p:cNvSpPr>
              <a:spLocks/>
            </p:cNvSpPr>
            <p:nvPr/>
          </p:nvSpPr>
          <p:spPr bwMode="auto">
            <a:xfrm>
              <a:off x="2692" y="1160"/>
              <a:ext cx="438" cy="293"/>
            </a:xfrm>
            <a:custGeom>
              <a:avLst/>
              <a:gdLst/>
              <a:ahLst/>
              <a:cxnLst>
                <a:cxn ang="0">
                  <a:pos x="0" y="1759"/>
                </a:cxn>
                <a:cxn ang="0">
                  <a:pos x="106" y="1368"/>
                </a:cxn>
                <a:cxn ang="0">
                  <a:pos x="297" y="967"/>
                </a:cxn>
                <a:cxn ang="0">
                  <a:pos x="556" y="587"/>
                </a:cxn>
                <a:cxn ang="0">
                  <a:pos x="881" y="273"/>
                </a:cxn>
                <a:cxn ang="0">
                  <a:pos x="1250" y="58"/>
                </a:cxn>
                <a:cxn ang="0">
                  <a:pos x="1672" y="0"/>
                </a:cxn>
                <a:cxn ang="0">
                  <a:pos x="2131" y="135"/>
                </a:cxn>
                <a:cxn ang="0">
                  <a:pos x="2626" y="515"/>
                </a:cxn>
                <a:cxn ang="0">
                  <a:pos x="2056" y="352"/>
                </a:cxn>
                <a:cxn ang="0">
                  <a:pos x="1596" y="328"/>
                </a:cxn>
                <a:cxn ang="0">
                  <a:pos x="1219" y="418"/>
                </a:cxn>
                <a:cxn ang="0">
                  <a:pos x="912" y="604"/>
                </a:cxn>
                <a:cxn ang="0">
                  <a:pos x="645" y="846"/>
                </a:cxn>
                <a:cxn ang="0">
                  <a:pos x="421" y="1140"/>
                </a:cxn>
                <a:cxn ang="0">
                  <a:pos x="210" y="1448"/>
                </a:cxn>
                <a:cxn ang="0">
                  <a:pos x="0" y="1759"/>
                </a:cxn>
              </a:cxnLst>
              <a:rect l="0" t="0" r="r" b="b"/>
              <a:pathLst>
                <a:path w="2626" h="1759">
                  <a:moveTo>
                    <a:pt x="0" y="1759"/>
                  </a:moveTo>
                  <a:lnTo>
                    <a:pt x="106" y="1368"/>
                  </a:lnTo>
                  <a:lnTo>
                    <a:pt x="297" y="967"/>
                  </a:lnTo>
                  <a:lnTo>
                    <a:pt x="556" y="587"/>
                  </a:lnTo>
                  <a:lnTo>
                    <a:pt x="881" y="273"/>
                  </a:lnTo>
                  <a:lnTo>
                    <a:pt x="1250" y="58"/>
                  </a:lnTo>
                  <a:lnTo>
                    <a:pt x="1672" y="0"/>
                  </a:lnTo>
                  <a:lnTo>
                    <a:pt x="2131" y="135"/>
                  </a:lnTo>
                  <a:lnTo>
                    <a:pt x="2626" y="515"/>
                  </a:lnTo>
                  <a:lnTo>
                    <a:pt x="2056" y="352"/>
                  </a:lnTo>
                  <a:lnTo>
                    <a:pt x="1596" y="328"/>
                  </a:lnTo>
                  <a:lnTo>
                    <a:pt x="1219" y="418"/>
                  </a:lnTo>
                  <a:lnTo>
                    <a:pt x="912" y="604"/>
                  </a:lnTo>
                  <a:lnTo>
                    <a:pt x="645" y="846"/>
                  </a:lnTo>
                  <a:lnTo>
                    <a:pt x="421" y="1140"/>
                  </a:lnTo>
                  <a:lnTo>
                    <a:pt x="210" y="1448"/>
                  </a:lnTo>
                  <a:lnTo>
                    <a:pt x="0" y="1759"/>
                  </a:lnTo>
                  <a:close/>
                </a:path>
              </a:pathLst>
            </a:custGeom>
            <a:solidFill>
              <a:srgbClr val="FF0066">
                <a:alpha val="6000"/>
              </a:srgbClr>
            </a:solidFill>
            <a:ln w="9525">
              <a:noFill/>
              <a:round/>
              <a:headEnd/>
              <a:tailEnd/>
            </a:ln>
          </p:spPr>
          <p:txBody>
            <a:bodyPr/>
            <a:lstStyle/>
            <a:p>
              <a:endParaRPr lang="ar-SA"/>
            </a:p>
          </p:txBody>
        </p:sp>
        <p:sp>
          <p:nvSpPr>
            <p:cNvPr id="3560" name="Freeform 488"/>
            <p:cNvSpPr>
              <a:spLocks/>
            </p:cNvSpPr>
            <p:nvPr/>
          </p:nvSpPr>
          <p:spPr bwMode="auto">
            <a:xfrm>
              <a:off x="2692" y="1161"/>
              <a:ext cx="428" cy="292"/>
            </a:xfrm>
            <a:custGeom>
              <a:avLst/>
              <a:gdLst/>
              <a:ahLst/>
              <a:cxnLst>
                <a:cxn ang="0">
                  <a:pos x="0" y="1753"/>
                </a:cxn>
                <a:cxn ang="0">
                  <a:pos x="103" y="1376"/>
                </a:cxn>
                <a:cxn ang="0">
                  <a:pos x="286" y="979"/>
                </a:cxn>
                <a:cxn ang="0">
                  <a:pos x="542" y="598"/>
                </a:cxn>
                <a:cxn ang="0">
                  <a:pos x="864" y="287"/>
                </a:cxn>
                <a:cxn ang="0">
                  <a:pos x="1223" y="66"/>
                </a:cxn>
                <a:cxn ang="0">
                  <a:pos x="1638" y="0"/>
                </a:cxn>
                <a:cxn ang="0">
                  <a:pos x="2087" y="118"/>
                </a:cxn>
                <a:cxn ang="0">
                  <a:pos x="2564" y="467"/>
                </a:cxn>
                <a:cxn ang="0">
                  <a:pos x="2007" y="314"/>
                </a:cxn>
                <a:cxn ang="0">
                  <a:pos x="1552" y="301"/>
                </a:cxn>
                <a:cxn ang="0">
                  <a:pos x="1181" y="394"/>
                </a:cxn>
                <a:cxn ang="0">
                  <a:pos x="884" y="584"/>
                </a:cxn>
                <a:cxn ang="0">
                  <a:pos x="628" y="826"/>
                </a:cxn>
                <a:cxn ang="0">
                  <a:pos x="407" y="1123"/>
                </a:cxn>
                <a:cxn ang="0">
                  <a:pos x="199" y="1434"/>
                </a:cxn>
                <a:cxn ang="0">
                  <a:pos x="0" y="1753"/>
                </a:cxn>
              </a:cxnLst>
              <a:rect l="0" t="0" r="r" b="b"/>
              <a:pathLst>
                <a:path w="2564" h="1753">
                  <a:moveTo>
                    <a:pt x="0" y="1753"/>
                  </a:moveTo>
                  <a:lnTo>
                    <a:pt x="103" y="1376"/>
                  </a:lnTo>
                  <a:lnTo>
                    <a:pt x="286" y="979"/>
                  </a:lnTo>
                  <a:lnTo>
                    <a:pt x="542" y="598"/>
                  </a:lnTo>
                  <a:lnTo>
                    <a:pt x="864" y="287"/>
                  </a:lnTo>
                  <a:lnTo>
                    <a:pt x="1223" y="66"/>
                  </a:lnTo>
                  <a:lnTo>
                    <a:pt x="1638" y="0"/>
                  </a:lnTo>
                  <a:lnTo>
                    <a:pt x="2087" y="118"/>
                  </a:lnTo>
                  <a:lnTo>
                    <a:pt x="2564" y="467"/>
                  </a:lnTo>
                  <a:lnTo>
                    <a:pt x="2007" y="314"/>
                  </a:lnTo>
                  <a:lnTo>
                    <a:pt x="1552" y="301"/>
                  </a:lnTo>
                  <a:lnTo>
                    <a:pt x="1181" y="394"/>
                  </a:lnTo>
                  <a:lnTo>
                    <a:pt x="884" y="584"/>
                  </a:lnTo>
                  <a:lnTo>
                    <a:pt x="628" y="826"/>
                  </a:lnTo>
                  <a:lnTo>
                    <a:pt x="407" y="1123"/>
                  </a:lnTo>
                  <a:lnTo>
                    <a:pt x="199" y="1434"/>
                  </a:lnTo>
                  <a:lnTo>
                    <a:pt x="0" y="1753"/>
                  </a:lnTo>
                  <a:close/>
                </a:path>
              </a:pathLst>
            </a:custGeom>
            <a:solidFill>
              <a:srgbClr val="FF0066">
                <a:alpha val="6000"/>
              </a:srgbClr>
            </a:solidFill>
            <a:ln w="9525">
              <a:noFill/>
              <a:round/>
              <a:headEnd/>
              <a:tailEnd/>
            </a:ln>
          </p:spPr>
          <p:txBody>
            <a:bodyPr/>
            <a:lstStyle/>
            <a:p>
              <a:endParaRPr lang="ar-SA"/>
            </a:p>
          </p:txBody>
        </p:sp>
        <p:sp>
          <p:nvSpPr>
            <p:cNvPr id="3561" name="Freeform 489"/>
            <p:cNvSpPr>
              <a:spLocks/>
            </p:cNvSpPr>
            <p:nvPr/>
          </p:nvSpPr>
          <p:spPr bwMode="auto">
            <a:xfrm>
              <a:off x="2305" y="1404"/>
              <a:ext cx="423" cy="220"/>
            </a:xfrm>
            <a:custGeom>
              <a:avLst/>
              <a:gdLst/>
              <a:ahLst/>
              <a:cxnLst>
                <a:cxn ang="0">
                  <a:pos x="1255" y="7"/>
                </a:cxn>
                <a:cxn ang="0">
                  <a:pos x="1507" y="0"/>
                </a:cxn>
                <a:cxn ang="0">
                  <a:pos x="1745" y="39"/>
                </a:cxn>
                <a:cxn ang="0">
                  <a:pos x="1960" y="97"/>
                </a:cxn>
                <a:cxn ang="0">
                  <a:pos x="2154" y="187"/>
                </a:cxn>
                <a:cxn ang="0">
                  <a:pos x="2309" y="290"/>
                </a:cxn>
                <a:cxn ang="0">
                  <a:pos x="2430" y="408"/>
                </a:cxn>
                <a:cxn ang="0">
                  <a:pos x="2506" y="529"/>
                </a:cxn>
                <a:cxn ang="0">
                  <a:pos x="2540" y="653"/>
                </a:cxn>
                <a:cxn ang="0">
                  <a:pos x="2520" y="768"/>
                </a:cxn>
                <a:cxn ang="0">
                  <a:pos x="2457" y="878"/>
                </a:cxn>
                <a:cxn ang="0">
                  <a:pos x="2344" y="985"/>
                </a:cxn>
                <a:cxn ang="0">
                  <a:pos x="2198" y="1082"/>
                </a:cxn>
                <a:cxn ang="0">
                  <a:pos x="2015" y="1162"/>
                </a:cxn>
                <a:cxn ang="0">
                  <a:pos x="1805" y="1231"/>
                </a:cxn>
                <a:cxn ang="0">
                  <a:pos x="1566" y="1279"/>
                </a:cxn>
                <a:cxn ang="0">
                  <a:pos x="1313" y="1313"/>
                </a:cxn>
                <a:cxn ang="0">
                  <a:pos x="1058" y="1321"/>
                </a:cxn>
                <a:cxn ang="0">
                  <a:pos x="820" y="1307"/>
                </a:cxn>
                <a:cxn ang="0">
                  <a:pos x="595" y="1266"/>
                </a:cxn>
                <a:cxn ang="0">
                  <a:pos x="405" y="1217"/>
                </a:cxn>
                <a:cxn ang="0">
                  <a:pos x="242" y="1145"/>
                </a:cxn>
                <a:cxn ang="0">
                  <a:pos x="118" y="1058"/>
                </a:cxn>
                <a:cxn ang="0">
                  <a:pos x="31" y="955"/>
                </a:cxn>
                <a:cxn ang="0">
                  <a:pos x="0" y="847"/>
                </a:cxn>
                <a:cxn ang="0">
                  <a:pos x="14" y="716"/>
                </a:cxn>
                <a:cxn ang="0">
                  <a:pos x="87" y="587"/>
                </a:cxn>
                <a:cxn ang="0">
                  <a:pos x="198" y="453"/>
                </a:cxn>
                <a:cxn ang="0">
                  <a:pos x="353" y="325"/>
                </a:cxn>
                <a:cxn ang="0">
                  <a:pos x="536" y="207"/>
                </a:cxn>
                <a:cxn ang="0">
                  <a:pos x="757" y="114"/>
                </a:cxn>
                <a:cxn ang="0">
                  <a:pos x="996" y="42"/>
                </a:cxn>
                <a:cxn ang="0">
                  <a:pos x="1255" y="7"/>
                </a:cxn>
              </a:cxnLst>
              <a:rect l="0" t="0" r="r" b="b"/>
              <a:pathLst>
                <a:path w="2540" h="1321">
                  <a:moveTo>
                    <a:pt x="1255" y="7"/>
                  </a:moveTo>
                  <a:lnTo>
                    <a:pt x="1507" y="0"/>
                  </a:lnTo>
                  <a:lnTo>
                    <a:pt x="1745" y="39"/>
                  </a:lnTo>
                  <a:lnTo>
                    <a:pt x="1960" y="97"/>
                  </a:lnTo>
                  <a:lnTo>
                    <a:pt x="2154" y="187"/>
                  </a:lnTo>
                  <a:lnTo>
                    <a:pt x="2309" y="290"/>
                  </a:lnTo>
                  <a:lnTo>
                    <a:pt x="2430" y="408"/>
                  </a:lnTo>
                  <a:lnTo>
                    <a:pt x="2506" y="529"/>
                  </a:lnTo>
                  <a:lnTo>
                    <a:pt x="2540" y="653"/>
                  </a:lnTo>
                  <a:lnTo>
                    <a:pt x="2520" y="768"/>
                  </a:lnTo>
                  <a:lnTo>
                    <a:pt x="2457" y="878"/>
                  </a:lnTo>
                  <a:lnTo>
                    <a:pt x="2344" y="985"/>
                  </a:lnTo>
                  <a:lnTo>
                    <a:pt x="2198" y="1082"/>
                  </a:lnTo>
                  <a:lnTo>
                    <a:pt x="2015" y="1162"/>
                  </a:lnTo>
                  <a:lnTo>
                    <a:pt x="1805" y="1231"/>
                  </a:lnTo>
                  <a:lnTo>
                    <a:pt x="1566" y="1279"/>
                  </a:lnTo>
                  <a:lnTo>
                    <a:pt x="1313" y="1313"/>
                  </a:lnTo>
                  <a:lnTo>
                    <a:pt x="1058" y="1321"/>
                  </a:lnTo>
                  <a:lnTo>
                    <a:pt x="820" y="1307"/>
                  </a:lnTo>
                  <a:lnTo>
                    <a:pt x="595" y="1266"/>
                  </a:lnTo>
                  <a:lnTo>
                    <a:pt x="405" y="1217"/>
                  </a:lnTo>
                  <a:lnTo>
                    <a:pt x="242" y="1145"/>
                  </a:lnTo>
                  <a:lnTo>
                    <a:pt x="118" y="1058"/>
                  </a:lnTo>
                  <a:lnTo>
                    <a:pt x="31" y="955"/>
                  </a:lnTo>
                  <a:lnTo>
                    <a:pt x="0" y="847"/>
                  </a:lnTo>
                  <a:lnTo>
                    <a:pt x="14" y="716"/>
                  </a:lnTo>
                  <a:lnTo>
                    <a:pt x="87" y="587"/>
                  </a:lnTo>
                  <a:lnTo>
                    <a:pt x="198" y="453"/>
                  </a:lnTo>
                  <a:lnTo>
                    <a:pt x="353" y="325"/>
                  </a:lnTo>
                  <a:lnTo>
                    <a:pt x="536" y="207"/>
                  </a:lnTo>
                  <a:lnTo>
                    <a:pt x="757" y="114"/>
                  </a:lnTo>
                  <a:lnTo>
                    <a:pt x="996" y="42"/>
                  </a:lnTo>
                  <a:lnTo>
                    <a:pt x="1255" y="7"/>
                  </a:lnTo>
                  <a:close/>
                </a:path>
              </a:pathLst>
            </a:custGeom>
            <a:solidFill>
              <a:srgbClr val="FF0066">
                <a:alpha val="6000"/>
              </a:srgbClr>
            </a:solidFill>
            <a:ln w="9525">
              <a:noFill/>
              <a:round/>
              <a:headEnd/>
              <a:tailEnd/>
            </a:ln>
          </p:spPr>
          <p:txBody>
            <a:bodyPr/>
            <a:lstStyle/>
            <a:p>
              <a:endParaRPr lang="ar-SA"/>
            </a:p>
          </p:txBody>
        </p:sp>
        <p:sp>
          <p:nvSpPr>
            <p:cNvPr id="3562" name="Freeform 490"/>
            <p:cNvSpPr>
              <a:spLocks/>
            </p:cNvSpPr>
            <p:nvPr/>
          </p:nvSpPr>
          <p:spPr bwMode="auto">
            <a:xfrm>
              <a:off x="2312" y="1406"/>
              <a:ext cx="407" cy="213"/>
            </a:xfrm>
            <a:custGeom>
              <a:avLst/>
              <a:gdLst/>
              <a:ahLst/>
              <a:cxnLst>
                <a:cxn ang="0">
                  <a:pos x="1199" y="7"/>
                </a:cxn>
                <a:cxn ang="0">
                  <a:pos x="1448" y="0"/>
                </a:cxn>
                <a:cxn ang="0">
                  <a:pos x="1683" y="38"/>
                </a:cxn>
                <a:cxn ang="0">
                  <a:pos x="1897" y="97"/>
                </a:cxn>
                <a:cxn ang="0">
                  <a:pos x="2087" y="187"/>
                </a:cxn>
                <a:cxn ang="0">
                  <a:pos x="2236" y="284"/>
                </a:cxn>
                <a:cxn ang="0">
                  <a:pos x="2350" y="401"/>
                </a:cxn>
                <a:cxn ang="0">
                  <a:pos x="2420" y="522"/>
                </a:cxn>
                <a:cxn ang="0">
                  <a:pos x="2447" y="650"/>
                </a:cxn>
                <a:cxn ang="0">
                  <a:pos x="2420" y="760"/>
                </a:cxn>
                <a:cxn ang="0">
                  <a:pos x="2350" y="867"/>
                </a:cxn>
                <a:cxn ang="0">
                  <a:pos x="2242" y="968"/>
                </a:cxn>
                <a:cxn ang="0">
                  <a:pos x="2104" y="1057"/>
                </a:cxn>
                <a:cxn ang="0">
                  <a:pos x="1931" y="1134"/>
                </a:cxn>
                <a:cxn ang="0">
                  <a:pos x="1735" y="1195"/>
                </a:cxn>
                <a:cxn ang="0">
                  <a:pos x="1510" y="1241"/>
                </a:cxn>
                <a:cxn ang="0">
                  <a:pos x="1271" y="1275"/>
                </a:cxn>
                <a:cxn ang="0">
                  <a:pos x="1020" y="1275"/>
                </a:cxn>
                <a:cxn ang="0">
                  <a:pos x="791" y="1265"/>
                </a:cxn>
                <a:cxn ang="0">
                  <a:pos x="574" y="1230"/>
                </a:cxn>
                <a:cxn ang="0">
                  <a:pos x="390" y="1186"/>
                </a:cxn>
                <a:cxn ang="0">
                  <a:pos x="228" y="1113"/>
                </a:cxn>
                <a:cxn ang="0">
                  <a:pos x="107" y="1030"/>
                </a:cxn>
                <a:cxn ang="0">
                  <a:pos x="27" y="936"/>
                </a:cxn>
                <a:cxn ang="0">
                  <a:pos x="0" y="833"/>
                </a:cxn>
                <a:cxn ang="0">
                  <a:pos x="7" y="708"/>
                </a:cxn>
                <a:cxn ang="0">
                  <a:pos x="76" y="581"/>
                </a:cxn>
                <a:cxn ang="0">
                  <a:pos x="180" y="446"/>
                </a:cxn>
                <a:cxn ang="0">
                  <a:pos x="329" y="325"/>
                </a:cxn>
                <a:cxn ang="0">
                  <a:pos x="505" y="207"/>
                </a:cxn>
                <a:cxn ang="0">
                  <a:pos x="715" y="114"/>
                </a:cxn>
                <a:cxn ang="0">
                  <a:pos x="943" y="42"/>
                </a:cxn>
                <a:cxn ang="0">
                  <a:pos x="1199" y="7"/>
                </a:cxn>
              </a:cxnLst>
              <a:rect l="0" t="0" r="r" b="b"/>
              <a:pathLst>
                <a:path w="2447" h="1275">
                  <a:moveTo>
                    <a:pt x="1199" y="7"/>
                  </a:moveTo>
                  <a:lnTo>
                    <a:pt x="1448" y="0"/>
                  </a:lnTo>
                  <a:lnTo>
                    <a:pt x="1683" y="38"/>
                  </a:lnTo>
                  <a:lnTo>
                    <a:pt x="1897" y="97"/>
                  </a:lnTo>
                  <a:lnTo>
                    <a:pt x="2087" y="187"/>
                  </a:lnTo>
                  <a:lnTo>
                    <a:pt x="2236" y="284"/>
                  </a:lnTo>
                  <a:lnTo>
                    <a:pt x="2350" y="401"/>
                  </a:lnTo>
                  <a:lnTo>
                    <a:pt x="2420" y="522"/>
                  </a:lnTo>
                  <a:lnTo>
                    <a:pt x="2447" y="650"/>
                  </a:lnTo>
                  <a:lnTo>
                    <a:pt x="2420" y="760"/>
                  </a:lnTo>
                  <a:lnTo>
                    <a:pt x="2350" y="867"/>
                  </a:lnTo>
                  <a:lnTo>
                    <a:pt x="2242" y="968"/>
                  </a:lnTo>
                  <a:lnTo>
                    <a:pt x="2104" y="1057"/>
                  </a:lnTo>
                  <a:lnTo>
                    <a:pt x="1931" y="1134"/>
                  </a:lnTo>
                  <a:lnTo>
                    <a:pt x="1735" y="1195"/>
                  </a:lnTo>
                  <a:lnTo>
                    <a:pt x="1510" y="1241"/>
                  </a:lnTo>
                  <a:lnTo>
                    <a:pt x="1271" y="1275"/>
                  </a:lnTo>
                  <a:lnTo>
                    <a:pt x="1020" y="1275"/>
                  </a:lnTo>
                  <a:lnTo>
                    <a:pt x="791" y="1265"/>
                  </a:lnTo>
                  <a:lnTo>
                    <a:pt x="574" y="1230"/>
                  </a:lnTo>
                  <a:lnTo>
                    <a:pt x="390" y="1186"/>
                  </a:lnTo>
                  <a:lnTo>
                    <a:pt x="228" y="1113"/>
                  </a:lnTo>
                  <a:lnTo>
                    <a:pt x="107" y="1030"/>
                  </a:lnTo>
                  <a:lnTo>
                    <a:pt x="27" y="936"/>
                  </a:lnTo>
                  <a:lnTo>
                    <a:pt x="0" y="833"/>
                  </a:lnTo>
                  <a:lnTo>
                    <a:pt x="7" y="708"/>
                  </a:lnTo>
                  <a:lnTo>
                    <a:pt x="76" y="581"/>
                  </a:lnTo>
                  <a:lnTo>
                    <a:pt x="180" y="446"/>
                  </a:lnTo>
                  <a:lnTo>
                    <a:pt x="329" y="325"/>
                  </a:lnTo>
                  <a:lnTo>
                    <a:pt x="505" y="207"/>
                  </a:lnTo>
                  <a:lnTo>
                    <a:pt x="715" y="114"/>
                  </a:lnTo>
                  <a:lnTo>
                    <a:pt x="943" y="42"/>
                  </a:lnTo>
                  <a:lnTo>
                    <a:pt x="1199" y="7"/>
                  </a:lnTo>
                  <a:close/>
                </a:path>
              </a:pathLst>
            </a:custGeom>
            <a:solidFill>
              <a:srgbClr val="FF0066">
                <a:alpha val="6000"/>
              </a:srgbClr>
            </a:solidFill>
            <a:ln w="9525">
              <a:noFill/>
              <a:round/>
              <a:headEnd/>
              <a:tailEnd/>
            </a:ln>
          </p:spPr>
          <p:txBody>
            <a:bodyPr/>
            <a:lstStyle/>
            <a:p>
              <a:endParaRPr lang="ar-SA"/>
            </a:p>
          </p:txBody>
        </p:sp>
        <p:sp>
          <p:nvSpPr>
            <p:cNvPr id="3563" name="Freeform 491"/>
            <p:cNvSpPr>
              <a:spLocks/>
            </p:cNvSpPr>
            <p:nvPr/>
          </p:nvSpPr>
          <p:spPr bwMode="auto">
            <a:xfrm>
              <a:off x="2316" y="1409"/>
              <a:ext cx="395" cy="206"/>
            </a:xfrm>
            <a:custGeom>
              <a:avLst/>
              <a:gdLst/>
              <a:ahLst/>
              <a:cxnLst>
                <a:cxn ang="0">
                  <a:pos x="1155" y="8"/>
                </a:cxn>
                <a:cxn ang="0">
                  <a:pos x="1397" y="0"/>
                </a:cxn>
                <a:cxn ang="0">
                  <a:pos x="1632" y="35"/>
                </a:cxn>
                <a:cxn ang="0">
                  <a:pos x="1843" y="94"/>
                </a:cxn>
                <a:cxn ang="0">
                  <a:pos x="2030" y="184"/>
                </a:cxn>
                <a:cxn ang="0">
                  <a:pos x="2174" y="280"/>
                </a:cxn>
                <a:cxn ang="0">
                  <a:pos x="2289" y="398"/>
                </a:cxn>
                <a:cxn ang="0">
                  <a:pos x="2350" y="515"/>
                </a:cxn>
                <a:cxn ang="0">
                  <a:pos x="2368" y="647"/>
                </a:cxn>
                <a:cxn ang="0">
                  <a:pos x="2330" y="757"/>
                </a:cxn>
                <a:cxn ang="0">
                  <a:pos x="2258" y="864"/>
                </a:cxn>
                <a:cxn ang="0">
                  <a:pos x="2154" y="961"/>
                </a:cxn>
                <a:cxn ang="0">
                  <a:pos x="2022" y="1040"/>
                </a:cxn>
                <a:cxn ang="0">
                  <a:pos x="1860" y="1109"/>
                </a:cxn>
                <a:cxn ang="0">
                  <a:pos x="1680" y="1161"/>
                </a:cxn>
                <a:cxn ang="0">
                  <a:pos x="1469" y="1203"/>
                </a:cxn>
                <a:cxn ang="0">
                  <a:pos x="1244" y="1230"/>
                </a:cxn>
                <a:cxn ang="0">
                  <a:pos x="1003" y="1235"/>
                </a:cxn>
                <a:cxn ang="0">
                  <a:pos x="771" y="1221"/>
                </a:cxn>
                <a:cxn ang="0">
                  <a:pos x="567" y="1189"/>
                </a:cxn>
                <a:cxn ang="0">
                  <a:pos x="388" y="1148"/>
                </a:cxn>
                <a:cxn ang="0">
                  <a:pos x="228" y="1086"/>
                </a:cxn>
                <a:cxn ang="0">
                  <a:pos x="112" y="1010"/>
                </a:cxn>
                <a:cxn ang="0">
                  <a:pos x="32" y="916"/>
                </a:cxn>
                <a:cxn ang="0">
                  <a:pos x="0" y="816"/>
                </a:cxn>
                <a:cxn ang="0">
                  <a:pos x="8" y="695"/>
                </a:cxn>
                <a:cxn ang="0">
                  <a:pos x="69" y="567"/>
                </a:cxn>
                <a:cxn ang="0">
                  <a:pos x="170" y="440"/>
                </a:cxn>
                <a:cxn ang="0">
                  <a:pos x="315" y="319"/>
                </a:cxn>
                <a:cxn ang="0">
                  <a:pos x="484" y="201"/>
                </a:cxn>
                <a:cxn ang="0">
                  <a:pos x="682" y="111"/>
                </a:cxn>
                <a:cxn ang="0">
                  <a:pos x="906" y="38"/>
                </a:cxn>
                <a:cxn ang="0">
                  <a:pos x="1155" y="8"/>
                </a:cxn>
              </a:cxnLst>
              <a:rect l="0" t="0" r="r" b="b"/>
              <a:pathLst>
                <a:path w="2368" h="1235">
                  <a:moveTo>
                    <a:pt x="1155" y="8"/>
                  </a:moveTo>
                  <a:lnTo>
                    <a:pt x="1397" y="0"/>
                  </a:lnTo>
                  <a:lnTo>
                    <a:pt x="1632" y="35"/>
                  </a:lnTo>
                  <a:lnTo>
                    <a:pt x="1843" y="94"/>
                  </a:lnTo>
                  <a:lnTo>
                    <a:pt x="2030" y="184"/>
                  </a:lnTo>
                  <a:lnTo>
                    <a:pt x="2174" y="280"/>
                  </a:lnTo>
                  <a:lnTo>
                    <a:pt x="2289" y="398"/>
                  </a:lnTo>
                  <a:lnTo>
                    <a:pt x="2350" y="515"/>
                  </a:lnTo>
                  <a:lnTo>
                    <a:pt x="2368" y="647"/>
                  </a:lnTo>
                  <a:lnTo>
                    <a:pt x="2330" y="757"/>
                  </a:lnTo>
                  <a:lnTo>
                    <a:pt x="2258" y="864"/>
                  </a:lnTo>
                  <a:lnTo>
                    <a:pt x="2154" y="961"/>
                  </a:lnTo>
                  <a:lnTo>
                    <a:pt x="2022" y="1040"/>
                  </a:lnTo>
                  <a:lnTo>
                    <a:pt x="1860" y="1109"/>
                  </a:lnTo>
                  <a:lnTo>
                    <a:pt x="1680" y="1161"/>
                  </a:lnTo>
                  <a:lnTo>
                    <a:pt x="1469" y="1203"/>
                  </a:lnTo>
                  <a:lnTo>
                    <a:pt x="1244" y="1230"/>
                  </a:lnTo>
                  <a:lnTo>
                    <a:pt x="1003" y="1235"/>
                  </a:lnTo>
                  <a:lnTo>
                    <a:pt x="771" y="1221"/>
                  </a:lnTo>
                  <a:lnTo>
                    <a:pt x="567" y="1189"/>
                  </a:lnTo>
                  <a:lnTo>
                    <a:pt x="388" y="1148"/>
                  </a:lnTo>
                  <a:lnTo>
                    <a:pt x="228" y="1086"/>
                  </a:lnTo>
                  <a:lnTo>
                    <a:pt x="112" y="1010"/>
                  </a:lnTo>
                  <a:lnTo>
                    <a:pt x="32" y="916"/>
                  </a:lnTo>
                  <a:lnTo>
                    <a:pt x="0" y="816"/>
                  </a:lnTo>
                  <a:lnTo>
                    <a:pt x="8" y="695"/>
                  </a:lnTo>
                  <a:lnTo>
                    <a:pt x="69" y="567"/>
                  </a:lnTo>
                  <a:lnTo>
                    <a:pt x="170" y="440"/>
                  </a:lnTo>
                  <a:lnTo>
                    <a:pt x="315" y="319"/>
                  </a:lnTo>
                  <a:lnTo>
                    <a:pt x="484" y="201"/>
                  </a:lnTo>
                  <a:lnTo>
                    <a:pt x="682" y="111"/>
                  </a:lnTo>
                  <a:lnTo>
                    <a:pt x="906" y="38"/>
                  </a:lnTo>
                  <a:lnTo>
                    <a:pt x="1155" y="8"/>
                  </a:lnTo>
                  <a:close/>
                </a:path>
              </a:pathLst>
            </a:custGeom>
            <a:solidFill>
              <a:srgbClr val="FF0066">
                <a:alpha val="6000"/>
              </a:srgbClr>
            </a:solidFill>
            <a:ln w="9525">
              <a:noFill/>
              <a:round/>
              <a:headEnd/>
              <a:tailEnd/>
            </a:ln>
          </p:spPr>
          <p:txBody>
            <a:bodyPr/>
            <a:lstStyle/>
            <a:p>
              <a:endParaRPr lang="ar-SA"/>
            </a:p>
          </p:txBody>
        </p:sp>
        <p:sp>
          <p:nvSpPr>
            <p:cNvPr id="3564" name="Freeform 492"/>
            <p:cNvSpPr>
              <a:spLocks/>
            </p:cNvSpPr>
            <p:nvPr/>
          </p:nvSpPr>
          <p:spPr bwMode="auto">
            <a:xfrm>
              <a:off x="2321" y="1411"/>
              <a:ext cx="382" cy="199"/>
            </a:xfrm>
            <a:custGeom>
              <a:avLst/>
              <a:gdLst/>
              <a:ahLst/>
              <a:cxnLst>
                <a:cxn ang="0">
                  <a:pos x="1106" y="7"/>
                </a:cxn>
                <a:cxn ang="0">
                  <a:pos x="1344" y="0"/>
                </a:cxn>
                <a:cxn ang="0">
                  <a:pos x="1575" y="35"/>
                </a:cxn>
                <a:cxn ang="0">
                  <a:pos x="1790" y="90"/>
                </a:cxn>
                <a:cxn ang="0">
                  <a:pos x="1973" y="176"/>
                </a:cxn>
                <a:cxn ang="0">
                  <a:pos x="2119" y="277"/>
                </a:cxn>
                <a:cxn ang="0">
                  <a:pos x="2226" y="394"/>
                </a:cxn>
                <a:cxn ang="0">
                  <a:pos x="2284" y="515"/>
                </a:cxn>
                <a:cxn ang="0">
                  <a:pos x="2291" y="643"/>
                </a:cxn>
                <a:cxn ang="0">
                  <a:pos x="2240" y="757"/>
                </a:cxn>
                <a:cxn ang="0">
                  <a:pos x="2163" y="861"/>
                </a:cxn>
                <a:cxn ang="0">
                  <a:pos x="2062" y="947"/>
                </a:cxn>
                <a:cxn ang="0">
                  <a:pos x="1941" y="1023"/>
                </a:cxn>
                <a:cxn ang="0">
                  <a:pos x="1794" y="1075"/>
                </a:cxn>
                <a:cxn ang="0">
                  <a:pos x="1624" y="1127"/>
                </a:cxn>
                <a:cxn ang="0">
                  <a:pos x="1431" y="1161"/>
                </a:cxn>
                <a:cxn ang="0">
                  <a:pos x="1212" y="1189"/>
                </a:cxn>
                <a:cxn ang="0">
                  <a:pos x="974" y="1193"/>
                </a:cxn>
                <a:cxn ang="0">
                  <a:pos x="753" y="1186"/>
                </a:cxn>
                <a:cxn ang="0">
                  <a:pos x="549" y="1158"/>
                </a:cxn>
                <a:cxn ang="0">
                  <a:pos x="373" y="1117"/>
                </a:cxn>
                <a:cxn ang="0">
                  <a:pos x="221" y="1054"/>
                </a:cxn>
                <a:cxn ang="0">
                  <a:pos x="103" y="985"/>
                </a:cxn>
                <a:cxn ang="0">
                  <a:pos x="28" y="896"/>
                </a:cxn>
                <a:cxn ang="0">
                  <a:pos x="0" y="802"/>
                </a:cxn>
                <a:cxn ang="0">
                  <a:pos x="14" y="685"/>
                </a:cxn>
                <a:cxn ang="0">
                  <a:pos x="72" y="560"/>
                </a:cxn>
                <a:cxn ang="0">
                  <a:pos x="162" y="429"/>
                </a:cxn>
                <a:cxn ang="0">
                  <a:pos x="297" y="311"/>
                </a:cxn>
                <a:cxn ang="0">
                  <a:pos x="455" y="194"/>
                </a:cxn>
                <a:cxn ang="0">
                  <a:pos x="650" y="104"/>
                </a:cxn>
                <a:cxn ang="0">
                  <a:pos x="864" y="38"/>
                </a:cxn>
                <a:cxn ang="0">
                  <a:pos x="1106" y="7"/>
                </a:cxn>
              </a:cxnLst>
              <a:rect l="0" t="0" r="r" b="b"/>
              <a:pathLst>
                <a:path w="2291" h="1193">
                  <a:moveTo>
                    <a:pt x="1106" y="7"/>
                  </a:moveTo>
                  <a:lnTo>
                    <a:pt x="1344" y="0"/>
                  </a:lnTo>
                  <a:lnTo>
                    <a:pt x="1575" y="35"/>
                  </a:lnTo>
                  <a:lnTo>
                    <a:pt x="1790" y="90"/>
                  </a:lnTo>
                  <a:lnTo>
                    <a:pt x="1973" y="176"/>
                  </a:lnTo>
                  <a:lnTo>
                    <a:pt x="2119" y="277"/>
                  </a:lnTo>
                  <a:lnTo>
                    <a:pt x="2226" y="394"/>
                  </a:lnTo>
                  <a:lnTo>
                    <a:pt x="2284" y="515"/>
                  </a:lnTo>
                  <a:lnTo>
                    <a:pt x="2291" y="643"/>
                  </a:lnTo>
                  <a:lnTo>
                    <a:pt x="2240" y="757"/>
                  </a:lnTo>
                  <a:lnTo>
                    <a:pt x="2163" y="861"/>
                  </a:lnTo>
                  <a:lnTo>
                    <a:pt x="2062" y="947"/>
                  </a:lnTo>
                  <a:lnTo>
                    <a:pt x="1941" y="1023"/>
                  </a:lnTo>
                  <a:lnTo>
                    <a:pt x="1794" y="1075"/>
                  </a:lnTo>
                  <a:lnTo>
                    <a:pt x="1624" y="1127"/>
                  </a:lnTo>
                  <a:lnTo>
                    <a:pt x="1431" y="1161"/>
                  </a:lnTo>
                  <a:lnTo>
                    <a:pt x="1212" y="1189"/>
                  </a:lnTo>
                  <a:lnTo>
                    <a:pt x="974" y="1193"/>
                  </a:lnTo>
                  <a:lnTo>
                    <a:pt x="753" y="1186"/>
                  </a:lnTo>
                  <a:lnTo>
                    <a:pt x="549" y="1158"/>
                  </a:lnTo>
                  <a:lnTo>
                    <a:pt x="373" y="1117"/>
                  </a:lnTo>
                  <a:lnTo>
                    <a:pt x="221" y="1054"/>
                  </a:lnTo>
                  <a:lnTo>
                    <a:pt x="103" y="985"/>
                  </a:lnTo>
                  <a:lnTo>
                    <a:pt x="28" y="896"/>
                  </a:lnTo>
                  <a:lnTo>
                    <a:pt x="0" y="802"/>
                  </a:lnTo>
                  <a:lnTo>
                    <a:pt x="14" y="685"/>
                  </a:lnTo>
                  <a:lnTo>
                    <a:pt x="72" y="560"/>
                  </a:lnTo>
                  <a:lnTo>
                    <a:pt x="162" y="429"/>
                  </a:lnTo>
                  <a:lnTo>
                    <a:pt x="297" y="311"/>
                  </a:lnTo>
                  <a:lnTo>
                    <a:pt x="455" y="194"/>
                  </a:lnTo>
                  <a:lnTo>
                    <a:pt x="650" y="104"/>
                  </a:lnTo>
                  <a:lnTo>
                    <a:pt x="864" y="38"/>
                  </a:lnTo>
                  <a:lnTo>
                    <a:pt x="1106" y="7"/>
                  </a:lnTo>
                  <a:close/>
                </a:path>
              </a:pathLst>
            </a:custGeom>
            <a:solidFill>
              <a:srgbClr val="FF0066">
                <a:alpha val="6000"/>
              </a:srgbClr>
            </a:solidFill>
            <a:ln w="9525">
              <a:noFill/>
              <a:round/>
              <a:headEnd/>
              <a:tailEnd/>
            </a:ln>
          </p:spPr>
          <p:txBody>
            <a:bodyPr/>
            <a:lstStyle/>
            <a:p>
              <a:endParaRPr lang="ar-SA"/>
            </a:p>
          </p:txBody>
        </p:sp>
        <p:sp>
          <p:nvSpPr>
            <p:cNvPr id="3565" name="Freeform 493"/>
            <p:cNvSpPr>
              <a:spLocks/>
            </p:cNvSpPr>
            <p:nvPr/>
          </p:nvSpPr>
          <p:spPr bwMode="auto">
            <a:xfrm>
              <a:off x="2327" y="1413"/>
              <a:ext cx="368" cy="192"/>
            </a:xfrm>
            <a:custGeom>
              <a:avLst/>
              <a:gdLst/>
              <a:ahLst/>
              <a:cxnLst>
                <a:cxn ang="0">
                  <a:pos x="1058" y="3"/>
                </a:cxn>
                <a:cxn ang="0">
                  <a:pos x="1296" y="0"/>
                </a:cxn>
                <a:cxn ang="0">
                  <a:pos x="1521" y="35"/>
                </a:cxn>
                <a:cxn ang="0">
                  <a:pos x="1728" y="93"/>
                </a:cxn>
                <a:cxn ang="0">
                  <a:pos x="1907" y="179"/>
                </a:cxn>
                <a:cxn ang="0">
                  <a:pos x="2053" y="280"/>
                </a:cxn>
                <a:cxn ang="0">
                  <a:pos x="2154" y="397"/>
                </a:cxn>
                <a:cxn ang="0">
                  <a:pos x="2209" y="518"/>
                </a:cxn>
                <a:cxn ang="0">
                  <a:pos x="2209" y="652"/>
                </a:cxn>
                <a:cxn ang="0">
                  <a:pos x="2143" y="764"/>
                </a:cxn>
                <a:cxn ang="0">
                  <a:pos x="2063" y="864"/>
                </a:cxn>
                <a:cxn ang="0">
                  <a:pos x="1967" y="940"/>
                </a:cxn>
                <a:cxn ang="0">
                  <a:pos x="1852" y="1009"/>
                </a:cxn>
                <a:cxn ang="0">
                  <a:pos x="1714" y="1057"/>
                </a:cxn>
                <a:cxn ang="0">
                  <a:pos x="1562" y="1098"/>
                </a:cxn>
                <a:cxn ang="0">
                  <a:pos x="1383" y="1123"/>
                </a:cxn>
                <a:cxn ang="0">
                  <a:pos x="1178" y="1150"/>
                </a:cxn>
                <a:cxn ang="0">
                  <a:pos x="951" y="1153"/>
                </a:cxn>
                <a:cxn ang="0">
                  <a:pos x="732" y="1147"/>
                </a:cxn>
                <a:cxn ang="0">
                  <a:pos x="536" y="1119"/>
                </a:cxn>
                <a:cxn ang="0">
                  <a:pos x="366" y="1084"/>
                </a:cxn>
                <a:cxn ang="0">
                  <a:pos x="218" y="1029"/>
                </a:cxn>
                <a:cxn ang="0">
                  <a:pos x="104" y="960"/>
                </a:cxn>
                <a:cxn ang="0">
                  <a:pos x="28" y="881"/>
                </a:cxn>
                <a:cxn ang="0">
                  <a:pos x="0" y="791"/>
                </a:cxn>
                <a:cxn ang="0">
                  <a:pos x="11" y="674"/>
                </a:cxn>
                <a:cxn ang="0">
                  <a:pos x="63" y="556"/>
                </a:cxn>
                <a:cxn ang="0">
                  <a:pos x="149" y="428"/>
                </a:cxn>
                <a:cxn ang="0">
                  <a:pos x="277" y="311"/>
                </a:cxn>
                <a:cxn ang="0">
                  <a:pos x="429" y="197"/>
                </a:cxn>
                <a:cxn ang="0">
                  <a:pos x="611" y="107"/>
                </a:cxn>
                <a:cxn ang="0">
                  <a:pos x="823" y="35"/>
                </a:cxn>
                <a:cxn ang="0">
                  <a:pos x="1058" y="3"/>
                </a:cxn>
              </a:cxnLst>
              <a:rect l="0" t="0" r="r" b="b"/>
              <a:pathLst>
                <a:path w="2209" h="1153">
                  <a:moveTo>
                    <a:pt x="1058" y="3"/>
                  </a:moveTo>
                  <a:lnTo>
                    <a:pt x="1296" y="0"/>
                  </a:lnTo>
                  <a:lnTo>
                    <a:pt x="1521" y="35"/>
                  </a:lnTo>
                  <a:lnTo>
                    <a:pt x="1728" y="93"/>
                  </a:lnTo>
                  <a:lnTo>
                    <a:pt x="1907" y="179"/>
                  </a:lnTo>
                  <a:lnTo>
                    <a:pt x="2053" y="280"/>
                  </a:lnTo>
                  <a:lnTo>
                    <a:pt x="2154" y="397"/>
                  </a:lnTo>
                  <a:lnTo>
                    <a:pt x="2209" y="518"/>
                  </a:lnTo>
                  <a:lnTo>
                    <a:pt x="2209" y="652"/>
                  </a:lnTo>
                  <a:lnTo>
                    <a:pt x="2143" y="764"/>
                  </a:lnTo>
                  <a:lnTo>
                    <a:pt x="2063" y="864"/>
                  </a:lnTo>
                  <a:lnTo>
                    <a:pt x="1967" y="940"/>
                  </a:lnTo>
                  <a:lnTo>
                    <a:pt x="1852" y="1009"/>
                  </a:lnTo>
                  <a:lnTo>
                    <a:pt x="1714" y="1057"/>
                  </a:lnTo>
                  <a:lnTo>
                    <a:pt x="1562" y="1098"/>
                  </a:lnTo>
                  <a:lnTo>
                    <a:pt x="1383" y="1123"/>
                  </a:lnTo>
                  <a:lnTo>
                    <a:pt x="1178" y="1150"/>
                  </a:lnTo>
                  <a:lnTo>
                    <a:pt x="951" y="1153"/>
                  </a:lnTo>
                  <a:lnTo>
                    <a:pt x="732" y="1147"/>
                  </a:lnTo>
                  <a:lnTo>
                    <a:pt x="536" y="1119"/>
                  </a:lnTo>
                  <a:lnTo>
                    <a:pt x="366" y="1084"/>
                  </a:lnTo>
                  <a:lnTo>
                    <a:pt x="218" y="1029"/>
                  </a:lnTo>
                  <a:lnTo>
                    <a:pt x="104" y="960"/>
                  </a:lnTo>
                  <a:lnTo>
                    <a:pt x="28" y="881"/>
                  </a:lnTo>
                  <a:lnTo>
                    <a:pt x="0" y="791"/>
                  </a:lnTo>
                  <a:lnTo>
                    <a:pt x="11" y="674"/>
                  </a:lnTo>
                  <a:lnTo>
                    <a:pt x="63" y="556"/>
                  </a:lnTo>
                  <a:lnTo>
                    <a:pt x="149" y="428"/>
                  </a:lnTo>
                  <a:lnTo>
                    <a:pt x="277" y="311"/>
                  </a:lnTo>
                  <a:lnTo>
                    <a:pt x="429" y="197"/>
                  </a:lnTo>
                  <a:lnTo>
                    <a:pt x="611" y="107"/>
                  </a:lnTo>
                  <a:lnTo>
                    <a:pt x="823" y="35"/>
                  </a:lnTo>
                  <a:lnTo>
                    <a:pt x="1058" y="3"/>
                  </a:lnTo>
                  <a:close/>
                </a:path>
              </a:pathLst>
            </a:custGeom>
            <a:solidFill>
              <a:srgbClr val="FF0066">
                <a:alpha val="6000"/>
              </a:srgbClr>
            </a:solidFill>
            <a:ln w="9525">
              <a:noFill/>
              <a:round/>
              <a:headEnd/>
              <a:tailEnd/>
            </a:ln>
          </p:spPr>
          <p:txBody>
            <a:bodyPr/>
            <a:lstStyle/>
            <a:p>
              <a:endParaRPr lang="ar-SA"/>
            </a:p>
          </p:txBody>
        </p:sp>
        <p:sp>
          <p:nvSpPr>
            <p:cNvPr id="3566" name="Freeform 494"/>
            <p:cNvSpPr>
              <a:spLocks/>
            </p:cNvSpPr>
            <p:nvPr/>
          </p:nvSpPr>
          <p:spPr bwMode="auto">
            <a:xfrm>
              <a:off x="2332" y="1415"/>
              <a:ext cx="356" cy="185"/>
            </a:xfrm>
            <a:custGeom>
              <a:avLst/>
              <a:gdLst/>
              <a:ahLst/>
              <a:cxnLst>
                <a:cxn ang="0">
                  <a:pos x="1008" y="4"/>
                </a:cxn>
                <a:cxn ang="0">
                  <a:pos x="1236" y="0"/>
                </a:cxn>
                <a:cxn ang="0">
                  <a:pos x="1461" y="31"/>
                </a:cxn>
                <a:cxn ang="0">
                  <a:pos x="1668" y="91"/>
                </a:cxn>
                <a:cxn ang="0">
                  <a:pos x="1848" y="177"/>
                </a:cxn>
                <a:cxn ang="0">
                  <a:pos x="1987" y="273"/>
                </a:cxn>
                <a:cxn ang="0">
                  <a:pos x="2087" y="391"/>
                </a:cxn>
                <a:cxn ang="0">
                  <a:pos x="2131" y="512"/>
                </a:cxn>
                <a:cxn ang="0">
                  <a:pos x="2122" y="647"/>
                </a:cxn>
                <a:cxn ang="0">
                  <a:pos x="2045" y="760"/>
                </a:cxn>
                <a:cxn ang="0">
                  <a:pos x="1966" y="854"/>
                </a:cxn>
                <a:cxn ang="0">
                  <a:pos x="1872" y="927"/>
                </a:cxn>
                <a:cxn ang="0">
                  <a:pos x="1769" y="985"/>
                </a:cxn>
                <a:cxn ang="0">
                  <a:pos x="1641" y="1027"/>
                </a:cxn>
                <a:cxn ang="0">
                  <a:pos x="1503" y="1062"/>
                </a:cxn>
                <a:cxn ang="0">
                  <a:pos x="1337" y="1085"/>
                </a:cxn>
                <a:cxn ang="0">
                  <a:pos x="1146" y="1106"/>
                </a:cxn>
                <a:cxn ang="0">
                  <a:pos x="922" y="1110"/>
                </a:cxn>
                <a:cxn ang="0">
                  <a:pos x="714" y="1106"/>
                </a:cxn>
                <a:cxn ang="0">
                  <a:pos x="521" y="1085"/>
                </a:cxn>
                <a:cxn ang="0">
                  <a:pos x="355" y="1051"/>
                </a:cxn>
                <a:cxn ang="0">
                  <a:pos x="207" y="1002"/>
                </a:cxn>
                <a:cxn ang="0">
                  <a:pos x="100" y="941"/>
                </a:cxn>
                <a:cxn ang="0">
                  <a:pos x="27" y="864"/>
                </a:cxn>
                <a:cxn ang="0">
                  <a:pos x="0" y="778"/>
                </a:cxn>
                <a:cxn ang="0">
                  <a:pos x="9" y="667"/>
                </a:cxn>
                <a:cxn ang="0">
                  <a:pos x="58" y="550"/>
                </a:cxn>
                <a:cxn ang="0">
                  <a:pos x="141" y="422"/>
                </a:cxn>
                <a:cxn ang="0">
                  <a:pos x="262" y="305"/>
                </a:cxn>
                <a:cxn ang="0">
                  <a:pos x="403" y="194"/>
                </a:cxn>
                <a:cxn ang="0">
                  <a:pos x="579" y="104"/>
                </a:cxn>
                <a:cxn ang="0">
                  <a:pos x="777" y="35"/>
                </a:cxn>
                <a:cxn ang="0">
                  <a:pos x="1008" y="4"/>
                </a:cxn>
              </a:cxnLst>
              <a:rect l="0" t="0" r="r" b="b"/>
              <a:pathLst>
                <a:path w="2131" h="1110">
                  <a:moveTo>
                    <a:pt x="1008" y="4"/>
                  </a:moveTo>
                  <a:lnTo>
                    <a:pt x="1236" y="0"/>
                  </a:lnTo>
                  <a:lnTo>
                    <a:pt x="1461" y="31"/>
                  </a:lnTo>
                  <a:lnTo>
                    <a:pt x="1668" y="91"/>
                  </a:lnTo>
                  <a:lnTo>
                    <a:pt x="1848" y="177"/>
                  </a:lnTo>
                  <a:lnTo>
                    <a:pt x="1987" y="273"/>
                  </a:lnTo>
                  <a:lnTo>
                    <a:pt x="2087" y="391"/>
                  </a:lnTo>
                  <a:lnTo>
                    <a:pt x="2131" y="512"/>
                  </a:lnTo>
                  <a:lnTo>
                    <a:pt x="2122" y="647"/>
                  </a:lnTo>
                  <a:lnTo>
                    <a:pt x="2045" y="760"/>
                  </a:lnTo>
                  <a:lnTo>
                    <a:pt x="1966" y="854"/>
                  </a:lnTo>
                  <a:lnTo>
                    <a:pt x="1872" y="927"/>
                  </a:lnTo>
                  <a:lnTo>
                    <a:pt x="1769" y="985"/>
                  </a:lnTo>
                  <a:lnTo>
                    <a:pt x="1641" y="1027"/>
                  </a:lnTo>
                  <a:lnTo>
                    <a:pt x="1503" y="1062"/>
                  </a:lnTo>
                  <a:lnTo>
                    <a:pt x="1337" y="1085"/>
                  </a:lnTo>
                  <a:lnTo>
                    <a:pt x="1146" y="1106"/>
                  </a:lnTo>
                  <a:lnTo>
                    <a:pt x="922" y="1110"/>
                  </a:lnTo>
                  <a:lnTo>
                    <a:pt x="714" y="1106"/>
                  </a:lnTo>
                  <a:lnTo>
                    <a:pt x="521" y="1085"/>
                  </a:lnTo>
                  <a:lnTo>
                    <a:pt x="355" y="1051"/>
                  </a:lnTo>
                  <a:lnTo>
                    <a:pt x="207" y="1002"/>
                  </a:lnTo>
                  <a:lnTo>
                    <a:pt x="100" y="941"/>
                  </a:lnTo>
                  <a:lnTo>
                    <a:pt x="27" y="864"/>
                  </a:lnTo>
                  <a:lnTo>
                    <a:pt x="0" y="778"/>
                  </a:lnTo>
                  <a:lnTo>
                    <a:pt x="9" y="667"/>
                  </a:lnTo>
                  <a:lnTo>
                    <a:pt x="58" y="550"/>
                  </a:lnTo>
                  <a:lnTo>
                    <a:pt x="141" y="422"/>
                  </a:lnTo>
                  <a:lnTo>
                    <a:pt x="262" y="305"/>
                  </a:lnTo>
                  <a:lnTo>
                    <a:pt x="403" y="194"/>
                  </a:lnTo>
                  <a:lnTo>
                    <a:pt x="579" y="104"/>
                  </a:lnTo>
                  <a:lnTo>
                    <a:pt x="777" y="35"/>
                  </a:lnTo>
                  <a:lnTo>
                    <a:pt x="1008" y="4"/>
                  </a:lnTo>
                  <a:close/>
                </a:path>
              </a:pathLst>
            </a:custGeom>
            <a:solidFill>
              <a:srgbClr val="FF0066">
                <a:alpha val="6000"/>
              </a:srgbClr>
            </a:solidFill>
            <a:ln w="9525">
              <a:noFill/>
              <a:round/>
              <a:headEnd/>
              <a:tailEnd/>
            </a:ln>
          </p:spPr>
          <p:txBody>
            <a:bodyPr/>
            <a:lstStyle/>
            <a:p>
              <a:endParaRPr lang="ar-SA"/>
            </a:p>
          </p:txBody>
        </p:sp>
        <p:sp>
          <p:nvSpPr>
            <p:cNvPr id="3567" name="Freeform 495"/>
            <p:cNvSpPr>
              <a:spLocks/>
            </p:cNvSpPr>
            <p:nvPr/>
          </p:nvSpPr>
          <p:spPr bwMode="auto">
            <a:xfrm>
              <a:off x="2337" y="1418"/>
              <a:ext cx="345" cy="177"/>
            </a:xfrm>
            <a:custGeom>
              <a:avLst/>
              <a:gdLst/>
              <a:ahLst/>
              <a:cxnLst>
                <a:cxn ang="0">
                  <a:pos x="968" y="3"/>
                </a:cxn>
                <a:cxn ang="0">
                  <a:pos x="1192" y="0"/>
                </a:cxn>
                <a:cxn ang="0">
                  <a:pos x="1412" y="31"/>
                </a:cxn>
                <a:cxn ang="0">
                  <a:pos x="1617" y="86"/>
                </a:cxn>
                <a:cxn ang="0">
                  <a:pos x="1797" y="170"/>
                </a:cxn>
                <a:cxn ang="0">
                  <a:pos x="1931" y="267"/>
                </a:cxn>
                <a:cxn ang="0">
                  <a:pos x="2025" y="380"/>
                </a:cxn>
                <a:cxn ang="0">
                  <a:pos x="2066" y="509"/>
                </a:cxn>
                <a:cxn ang="0">
                  <a:pos x="2042" y="647"/>
                </a:cxn>
                <a:cxn ang="0">
                  <a:pos x="1956" y="760"/>
                </a:cxn>
                <a:cxn ang="0">
                  <a:pos x="1873" y="850"/>
                </a:cxn>
                <a:cxn ang="0">
                  <a:pos x="1783" y="913"/>
                </a:cxn>
                <a:cxn ang="0">
                  <a:pos x="1686" y="968"/>
                </a:cxn>
                <a:cxn ang="0">
                  <a:pos x="1572" y="999"/>
                </a:cxn>
                <a:cxn ang="0">
                  <a:pos x="1444" y="1030"/>
                </a:cxn>
                <a:cxn ang="0">
                  <a:pos x="1292" y="1048"/>
                </a:cxn>
                <a:cxn ang="0">
                  <a:pos x="1112" y="1065"/>
                </a:cxn>
                <a:cxn ang="0">
                  <a:pos x="894" y="1065"/>
                </a:cxn>
                <a:cxn ang="0">
                  <a:pos x="694" y="1062"/>
                </a:cxn>
                <a:cxn ang="0">
                  <a:pos x="507" y="1044"/>
                </a:cxn>
                <a:cxn ang="0">
                  <a:pos x="349" y="1016"/>
                </a:cxn>
                <a:cxn ang="0">
                  <a:pos x="203" y="971"/>
                </a:cxn>
                <a:cxn ang="0">
                  <a:pos x="99" y="916"/>
                </a:cxn>
                <a:cxn ang="0">
                  <a:pos x="27" y="843"/>
                </a:cxn>
                <a:cxn ang="0">
                  <a:pos x="0" y="764"/>
                </a:cxn>
                <a:cxn ang="0">
                  <a:pos x="10" y="657"/>
                </a:cxn>
                <a:cxn ang="0">
                  <a:pos x="55" y="539"/>
                </a:cxn>
                <a:cxn ang="0">
                  <a:pos x="131" y="422"/>
                </a:cxn>
                <a:cxn ang="0">
                  <a:pos x="245" y="305"/>
                </a:cxn>
                <a:cxn ang="0">
                  <a:pos x="380" y="193"/>
                </a:cxn>
                <a:cxn ang="0">
                  <a:pos x="548" y="104"/>
                </a:cxn>
                <a:cxn ang="0">
                  <a:pos x="743" y="35"/>
                </a:cxn>
                <a:cxn ang="0">
                  <a:pos x="968" y="3"/>
                </a:cxn>
              </a:cxnLst>
              <a:rect l="0" t="0" r="r" b="b"/>
              <a:pathLst>
                <a:path w="2066" h="1065">
                  <a:moveTo>
                    <a:pt x="968" y="3"/>
                  </a:moveTo>
                  <a:lnTo>
                    <a:pt x="1192" y="0"/>
                  </a:lnTo>
                  <a:lnTo>
                    <a:pt x="1412" y="31"/>
                  </a:lnTo>
                  <a:lnTo>
                    <a:pt x="1617" y="86"/>
                  </a:lnTo>
                  <a:lnTo>
                    <a:pt x="1797" y="170"/>
                  </a:lnTo>
                  <a:lnTo>
                    <a:pt x="1931" y="267"/>
                  </a:lnTo>
                  <a:lnTo>
                    <a:pt x="2025" y="380"/>
                  </a:lnTo>
                  <a:lnTo>
                    <a:pt x="2066" y="509"/>
                  </a:lnTo>
                  <a:lnTo>
                    <a:pt x="2042" y="647"/>
                  </a:lnTo>
                  <a:lnTo>
                    <a:pt x="1956" y="760"/>
                  </a:lnTo>
                  <a:lnTo>
                    <a:pt x="1873" y="850"/>
                  </a:lnTo>
                  <a:lnTo>
                    <a:pt x="1783" y="913"/>
                  </a:lnTo>
                  <a:lnTo>
                    <a:pt x="1686" y="968"/>
                  </a:lnTo>
                  <a:lnTo>
                    <a:pt x="1572" y="999"/>
                  </a:lnTo>
                  <a:lnTo>
                    <a:pt x="1444" y="1030"/>
                  </a:lnTo>
                  <a:lnTo>
                    <a:pt x="1292" y="1048"/>
                  </a:lnTo>
                  <a:lnTo>
                    <a:pt x="1112" y="1065"/>
                  </a:lnTo>
                  <a:lnTo>
                    <a:pt x="894" y="1065"/>
                  </a:lnTo>
                  <a:lnTo>
                    <a:pt x="694" y="1062"/>
                  </a:lnTo>
                  <a:lnTo>
                    <a:pt x="507" y="1044"/>
                  </a:lnTo>
                  <a:lnTo>
                    <a:pt x="349" y="1016"/>
                  </a:lnTo>
                  <a:lnTo>
                    <a:pt x="203" y="971"/>
                  </a:lnTo>
                  <a:lnTo>
                    <a:pt x="99" y="916"/>
                  </a:lnTo>
                  <a:lnTo>
                    <a:pt x="27" y="843"/>
                  </a:lnTo>
                  <a:lnTo>
                    <a:pt x="0" y="764"/>
                  </a:lnTo>
                  <a:lnTo>
                    <a:pt x="10" y="657"/>
                  </a:lnTo>
                  <a:lnTo>
                    <a:pt x="55" y="539"/>
                  </a:lnTo>
                  <a:lnTo>
                    <a:pt x="131" y="422"/>
                  </a:lnTo>
                  <a:lnTo>
                    <a:pt x="245" y="305"/>
                  </a:lnTo>
                  <a:lnTo>
                    <a:pt x="380" y="193"/>
                  </a:lnTo>
                  <a:lnTo>
                    <a:pt x="548" y="104"/>
                  </a:lnTo>
                  <a:lnTo>
                    <a:pt x="743" y="35"/>
                  </a:lnTo>
                  <a:lnTo>
                    <a:pt x="968" y="3"/>
                  </a:lnTo>
                  <a:close/>
                </a:path>
              </a:pathLst>
            </a:custGeom>
            <a:solidFill>
              <a:srgbClr val="FF0066">
                <a:alpha val="6000"/>
              </a:srgbClr>
            </a:solidFill>
            <a:ln w="9525">
              <a:noFill/>
              <a:round/>
              <a:headEnd/>
              <a:tailEnd/>
            </a:ln>
          </p:spPr>
          <p:txBody>
            <a:bodyPr/>
            <a:lstStyle/>
            <a:p>
              <a:endParaRPr lang="ar-SA"/>
            </a:p>
          </p:txBody>
        </p:sp>
        <p:sp>
          <p:nvSpPr>
            <p:cNvPr id="3568" name="Freeform 496"/>
            <p:cNvSpPr>
              <a:spLocks/>
            </p:cNvSpPr>
            <p:nvPr/>
          </p:nvSpPr>
          <p:spPr bwMode="auto">
            <a:xfrm>
              <a:off x="2344" y="1420"/>
              <a:ext cx="331" cy="170"/>
            </a:xfrm>
            <a:custGeom>
              <a:avLst/>
              <a:gdLst/>
              <a:ahLst/>
              <a:cxnLst>
                <a:cxn ang="0">
                  <a:pos x="912" y="4"/>
                </a:cxn>
                <a:cxn ang="0">
                  <a:pos x="1133" y="0"/>
                </a:cxn>
                <a:cxn ang="0">
                  <a:pos x="1351" y="28"/>
                </a:cxn>
                <a:cxn ang="0">
                  <a:pos x="1555" y="80"/>
                </a:cxn>
                <a:cxn ang="0">
                  <a:pos x="1731" y="163"/>
                </a:cxn>
                <a:cxn ang="0">
                  <a:pos x="1866" y="256"/>
                </a:cxn>
                <a:cxn ang="0">
                  <a:pos x="1956" y="374"/>
                </a:cxn>
                <a:cxn ang="0">
                  <a:pos x="1987" y="505"/>
                </a:cxn>
                <a:cxn ang="0">
                  <a:pos x="1956" y="643"/>
                </a:cxn>
                <a:cxn ang="0">
                  <a:pos x="1855" y="757"/>
                </a:cxn>
                <a:cxn ang="0">
                  <a:pos x="1769" y="841"/>
                </a:cxn>
                <a:cxn ang="0">
                  <a:pos x="1686" y="899"/>
                </a:cxn>
                <a:cxn ang="0">
                  <a:pos x="1599" y="944"/>
                </a:cxn>
                <a:cxn ang="0">
                  <a:pos x="1495" y="971"/>
                </a:cxn>
                <a:cxn ang="0">
                  <a:pos x="1379" y="988"/>
                </a:cxn>
                <a:cxn ang="0">
                  <a:pos x="1241" y="1003"/>
                </a:cxn>
                <a:cxn ang="0">
                  <a:pos x="1074" y="1020"/>
                </a:cxn>
                <a:cxn ang="0">
                  <a:pos x="864" y="1020"/>
                </a:cxn>
                <a:cxn ang="0">
                  <a:pos x="670" y="1020"/>
                </a:cxn>
                <a:cxn ang="0">
                  <a:pos x="490" y="1010"/>
                </a:cxn>
                <a:cxn ang="0">
                  <a:pos x="331" y="985"/>
                </a:cxn>
                <a:cxn ang="0">
                  <a:pos x="196" y="944"/>
                </a:cxn>
                <a:cxn ang="0">
                  <a:pos x="93" y="892"/>
                </a:cxn>
                <a:cxn ang="0">
                  <a:pos x="27" y="823"/>
                </a:cxn>
                <a:cxn ang="0">
                  <a:pos x="0" y="747"/>
                </a:cxn>
                <a:cxn ang="0">
                  <a:pos x="3" y="643"/>
                </a:cxn>
                <a:cxn ang="0">
                  <a:pos x="44" y="526"/>
                </a:cxn>
                <a:cxn ang="0">
                  <a:pos x="110" y="409"/>
                </a:cxn>
                <a:cxn ang="0">
                  <a:pos x="221" y="294"/>
                </a:cxn>
                <a:cxn ang="0">
                  <a:pos x="345" y="184"/>
                </a:cxn>
                <a:cxn ang="0">
                  <a:pos x="507" y="101"/>
                </a:cxn>
                <a:cxn ang="0">
                  <a:pos x="694" y="32"/>
                </a:cxn>
                <a:cxn ang="0">
                  <a:pos x="912" y="4"/>
                </a:cxn>
              </a:cxnLst>
              <a:rect l="0" t="0" r="r" b="b"/>
              <a:pathLst>
                <a:path w="1987" h="1020">
                  <a:moveTo>
                    <a:pt x="912" y="4"/>
                  </a:moveTo>
                  <a:lnTo>
                    <a:pt x="1133" y="0"/>
                  </a:lnTo>
                  <a:lnTo>
                    <a:pt x="1351" y="28"/>
                  </a:lnTo>
                  <a:lnTo>
                    <a:pt x="1555" y="80"/>
                  </a:lnTo>
                  <a:lnTo>
                    <a:pt x="1731" y="163"/>
                  </a:lnTo>
                  <a:lnTo>
                    <a:pt x="1866" y="256"/>
                  </a:lnTo>
                  <a:lnTo>
                    <a:pt x="1956" y="374"/>
                  </a:lnTo>
                  <a:lnTo>
                    <a:pt x="1987" y="505"/>
                  </a:lnTo>
                  <a:lnTo>
                    <a:pt x="1956" y="643"/>
                  </a:lnTo>
                  <a:lnTo>
                    <a:pt x="1855" y="757"/>
                  </a:lnTo>
                  <a:lnTo>
                    <a:pt x="1769" y="841"/>
                  </a:lnTo>
                  <a:lnTo>
                    <a:pt x="1686" y="899"/>
                  </a:lnTo>
                  <a:lnTo>
                    <a:pt x="1599" y="944"/>
                  </a:lnTo>
                  <a:lnTo>
                    <a:pt x="1495" y="971"/>
                  </a:lnTo>
                  <a:lnTo>
                    <a:pt x="1379" y="988"/>
                  </a:lnTo>
                  <a:lnTo>
                    <a:pt x="1241" y="1003"/>
                  </a:lnTo>
                  <a:lnTo>
                    <a:pt x="1074" y="1020"/>
                  </a:lnTo>
                  <a:lnTo>
                    <a:pt x="864" y="1020"/>
                  </a:lnTo>
                  <a:lnTo>
                    <a:pt x="670" y="1020"/>
                  </a:lnTo>
                  <a:lnTo>
                    <a:pt x="490" y="1010"/>
                  </a:lnTo>
                  <a:lnTo>
                    <a:pt x="331" y="985"/>
                  </a:lnTo>
                  <a:lnTo>
                    <a:pt x="196" y="944"/>
                  </a:lnTo>
                  <a:lnTo>
                    <a:pt x="93" y="892"/>
                  </a:lnTo>
                  <a:lnTo>
                    <a:pt x="27" y="823"/>
                  </a:lnTo>
                  <a:lnTo>
                    <a:pt x="0" y="747"/>
                  </a:lnTo>
                  <a:lnTo>
                    <a:pt x="3" y="643"/>
                  </a:lnTo>
                  <a:lnTo>
                    <a:pt x="44" y="526"/>
                  </a:lnTo>
                  <a:lnTo>
                    <a:pt x="110" y="409"/>
                  </a:lnTo>
                  <a:lnTo>
                    <a:pt x="221" y="294"/>
                  </a:lnTo>
                  <a:lnTo>
                    <a:pt x="345" y="184"/>
                  </a:lnTo>
                  <a:lnTo>
                    <a:pt x="507" y="101"/>
                  </a:lnTo>
                  <a:lnTo>
                    <a:pt x="694" y="32"/>
                  </a:lnTo>
                  <a:lnTo>
                    <a:pt x="912" y="4"/>
                  </a:lnTo>
                  <a:close/>
                </a:path>
              </a:pathLst>
            </a:custGeom>
            <a:solidFill>
              <a:srgbClr val="FF0066">
                <a:alpha val="6000"/>
              </a:srgbClr>
            </a:solidFill>
            <a:ln w="9525">
              <a:noFill/>
              <a:round/>
              <a:headEnd/>
              <a:tailEnd/>
            </a:ln>
          </p:spPr>
          <p:txBody>
            <a:bodyPr/>
            <a:lstStyle/>
            <a:p>
              <a:endParaRPr lang="ar-SA"/>
            </a:p>
          </p:txBody>
        </p:sp>
        <p:sp>
          <p:nvSpPr>
            <p:cNvPr id="3569" name="Freeform 497"/>
            <p:cNvSpPr>
              <a:spLocks/>
            </p:cNvSpPr>
            <p:nvPr/>
          </p:nvSpPr>
          <p:spPr bwMode="auto">
            <a:xfrm>
              <a:off x="2362" y="1425"/>
              <a:ext cx="291" cy="143"/>
            </a:xfrm>
            <a:custGeom>
              <a:avLst/>
              <a:gdLst/>
              <a:ahLst/>
              <a:cxnLst>
                <a:cxn ang="0">
                  <a:pos x="805" y="3"/>
                </a:cxn>
                <a:cxn ang="0">
                  <a:pos x="999" y="0"/>
                </a:cxn>
                <a:cxn ang="0">
                  <a:pos x="1195" y="24"/>
                </a:cxn>
                <a:cxn ang="0">
                  <a:pos x="1372" y="69"/>
                </a:cxn>
                <a:cxn ang="0">
                  <a:pos x="1524" y="138"/>
                </a:cxn>
                <a:cxn ang="0">
                  <a:pos x="1641" y="217"/>
                </a:cxn>
                <a:cxn ang="0">
                  <a:pos x="1725" y="314"/>
                </a:cxn>
                <a:cxn ang="0">
                  <a:pos x="1745" y="418"/>
                </a:cxn>
                <a:cxn ang="0">
                  <a:pos x="1718" y="539"/>
                </a:cxn>
                <a:cxn ang="0">
                  <a:pos x="1635" y="632"/>
                </a:cxn>
                <a:cxn ang="0">
                  <a:pos x="1558" y="704"/>
                </a:cxn>
                <a:cxn ang="0">
                  <a:pos x="1479" y="756"/>
                </a:cxn>
                <a:cxn ang="0">
                  <a:pos x="1403" y="795"/>
                </a:cxn>
                <a:cxn ang="0">
                  <a:pos x="1313" y="816"/>
                </a:cxn>
                <a:cxn ang="0">
                  <a:pos x="1217" y="836"/>
                </a:cxn>
                <a:cxn ang="0">
                  <a:pos x="1088" y="847"/>
                </a:cxn>
                <a:cxn ang="0">
                  <a:pos x="950" y="860"/>
                </a:cxn>
                <a:cxn ang="0">
                  <a:pos x="768" y="860"/>
                </a:cxn>
                <a:cxn ang="0">
                  <a:pos x="595" y="860"/>
                </a:cxn>
                <a:cxn ang="0">
                  <a:pos x="439" y="847"/>
                </a:cxn>
                <a:cxn ang="0">
                  <a:pos x="297" y="830"/>
                </a:cxn>
                <a:cxn ang="0">
                  <a:pos x="176" y="795"/>
                </a:cxn>
                <a:cxn ang="0">
                  <a:pos x="86" y="753"/>
                </a:cxn>
                <a:cxn ang="0">
                  <a:pos x="25" y="701"/>
                </a:cxn>
                <a:cxn ang="0">
                  <a:pos x="0" y="632"/>
                </a:cxn>
                <a:cxn ang="0">
                  <a:pos x="7" y="542"/>
                </a:cxn>
                <a:cxn ang="0">
                  <a:pos x="42" y="449"/>
                </a:cxn>
                <a:cxn ang="0">
                  <a:pos x="103" y="349"/>
                </a:cxn>
                <a:cxn ang="0">
                  <a:pos x="193" y="255"/>
                </a:cxn>
                <a:cxn ang="0">
                  <a:pos x="308" y="165"/>
                </a:cxn>
                <a:cxn ang="0">
                  <a:pos x="449" y="90"/>
                </a:cxn>
                <a:cxn ang="0">
                  <a:pos x="612" y="30"/>
                </a:cxn>
                <a:cxn ang="0">
                  <a:pos x="805" y="3"/>
                </a:cxn>
              </a:cxnLst>
              <a:rect l="0" t="0" r="r" b="b"/>
              <a:pathLst>
                <a:path w="1745" h="860">
                  <a:moveTo>
                    <a:pt x="805" y="3"/>
                  </a:moveTo>
                  <a:lnTo>
                    <a:pt x="999" y="0"/>
                  </a:lnTo>
                  <a:lnTo>
                    <a:pt x="1195" y="24"/>
                  </a:lnTo>
                  <a:lnTo>
                    <a:pt x="1372" y="69"/>
                  </a:lnTo>
                  <a:lnTo>
                    <a:pt x="1524" y="138"/>
                  </a:lnTo>
                  <a:lnTo>
                    <a:pt x="1641" y="217"/>
                  </a:lnTo>
                  <a:lnTo>
                    <a:pt x="1725" y="314"/>
                  </a:lnTo>
                  <a:lnTo>
                    <a:pt x="1745" y="418"/>
                  </a:lnTo>
                  <a:lnTo>
                    <a:pt x="1718" y="539"/>
                  </a:lnTo>
                  <a:lnTo>
                    <a:pt x="1635" y="632"/>
                  </a:lnTo>
                  <a:lnTo>
                    <a:pt x="1558" y="704"/>
                  </a:lnTo>
                  <a:lnTo>
                    <a:pt x="1479" y="756"/>
                  </a:lnTo>
                  <a:lnTo>
                    <a:pt x="1403" y="795"/>
                  </a:lnTo>
                  <a:lnTo>
                    <a:pt x="1313" y="816"/>
                  </a:lnTo>
                  <a:lnTo>
                    <a:pt x="1217" y="836"/>
                  </a:lnTo>
                  <a:lnTo>
                    <a:pt x="1088" y="847"/>
                  </a:lnTo>
                  <a:lnTo>
                    <a:pt x="950" y="860"/>
                  </a:lnTo>
                  <a:lnTo>
                    <a:pt x="768" y="860"/>
                  </a:lnTo>
                  <a:lnTo>
                    <a:pt x="595" y="860"/>
                  </a:lnTo>
                  <a:lnTo>
                    <a:pt x="439" y="847"/>
                  </a:lnTo>
                  <a:lnTo>
                    <a:pt x="297" y="830"/>
                  </a:lnTo>
                  <a:lnTo>
                    <a:pt x="176" y="795"/>
                  </a:lnTo>
                  <a:lnTo>
                    <a:pt x="86" y="753"/>
                  </a:lnTo>
                  <a:lnTo>
                    <a:pt x="25" y="701"/>
                  </a:lnTo>
                  <a:lnTo>
                    <a:pt x="0" y="632"/>
                  </a:lnTo>
                  <a:lnTo>
                    <a:pt x="7" y="542"/>
                  </a:lnTo>
                  <a:lnTo>
                    <a:pt x="42" y="449"/>
                  </a:lnTo>
                  <a:lnTo>
                    <a:pt x="103" y="349"/>
                  </a:lnTo>
                  <a:lnTo>
                    <a:pt x="193" y="255"/>
                  </a:lnTo>
                  <a:lnTo>
                    <a:pt x="308" y="165"/>
                  </a:lnTo>
                  <a:lnTo>
                    <a:pt x="449" y="90"/>
                  </a:lnTo>
                  <a:lnTo>
                    <a:pt x="612" y="30"/>
                  </a:lnTo>
                  <a:lnTo>
                    <a:pt x="805" y="3"/>
                  </a:lnTo>
                  <a:close/>
                </a:path>
              </a:pathLst>
            </a:custGeom>
            <a:solidFill>
              <a:srgbClr val="FF0066">
                <a:alpha val="6000"/>
              </a:srgbClr>
            </a:solidFill>
            <a:ln w="9525">
              <a:noFill/>
              <a:round/>
              <a:headEnd/>
              <a:tailEnd/>
            </a:ln>
          </p:spPr>
          <p:txBody>
            <a:bodyPr/>
            <a:lstStyle/>
            <a:p>
              <a:endParaRPr lang="ar-SA"/>
            </a:p>
          </p:txBody>
        </p:sp>
        <p:sp>
          <p:nvSpPr>
            <p:cNvPr id="3570" name="Freeform 498"/>
            <p:cNvSpPr>
              <a:spLocks/>
            </p:cNvSpPr>
            <p:nvPr/>
          </p:nvSpPr>
          <p:spPr bwMode="auto">
            <a:xfrm>
              <a:off x="2384" y="1430"/>
              <a:ext cx="248" cy="115"/>
            </a:xfrm>
            <a:custGeom>
              <a:avLst/>
              <a:gdLst/>
              <a:ahLst/>
              <a:cxnLst>
                <a:cxn ang="0">
                  <a:pos x="692" y="5"/>
                </a:cxn>
                <a:cxn ang="0">
                  <a:pos x="857" y="0"/>
                </a:cxn>
                <a:cxn ang="0">
                  <a:pos x="1023" y="18"/>
                </a:cxn>
                <a:cxn ang="0">
                  <a:pos x="1171" y="52"/>
                </a:cxn>
                <a:cxn ang="0">
                  <a:pos x="1303" y="108"/>
                </a:cxn>
                <a:cxn ang="0">
                  <a:pos x="1403" y="170"/>
                </a:cxn>
                <a:cxn ang="0">
                  <a:pos x="1469" y="253"/>
                </a:cxn>
                <a:cxn ang="0">
                  <a:pos x="1493" y="336"/>
                </a:cxn>
                <a:cxn ang="0">
                  <a:pos x="1469" y="437"/>
                </a:cxn>
                <a:cxn ang="0">
                  <a:pos x="1392" y="509"/>
                </a:cxn>
                <a:cxn ang="0">
                  <a:pos x="1331" y="571"/>
                </a:cxn>
                <a:cxn ang="0">
                  <a:pos x="1262" y="613"/>
                </a:cxn>
                <a:cxn ang="0">
                  <a:pos x="1199" y="636"/>
                </a:cxn>
                <a:cxn ang="0">
                  <a:pos x="1119" y="651"/>
                </a:cxn>
                <a:cxn ang="0">
                  <a:pos x="1033" y="671"/>
                </a:cxn>
                <a:cxn ang="0">
                  <a:pos x="926" y="682"/>
                </a:cxn>
                <a:cxn ang="0">
                  <a:pos x="805" y="696"/>
                </a:cxn>
                <a:cxn ang="0">
                  <a:pos x="643" y="696"/>
                </a:cxn>
                <a:cxn ang="0">
                  <a:pos x="497" y="696"/>
                </a:cxn>
                <a:cxn ang="0">
                  <a:pos x="363" y="688"/>
                </a:cxn>
                <a:cxn ang="0">
                  <a:pos x="245" y="674"/>
                </a:cxn>
                <a:cxn ang="0">
                  <a:pos x="142" y="647"/>
                </a:cxn>
                <a:cxn ang="0">
                  <a:pos x="65" y="616"/>
                </a:cxn>
                <a:cxn ang="0">
                  <a:pos x="18" y="571"/>
                </a:cxn>
                <a:cxn ang="0">
                  <a:pos x="0" y="516"/>
                </a:cxn>
                <a:cxn ang="0">
                  <a:pos x="0" y="443"/>
                </a:cxn>
                <a:cxn ang="0">
                  <a:pos x="31" y="368"/>
                </a:cxn>
                <a:cxn ang="0">
                  <a:pos x="79" y="288"/>
                </a:cxn>
                <a:cxn ang="0">
                  <a:pos x="162" y="212"/>
                </a:cxn>
                <a:cxn ang="0">
                  <a:pos x="260" y="135"/>
                </a:cxn>
                <a:cxn ang="0">
                  <a:pos x="387" y="69"/>
                </a:cxn>
                <a:cxn ang="0">
                  <a:pos x="525" y="25"/>
                </a:cxn>
                <a:cxn ang="0">
                  <a:pos x="692" y="5"/>
                </a:cxn>
              </a:cxnLst>
              <a:rect l="0" t="0" r="r" b="b"/>
              <a:pathLst>
                <a:path w="1493" h="696">
                  <a:moveTo>
                    <a:pt x="692" y="5"/>
                  </a:moveTo>
                  <a:lnTo>
                    <a:pt x="857" y="0"/>
                  </a:lnTo>
                  <a:lnTo>
                    <a:pt x="1023" y="18"/>
                  </a:lnTo>
                  <a:lnTo>
                    <a:pt x="1171" y="52"/>
                  </a:lnTo>
                  <a:lnTo>
                    <a:pt x="1303" y="108"/>
                  </a:lnTo>
                  <a:lnTo>
                    <a:pt x="1403" y="170"/>
                  </a:lnTo>
                  <a:lnTo>
                    <a:pt x="1469" y="253"/>
                  </a:lnTo>
                  <a:lnTo>
                    <a:pt x="1493" y="336"/>
                  </a:lnTo>
                  <a:lnTo>
                    <a:pt x="1469" y="437"/>
                  </a:lnTo>
                  <a:lnTo>
                    <a:pt x="1392" y="509"/>
                  </a:lnTo>
                  <a:lnTo>
                    <a:pt x="1331" y="571"/>
                  </a:lnTo>
                  <a:lnTo>
                    <a:pt x="1262" y="613"/>
                  </a:lnTo>
                  <a:lnTo>
                    <a:pt x="1199" y="636"/>
                  </a:lnTo>
                  <a:lnTo>
                    <a:pt x="1119" y="651"/>
                  </a:lnTo>
                  <a:lnTo>
                    <a:pt x="1033" y="671"/>
                  </a:lnTo>
                  <a:lnTo>
                    <a:pt x="926" y="682"/>
                  </a:lnTo>
                  <a:lnTo>
                    <a:pt x="805" y="696"/>
                  </a:lnTo>
                  <a:lnTo>
                    <a:pt x="643" y="696"/>
                  </a:lnTo>
                  <a:lnTo>
                    <a:pt x="497" y="696"/>
                  </a:lnTo>
                  <a:lnTo>
                    <a:pt x="363" y="688"/>
                  </a:lnTo>
                  <a:lnTo>
                    <a:pt x="245" y="674"/>
                  </a:lnTo>
                  <a:lnTo>
                    <a:pt x="142" y="647"/>
                  </a:lnTo>
                  <a:lnTo>
                    <a:pt x="65" y="616"/>
                  </a:lnTo>
                  <a:lnTo>
                    <a:pt x="18" y="571"/>
                  </a:lnTo>
                  <a:lnTo>
                    <a:pt x="0" y="516"/>
                  </a:lnTo>
                  <a:lnTo>
                    <a:pt x="0" y="443"/>
                  </a:lnTo>
                  <a:lnTo>
                    <a:pt x="31" y="368"/>
                  </a:lnTo>
                  <a:lnTo>
                    <a:pt x="79" y="288"/>
                  </a:lnTo>
                  <a:lnTo>
                    <a:pt x="162" y="212"/>
                  </a:lnTo>
                  <a:lnTo>
                    <a:pt x="260" y="135"/>
                  </a:lnTo>
                  <a:lnTo>
                    <a:pt x="387" y="69"/>
                  </a:lnTo>
                  <a:lnTo>
                    <a:pt x="525" y="25"/>
                  </a:lnTo>
                  <a:lnTo>
                    <a:pt x="692" y="5"/>
                  </a:lnTo>
                  <a:close/>
                </a:path>
              </a:pathLst>
            </a:custGeom>
            <a:solidFill>
              <a:srgbClr val="FF0066">
                <a:alpha val="6000"/>
              </a:srgbClr>
            </a:solidFill>
            <a:ln w="9525">
              <a:noFill/>
              <a:round/>
              <a:headEnd/>
              <a:tailEnd/>
            </a:ln>
          </p:spPr>
          <p:txBody>
            <a:bodyPr/>
            <a:lstStyle/>
            <a:p>
              <a:endParaRPr lang="ar-SA"/>
            </a:p>
          </p:txBody>
        </p:sp>
        <p:sp>
          <p:nvSpPr>
            <p:cNvPr id="3571" name="Freeform 499"/>
            <p:cNvSpPr>
              <a:spLocks/>
            </p:cNvSpPr>
            <p:nvPr/>
          </p:nvSpPr>
          <p:spPr bwMode="auto">
            <a:xfrm>
              <a:off x="2422" y="1438"/>
              <a:ext cx="168" cy="62"/>
            </a:xfrm>
            <a:custGeom>
              <a:avLst/>
              <a:gdLst/>
              <a:ahLst/>
              <a:cxnLst>
                <a:cxn ang="0">
                  <a:pos x="473" y="8"/>
                </a:cxn>
                <a:cxn ang="0">
                  <a:pos x="584" y="0"/>
                </a:cxn>
                <a:cxn ang="0">
                  <a:pos x="698" y="11"/>
                </a:cxn>
                <a:cxn ang="0">
                  <a:pos x="795" y="25"/>
                </a:cxn>
                <a:cxn ang="0">
                  <a:pos x="885" y="56"/>
                </a:cxn>
                <a:cxn ang="0">
                  <a:pos x="951" y="87"/>
                </a:cxn>
                <a:cxn ang="0">
                  <a:pos x="995" y="129"/>
                </a:cxn>
                <a:cxn ang="0">
                  <a:pos x="1009" y="173"/>
                </a:cxn>
                <a:cxn ang="0">
                  <a:pos x="988" y="225"/>
                </a:cxn>
                <a:cxn ang="0">
                  <a:pos x="940" y="267"/>
                </a:cxn>
                <a:cxn ang="0">
                  <a:pos x="896" y="302"/>
                </a:cxn>
                <a:cxn ang="0">
                  <a:pos x="850" y="322"/>
                </a:cxn>
                <a:cxn ang="0">
                  <a:pos x="809" y="339"/>
                </a:cxn>
                <a:cxn ang="0">
                  <a:pos x="757" y="346"/>
                </a:cxn>
                <a:cxn ang="0">
                  <a:pos x="698" y="357"/>
                </a:cxn>
                <a:cxn ang="0">
                  <a:pos x="629" y="360"/>
                </a:cxn>
                <a:cxn ang="0">
                  <a:pos x="550" y="371"/>
                </a:cxn>
                <a:cxn ang="0">
                  <a:pos x="442" y="371"/>
                </a:cxn>
                <a:cxn ang="0">
                  <a:pos x="338" y="374"/>
                </a:cxn>
                <a:cxn ang="0">
                  <a:pos x="242" y="371"/>
                </a:cxn>
                <a:cxn ang="0">
                  <a:pos x="165" y="367"/>
                </a:cxn>
                <a:cxn ang="0">
                  <a:pos x="93" y="346"/>
                </a:cxn>
                <a:cxn ang="0">
                  <a:pos x="44" y="336"/>
                </a:cxn>
                <a:cxn ang="0">
                  <a:pos x="10" y="308"/>
                </a:cxn>
                <a:cxn ang="0">
                  <a:pos x="0" y="284"/>
                </a:cxn>
                <a:cxn ang="0">
                  <a:pos x="0" y="246"/>
                </a:cxn>
                <a:cxn ang="0">
                  <a:pos x="24" y="204"/>
                </a:cxn>
                <a:cxn ang="0">
                  <a:pos x="62" y="160"/>
                </a:cxn>
                <a:cxn ang="0">
                  <a:pos x="118" y="118"/>
                </a:cxn>
                <a:cxn ang="0">
                  <a:pos x="183" y="77"/>
                </a:cxn>
                <a:cxn ang="0">
                  <a:pos x="266" y="46"/>
                </a:cxn>
                <a:cxn ang="0">
                  <a:pos x="360" y="17"/>
                </a:cxn>
                <a:cxn ang="0">
                  <a:pos x="473" y="8"/>
                </a:cxn>
              </a:cxnLst>
              <a:rect l="0" t="0" r="r" b="b"/>
              <a:pathLst>
                <a:path w="1009" h="374">
                  <a:moveTo>
                    <a:pt x="473" y="8"/>
                  </a:moveTo>
                  <a:lnTo>
                    <a:pt x="584" y="0"/>
                  </a:lnTo>
                  <a:lnTo>
                    <a:pt x="698" y="11"/>
                  </a:lnTo>
                  <a:lnTo>
                    <a:pt x="795" y="25"/>
                  </a:lnTo>
                  <a:lnTo>
                    <a:pt x="885" y="56"/>
                  </a:lnTo>
                  <a:lnTo>
                    <a:pt x="951" y="87"/>
                  </a:lnTo>
                  <a:lnTo>
                    <a:pt x="995" y="129"/>
                  </a:lnTo>
                  <a:lnTo>
                    <a:pt x="1009" y="173"/>
                  </a:lnTo>
                  <a:lnTo>
                    <a:pt x="988" y="225"/>
                  </a:lnTo>
                  <a:lnTo>
                    <a:pt x="940" y="267"/>
                  </a:lnTo>
                  <a:lnTo>
                    <a:pt x="896" y="302"/>
                  </a:lnTo>
                  <a:lnTo>
                    <a:pt x="850" y="322"/>
                  </a:lnTo>
                  <a:lnTo>
                    <a:pt x="809" y="339"/>
                  </a:lnTo>
                  <a:lnTo>
                    <a:pt x="757" y="346"/>
                  </a:lnTo>
                  <a:lnTo>
                    <a:pt x="698" y="357"/>
                  </a:lnTo>
                  <a:lnTo>
                    <a:pt x="629" y="360"/>
                  </a:lnTo>
                  <a:lnTo>
                    <a:pt x="550" y="371"/>
                  </a:lnTo>
                  <a:lnTo>
                    <a:pt x="442" y="371"/>
                  </a:lnTo>
                  <a:lnTo>
                    <a:pt x="338" y="374"/>
                  </a:lnTo>
                  <a:lnTo>
                    <a:pt x="242" y="371"/>
                  </a:lnTo>
                  <a:lnTo>
                    <a:pt x="165" y="367"/>
                  </a:lnTo>
                  <a:lnTo>
                    <a:pt x="93" y="346"/>
                  </a:lnTo>
                  <a:lnTo>
                    <a:pt x="44" y="336"/>
                  </a:lnTo>
                  <a:lnTo>
                    <a:pt x="10" y="308"/>
                  </a:lnTo>
                  <a:lnTo>
                    <a:pt x="0" y="284"/>
                  </a:lnTo>
                  <a:lnTo>
                    <a:pt x="0" y="246"/>
                  </a:lnTo>
                  <a:lnTo>
                    <a:pt x="24" y="204"/>
                  </a:lnTo>
                  <a:lnTo>
                    <a:pt x="62" y="160"/>
                  </a:lnTo>
                  <a:lnTo>
                    <a:pt x="118" y="118"/>
                  </a:lnTo>
                  <a:lnTo>
                    <a:pt x="183" y="77"/>
                  </a:lnTo>
                  <a:lnTo>
                    <a:pt x="266" y="46"/>
                  </a:lnTo>
                  <a:lnTo>
                    <a:pt x="360" y="17"/>
                  </a:lnTo>
                  <a:lnTo>
                    <a:pt x="473" y="8"/>
                  </a:lnTo>
                  <a:close/>
                </a:path>
              </a:pathLst>
            </a:custGeom>
            <a:solidFill>
              <a:srgbClr val="FF0066">
                <a:alpha val="6000"/>
              </a:srgbClr>
            </a:solidFill>
            <a:ln w="9525">
              <a:noFill/>
              <a:round/>
              <a:headEnd/>
              <a:tailEnd/>
            </a:ln>
          </p:spPr>
          <p:txBody>
            <a:bodyPr/>
            <a:lstStyle/>
            <a:p>
              <a:endParaRPr lang="ar-SA"/>
            </a:p>
          </p:txBody>
        </p:sp>
      </p:grpSp>
      <p:sp>
        <p:nvSpPr>
          <p:cNvPr id="3572" name="Freeform 500"/>
          <p:cNvSpPr>
            <a:spLocks/>
          </p:cNvSpPr>
          <p:nvPr/>
        </p:nvSpPr>
        <p:spPr bwMode="auto">
          <a:xfrm rot="1091343">
            <a:off x="4516438" y="5162550"/>
            <a:ext cx="1150937" cy="1079500"/>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CCFF"/>
          </a:solidFill>
          <a:ln w="9525">
            <a:solidFill>
              <a:srgbClr val="3366CC">
                <a:alpha val="39999"/>
              </a:srgbClr>
            </a:solidFill>
            <a:round/>
            <a:headEnd/>
            <a:tailEnd/>
          </a:ln>
        </p:spPr>
        <p:txBody>
          <a:bodyPr/>
          <a:lstStyle/>
          <a:p>
            <a:endParaRPr lang="ar-SA"/>
          </a:p>
        </p:txBody>
      </p:sp>
      <p:sp>
        <p:nvSpPr>
          <p:cNvPr id="3573" name="Freeform 501"/>
          <p:cNvSpPr>
            <a:spLocks/>
          </p:cNvSpPr>
          <p:nvPr/>
        </p:nvSpPr>
        <p:spPr bwMode="auto">
          <a:xfrm rot="1498487">
            <a:off x="2743200" y="4994275"/>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3399"/>
          </a:solidFill>
          <a:ln w="9525">
            <a:solidFill>
              <a:srgbClr val="D60093">
                <a:alpha val="39999"/>
              </a:srgbClr>
            </a:solidFill>
            <a:round/>
            <a:headEnd/>
            <a:tailEnd/>
          </a:ln>
        </p:spPr>
        <p:txBody>
          <a:bodyPr/>
          <a:lstStyle/>
          <a:p>
            <a:endParaRPr lang="ar-SA"/>
          </a:p>
        </p:txBody>
      </p:sp>
      <p:sp>
        <p:nvSpPr>
          <p:cNvPr id="3574" name="Freeform 502"/>
          <p:cNvSpPr>
            <a:spLocks/>
          </p:cNvSpPr>
          <p:nvPr/>
        </p:nvSpPr>
        <p:spPr bwMode="auto">
          <a:xfrm rot="304471">
            <a:off x="6227763" y="5157788"/>
            <a:ext cx="863600" cy="906462"/>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9900"/>
          </a:solidFill>
          <a:ln w="9525">
            <a:solidFill>
              <a:srgbClr val="AC6600">
                <a:alpha val="39999"/>
              </a:srgbClr>
            </a:solidFill>
            <a:round/>
            <a:headEnd/>
            <a:tailEnd/>
          </a:ln>
        </p:spPr>
        <p:txBody>
          <a:bodyPr/>
          <a:lstStyle/>
          <a:p>
            <a:endParaRPr lang="ar-SA"/>
          </a:p>
        </p:txBody>
      </p:sp>
      <p:sp>
        <p:nvSpPr>
          <p:cNvPr id="3575" name="Freeform 503"/>
          <p:cNvSpPr>
            <a:spLocks/>
          </p:cNvSpPr>
          <p:nvPr/>
        </p:nvSpPr>
        <p:spPr bwMode="auto">
          <a:xfrm rot="304471">
            <a:off x="682625" y="5232400"/>
            <a:ext cx="801688" cy="898525"/>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FFFF00"/>
          </a:solidFill>
          <a:ln w="9525">
            <a:solidFill>
              <a:srgbClr val="FFFF00">
                <a:alpha val="39999"/>
              </a:srgbClr>
            </a:solidFill>
            <a:round/>
            <a:headEnd/>
            <a:tailEnd/>
          </a:ln>
        </p:spPr>
        <p:txBody>
          <a:bodyPr/>
          <a:lstStyle/>
          <a:p>
            <a:endParaRPr lang="ar-SA"/>
          </a:p>
        </p:txBody>
      </p:sp>
      <p:sp>
        <p:nvSpPr>
          <p:cNvPr id="3576" name="Freeform 504"/>
          <p:cNvSpPr>
            <a:spLocks/>
          </p:cNvSpPr>
          <p:nvPr/>
        </p:nvSpPr>
        <p:spPr bwMode="auto">
          <a:xfrm>
            <a:off x="7667625" y="4724400"/>
            <a:ext cx="1008063" cy="976313"/>
          </a:xfrm>
          <a:custGeom>
            <a:avLst/>
            <a:gdLst/>
            <a:ahLst/>
            <a:cxnLst>
              <a:cxn ang="0">
                <a:pos x="4688" y="1338"/>
              </a:cxn>
              <a:cxn ang="0">
                <a:pos x="4666" y="1604"/>
              </a:cxn>
              <a:cxn ang="0">
                <a:pos x="4604" y="1864"/>
              </a:cxn>
              <a:cxn ang="0">
                <a:pos x="4504" y="2114"/>
              </a:cxn>
              <a:cxn ang="0">
                <a:pos x="4360" y="2354"/>
              </a:cxn>
              <a:cxn ang="0">
                <a:pos x="4178" y="2581"/>
              </a:cxn>
              <a:cxn ang="0">
                <a:pos x="3957" y="2798"/>
              </a:cxn>
              <a:cxn ang="0">
                <a:pos x="3753" y="2988"/>
              </a:cxn>
              <a:cxn ang="0">
                <a:pos x="3559" y="3240"/>
              </a:cxn>
              <a:cxn ang="0">
                <a:pos x="3363" y="3533"/>
              </a:cxn>
              <a:cxn ang="0">
                <a:pos x="3185" y="3839"/>
              </a:cxn>
              <a:cxn ang="0">
                <a:pos x="3032" y="4122"/>
              </a:cxn>
              <a:cxn ang="0">
                <a:pos x="2919" y="4359"/>
              </a:cxn>
              <a:cxn ang="0">
                <a:pos x="2855" y="4508"/>
              </a:cxn>
              <a:cxn ang="0">
                <a:pos x="2735" y="4496"/>
              </a:cxn>
              <a:cxn ang="0">
                <a:pos x="2597" y="4345"/>
              </a:cxn>
              <a:cxn ang="0">
                <a:pos x="2401" y="4140"/>
              </a:cxn>
              <a:cxn ang="0">
                <a:pos x="2161" y="3901"/>
              </a:cxn>
              <a:cxn ang="0">
                <a:pos x="1895" y="3663"/>
              </a:cxn>
              <a:cxn ang="0">
                <a:pos x="1627" y="3451"/>
              </a:cxn>
              <a:cxn ang="0">
                <a:pos x="1375" y="3292"/>
              </a:cxn>
              <a:cxn ang="0">
                <a:pos x="1110" y="3174"/>
              </a:cxn>
              <a:cxn ang="0">
                <a:pos x="844" y="3031"/>
              </a:cxn>
              <a:cxn ang="0">
                <a:pos x="613" y="2862"/>
              </a:cxn>
              <a:cxn ang="0">
                <a:pos x="417" y="2672"/>
              </a:cxn>
              <a:cxn ang="0">
                <a:pos x="254" y="2453"/>
              </a:cxn>
              <a:cxn ang="0">
                <a:pos x="130" y="2218"/>
              </a:cxn>
              <a:cxn ang="0">
                <a:pos x="47" y="1964"/>
              </a:cxn>
              <a:cxn ang="0">
                <a:pos x="2" y="1685"/>
              </a:cxn>
              <a:cxn ang="0">
                <a:pos x="18" y="1394"/>
              </a:cxn>
              <a:cxn ang="0">
                <a:pos x="91" y="1123"/>
              </a:cxn>
              <a:cxn ang="0">
                <a:pos x="221" y="879"/>
              </a:cxn>
              <a:cxn ang="0">
                <a:pos x="398" y="669"/>
              </a:cxn>
              <a:cxn ang="0">
                <a:pos x="615" y="503"/>
              </a:cxn>
              <a:cxn ang="0">
                <a:pos x="869" y="388"/>
              </a:cxn>
              <a:cxn ang="0">
                <a:pos x="1123" y="334"/>
              </a:cxn>
              <a:cxn ang="0">
                <a:pos x="1325" y="332"/>
              </a:cxn>
              <a:cxn ang="0">
                <a:pos x="1521" y="361"/>
              </a:cxn>
              <a:cxn ang="0">
                <a:pos x="1711" y="423"/>
              </a:cxn>
              <a:cxn ang="0">
                <a:pos x="1887" y="514"/>
              </a:cxn>
              <a:cxn ang="0">
                <a:pos x="2052" y="633"/>
              </a:cxn>
              <a:cxn ang="0">
                <a:pos x="2194" y="776"/>
              </a:cxn>
              <a:cxn ang="0">
                <a:pos x="2236" y="894"/>
              </a:cxn>
              <a:cxn ang="0">
                <a:pos x="2308" y="702"/>
              </a:cxn>
              <a:cxn ang="0">
                <a:pos x="2411" y="528"/>
              </a:cxn>
              <a:cxn ang="0">
                <a:pos x="2539" y="377"/>
              </a:cxn>
              <a:cxn ang="0">
                <a:pos x="2688" y="243"/>
              </a:cxn>
              <a:cxn ang="0">
                <a:pos x="2855" y="138"/>
              </a:cxn>
              <a:cxn ang="0">
                <a:pos x="3037" y="63"/>
              </a:cxn>
              <a:cxn ang="0">
                <a:pos x="3239" y="18"/>
              </a:cxn>
              <a:cxn ang="0">
                <a:pos x="3520" y="2"/>
              </a:cxn>
              <a:cxn ang="0">
                <a:pos x="3792" y="55"/>
              </a:cxn>
              <a:cxn ang="0">
                <a:pos x="4042" y="165"/>
              </a:cxn>
              <a:cxn ang="0">
                <a:pos x="4263" y="330"/>
              </a:cxn>
              <a:cxn ang="0">
                <a:pos x="4445" y="538"/>
              </a:cxn>
              <a:cxn ang="0">
                <a:pos x="4579" y="784"/>
              </a:cxn>
              <a:cxn ang="0">
                <a:pos x="4661" y="1065"/>
              </a:cxn>
            </a:cxnLst>
            <a:rect l="0" t="0" r="r" b="b"/>
            <a:pathLst>
              <a:path w="4688" h="4611">
                <a:moveTo>
                  <a:pt x="4668" y="1100"/>
                </a:moveTo>
                <a:lnTo>
                  <a:pt x="4670" y="1129"/>
                </a:lnTo>
                <a:lnTo>
                  <a:pt x="4674" y="1158"/>
                </a:lnTo>
                <a:lnTo>
                  <a:pt x="4676" y="1187"/>
                </a:lnTo>
                <a:lnTo>
                  <a:pt x="4680" y="1218"/>
                </a:lnTo>
                <a:lnTo>
                  <a:pt x="4682" y="1247"/>
                </a:lnTo>
                <a:lnTo>
                  <a:pt x="4684" y="1278"/>
                </a:lnTo>
                <a:lnTo>
                  <a:pt x="4686" y="1307"/>
                </a:lnTo>
                <a:lnTo>
                  <a:pt x="4688" y="1338"/>
                </a:lnTo>
                <a:lnTo>
                  <a:pt x="4686" y="1367"/>
                </a:lnTo>
                <a:lnTo>
                  <a:pt x="4686" y="1396"/>
                </a:lnTo>
                <a:lnTo>
                  <a:pt x="4684" y="1425"/>
                </a:lnTo>
                <a:lnTo>
                  <a:pt x="4682" y="1456"/>
                </a:lnTo>
                <a:lnTo>
                  <a:pt x="4678" y="1486"/>
                </a:lnTo>
                <a:lnTo>
                  <a:pt x="4676" y="1515"/>
                </a:lnTo>
                <a:lnTo>
                  <a:pt x="4674" y="1544"/>
                </a:lnTo>
                <a:lnTo>
                  <a:pt x="4672" y="1575"/>
                </a:lnTo>
                <a:lnTo>
                  <a:pt x="4666" y="1604"/>
                </a:lnTo>
                <a:lnTo>
                  <a:pt x="4663" y="1633"/>
                </a:lnTo>
                <a:lnTo>
                  <a:pt x="4657" y="1662"/>
                </a:lnTo>
                <a:lnTo>
                  <a:pt x="4651" y="1691"/>
                </a:lnTo>
                <a:lnTo>
                  <a:pt x="4643" y="1720"/>
                </a:lnTo>
                <a:lnTo>
                  <a:pt x="4637" y="1749"/>
                </a:lnTo>
                <a:lnTo>
                  <a:pt x="4630" y="1778"/>
                </a:lnTo>
                <a:lnTo>
                  <a:pt x="4624" y="1807"/>
                </a:lnTo>
                <a:lnTo>
                  <a:pt x="4614" y="1835"/>
                </a:lnTo>
                <a:lnTo>
                  <a:pt x="4604" y="1864"/>
                </a:lnTo>
                <a:lnTo>
                  <a:pt x="4595" y="1891"/>
                </a:lnTo>
                <a:lnTo>
                  <a:pt x="4587" y="1920"/>
                </a:lnTo>
                <a:lnTo>
                  <a:pt x="4575" y="1947"/>
                </a:lnTo>
                <a:lnTo>
                  <a:pt x="4566" y="1976"/>
                </a:lnTo>
                <a:lnTo>
                  <a:pt x="4554" y="2005"/>
                </a:lnTo>
                <a:lnTo>
                  <a:pt x="4544" y="2034"/>
                </a:lnTo>
                <a:lnTo>
                  <a:pt x="4531" y="2059"/>
                </a:lnTo>
                <a:lnTo>
                  <a:pt x="4517" y="2088"/>
                </a:lnTo>
                <a:lnTo>
                  <a:pt x="4504" y="2114"/>
                </a:lnTo>
                <a:lnTo>
                  <a:pt x="4490" y="2143"/>
                </a:lnTo>
                <a:lnTo>
                  <a:pt x="4474" y="2168"/>
                </a:lnTo>
                <a:lnTo>
                  <a:pt x="4461" y="2195"/>
                </a:lnTo>
                <a:lnTo>
                  <a:pt x="4445" y="2222"/>
                </a:lnTo>
                <a:lnTo>
                  <a:pt x="4430" y="2249"/>
                </a:lnTo>
                <a:lnTo>
                  <a:pt x="4412" y="2275"/>
                </a:lnTo>
                <a:lnTo>
                  <a:pt x="4395" y="2302"/>
                </a:lnTo>
                <a:lnTo>
                  <a:pt x="4377" y="2327"/>
                </a:lnTo>
                <a:lnTo>
                  <a:pt x="4360" y="2354"/>
                </a:lnTo>
                <a:lnTo>
                  <a:pt x="4341" y="2379"/>
                </a:lnTo>
                <a:lnTo>
                  <a:pt x="4323" y="2406"/>
                </a:lnTo>
                <a:lnTo>
                  <a:pt x="4304" y="2432"/>
                </a:lnTo>
                <a:lnTo>
                  <a:pt x="4286" y="2459"/>
                </a:lnTo>
                <a:lnTo>
                  <a:pt x="4265" y="2482"/>
                </a:lnTo>
                <a:lnTo>
                  <a:pt x="4244" y="2507"/>
                </a:lnTo>
                <a:lnTo>
                  <a:pt x="4222" y="2532"/>
                </a:lnTo>
                <a:lnTo>
                  <a:pt x="4201" y="2558"/>
                </a:lnTo>
                <a:lnTo>
                  <a:pt x="4178" y="2581"/>
                </a:lnTo>
                <a:lnTo>
                  <a:pt x="4154" y="2606"/>
                </a:lnTo>
                <a:lnTo>
                  <a:pt x="4131" y="2631"/>
                </a:lnTo>
                <a:lnTo>
                  <a:pt x="4110" y="2657"/>
                </a:lnTo>
                <a:lnTo>
                  <a:pt x="4085" y="2680"/>
                </a:lnTo>
                <a:lnTo>
                  <a:pt x="4059" y="2703"/>
                </a:lnTo>
                <a:lnTo>
                  <a:pt x="4034" y="2726"/>
                </a:lnTo>
                <a:lnTo>
                  <a:pt x="4009" y="2752"/>
                </a:lnTo>
                <a:lnTo>
                  <a:pt x="3982" y="2775"/>
                </a:lnTo>
                <a:lnTo>
                  <a:pt x="3957" y="2798"/>
                </a:lnTo>
                <a:lnTo>
                  <a:pt x="3929" y="2821"/>
                </a:lnTo>
                <a:lnTo>
                  <a:pt x="3904" y="2847"/>
                </a:lnTo>
                <a:lnTo>
                  <a:pt x="3881" y="2862"/>
                </a:lnTo>
                <a:lnTo>
                  <a:pt x="3862" y="2880"/>
                </a:lnTo>
                <a:lnTo>
                  <a:pt x="3838" y="2899"/>
                </a:lnTo>
                <a:lnTo>
                  <a:pt x="3819" y="2920"/>
                </a:lnTo>
                <a:lnTo>
                  <a:pt x="3796" y="2942"/>
                </a:lnTo>
                <a:lnTo>
                  <a:pt x="3776" y="2965"/>
                </a:lnTo>
                <a:lnTo>
                  <a:pt x="3753" y="2988"/>
                </a:lnTo>
                <a:lnTo>
                  <a:pt x="3734" y="3013"/>
                </a:lnTo>
                <a:lnTo>
                  <a:pt x="3710" y="3037"/>
                </a:lnTo>
                <a:lnTo>
                  <a:pt x="3689" y="3064"/>
                </a:lnTo>
                <a:lnTo>
                  <a:pt x="3668" y="3091"/>
                </a:lnTo>
                <a:lnTo>
                  <a:pt x="3646" y="3120"/>
                </a:lnTo>
                <a:lnTo>
                  <a:pt x="3623" y="3149"/>
                </a:lnTo>
                <a:lnTo>
                  <a:pt x="3602" y="3178"/>
                </a:lnTo>
                <a:lnTo>
                  <a:pt x="3580" y="3207"/>
                </a:lnTo>
                <a:lnTo>
                  <a:pt x="3559" y="3240"/>
                </a:lnTo>
                <a:lnTo>
                  <a:pt x="3536" y="3269"/>
                </a:lnTo>
                <a:lnTo>
                  <a:pt x="3514" y="3302"/>
                </a:lnTo>
                <a:lnTo>
                  <a:pt x="3493" y="3333"/>
                </a:lnTo>
                <a:lnTo>
                  <a:pt x="3472" y="3366"/>
                </a:lnTo>
                <a:lnTo>
                  <a:pt x="3449" y="3399"/>
                </a:lnTo>
                <a:lnTo>
                  <a:pt x="3427" y="3432"/>
                </a:lnTo>
                <a:lnTo>
                  <a:pt x="3406" y="3465"/>
                </a:lnTo>
                <a:lnTo>
                  <a:pt x="3386" y="3500"/>
                </a:lnTo>
                <a:lnTo>
                  <a:pt x="3363" y="3533"/>
                </a:lnTo>
                <a:lnTo>
                  <a:pt x="3344" y="3568"/>
                </a:lnTo>
                <a:lnTo>
                  <a:pt x="3322" y="3601"/>
                </a:lnTo>
                <a:lnTo>
                  <a:pt x="3303" y="3636"/>
                </a:lnTo>
                <a:lnTo>
                  <a:pt x="3282" y="3669"/>
                </a:lnTo>
                <a:lnTo>
                  <a:pt x="3262" y="3703"/>
                </a:lnTo>
                <a:lnTo>
                  <a:pt x="3243" y="3738"/>
                </a:lnTo>
                <a:lnTo>
                  <a:pt x="3225" y="3773"/>
                </a:lnTo>
                <a:lnTo>
                  <a:pt x="3204" y="3806"/>
                </a:lnTo>
                <a:lnTo>
                  <a:pt x="3185" y="3839"/>
                </a:lnTo>
                <a:lnTo>
                  <a:pt x="3167" y="3872"/>
                </a:lnTo>
                <a:lnTo>
                  <a:pt x="3150" y="3905"/>
                </a:lnTo>
                <a:lnTo>
                  <a:pt x="3130" y="3936"/>
                </a:lnTo>
                <a:lnTo>
                  <a:pt x="3113" y="3969"/>
                </a:lnTo>
                <a:lnTo>
                  <a:pt x="3096" y="4000"/>
                </a:lnTo>
                <a:lnTo>
                  <a:pt x="3080" y="4033"/>
                </a:lnTo>
                <a:lnTo>
                  <a:pt x="3063" y="4062"/>
                </a:lnTo>
                <a:lnTo>
                  <a:pt x="3047" y="4093"/>
                </a:lnTo>
                <a:lnTo>
                  <a:pt x="3032" y="4122"/>
                </a:lnTo>
                <a:lnTo>
                  <a:pt x="3018" y="4153"/>
                </a:lnTo>
                <a:lnTo>
                  <a:pt x="3002" y="4180"/>
                </a:lnTo>
                <a:lnTo>
                  <a:pt x="2989" y="4209"/>
                </a:lnTo>
                <a:lnTo>
                  <a:pt x="2977" y="4237"/>
                </a:lnTo>
                <a:lnTo>
                  <a:pt x="2966" y="4264"/>
                </a:lnTo>
                <a:lnTo>
                  <a:pt x="2952" y="4287"/>
                </a:lnTo>
                <a:lnTo>
                  <a:pt x="2940" y="4312"/>
                </a:lnTo>
                <a:lnTo>
                  <a:pt x="2929" y="4335"/>
                </a:lnTo>
                <a:lnTo>
                  <a:pt x="2919" y="4359"/>
                </a:lnTo>
                <a:lnTo>
                  <a:pt x="2907" y="4378"/>
                </a:lnTo>
                <a:lnTo>
                  <a:pt x="2900" y="4399"/>
                </a:lnTo>
                <a:lnTo>
                  <a:pt x="2890" y="4419"/>
                </a:lnTo>
                <a:lnTo>
                  <a:pt x="2884" y="4438"/>
                </a:lnTo>
                <a:lnTo>
                  <a:pt x="2876" y="4454"/>
                </a:lnTo>
                <a:lnTo>
                  <a:pt x="2871" y="4469"/>
                </a:lnTo>
                <a:lnTo>
                  <a:pt x="2865" y="4483"/>
                </a:lnTo>
                <a:lnTo>
                  <a:pt x="2861" y="4498"/>
                </a:lnTo>
                <a:lnTo>
                  <a:pt x="2855" y="4508"/>
                </a:lnTo>
                <a:lnTo>
                  <a:pt x="2853" y="4520"/>
                </a:lnTo>
                <a:lnTo>
                  <a:pt x="2849" y="4527"/>
                </a:lnTo>
                <a:lnTo>
                  <a:pt x="2849" y="4537"/>
                </a:lnTo>
                <a:lnTo>
                  <a:pt x="2840" y="4611"/>
                </a:lnTo>
                <a:lnTo>
                  <a:pt x="2785" y="4557"/>
                </a:lnTo>
                <a:lnTo>
                  <a:pt x="2772" y="4539"/>
                </a:lnTo>
                <a:lnTo>
                  <a:pt x="2756" y="4522"/>
                </a:lnTo>
                <a:lnTo>
                  <a:pt x="2745" y="4508"/>
                </a:lnTo>
                <a:lnTo>
                  <a:pt x="2735" y="4496"/>
                </a:lnTo>
                <a:lnTo>
                  <a:pt x="2723" y="4483"/>
                </a:lnTo>
                <a:lnTo>
                  <a:pt x="2712" y="4469"/>
                </a:lnTo>
                <a:lnTo>
                  <a:pt x="2696" y="4452"/>
                </a:lnTo>
                <a:lnTo>
                  <a:pt x="2682" y="4436"/>
                </a:lnTo>
                <a:lnTo>
                  <a:pt x="2667" y="4419"/>
                </a:lnTo>
                <a:lnTo>
                  <a:pt x="2651" y="4403"/>
                </a:lnTo>
                <a:lnTo>
                  <a:pt x="2634" y="4384"/>
                </a:lnTo>
                <a:lnTo>
                  <a:pt x="2617" y="4365"/>
                </a:lnTo>
                <a:lnTo>
                  <a:pt x="2597" y="4345"/>
                </a:lnTo>
                <a:lnTo>
                  <a:pt x="2580" y="4326"/>
                </a:lnTo>
                <a:lnTo>
                  <a:pt x="2558" y="4303"/>
                </a:lnTo>
                <a:lnTo>
                  <a:pt x="2537" y="4281"/>
                </a:lnTo>
                <a:lnTo>
                  <a:pt x="2516" y="4258"/>
                </a:lnTo>
                <a:lnTo>
                  <a:pt x="2494" y="4235"/>
                </a:lnTo>
                <a:lnTo>
                  <a:pt x="2471" y="4209"/>
                </a:lnTo>
                <a:lnTo>
                  <a:pt x="2448" y="4186"/>
                </a:lnTo>
                <a:lnTo>
                  <a:pt x="2425" y="4163"/>
                </a:lnTo>
                <a:lnTo>
                  <a:pt x="2401" y="4140"/>
                </a:lnTo>
                <a:lnTo>
                  <a:pt x="2374" y="4113"/>
                </a:lnTo>
                <a:lnTo>
                  <a:pt x="2349" y="4087"/>
                </a:lnTo>
                <a:lnTo>
                  <a:pt x="2324" y="4060"/>
                </a:lnTo>
                <a:lnTo>
                  <a:pt x="2298" y="4035"/>
                </a:lnTo>
                <a:lnTo>
                  <a:pt x="2269" y="4008"/>
                </a:lnTo>
                <a:lnTo>
                  <a:pt x="2244" y="3983"/>
                </a:lnTo>
                <a:lnTo>
                  <a:pt x="2215" y="3955"/>
                </a:lnTo>
                <a:lnTo>
                  <a:pt x="2190" y="3930"/>
                </a:lnTo>
                <a:lnTo>
                  <a:pt x="2161" y="3901"/>
                </a:lnTo>
                <a:lnTo>
                  <a:pt x="2132" y="3874"/>
                </a:lnTo>
                <a:lnTo>
                  <a:pt x="2103" y="3847"/>
                </a:lnTo>
                <a:lnTo>
                  <a:pt x="2073" y="3822"/>
                </a:lnTo>
                <a:lnTo>
                  <a:pt x="2042" y="3793"/>
                </a:lnTo>
                <a:lnTo>
                  <a:pt x="2013" y="3767"/>
                </a:lnTo>
                <a:lnTo>
                  <a:pt x="1984" y="3740"/>
                </a:lnTo>
                <a:lnTo>
                  <a:pt x="1955" y="3715"/>
                </a:lnTo>
                <a:lnTo>
                  <a:pt x="1924" y="3688"/>
                </a:lnTo>
                <a:lnTo>
                  <a:pt x="1895" y="3663"/>
                </a:lnTo>
                <a:lnTo>
                  <a:pt x="1864" y="3638"/>
                </a:lnTo>
                <a:lnTo>
                  <a:pt x="1835" y="3614"/>
                </a:lnTo>
                <a:lnTo>
                  <a:pt x="1804" y="3589"/>
                </a:lnTo>
                <a:lnTo>
                  <a:pt x="1775" y="3564"/>
                </a:lnTo>
                <a:lnTo>
                  <a:pt x="1746" y="3541"/>
                </a:lnTo>
                <a:lnTo>
                  <a:pt x="1717" y="3519"/>
                </a:lnTo>
                <a:lnTo>
                  <a:pt x="1686" y="3496"/>
                </a:lnTo>
                <a:lnTo>
                  <a:pt x="1657" y="3473"/>
                </a:lnTo>
                <a:lnTo>
                  <a:pt x="1627" y="3451"/>
                </a:lnTo>
                <a:lnTo>
                  <a:pt x="1598" y="3432"/>
                </a:lnTo>
                <a:lnTo>
                  <a:pt x="1569" y="3411"/>
                </a:lnTo>
                <a:lnTo>
                  <a:pt x="1540" y="3391"/>
                </a:lnTo>
                <a:lnTo>
                  <a:pt x="1513" y="3374"/>
                </a:lnTo>
                <a:lnTo>
                  <a:pt x="1486" y="3356"/>
                </a:lnTo>
                <a:lnTo>
                  <a:pt x="1457" y="3339"/>
                </a:lnTo>
                <a:lnTo>
                  <a:pt x="1428" y="3322"/>
                </a:lnTo>
                <a:lnTo>
                  <a:pt x="1401" y="3306"/>
                </a:lnTo>
                <a:lnTo>
                  <a:pt x="1375" y="3292"/>
                </a:lnTo>
                <a:lnTo>
                  <a:pt x="1348" y="3277"/>
                </a:lnTo>
                <a:lnTo>
                  <a:pt x="1323" y="3265"/>
                </a:lnTo>
                <a:lnTo>
                  <a:pt x="1298" y="3254"/>
                </a:lnTo>
                <a:lnTo>
                  <a:pt x="1274" y="3246"/>
                </a:lnTo>
                <a:lnTo>
                  <a:pt x="1240" y="3230"/>
                </a:lnTo>
                <a:lnTo>
                  <a:pt x="1207" y="3217"/>
                </a:lnTo>
                <a:lnTo>
                  <a:pt x="1174" y="3203"/>
                </a:lnTo>
                <a:lnTo>
                  <a:pt x="1143" y="3190"/>
                </a:lnTo>
                <a:lnTo>
                  <a:pt x="1110" y="3174"/>
                </a:lnTo>
                <a:lnTo>
                  <a:pt x="1079" y="3159"/>
                </a:lnTo>
                <a:lnTo>
                  <a:pt x="1048" y="3143"/>
                </a:lnTo>
                <a:lnTo>
                  <a:pt x="1018" y="3130"/>
                </a:lnTo>
                <a:lnTo>
                  <a:pt x="987" y="3112"/>
                </a:lnTo>
                <a:lnTo>
                  <a:pt x="958" y="3097"/>
                </a:lnTo>
                <a:lnTo>
                  <a:pt x="929" y="3081"/>
                </a:lnTo>
                <a:lnTo>
                  <a:pt x="902" y="3066"/>
                </a:lnTo>
                <a:lnTo>
                  <a:pt x="873" y="3048"/>
                </a:lnTo>
                <a:lnTo>
                  <a:pt x="844" y="3031"/>
                </a:lnTo>
                <a:lnTo>
                  <a:pt x="817" y="3013"/>
                </a:lnTo>
                <a:lnTo>
                  <a:pt x="792" y="2996"/>
                </a:lnTo>
                <a:lnTo>
                  <a:pt x="762" y="2976"/>
                </a:lnTo>
                <a:lnTo>
                  <a:pt x="737" y="2957"/>
                </a:lnTo>
                <a:lnTo>
                  <a:pt x="710" y="2938"/>
                </a:lnTo>
                <a:lnTo>
                  <a:pt x="687" y="2920"/>
                </a:lnTo>
                <a:lnTo>
                  <a:pt x="660" y="2901"/>
                </a:lnTo>
                <a:lnTo>
                  <a:pt x="636" y="2881"/>
                </a:lnTo>
                <a:lnTo>
                  <a:pt x="613" y="2862"/>
                </a:lnTo>
                <a:lnTo>
                  <a:pt x="590" y="2843"/>
                </a:lnTo>
                <a:lnTo>
                  <a:pt x="567" y="2821"/>
                </a:lnTo>
                <a:lnTo>
                  <a:pt x="543" y="2800"/>
                </a:lnTo>
                <a:lnTo>
                  <a:pt x="520" y="2779"/>
                </a:lnTo>
                <a:lnTo>
                  <a:pt x="499" y="2759"/>
                </a:lnTo>
                <a:lnTo>
                  <a:pt x="475" y="2736"/>
                </a:lnTo>
                <a:lnTo>
                  <a:pt x="456" y="2715"/>
                </a:lnTo>
                <a:lnTo>
                  <a:pt x="435" y="2693"/>
                </a:lnTo>
                <a:lnTo>
                  <a:pt x="417" y="2672"/>
                </a:lnTo>
                <a:lnTo>
                  <a:pt x="396" y="2647"/>
                </a:lnTo>
                <a:lnTo>
                  <a:pt x="377" y="2624"/>
                </a:lnTo>
                <a:lnTo>
                  <a:pt x="357" y="2600"/>
                </a:lnTo>
                <a:lnTo>
                  <a:pt x="340" y="2577"/>
                </a:lnTo>
                <a:lnTo>
                  <a:pt x="320" y="2552"/>
                </a:lnTo>
                <a:lnTo>
                  <a:pt x="303" y="2529"/>
                </a:lnTo>
                <a:lnTo>
                  <a:pt x="287" y="2503"/>
                </a:lnTo>
                <a:lnTo>
                  <a:pt x="272" y="2480"/>
                </a:lnTo>
                <a:lnTo>
                  <a:pt x="254" y="2453"/>
                </a:lnTo>
                <a:lnTo>
                  <a:pt x="237" y="2430"/>
                </a:lnTo>
                <a:lnTo>
                  <a:pt x="221" y="2403"/>
                </a:lnTo>
                <a:lnTo>
                  <a:pt x="208" y="2379"/>
                </a:lnTo>
                <a:lnTo>
                  <a:pt x="192" y="2352"/>
                </a:lnTo>
                <a:lnTo>
                  <a:pt x="179" y="2327"/>
                </a:lnTo>
                <a:lnTo>
                  <a:pt x="167" y="2300"/>
                </a:lnTo>
                <a:lnTo>
                  <a:pt x="155" y="2275"/>
                </a:lnTo>
                <a:lnTo>
                  <a:pt x="142" y="2246"/>
                </a:lnTo>
                <a:lnTo>
                  <a:pt x="130" y="2218"/>
                </a:lnTo>
                <a:lnTo>
                  <a:pt x="119" y="2191"/>
                </a:lnTo>
                <a:lnTo>
                  <a:pt x="109" y="2164"/>
                </a:lnTo>
                <a:lnTo>
                  <a:pt x="97" y="2135"/>
                </a:lnTo>
                <a:lnTo>
                  <a:pt x="88" y="2108"/>
                </a:lnTo>
                <a:lnTo>
                  <a:pt x="78" y="2079"/>
                </a:lnTo>
                <a:lnTo>
                  <a:pt x="70" y="2052"/>
                </a:lnTo>
                <a:lnTo>
                  <a:pt x="60" y="2023"/>
                </a:lnTo>
                <a:lnTo>
                  <a:pt x="53" y="1994"/>
                </a:lnTo>
                <a:lnTo>
                  <a:pt x="47" y="1964"/>
                </a:lnTo>
                <a:lnTo>
                  <a:pt x="41" y="1935"/>
                </a:lnTo>
                <a:lnTo>
                  <a:pt x="33" y="1906"/>
                </a:lnTo>
                <a:lnTo>
                  <a:pt x="27" y="1877"/>
                </a:lnTo>
                <a:lnTo>
                  <a:pt x="24" y="1848"/>
                </a:lnTo>
                <a:lnTo>
                  <a:pt x="20" y="1819"/>
                </a:lnTo>
                <a:lnTo>
                  <a:pt x="14" y="1784"/>
                </a:lnTo>
                <a:lnTo>
                  <a:pt x="8" y="1751"/>
                </a:lnTo>
                <a:lnTo>
                  <a:pt x="4" y="1718"/>
                </a:lnTo>
                <a:lnTo>
                  <a:pt x="2" y="1685"/>
                </a:lnTo>
                <a:lnTo>
                  <a:pt x="0" y="1650"/>
                </a:lnTo>
                <a:lnTo>
                  <a:pt x="0" y="1619"/>
                </a:lnTo>
                <a:lnTo>
                  <a:pt x="0" y="1586"/>
                </a:lnTo>
                <a:lnTo>
                  <a:pt x="2" y="1555"/>
                </a:lnTo>
                <a:lnTo>
                  <a:pt x="2" y="1520"/>
                </a:lnTo>
                <a:lnTo>
                  <a:pt x="6" y="1489"/>
                </a:lnTo>
                <a:lnTo>
                  <a:pt x="8" y="1456"/>
                </a:lnTo>
                <a:lnTo>
                  <a:pt x="14" y="1425"/>
                </a:lnTo>
                <a:lnTo>
                  <a:pt x="18" y="1394"/>
                </a:lnTo>
                <a:lnTo>
                  <a:pt x="24" y="1363"/>
                </a:lnTo>
                <a:lnTo>
                  <a:pt x="29" y="1332"/>
                </a:lnTo>
                <a:lnTo>
                  <a:pt x="37" y="1303"/>
                </a:lnTo>
                <a:lnTo>
                  <a:pt x="43" y="1272"/>
                </a:lnTo>
                <a:lnTo>
                  <a:pt x="53" y="1241"/>
                </a:lnTo>
                <a:lnTo>
                  <a:pt x="60" y="1210"/>
                </a:lnTo>
                <a:lnTo>
                  <a:pt x="70" y="1181"/>
                </a:lnTo>
                <a:lnTo>
                  <a:pt x="80" y="1152"/>
                </a:lnTo>
                <a:lnTo>
                  <a:pt x="91" y="1123"/>
                </a:lnTo>
                <a:lnTo>
                  <a:pt x="103" y="1094"/>
                </a:lnTo>
                <a:lnTo>
                  <a:pt x="117" y="1067"/>
                </a:lnTo>
                <a:lnTo>
                  <a:pt x="128" y="1038"/>
                </a:lnTo>
                <a:lnTo>
                  <a:pt x="142" y="1011"/>
                </a:lnTo>
                <a:lnTo>
                  <a:pt x="155" y="983"/>
                </a:lnTo>
                <a:lnTo>
                  <a:pt x="173" y="958"/>
                </a:lnTo>
                <a:lnTo>
                  <a:pt x="188" y="929"/>
                </a:lnTo>
                <a:lnTo>
                  <a:pt x="204" y="904"/>
                </a:lnTo>
                <a:lnTo>
                  <a:pt x="221" y="879"/>
                </a:lnTo>
                <a:lnTo>
                  <a:pt x="241" y="855"/>
                </a:lnTo>
                <a:lnTo>
                  <a:pt x="258" y="828"/>
                </a:lnTo>
                <a:lnTo>
                  <a:pt x="276" y="803"/>
                </a:lnTo>
                <a:lnTo>
                  <a:pt x="293" y="780"/>
                </a:lnTo>
                <a:lnTo>
                  <a:pt x="314" y="757"/>
                </a:lnTo>
                <a:lnTo>
                  <a:pt x="332" y="733"/>
                </a:lnTo>
                <a:lnTo>
                  <a:pt x="353" y="710"/>
                </a:lnTo>
                <a:lnTo>
                  <a:pt x="375" y="689"/>
                </a:lnTo>
                <a:lnTo>
                  <a:pt x="398" y="669"/>
                </a:lnTo>
                <a:lnTo>
                  <a:pt x="419" y="646"/>
                </a:lnTo>
                <a:lnTo>
                  <a:pt x="441" y="627"/>
                </a:lnTo>
                <a:lnTo>
                  <a:pt x="464" y="605"/>
                </a:lnTo>
                <a:lnTo>
                  <a:pt x="489" y="588"/>
                </a:lnTo>
                <a:lnTo>
                  <a:pt x="512" y="570"/>
                </a:lnTo>
                <a:lnTo>
                  <a:pt x="538" y="553"/>
                </a:lnTo>
                <a:lnTo>
                  <a:pt x="563" y="536"/>
                </a:lnTo>
                <a:lnTo>
                  <a:pt x="590" y="520"/>
                </a:lnTo>
                <a:lnTo>
                  <a:pt x="615" y="503"/>
                </a:lnTo>
                <a:lnTo>
                  <a:pt x="642" y="487"/>
                </a:lnTo>
                <a:lnTo>
                  <a:pt x="667" y="472"/>
                </a:lnTo>
                <a:lnTo>
                  <a:pt x="697" y="458"/>
                </a:lnTo>
                <a:lnTo>
                  <a:pt x="724" y="444"/>
                </a:lnTo>
                <a:lnTo>
                  <a:pt x="753" y="431"/>
                </a:lnTo>
                <a:lnTo>
                  <a:pt x="782" y="419"/>
                </a:lnTo>
                <a:lnTo>
                  <a:pt x="811" y="410"/>
                </a:lnTo>
                <a:lnTo>
                  <a:pt x="840" y="398"/>
                </a:lnTo>
                <a:lnTo>
                  <a:pt x="869" y="388"/>
                </a:lnTo>
                <a:lnTo>
                  <a:pt x="898" y="379"/>
                </a:lnTo>
                <a:lnTo>
                  <a:pt x="931" y="371"/>
                </a:lnTo>
                <a:lnTo>
                  <a:pt x="960" y="363"/>
                </a:lnTo>
                <a:lnTo>
                  <a:pt x="993" y="355"/>
                </a:lnTo>
                <a:lnTo>
                  <a:pt x="1024" y="349"/>
                </a:lnTo>
                <a:lnTo>
                  <a:pt x="1057" y="346"/>
                </a:lnTo>
                <a:lnTo>
                  <a:pt x="1079" y="340"/>
                </a:lnTo>
                <a:lnTo>
                  <a:pt x="1102" y="338"/>
                </a:lnTo>
                <a:lnTo>
                  <a:pt x="1123" y="334"/>
                </a:lnTo>
                <a:lnTo>
                  <a:pt x="1146" y="334"/>
                </a:lnTo>
                <a:lnTo>
                  <a:pt x="1168" y="330"/>
                </a:lnTo>
                <a:lnTo>
                  <a:pt x="1191" y="330"/>
                </a:lnTo>
                <a:lnTo>
                  <a:pt x="1212" y="330"/>
                </a:lnTo>
                <a:lnTo>
                  <a:pt x="1236" y="330"/>
                </a:lnTo>
                <a:lnTo>
                  <a:pt x="1257" y="330"/>
                </a:lnTo>
                <a:lnTo>
                  <a:pt x="1280" y="330"/>
                </a:lnTo>
                <a:lnTo>
                  <a:pt x="1302" y="330"/>
                </a:lnTo>
                <a:lnTo>
                  <a:pt x="1325" y="332"/>
                </a:lnTo>
                <a:lnTo>
                  <a:pt x="1346" y="332"/>
                </a:lnTo>
                <a:lnTo>
                  <a:pt x="1370" y="336"/>
                </a:lnTo>
                <a:lnTo>
                  <a:pt x="1391" y="338"/>
                </a:lnTo>
                <a:lnTo>
                  <a:pt x="1414" y="342"/>
                </a:lnTo>
                <a:lnTo>
                  <a:pt x="1433" y="344"/>
                </a:lnTo>
                <a:lnTo>
                  <a:pt x="1457" y="348"/>
                </a:lnTo>
                <a:lnTo>
                  <a:pt x="1476" y="351"/>
                </a:lnTo>
                <a:lnTo>
                  <a:pt x="1499" y="357"/>
                </a:lnTo>
                <a:lnTo>
                  <a:pt x="1521" y="361"/>
                </a:lnTo>
                <a:lnTo>
                  <a:pt x="1542" y="367"/>
                </a:lnTo>
                <a:lnTo>
                  <a:pt x="1563" y="373"/>
                </a:lnTo>
                <a:lnTo>
                  <a:pt x="1587" y="379"/>
                </a:lnTo>
                <a:lnTo>
                  <a:pt x="1606" y="384"/>
                </a:lnTo>
                <a:lnTo>
                  <a:pt x="1627" y="390"/>
                </a:lnTo>
                <a:lnTo>
                  <a:pt x="1649" y="398"/>
                </a:lnTo>
                <a:lnTo>
                  <a:pt x="1670" y="408"/>
                </a:lnTo>
                <a:lnTo>
                  <a:pt x="1689" y="413"/>
                </a:lnTo>
                <a:lnTo>
                  <a:pt x="1711" y="423"/>
                </a:lnTo>
                <a:lnTo>
                  <a:pt x="1732" y="431"/>
                </a:lnTo>
                <a:lnTo>
                  <a:pt x="1753" y="443"/>
                </a:lnTo>
                <a:lnTo>
                  <a:pt x="1771" y="450"/>
                </a:lnTo>
                <a:lnTo>
                  <a:pt x="1792" y="460"/>
                </a:lnTo>
                <a:lnTo>
                  <a:pt x="1810" y="470"/>
                </a:lnTo>
                <a:lnTo>
                  <a:pt x="1831" y="481"/>
                </a:lnTo>
                <a:lnTo>
                  <a:pt x="1849" y="491"/>
                </a:lnTo>
                <a:lnTo>
                  <a:pt x="1870" y="503"/>
                </a:lnTo>
                <a:lnTo>
                  <a:pt x="1887" y="514"/>
                </a:lnTo>
                <a:lnTo>
                  <a:pt x="1909" y="526"/>
                </a:lnTo>
                <a:lnTo>
                  <a:pt x="1926" y="538"/>
                </a:lnTo>
                <a:lnTo>
                  <a:pt x="1944" y="549"/>
                </a:lnTo>
                <a:lnTo>
                  <a:pt x="1961" y="561"/>
                </a:lnTo>
                <a:lnTo>
                  <a:pt x="1980" y="576"/>
                </a:lnTo>
                <a:lnTo>
                  <a:pt x="1998" y="588"/>
                </a:lnTo>
                <a:lnTo>
                  <a:pt x="2015" y="603"/>
                </a:lnTo>
                <a:lnTo>
                  <a:pt x="2033" y="617"/>
                </a:lnTo>
                <a:lnTo>
                  <a:pt x="2052" y="633"/>
                </a:lnTo>
                <a:lnTo>
                  <a:pt x="2068" y="646"/>
                </a:lnTo>
                <a:lnTo>
                  <a:pt x="2083" y="662"/>
                </a:lnTo>
                <a:lnTo>
                  <a:pt x="2099" y="675"/>
                </a:lnTo>
                <a:lnTo>
                  <a:pt x="2116" y="693"/>
                </a:lnTo>
                <a:lnTo>
                  <a:pt x="2132" y="708"/>
                </a:lnTo>
                <a:lnTo>
                  <a:pt x="2147" y="724"/>
                </a:lnTo>
                <a:lnTo>
                  <a:pt x="2163" y="741"/>
                </a:lnTo>
                <a:lnTo>
                  <a:pt x="2180" y="759"/>
                </a:lnTo>
                <a:lnTo>
                  <a:pt x="2194" y="776"/>
                </a:lnTo>
                <a:lnTo>
                  <a:pt x="2209" y="793"/>
                </a:lnTo>
                <a:lnTo>
                  <a:pt x="2223" y="811"/>
                </a:lnTo>
                <a:lnTo>
                  <a:pt x="2238" y="830"/>
                </a:lnTo>
                <a:lnTo>
                  <a:pt x="2252" y="848"/>
                </a:lnTo>
                <a:lnTo>
                  <a:pt x="2265" y="867"/>
                </a:lnTo>
                <a:lnTo>
                  <a:pt x="2279" y="886"/>
                </a:lnTo>
                <a:lnTo>
                  <a:pt x="2295" y="908"/>
                </a:lnTo>
                <a:lnTo>
                  <a:pt x="2231" y="918"/>
                </a:lnTo>
                <a:lnTo>
                  <a:pt x="2236" y="894"/>
                </a:lnTo>
                <a:lnTo>
                  <a:pt x="2242" y="871"/>
                </a:lnTo>
                <a:lnTo>
                  <a:pt x="2248" y="850"/>
                </a:lnTo>
                <a:lnTo>
                  <a:pt x="2258" y="828"/>
                </a:lnTo>
                <a:lnTo>
                  <a:pt x="2264" y="805"/>
                </a:lnTo>
                <a:lnTo>
                  <a:pt x="2273" y="786"/>
                </a:lnTo>
                <a:lnTo>
                  <a:pt x="2281" y="764"/>
                </a:lnTo>
                <a:lnTo>
                  <a:pt x="2291" y="745"/>
                </a:lnTo>
                <a:lnTo>
                  <a:pt x="2298" y="722"/>
                </a:lnTo>
                <a:lnTo>
                  <a:pt x="2308" y="702"/>
                </a:lnTo>
                <a:lnTo>
                  <a:pt x="2318" y="681"/>
                </a:lnTo>
                <a:lnTo>
                  <a:pt x="2329" y="662"/>
                </a:lnTo>
                <a:lnTo>
                  <a:pt x="2341" y="642"/>
                </a:lnTo>
                <a:lnTo>
                  <a:pt x="2353" y="623"/>
                </a:lnTo>
                <a:lnTo>
                  <a:pt x="2364" y="603"/>
                </a:lnTo>
                <a:lnTo>
                  <a:pt x="2376" y="586"/>
                </a:lnTo>
                <a:lnTo>
                  <a:pt x="2388" y="567"/>
                </a:lnTo>
                <a:lnTo>
                  <a:pt x="2399" y="547"/>
                </a:lnTo>
                <a:lnTo>
                  <a:pt x="2411" y="528"/>
                </a:lnTo>
                <a:lnTo>
                  <a:pt x="2425" y="510"/>
                </a:lnTo>
                <a:lnTo>
                  <a:pt x="2436" y="493"/>
                </a:lnTo>
                <a:lnTo>
                  <a:pt x="2452" y="475"/>
                </a:lnTo>
                <a:lnTo>
                  <a:pt x="2465" y="458"/>
                </a:lnTo>
                <a:lnTo>
                  <a:pt x="2481" y="443"/>
                </a:lnTo>
                <a:lnTo>
                  <a:pt x="2494" y="425"/>
                </a:lnTo>
                <a:lnTo>
                  <a:pt x="2510" y="408"/>
                </a:lnTo>
                <a:lnTo>
                  <a:pt x="2523" y="390"/>
                </a:lnTo>
                <a:lnTo>
                  <a:pt x="2539" y="377"/>
                </a:lnTo>
                <a:lnTo>
                  <a:pt x="2554" y="359"/>
                </a:lnTo>
                <a:lnTo>
                  <a:pt x="2570" y="346"/>
                </a:lnTo>
                <a:lnTo>
                  <a:pt x="2587" y="330"/>
                </a:lnTo>
                <a:lnTo>
                  <a:pt x="2605" y="316"/>
                </a:lnTo>
                <a:lnTo>
                  <a:pt x="2620" y="299"/>
                </a:lnTo>
                <a:lnTo>
                  <a:pt x="2636" y="285"/>
                </a:lnTo>
                <a:lnTo>
                  <a:pt x="2653" y="270"/>
                </a:lnTo>
                <a:lnTo>
                  <a:pt x="2671" y="258"/>
                </a:lnTo>
                <a:lnTo>
                  <a:pt x="2688" y="243"/>
                </a:lnTo>
                <a:lnTo>
                  <a:pt x="2706" y="229"/>
                </a:lnTo>
                <a:lnTo>
                  <a:pt x="2723" y="218"/>
                </a:lnTo>
                <a:lnTo>
                  <a:pt x="2743" y="206"/>
                </a:lnTo>
                <a:lnTo>
                  <a:pt x="2760" y="194"/>
                </a:lnTo>
                <a:lnTo>
                  <a:pt x="2777" y="183"/>
                </a:lnTo>
                <a:lnTo>
                  <a:pt x="2797" y="171"/>
                </a:lnTo>
                <a:lnTo>
                  <a:pt x="2816" y="159"/>
                </a:lnTo>
                <a:lnTo>
                  <a:pt x="2834" y="148"/>
                </a:lnTo>
                <a:lnTo>
                  <a:pt x="2855" y="138"/>
                </a:lnTo>
                <a:lnTo>
                  <a:pt x="2874" y="128"/>
                </a:lnTo>
                <a:lnTo>
                  <a:pt x="2896" y="121"/>
                </a:lnTo>
                <a:lnTo>
                  <a:pt x="2913" y="109"/>
                </a:lnTo>
                <a:lnTo>
                  <a:pt x="2935" y="101"/>
                </a:lnTo>
                <a:lnTo>
                  <a:pt x="2954" y="92"/>
                </a:lnTo>
                <a:lnTo>
                  <a:pt x="2975" y="86"/>
                </a:lnTo>
                <a:lnTo>
                  <a:pt x="2995" y="76"/>
                </a:lnTo>
                <a:lnTo>
                  <a:pt x="3018" y="68"/>
                </a:lnTo>
                <a:lnTo>
                  <a:pt x="3037" y="63"/>
                </a:lnTo>
                <a:lnTo>
                  <a:pt x="3061" y="57"/>
                </a:lnTo>
                <a:lnTo>
                  <a:pt x="3082" y="49"/>
                </a:lnTo>
                <a:lnTo>
                  <a:pt x="3103" y="43"/>
                </a:lnTo>
                <a:lnTo>
                  <a:pt x="3125" y="37"/>
                </a:lnTo>
                <a:lnTo>
                  <a:pt x="3148" y="33"/>
                </a:lnTo>
                <a:lnTo>
                  <a:pt x="3169" y="28"/>
                </a:lnTo>
                <a:lnTo>
                  <a:pt x="3193" y="24"/>
                </a:lnTo>
                <a:lnTo>
                  <a:pt x="3216" y="20"/>
                </a:lnTo>
                <a:lnTo>
                  <a:pt x="3239" y="18"/>
                </a:lnTo>
                <a:lnTo>
                  <a:pt x="3270" y="12"/>
                </a:lnTo>
                <a:lnTo>
                  <a:pt x="3301" y="6"/>
                </a:lnTo>
                <a:lnTo>
                  <a:pt x="3332" y="2"/>
                </a:lnTo>
                <a:lnTo>
                  <a:pt x="3365" y="2"/>
                </a:lnTo>
                <a:lnTo>
                  <a:pt x="3396" y="0"/>
                </a:lnTo>
                <a:lnTo>
                  <a:pt x="3427" y="0"/>
                </a:lnTo>
                <a:lnTo>
                  <a:pt x="3458" y="0"/>
                </a:lnTo>
                <a:lnTo>
                  <a:pt x="3491" y="2"/>
                </a:lnTo>
                <a:lnTo>
                  <a:pt x="3520" y="2"/>
                </a:lnTo>
                <a:lnTo>
                  <a:pt x="3551" y="6"/>
                </a:lnTo>
                <a:lnTo>
                  <a:pt x="3582" y="8"/>
                </a:lnTo>
                <a:lnTo>
                  <a:pt x="3613" y="14"/>
                </a:lnTo>
                <a:lnTo>
                  <a:pt x="3642" y="18"/>
                </a:lnTo>
                <a:lnTo>
                  <a:pt x="3673" y="24"/>
                </a:lnTo>
                <a:lnTo>
                  <a:pt x="3705" y="30"/>
                </a:lnTo>
                <a:lnTo>
                  <a:pt x="3736" y="39"/>
                </a:lnTo>
                <a:lnTo>
                  <a:pt x="3763" y="45"/>
                </a:lnTo>
                <a:lnTo>
                  <a:pt x="3792" y="55"/>
                </a:lnTo>
                <a:lnTo>
                  <a:pt x="3821" y="64"/>
                </a:lnTo>
                <a:lnTo>
                  <a:pt x="3850" y="76"/>
                </a:lnTo>
                <a:lnTo>
                  <a:pt x="3877" y="86"/>
                </a:lnTo>
                <a:lnTo>
                  <a:pt x="3906" y="97"/>
                </a:lnTo>
                <a:lnTo>
                  <a:pt x="3933" y="111"/>
                </a:lnTo>
                <a:lnTo>
                  <a:pt x="3962" y="125"/>
                </a:lnTo>
                <a:lnTo>
                  <a:pt x="3988" y="136"/>
                </a:lnTo>
                <a:lnTo>
                  <a:pt x="4015" y="152"/>
                </a:lnTo>
                <a:lnTo>
                  <a:pt x="4042" y="165"/>
                </a:lnTo>
                <a:lnTo>
                  <a:pt x="4069" y="183"/>
                </a:lnTo>
                <a:lnTo>
                  <a:pt x="4094" y="200"/>
                </a:lnTo>
                <a:lnTo>
                  <a:pt x="4120" y="218"/>
                </a:lnTo>
                <a:lnTo>
                  <a:pt x="4145" y="235"/>
                </a:lnTo>
                <a:lnTo>
                  <a:pt x="4172" y="254"/>
                </a:lnTo>
                <a:lnTo>
                  <a:pt x="4193" y="272"/>
                </a:lnTo>
                <a:lnTo>
                  <a:pt x="4217" y="289"/>
                </a:lnTo>
                <a:lnTo>
                  <a:pt x="4240" y="309"/>
                </a:lnTo>
                <a:lnTo>
                  <a:pt x="4263" y="330"/>
                </a:lnTo>
                <a:lnTo>
                  <a:pt x="4284" y="351"/>
                </a:lnTo>
                <a:lnTo>
                  <a:pt x="4308" y="373"/>
                </a:lnTo>
                <a:lnTo>
                  <a:pt x="4329" y="396"/>
                </a:lnTo>
                <a:lnTo>
                  <a:pt x="4350" y="419"/>
                </a:lnTo>
                <a:lnTo>
                  <a:pt x="4370" y="441"/>
                </a:lnTo>
                <a:lnTo>
                  <a:pt x="4389" y="464"/>
                </a:lnTo>
                <a:lnTo>
                  <a:pt x="4408" y="489"/>
                </a:lnTo>
                <a:lnTo>
                  <a:pt x="4428" y="514"/>
                </a:lnTo>
                <a:lnTo>
                  <a:pt x="4445" y="538"/>
                </a:lnTo>
                <a:lnTo>
                  <a:pt x="4463" y="565"/>
                </a:lnTo>
                <a:lnTo>
                  <a:pt x="4480" y="590"/>
                </a:lnTo>
                <a:lnTo>
                  <a:pt x="4498" y="619"/>
                </a:lnTo>
                <a:lnTo>
                  <a:pt x="4511" y="644"/>
                </a:lnTo>
                <a:lnTo>
                  <a:pt x="4527" y="671"/>
                </a:lnTo>
                <a:lnTo>
                  <a:pt x="4540" y="698"/>
                </a:lnTo>
                <a:lnTo>
                  <a:pt x="4556" y="728"/>
                </a:lnTo>
                <a:lnTo>
                  <a:pt x="4568" y="755"/>
                </a:lnTo>
                <a:lnTo>
                  <a:pt x="4579" y="784"/>
                </a:lnTo>
                <a:lnTo>
                  <a:pt x="4591" y="815"/>
                </a:lnTo>
                <a:lnTo>
                  <a:pt x="4604" y="846"/>
                </a:lnTo>
                <a:lnTo>
                  <a:pt x="4614" y="875"/>
                </a:lnTo>
                <a:lnTo>
                  <a:pt x="4624" y="904"/>
                </a:lnTo>
                <a:lnTo>
                  <a:pt x="4632" y="935"/>
                </a:lnTo>
                <a:lnTo>
                  <a:pt x="4641" y="968"/>
                </a:lnTo>
                <a:lnTo>
                  <a:pt x="4647" y="999"/>
                </a:lnTo>
                <a:lnTo>
                  <a:pt x="4655" y="1032"/>
                </a:lnTo>
                <a:lnTo>
                  <a:pt x="4661" y="1065"/>
                </a:lnTo>
                <a:lnTo>
                  <a:pt x="4668" y="1100"/>
                </a:lnTo>
                <a:close/>
              </a:path>
            </a:pathLst>
          </a:custGeom>
          <a:solidFill>
            <a:srgbClr val="00FF99"/>
          </a:solidFill>
          <a:ln w="9525">
            <a:solidFill>
              <a:srgbClr val="009999">
                <a:alpha val="39999"/>
              </a:srgbClr>
            </a:solidFill>
            <a:round/>
            <a:headEnd/>
            <a:tailEnd/>
          </a:ln>
        </p:spPr>
        <p:txBody>
          <a:bodyPr/>
          <a:lstStyle/>
          <a:p>
            <a:endParaRPr lang="ar-SA"/>
          </a:p>
        </p:txBody>
      </p:sp>
      <p:sp>
        <p:nvSpPr>
          <p:cNvPr id="3577" name="Text Box 505"/>
          <p:cNvSpPr txBox="1">
            <a:spLocks noChangeArrowheads="1"/>
          </p:cNvSpPr>
          <p:nvPr/>
        </p:nvSpPr>
        <p:spPr bwMode="auto">
          <a:xfrm>
            <a:off x="1042988" y="1120775"/>
            <a:ext cx="7558087" cy="579438"/>
          </a:xfrm>
          <a:prstGeom prst="rect">
            <a:avLst/>
          </a:prstGeom>
          <a:noFill/>
          <a:ln w="9525" algn="ctr">
            <a:noFill/>
            <a:miter lim="800000"/>
            <a:headEnd/>
            <a:tailEnd/>
          </a:ln>
          <a:effectLst>
            <a:outerShdw dist="35921" dir="2700000" algn="ctr" rotWithShape="0">
              <a:srgbClr val="740050"/>
            </a:outerShdw>
          </a:effectLst>
        </p:spPr>
        <p:txBody>
          <a:bodyPr>
            <a:spAutoFit/>
          </a:bodyPr>
          <a:lstStyle/>
          <a:p>
            <a:pPr algn="ctr">
              <a:spcBef>
                <a:spcPct val="50000"/>
              </a:spcBef>
            </a:pPr>
            <a:r>
              <a:rPr lang="en-US" sz="3200" dirty="0">
                <a:solidFill>
                  <a:srgbClr val="0099FF"/>
                </a:solidFill>
                <a:cs typeface="Monotype Koufi" pitchFamily="2" charset="-78"/>
              </a:rPr>
              <a:t> </a:t>
            </a:r>
          </a:p>
        </p:txBody>
      </p:sp>
      <p:grpSp>
        <p:nvGrpSpPr>
          <p:cNvPr id="6" name="Group 506"/>
          <p:cNvGrpSpPr>
            <a:grpSpLocks/>
          </p:cNvGrpSpPr>
          <p:nvPr/>
        </p:nvGrpSpPr>
        <p:grpSpPr bwMode="auto">
          <a:xfrm>
            <a:off x="1835150" y="5734050"/>
            <a:ext cx="792163" cy="720725"/>
            <a:chOff x="3084" y="1039"/>
            <a:chExt cx="1251" cy="1220"/>
          </a:xfrm>
        </p:grpSpPr>
        <p:sp>
          <p:nvSpPr>
            <p:cNvPr id="3579" name="Freeform 50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580" name="Freeform 50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581" name="Freeform 50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582" name="Freeform 51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583" name="Freeform 51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584" name="Freeform 51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585" name="Freeform 51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586" name="Freeform 51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587" name="Freeform 51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588" name="Freeform 51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589" name="Freeform 51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590" name="Freeform 51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591" name="Freeform 51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592" name="Freeform 52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593" name="Freeform 52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594" name="Freeform 52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595" name="Freeform 52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596" name="Freeform 52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597" name="Freeform 52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598" name="Freeform 52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599" name="Freeform 52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00" name="Freeform 52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01" name="Freeform 52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02" name="Freeform 53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03" name="Freeform 53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04" name="Freeform 53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05" name="Freeform 53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06" name="Freeform 53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07" name="Freeform 53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08" name="Freeform 53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09" name="Freeform 53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10" name="Freeform 53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11" name="Freeform 53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12" name="Freeform 54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13" name="Freeform 54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14" name="Freeform 54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15" name="Freeform 54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16" name="Freeform 54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17" name="Freeform 54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18" name="Freeform 54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19" name="Freeform 54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620" name="Freeform 54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621" name="Freeform 54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622" name="Freeform 55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623" name="Freeform 55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624" name="Freeform 55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625" name="Freeform 55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626" name="Freeform 55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627" name="Freeform 55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628" name="Freeform 55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629" name="Freeform 55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630" name="Freeform 55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631" name="Freeform 55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632" name="Freeform 56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633" name="Freeform 56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634" name="Freeform 56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635" name="Freeform 56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636" name="Freeform 56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637" name="Freeform 56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638" name="Freeform 56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639" name="Freeform 56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640" name="Freeform 56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641" name="Freeform 56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642" name="Freeform 57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643" name="Freeform 57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644" name="Freeform 57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645" name="Freeform 57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646" name="Freeform 57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647" name="Freeform 57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648" name="Freeform 57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649" name="Freeform 57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650" name="Freeform 57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651" name="Freeform 57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652" name="Freeform 58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653" name="Freeform 58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654" name="Freeform 58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655" name="Freeform 58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656" name="Freeform 58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657" name="Freeform 58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grpSp>
        <p:nvGrpSpPr>
          <p:cNvPr id="7" name="Group 586"/>
          <p:cNvGrpSpPr>
            <a:grpSpLocks/>
          </p:cNvGrpSpPr>
          <p:nvPr/>
        </p:nvGrpSpPr>
        <p:grpSpPr bwMode="auto">
          <a:xfrm>
            <a:off x="5219700" y="3933825"/>
            <a:ext cx="792163" cy="720725"/>
            <a:chOff x="3084" y="1039"/>
            <a:chExt cx="1251" cy="1220"/>
          </a:xfrm>
        </p:grpSpPr>
        <p:sp>
          <p:nvSpPr>
            <p:cNvPr id="3659" name="Freeform 587"/>
            <p:cNvSpPr>
              <a:spLocks/>
            </p:cNvSpPr>
            <p:nvPr/>
          </p:nvSpPr>
          <p:spPr bwMode="auto">
            <a:xfrm>
              <a:off x="3365" y="1039"/>
              <a:ext cx="341" cy="414"/>
            </a:xfrm>
            <a:custGeom>
              <a:avLst/>
              <a:gdLst/>
              <a:ahLst/>
              <a:cxnLst>
                <a:cxn ang="0">
                  <a:pos x="900" y="173"/>
                </a:cxn>
                <a:cxn ang="0">
                  <a:pos x="1164" y="467"/>
                </a:cxn>
                <a:cxn ang="0">
                  <a:pos x="1349" y="1091"/>
                </a:cxn>
                <a:cxn ang="0">
                  <a:pos x="1364" y="1497"/>
                </a:cxn>
                <a:cxn ang="0">
                  <a:pos x="986" y="1497"/>
                </a:cxn>
                <a:cxn ang="0">
                  <a:pos x="696" y="1657"/>
                </a:cxn>
                <a:cxn ang="0">
                  <a:pos x="290" y="1382"/>
                </a:cxn>
                <a:cxn ang="0">
                  <a:pos x="61" y="1004"/>
                </a:cxn>
                <a:cxn ang="0">
                  <a:pos x="0" y="623"/>
                </a:cxn>
                <a:cxn ang="0">
                  <a:pos x="61" y="290"/>
                </a:cxn>
                <a:cxn ang="0">
                  <a:pos x="199" y="86"/>
                </a:cxn>
                <a:cxn ang="0">
                  <a:pos x="333" y="0"/>
                </a:cxn>
                <a:cxn ang="0">
                  <a:pos x="605" y="18"/>
                </a:cxn>
                <a:cxn ang="0">
                  <a:pos x="900" y="173"/>
                </a:cxn>
              </a:cxnLst>
              <a:rect l="0" t="0" r="r" b="b"/>
              <a:pathLst>
                <a:path w="1364" h="1657">
                  <a:moveTo>
                    <a:pt x="900" y="173"/>
                  </a:moveTo>
                  <a:lnTo>
                    <a:pt x="1164" y="467"/>
                  </a:lnTo>
                  <a:lnTo>
                    <a:pt x="1349" y="1091"/>
                  </a:lnTo>
                  <a:lnTo>
                    <a:pt x="1364" y="1497"/>
                  </a:lnTo>
                  <a:lnTo>
                    <a:pt x="986" y="1497"/>
                  </a:lnTo>
                  <a:lnTo>
                    <a:pt x="696" y="1657"/>
                  </a:lnTo>
                  <a:lnTo>
                    <a:pt x="290" y="1382"/>
                  </a:lnTo>
                  <a:lnTo>
                    <a:pt x="61" y="1004"/>
                  </a:lnTo>
                  <a:lnTo>
                    <a:pt x="0" y="623"/>
                  </a:lnTo>
                  <a:lnTo>
                    <a:pt x="61" y="290"/>
                  </a:lnTo>
                  <a:lnTo>
                    <a:pt x="199" y="86"/>
                  </a:lnTo>
                  <a:lnTo>
                    <a:pt x="333" y="0"/>
                  </a:lnTo>
                  <a:lnTo>
                    <a:pt x="605" y="18"/>
                  </a:lnTo>
                  <a:lnTo>
                    <a:pt x="900" y="173"/>
                  </a:lnTo>
                  <a:close/>
                </a:path>
              </a:pathLst>
            </a:custGeom>
            <a:solidFill>
              <a:srgbClr val="FF3399">
                <a:alpha val="10001"/>
              </a:srgbClr>
            </a:solidFill>
            <a:ln w="9525">
              <a:noFill/>
              <a:round/>
              <a:headEnd/>
              <a:tailEnd/>
            </a:ln>
          </p:spPr>
          <p:txBody>
            <a:bodyPr/>
            <a:lstStyle/>
            <a:p>
              <a:endParaRPr lang="ar-SA"/>
            </a:p>
          </p:txBody>
        </p:sp>
        <p:sp>
          <p:nvSpPr>
            <p:cNvPr id="3660" name="Freeform 588"/>
            <p:cNvSpPr>
              <a:spLocks/>
            </p:cNvSpPr>
            <p:nvPr/>
          </p:nvSpPr>
          <p:spPr bwMode="auto">
            <a:xfrm>
              <a:off x="3739" y="1071"/>
              <a:ext cx="355" cy="422"/>
            </a:xfrm>
            <a:custGeom>
              <a:avLst/>
              <a:gdLst/>
              <a:ahLst/>
              <a:cxnLst>
                <a:cxn ang="0">
                  <a:pos x="1324" y="221"/>
                </a:cxn>
                <a:cxn ang="0">
                  <a:pos x="1418" y="493"/>
                </a:cxn>
                <a:cxn ang="0">
                  <a:pos x="1393" y="740"/>
                </a:cxn>
                <a:cxn ang="0">
                  <a:pos x="1324" y="917"/>
                </a:cxn>
                <a:cxn ang="0">
                  <a:pos x="986" y="1440"/>
                </a:cxn>
                <a:cxn ang="0">
                  <a:pos x="739" y="1614"/>
                </a:cxn>
                <a:cxn ang="0">
                  <a:pos x="536" y="1687"/>
                </a:cxn>
                <a:cxn ang="0">
                  <a:pos x="475" y="1687"/>
                </a:cxn>
                <a:cxn ang="0">
                  <a:pos x="246" y="1502"/>
                </a:cxn>
                <a:cxn ang="0">
                  <a:pos x="0" y="1412"/>
                </a:cxn>
                <a:cxn ang="0">
                  <a:pos x="0" y="1121"/>
                </a:cxn>
                <a:cxn ang="0">
                  <a:pos x="86" y="758"/>
                </a:cxn>
                <a:cxn ang="0">
                  <a:pos x="177" y="536"/>
                </a:cxn>
                <a:cxn ang="0">
                  <a:pos x="290" y="308"/>
                </a:cxn>
                <a:cxn ang="0">
                  <a:pos x="696" y="43"/>
                </a:cxn>
                <a:cxn ang="0">
                  <a:pos x="813" y="0"/>
                </a:cxn>
                <a:cxn ang="0">
                  <a:pos x="1059" y="25"/>
                </a:cxn>
                <a:cxn ang="0">
                  <a:pos x="1324" y="221"/>
                </a:cxn>
              </a:cxnLst>
              <a:rect l="0" t="0" r="r" b="b"/>
              <a:pathLst>
                <a:path w="1418" h="1687">
                  <a:moveTo>
                    <a:pt x="1324" y="221"/>
                  </a:moveTo>
                  <a:lnTo>
                    <a:pt x="1418" y="493"/>
                  </a:lnTo>
                  <a:lnTo>
                    <a:pt x="1393" y="740"/>
                  </a:lnTo>
                  <a:lnTo>
                    <a:pt x="1324" y="917"/>
                  </a:lnTo>
                  <a:lnTo>
                    <a:pt x="986" y="1440"/>
                  </a:lnTo>
                  <a:lnTo>
                    <a:pt x="739" y="1614"/>
                  </a:lnTo>
                  <a:lnTo>
                    <a:pt x="536" y="1687"/>
                  </a:lnTo>
                  <a:lnTo>
                    <a:pt x="475" y="1687"/>
                  </a:lnTo>
                  <a:lnTo>
                    <a:pt x="246" y="1502"/>
                  </a:lnTo>
                  <a:lnTo>
                    <a:pt x="0" y="1412"/>
                  </a:lnTo>
                  <a:lnTo>
                    <a:pt x="0" y="1121"/>
                  </a:lnTo>
                  <a:lnTo>
                    <a:pt x="86" y="758"/>
                  </a:lnTo>
                  <a:lnTo>
                    <a:pt x="177" y="536"/>
                  </a:lnTo>
                  <a:lnTo>
                    <a:pt x="290" y="308"/>
                  </a:lnTo>
                  <a:lnTo>
                    <a:pt x="696" y="43"/>
                  </a:lnTo>
                  <a:lnTo>
                    <a:pt x="813" y="0"/>
                  </a:lnTo>
                  <a:lnTo>
                    <a:pt x="1059" y="25"/>
                  </a:lnTo>
                  <a:lnTo>
                    <a:pt x="1324" y="221"/>
                  </a:lnTo>
                  <a:close/>
                </a:path>
              </a:pathLst>
            </a:custGeom>
            <a:solidFill>
              <a:srgbClr val="FF3399">
                <a:alpha val="10001"/>
              </a:srgbClr>
            </a:solidFill>
            <a:ln w="9525">
              <a:noFill/>
              <a:round/>
              <a:headEnd/>
              <a:tailEnd/>
            </a:ln>
          </p:spPr>
          <p:txBody>
            <a:bodyPr/>
            <a:lstStyle/>
            <a:p>
              <a:endParaRPr lang="ar-SA"/>
            </a:p>
          </p:txBody>
        </p:sp>
        <p:sp>
          <p:nvSpPr>
            <p:cNvPr id="3661" name="Freeform 589"/>
            <p:cNvSpPr>
              <a:spLocks/>
            </p:cNvSpPr>
            <p:nvPr/>
          </p:nvSpPr>
          <p:spPr bwMode="auto">
            <a:xfrm>
              <a:off x="3084" y="1384"/>
              <a:ext cx="426" cy="314"/>
            </a:xfrm>
            <a:custGeom>
              <a:avLst/>
              <a:gdLst/>
              <a:ahLst/>
              <a:cxnLst>
                <a:cxn ang="0">
                  <a:pos x="1658" y="293"/>
                </a:cxn>
                <a:cxn ang="0">
                  <a:pos x="1701" y="362"/>
                </a:cxn>
                <a:cxn ang="0">
                  <a:pos x="1429" y="671"/>
                </a:cxn>
                <a:cxn ang="0">
                  <a:pos x="1339" y="946"/>
                </a:cxn>
                <a:cxn ang="0">
                  <a:pos x="1296" y="1121"/>
                </a:cxn>
                <a:cxn ang="0">
                  <a:pos x="961" y="1237"/>
                </a:cxn>
                <a:cxn ang="0">
                  <a:pos x="667" y="1255"/>
                </a:cxn>
                <a:cxn ang="0">
                  <a:pos x="624" y="1212"/>
                </a:cxn>
                <a:cxn ang="0">
                  <a:pos x="377" y="1212"/>
                </a:cxn>
                <a:cxn ang="0">
                  <a:pos x="174" y="1103"/>
                </a:cxn>
                <a:cxn ang="0">
                  <a:pos x="0" y="874"/>
                </a:cxn>
                <a:cxn ang="0">
                  <a:pos x="0" y="478"/>
                </a:cxn>
                <a:cxn ang="0">
                  <a:pos x="156" y="203"/>
                </a:cxn>
                <a:cxn ang="0">
                  <a:pos x="493" y="0"/>
                </a:cxn>
                <a:cxn ang="0">
                  <a:pos x="1121" y="46"/>
                </a:cxn>
                <a:cxn ang="0">
                  <a:pos x="1658" y="293"/>
                </a:cxn>
              </a:cxnLst>
              <a:rect l="0" t="0" r="r" b="b"/>
              <a:pathLst>
                <a:path w="1701" h="1255">
                  <a:moveTo>
                    <a:pt x="1658" y="293"/>
                  </a:moveTo>
                  <a:lnTo>
                    <a:pt x="1701" y="362"/>
                  </a:lnTo>
                  <a:lnTo>
                    <a:pt x="1429" y="671"/>
                  </a:lnTo>
                  <a:lnTo>
                    <a:pt x="1339" y="946"/>
                  </a:lnTo>
                  <a:lnTo>
                    <a:pt x="1296" y="1121"/>
                  </a:lnTo>
                  <a:lnTo>
                    <a:pt x="961" y="1237"/>
                  </a:lnTo>
                  <a:lnTo>
                    <a:pt x="667" y="1255"/>
                  </a:lnTo>
                  <a:lnTo>
                    <a:pt x="624" y="1212"/>
                  </a:lnTo>
                  <a:lnTo>
                    <a:pt x="377" y="1212"/>
                  </a:lnTo>
                  <a:lnTo>
                    <a:pt x="174" y="1103"/>
                  </a:lnTo>
                  <a:lnTo>
                    <a:pt x="0" y="874"/>
                  </a:lnTo>
                  <a:lnTo>
                    <a:pt x="0" y="478"/>
                  </a:lnTo>
                  <a:lnTo>
                    <a:pt x="156" y="203"/>
                  </a:lnTo>
                  <a:lnTo>
                    <a:pt x="493" y="0"/>
                  </a:lnTo>
                  <a:lnTo>
                    <a:pt x="1121" y="46"/>
                  </a:lnTo>
                  <a:lnTo>
                    <a:pt x="1658" y="293"/>
                  </a:lnTo>
                  <a:close/>
                </a:path>
              </a:pathLst>
            </a:custGeom>
            <a:solidFill>
              <a:srgbClr val="FF3399">
                <a:alpha val="10001"/>
              </a:srgbClr>
            </a:solidFill>
            <a:ln w="9525">
              <a:noFill/>
              <a:round/>
              <a:headEnd/>
              <a:tailEnd/>
            </a:ln>
          </p:spPr>
          <p:txBody>
            <a:bodyPr/>
            <a:lstStyle/>
            <a:p>
              <a:endParaRPr lang="ar-SA"/>
            </a:p>
          </p:txBody>
        </p:sp>
        <p:sp>
          <p:nvSpPr>
            <p:cNvPr id="3662" name="Freeform 590"/>
            <p:cNvSpPr>
              <a:spLocks/>
            </p:cNvSpPr>
            <p:nvPr/>
          </p:nvSpPr>
          <p:spPr bwMode="auto">
            <a:xfrm>
              <a:off x="3896" y="1435"/>
              <a:ext cx="439" cy="291"/>
            </a:xfrm>
            <a:custGeom>
              <a:avLst/>
              <a:gdLst/>
              <a:ahLst/>
              <a:cxnLst>
                <a:cxn ang="0">
                  <a:pos x="1277" y="47"/>
                </a:cxn>
                <a:cxn ang="0">
                  <a:pos x="1411" y="47"/>
                </a:cxn>
                <a:cxn ang="0">
                  <a:pos x="1596" y="203"/>
                </a:cxn>
                <a:cxn ang="0">
                  <a:pos x="1683" y="337"/>
                </a:cxn>
                <a:cxn ang="0">
                  <a:pos x="1756" y="540"/>
                </a:cxn>
                <a:cxn ang="0">
                  <a:pos x="1728" y="831"/>
                </a:cxn>
                <a:cxn ang="0">
                  <a:pos x="1596" y="1034"/>
                </a:cxn>
                <a:cxn ang="0">
                  <a:pos x="1411" y="1149"/>
                </a:cxn>
                <a:cxn ang="0">
                  <a:pos x="809" y="1164"/>
                </a:cxn>
                <a:cxn ang="0">
                  <a:pos x="476" y="1103"/>
                </a:cxn>
                <a:cxn ang="0">
                  <a:pos x="229" y="1009"/>
                </a:cxn>
                <a:cxn ang="0">
                  <a:pos x="204" y="602"/>
                </a:cxn>
                <a:cxn ang="0">
                  <a:pos x="0" y="362"/>
                </a:cxn>
                <a:cxn ang="0">
                  <a:pos x="94" y="293"/>
                </a:cxn>
                <a:cxn ang="0">
                  <a:pos x="186" y="275"/>
                </a:cxn>
                <a:cxn ang="0">
                  <a:pos x="450" y="90"/>
                </a:cxn>
                <a:cxn ang="0">
                  <a:pos x="740" y="0"/>
                </a:cxn>
                <a:cxn ang="0">
                  <a:pos x="1190" y="0"/>
                </a:cxn>
                <a:cxn ang="0">
                  <a:pos x="1277" y="47"/>
                </a:cxn>
              </a:cxnLst>
              <a:rect l="0" t="0" r="r" b="b"/>
              <a:pathLst>
                <a:path w="1756" h="1164">
                  <a:moveTo>
                    <a:pt x="1277" y="47"/>
                  </a:moveTo>
                  <a:lnTo>
                    <a:pt x="1411" y="47"/>
                  </a:lnTo>
                  <a:lnTo>
                    <a:pt x="1596" y="203"/>
                  </a:lnTo>
                  <a:lnTo>
                    <a:pt x="1683" y="337"/>
                  </a:lnTo>
                  <a:lnTo>
                    <a:pt x="1756" y="540"/>
                  </a:lnTo>
                  <a:lnTo>
                    <a:pt x="1728" y="831"/>
                  </a:lnTo>
                  <a:lnTo>
                    <a:pt x="1596" y="1034"/>
                  </a:lnTo>
                  <a:lnTo>
                    <a:pt x="1411" y="1149"/>
                  </a:lnTo>
                  <a:lnTo>
                    <a:pt x="809" y="1164"/>
                  </a:lnTo>
                  <a:lnTo>
                    <a:pt x="476" y="1103"/>
                  </a:lnTo>
                  <a:lnTo>
                    <a:pt x="229" y="1009"/>
                  </a:lnTo>
                  <a:lnTo>
                    <a:pt x="204" y="602"/>
                  </a:lnTo>
                  <a:lnTo>
                    <a:pt x="0" y="362"/>
                  </a:lnTo>
                  <a:lnTo>
                    <a:pt x="94" y="293"/>
                  </a:lnTo>
                  <a:lnTo>
                    <a:pt x="186" y="275"/>
                  </a:lnTo>
                  <a:lnTo>
                    <a:pt x="450" y="90"/>
                  </a:lnTo>
                  <a:lnTo>
                    <a:pt x="740" y="0"/>
                  </a:lnTo>
                  <a:lnTo>
                    <a:pt x="1190" y="0"/>
                  </a:lnTo>
                  <a:lnTo>
                    <a:pt x="1277" y="47"/>
                  </a:lnTo>
                  <a:close/>
                </a:path>
              </a:pathLst>
            </a:custGeom>
            <a:solidFill>
              <a:srgbClr val="FF3399">
                <a:alpha val="10001"/>
              </a:srgbClr>
            </a:solidFill>
            <a:ln w="9525">
              <a:noFill/>
              <a:round/>
              <a:headEnd/>
              <a:tailEnd/>
            </a:ln>
          </p:spPr>
          <p:txBody>
            <a:bodyPr/>
            <a:lstStyle/>
            <a:p>
              <a:endParaRPr lang="ar-SA"/>
            </a:p>
          </p:txBody>
        </p:sp>
        <p:sp>
          <p:nvSpPr>
            <p:cNvPr id="3663" name="Freeform 591"/>
            <p:cNvSpPr>
              <a:spLocks/>
            </p:cNvSpPr>
            <p:nvPr/>
          </p:nvSpPr>
          <p:spPr bwMode="auto">
            <a:xfrm>
              <a:off x="3450" y="1447"/>
              <a:ext cx="472" cy="441"/>
            </a:xfrm>
            <a:custGeom>
              <a:avLst/>
              <a:gdLst/>
              <a:ahLst/>
              <a:cxnLst>
                <a:cxn ang="0">
                  <a:pos x="1103" y="61"/>
                </a:cxn>
                <a:cxn ang="0">
                  <a:pos x="1296" y="86"/>
                </a:cxn>
                <a:cxn ang="0">
                  <a:pos x="1572" y="264"/>
                </a:cxn>
                <a:cxn ang="0">
                  <a:pos x="1887" y="599"/>
                </a:cxn>
                <a:cxn ang="0">
                  <a:pos x="1887" y="1005"/>
                </a:cxn>
                <a:cxn ang="0">
                  <a:pos x="1837" y="1048"/>
                </a:cxn>
                <a:cxn ang="0">
                  <a:pos x="1775" y="1338"/>
                </a:cxn>
                <a:cxn ang="0">
                  <a:pos x="1615" y="1542"/>
                </a:cxn>
                <a:cxn ang="0">
                  <a:pos x="1281" y="1719"/>
                </a:cxn>
                <a:cxn ang="0">
                  <a:pos x="944" y="1763"/>
                </a:cxn>
                <a:cxn ang="0">
                  <a:pos x="831" y="1745"/>
                </a:cxn>
                <a:cxn ang="0">
                  <a:pos x="520" y="1701"/>
                </a:cxn>
                <a:cxn ang="0">
                  <a:pos x="381" y="1658"/>
                </a:cxn>
                <a:cxn ang="0">
                  <a:pos x="204" y="1542"/>
                </a:cxn>
                <a:cxn ang="0">
                  <a:pos x="0" y="1226"/>
                </a:cxn>
                <a:cxn ang="0">
                  <a:pos x="26" y="642"/>
                </a:cxn>
                <a:cxn ang="0">
                  <a:pos x="178" y="333"/>
                </a:cxn>
                <a:cxn ang="0">
                  <a:pos x="407" y="155"/>
                </a:cxn>
                <a:cxn ang="0">
                  <a:pos x="581" y="61"/>
                </a:cxn>
                <a:cxn ang="0">
                  <a:pos x="722" y="0"/>
                </a:cxn>
                <a:cxn ang="0">
                  <a:pos x="1060" y="18"/>
                </a:cxn>
                <a:cxn ang="0">
                  <a:pos x="1103" y="61"/>
                </a:cxn>
              </a:cxnLst>
              <a:rect l="0" t="0" r="r" b="b"/>
              <a:pathLst>
                <a:path w="1887" h="1763">
                  <a:moveTo>
                    <a:pt x="1103" y="61"/>
                  </a:moveTo>
                  <a:lnTo>
                    <a:pt x="1296" y="86"/>
                  </a:lnTo>
                  <a:lnTo>
                    <a:pt x="1572" y="264"/>
                  </a:lnTo>
                  <a:lnTo>
                    <a:pt x="1887" y="599"/>
                  </a:lnTo>
                  <a:lnTo>
                    <a:pt x="1887" y="1005"/>
                  </a:lnTo>
                  <a:lnTo>
                    <a:pt x="1837" y="1048"/>
                  </a:lnTo>
                  <a:lnTo>
                    <a:pt x="1775" y="1338"/>
                  </a:lnTo>
                  <a:lnTo>
                    <a:pt x="1615" y="1542"/>
                  </a:lnTo>
                  <a:lnTo>
                    <a:pt x="1281" y="1719"/>
                  </a:lnTo>
                  <a:lnTo>
                    <a:pt x="944" y="1763"/>
                  </a:lnTo>
                  <a:lnTo>
                    <a:pt x="831" y="1745"/>
                  </a:lnTo>
                  <a:lnTo>
                    <a:pt x="520" y="1701"/>
                  </a:lnTo>
                  <a:lnTo>
                    <a:pt x="381" y="1658"/>
                  </a:lnTo>
                  <a:lnTo>
                    <a:pt x="204" y="1542"/>
                  </a:lnTo>
                  <a:lnTo>
                    <a:pt x="0" y="1226"/>
                  </a:lnTo>
                  <a:lnTo>
                    <a:pt x="26" y="642"/>
                  </a:lnTo>
                  <a:lnTo>
                    <a:pt x="178" y="333"/>
                  </a:lnTo>
                  <a:lnTo>
                    <a:pt x="407" y="155"/>
                  </a:lnTo>
                  <a:lnTo>
                    <a:pt x="581" y="61"/>
                  </a:lnTo>
                  <a:lnTo>
                    <a:pt x="722" y="0"/>
                  </a:lnTo>
                  <a:lnTo>
                    <a:pt x="1060" y="18"/>
                  </a:lnTo>
                  <a:lnTo>
                    <a:pt x="1103" y="61"/>
                  </a:lnTo>
                  <a:close/>
                </a:path>
              </a:pathLst>
            </a:custGeom>
            <a:solidFill>
              <a:srgbClr val="00FF00">
                <a:alpha val="10001"/>
              </a:srgbClr>
            </a:solidFill>
            <a:ln w="9525">
              <a:noFill/>
              <a:round/>
              <a:headEnd/>
              <a:tailEnd/>
            </a:ln>
          </p:spPr>
          <p:txBody>
            <a:bodyPr/>
            <a:lstStyle/>
            <a:p>
              <a:endParaRPr lang="ar-SA"/>
            </a:p>
          </p:txBody>
        </p:sp>
        <p:sp>
          <p:nvSpPr>
            <p:cNvPr id="3664" name="Freeform 592"/>
            <p:cNvSpPr>
              <a:spLocks/>
            </p:cNvSpPr>
            <p:nvPr/>
          </p:nvSpPr>
          <p:spPr bwMode="auto">
            <a:xfrm>
              <a:off x="3493" y="1632"/>
              <a:ext cx="11" cy="43"/>
            </a:xfrm>
            <a:custGeom>
              <a:avLst/>
              <a:gdLst/>
              <a:ahLst/>
              <a:cxnLst>
                <a:cxn ang="0">
                  <a:pos x="44" y="175"/>
                </a:cxn>
                <a:cxn ang="0">
                  <a:pos x="0" y="0"/>
                </a:cxn>
                <a:cxn ang="0">
                  <a:pos x="44" y="63"/>
                </a:cxn>
                <a:cxn ang="0">
                  <a:pos x="44" y="175"/>
                </a:cxn>
              </a:cxnLst>
              <a:rect l="0" t="0" r="r" b="b"/>
              <a:pathLst>
                <a:path w="44" h="175">
                  <a:moveTo>
                    <a:pt x="44" y="175"/>
                  </a:moveTo>
                  <a:lnTo>
                    <a:pt x="0" y="0"/>
                  </a:lnTo>
                  <a:lnTo>
                    <a:pt x="44" y="63"/>
                  </a:lnTo>
                  <a:lnTo>
                    <a:pt x="44" y="175"/>
                  </a:lnTo>
                  <a:close/>
                </a:path>
              </a:pathLst>
            </a:custGeom>
            <a:solidFill>
              <a:srgbClr val="6699FF">
                <a:alpha val="10001"/>
              </a:srgbClr>
            </a:solidFill>
            <a:ln w="9525">
              <a:noFill/>
              <a:round/>
              <a:headEnd/>
              <a:tailEnd/>
            </a:ln>
          </p:spPr>
          <p:txBody>
            <a:bodyPr/>
            <a:lstStyle/>
            <a:p>
              <a:endParaRPr lang="ar-SA"/>
            </a:p>
          </p:txBody>
        </p:sp>
        <p:sp>
          <p:nvSpPr>
            <p:cNvPr id="3665" name="Freeform 593"/>
            <p:cNvSpPr>
              <a:spLocks/>
            </p:cNvSpPr>
            <p:nvPr/>
          </p:nvSpPr>
          <p:spPr bwMode="auto">
            <a:xfrm>
              <a:off x="3112" y="1704"/>
              <a:ext cx="420" cy="426"/>
            </a:xfrm>
            <a:custGeom>
              <a:avLst/>
              <a:gdLst/>
              <a:ahLst/>
              <a:cxnLst>
                <a:cxn ang="0">
                  <a:pos x="1270" y="319"/>
                </a:cxn>
                <a:cxn ang="0">
                  <a:pos x="1459" y="567"/>
                </a:cxn>
                <a:cxn ang="0">
                  <a:pos x="1677" y="715"/>
                </a:cxn>
                <a:cxn ang="0">
                  <a:pos x="1546" y="1034"/>
                </a:cxn>
                <a:cxn ang="0">
                  <a:pos x="1165" y="1528"/>
                </a:cxn>
                <a:cxn ang="0">
                  <a:pos x="979" y="1614"/>
                </a:cxn>
                <a:cxn ang="0">
                  <a:pos x="918" y="1614"/>
                </a:cxn>
                <a:cxn ang="0">
                  <a:pos x="893" y="1632"/>
                </a:cxn>
                <a:cxn ang="0">
                  <a:pos x="646" y="1701"/>
                </a:cxn>
                <a:cxn ang="0">
                  <a:pos x="468" y="1632"/>
                </a:cxn>
                <a:cxn ang="0">
                  <a:pos x="295" y="1528"/>
                </a:cxn>
                <a:cxn ang="0">
                  <a:pos x="62" y="1208"/>
                </a:cxn>
                <a:cxn ang="0">
                  <a:pos x="62" y="1139"/>
                </a:cxn>
                <a:cxn ang="0">
                  <a:pos x="44" y="1121"/>
                </a:cxn>
                <a:cxn ang="0">
                  <a:pos x="0" y="1005"/>
                </a:cxn>
                <a:cxn ang="0">
                  <a:pos x="18" y="857"/>
                </a:cxn>
                <a:cxn ang="0">
                  <a:pos x="18" y="788"/>
                </a:cxn>
                <a:cxn ang="0">
                  <a:pos x="222" y="522"/>
                </a:cxn>
                <a:cxn ang="0">
                  <a:pos x="603" y="222"/>
                </a:cxn>
                <a:cxn ang="0">
                  <a:pos x="961" y="44"/>
                </a:cxn>
                <a:cxn ang="0">
                  <a:pos x="1139" y="0"/>
                </a:cxn>
                <a:cxn ang="0">
                  <a:pos x="1208" y="26"/>
                </a:cxn>
                <a:cxn ang="0">
                  <a:pos x="1270" y="319"/>
                </a:cxn>
              </a:cxnLst>
              <a:rect l="0" t="0" r="r" b="b"/>
              <a:pathLst>
                <a:path w="1677" h="1701">
                  <a:moveTo>
                    <a:pt x="1270" y="319"/>
                  </a:moveTo>
                  <a:lnTo>
                    <a:pt x="1459" y="567"/>
                  </a:lnTo>
                  <a:lnTo>
                    <a:pt x="1677" y="715"/>
                  </a:lnTo>
                  <a:lnTo>
                    <a:pt x="1546" y="1034"/>
                  </a:lnTo>
                  <a:lnTo>
                    <a:pt x="1165" y="1528"/>
                  </a:lnTo>
                  <a:lnTo>
                    <a:pt x="979" y="1614"/>
                  </a:lnTo>
                  <a:lnTo>
                    <a:pt x="918" y="1614"/>
                  </a:lnTo>
                  <a:lnTo>
                    <a:pt x="893" y="1632"/>
                  </a:lnTo>
                  <a:lnTo>
                    <a:pt x="646" y="1701"/>
                  </a:lnTo>
                  <a:lnTo>
                    <a:pt x="468" y="1632"/>
                  </a:lnTo>
                  <a:lnTo>
                    <a:pt x="295" y="1528"/>
                  </a:lnTo>
                  <a:lnTo>
                    <a:pt x="62" y="1208"/>
                  </a:lnTo>
                  <a:lnTo>
                    <a:pt x="62" y="1139"/>
                  </a:lnTo>
                  <a:lnTo>
                    <a:pt x="44" y="1121"/>
                  </a:lnTo>
                  <a:lnTo>
                    <a:pt x="0" y="1005"/>
                  </a:lnTo>
                  <a:lnTo>
                    <a:pt x="18" y="857"/>
                  </a:lnTo>
                  <a:lnTo>
                    <a:pt x="18" y="788"/>
                  </a:lnTo>
                  <a:lnTo>
                    <a:pt x="222" y="522"/>
                  </a:lnTo>
                  <a:lnTo>
                    <a:pt x="603" y="222"/>
                  </a:lnTo>
                  <a:lnTo>
                    <a:pt x="961" y="44"/>
                  </a:lnTo>
                  <a:lnTo>
                    <a:pt x="1139" y="0"/>
                  </a:lnTo>
                  <a:lnTo>
                    <a:pt x="1208" y="26"/>
                  </a:lnTo>
                  <a:lnTo>
                    <a:pt x="1270" y="319"/>
                  </a:lnTo>
                  <a:close/>
                </a:path>
              </a:pathLst>
            </a:custGeom>
            <a:solidFill>
              <a:srgbClr val="FF3399">
                <a:alpha val="10001"/>
              </a:srgbClr>
            </a:solidFill>
            <a:ln w="9525">
              <a:noFill/>
              <a:round/>
              <a:headEnd/>
              <a:tailEnd/>
            </a:ln>
          </p:spPr>
          <p:txBody>
            <a:bodyPr/>
            <a:lstStyle/>
            <a:p>
              <a:endParaRPr lang="ar-SA"/>
            </a:p>
          </p:txBody>
        </p:sp>
        <p:sp>
          <p:nvSpPr>
            <p:cNvPr id="3666" name="Freeform 594"/>
            <p:cNvSpPr>
              <a:spLocks/>
            </p:cNvSpPr>
            <p:nvPr/>
          </p:nvSpPr>
          <p:spPr bwMode="auto">
            <a:xfrm>
              <a:off x="3823" y="1722"/>
              <a:ext cx="375" cy="386"/>
            </a:xfrm>
            <a:custGeom>
              <a:avLst/>
              <a:gdLst/>
              <a:ahLst/>
              <a:cxnLst>
                <a:cxn ang="0">
                  <a:pos x="886" y="106"/>
                </a:cxn>
                <a:cxn ang="0">
                  <a:pos x="1034" y="175"/>
                </a:cxn>
                <a:cxn ang="0">
                  <a:pos x="1263" y="335"/>
                </a:cxn>
                <a:cxn ang="0">
                  <a:pos x="1459" y="625"/>
                </a:cxn>
                <a:cxn ang="0">
                  <a:pos x="1502" y="803"/>
                </a:cxn>
                <a:cxn ang="0">
                  <a:pos x="1484" y="1006"/>
                </a:cxn>
                <a:cxn ang="0">
                  <a:pos x="1263" y="1365"/>
                </a:cxn>
                <a:cxn ang="0">
                  <a:pos x="1016" y="1499"/>
                </a:cxn>
                <a:cxn ang="0">
                  <a:pos x="886" y="1499"/>
                </a:cxn>
                <a:cxn ang="0">
                  <a:pos x="838" y="1542"/>
                </a:cxn>
                <a:cxn ang="0">
                  <a:pos x="566" y="1412"/>
                </a:cxn>
                <a:cxn ang="0">
                  <a:pos x="91" y="871"/>
                </a:cxn>
                <a:cxn ang="0">
                  <a:pos x="0" y="625"/>
                </a:cxn>
                <a:cxn ang="0">
                  <a:pos x="276" y="422"/>
                </a:cxn>
                <a:cxn ang="0">
                  <a:pos x="435" y="106"/>
                </a:cxn>
                <a:cxn ang="0">
                  <a:pos x="450" y="0"/>
                </a:cxn>
                <a:cxn ang="0">
                  <a:pos x="523" y="15"/>
                </a:cxn>
                <a:cxn ang="0">
                  <a:pos x="886" y="106"/>
                </a:cxn>
              </a:cxnLst>
              <a:rect l="0" t="0" r="r" b="b"/>
              <a:pathLst>
                <a:path w="1502" h="1542">
                  <a:moveTo>
                    <a:pt x="886" y="106"/>
                  </a:moveTo>
                  <a:lnTo>
                    <a:pt x="1034" y="175"/>
                  </a:lnTo>
                  <a:lnTo>
                    <a:pt x="1263" y="335"/>
                  </a:lnTo>
                  <a:lnTo>
                    <a:pt x="1459" y="625"/>
                  </a:lnTo>
                  <a:lnTo>
                    <a:pt x="1502" y="803"/>
                  </a:lnTo>
                  <a:lnTo>
                    <a:pt x="1484" y="1006"/>
                  </a:lnTo>
                  <a:lnTo>
                    <a:pt x="1263" y="1365"/>
                  </a:lnTo>
                  <a:lnTo>
                    <a:pt x="1016" y="1499"/>
                  </a:lnTo>
                  <a:lnTo>
                    <a:pt x="886" y="1499"/>
                  </a:lnTo>
                  <a:lnTo>
                    <a:pt x="838" y="1542"/>
                  </a:lnTo>
                  <a:lnTo>
                    <a:pt x="566" y="1412"/>
                  </a:lnTo>
                  <a:lnTo>
                    <a:pt x="91" y="871"/>
                  </a:lnTo>
                  <a:lnTo>
                    <a:pt x="0" y="625"/>
                  </a:lnTo>
                  <a:lnTo>
                    <a:pt x="276" y="422"/>
                  </a:lnTo>
                  <a:lnTo>
                    <a:pt x="435" y="106"/>
                  </a:lnTo>
                  <a:lnTo>
                    <a:pt x="450" y="0"/>
                  </a:lnTo>
                  <a:lnTo>
                    <a:pt x="523" y="15"/>
                  </a:lnTo>
                  <a:lnTo>
                    <a:pt x="886" y="106"/>
                  </a:lnTo>
                  <a:close/>
                </a:path>
              </a:pathLst>
            </a:custGeom>
            <a:solidFill>
              <a:srgbClr val="FF3399">
                <a:alpha val="10001"/>
              </a:srgbClr>
            </a:solidFill>
            <a:ln w="9525">
              <a:noFill/>
              <a:round/>
              <a:headEnd/>
              <a:tailEnd/>
            </a:ln>
          </p:spPr>
          <p:txBody>
            <a:bodyPr/>
            <a:lstStyle/>
            <a:p>
              <a:endParaRPr lang="ar-SA"/>
            </a:p>
          </p:txBody>
        </p:sp>
        <p:sp>
          <p:nvSpPr>
            <p:cNvPr id="3667" name="Freeform 595"/>
            <p:cNvSpPr>
              <a:spLocks/>
            </p:cNvSpPr>
            <p:nvPr/>
          </p:nvSpPr>
          <p:spPr bwMode="auto">
            <a:xfrm>
              <a:off x="3504" y="1889"/>
              <a:ext cx="326" cy="370"/>
            </a:xfrm>
            <a:custGeom>
              <a:avLst/>
              <a:gdLst/>
              <a:ahLst/>
              <a:cxnLst>
                <a:cxn ang="0">
                  <a:pos x="1277" y="991"/>
                </a:cxn>
                <a:cxn ang="0">
                  <a:pos x="1165" y="1278"/>
                </a:cxn>
                <a:cxn ang="0">
                  <a:pos x="987" y="1408"/>
                </a:cxn>
                <a:cxn ang="0">
                  <a:pos x="635" y="1481"/>
                </a:cxn>
                <a:cxn ang="0">
                  <a:pos x="273" y="1364"/>
                </a:cxn>
                <a:cxn ang="0">
                  <a:pos x="50" y="1092"/>
                </a:cxn>
                <a:cxn ang="0">
                  <a:pos x="0" y="628"/>
                </a:cxn>
                <a:cxn ang="0">
                  <a:pos x="95" y="356"/>
                </a:cxn>
                <a:cxn ang="0">
                  <a:pos x="113" y="356"/>
                </a:cxn>
                <a:cxn ang="0">
                  <a:pos x="203" y="91"/>
                </a:cxn>
                <a:cxn ang="0">
                  <a:pos x="273" y="29"/>
                </a:cxn>
                <a:cxn ang="0">
                  <a:pos x="476" y="73"/>
                </a:cxn>
                <a:cxn ang="0">
                  <a:pos x="969" y="73"/>
                </a:cxn>
                <a:cxn ang="0">
                  <a:pos x="1147" y="0"/>
                </a:cxn>
                <a:cxn ang="0">
                  <a:pos x="1307" y="381"/>
                </a:cxn>
                <a:cxn ang="0">
                  <a:pos x="1277" y="991"/>
                </a:cxn>
              </a:cxnLst>
              <a:rect l="0" t="0" r="r" b="b"/>
              <a:pathLst>
                <a:path w="1307" h="1481">
                  <a:moveTo>
                    <a:pt x="1277" y="991"/>
                  </a:moveTo>
                  <a:lnTo>
                    <a:pt x="1165" y="1278"/>
                  </a:lnTo>
                  <a:lnTo>
                    <a:pt x="987" y="1408"/>
                  </a:lnTo>
                  <a:lnTo>
                    <a:pt x="635" y="1481"/>
                  </a:lnTo>
                  <a:lnTo>
                    <a:pt x="273" y="1364"/>
                  </a:lnTo>
                  <a:lnTo>
                    <a:pt x="50" y="1092"/>
                  </a:lnTo>
                  <a:lnTo>
                    <a:pt x="0" y="628"/>
                  </a:lnTo>
                  <a:lnTo>
                    <a:pt x="95" y="356"/>
                  </a:lnTo>
                  <a:lnTo>
                    <a:pt x="113" y="356"/>
                  </a:lnTo>
                  <a:lnTo>
                    <a:pt x="203" y="91"/>
                  </a:lnTo>
                  <a:lnTo>
                    <a:pt x="273" y="29"/>
                  </a:lnTo>
                  <a:lnTo>
                    <a:pt x="476" y="73"/>
                  </a:lnTo>
                  <a:lnTo>
                    <a:pt x="969" y="73"/>
                  </a:lnTo>
                  <a:lnTo>
                    <a:pt x="1147" y="0"/>
                  </a:lnTo>
                  <a:lnTo>
                    <a:pt x="1307" y="381"/>
                  </a:lnTo>
                  <a:lnTo>
                    <a:pt x="1277" y="991"/>
                  </a:lnTo>
                  <a:close/>
                </a:path>
              </a:pathLst>
            </a:custGeom>
            <a:solidFill>
              <a:srgbClr val="FF3399">
                <a:alpha val="10001"/>
              </a:srgbClr>
            </a:solidFill>
            <a:ln w="9525">
              <a:noFill/>
              <a:round/>
              <a:headEnd/>
              <a:tailEnd/>
            </a:ln>
          </p:spPr>
          <p:txBody>
            <a:bodyPr/>
            <a:lstStyle/>
            <a:p>
              <a:endParaRPr lang="ar-SA"/>
            </a:p>
          </p:txBody>
        </p:sp>
        <p:sp>
          <p:nvSpPr>
            <p:cNvPr id="3668" name="Freeform 596"/>
            <p:cNvSpPr>
              <a:spLocks/>
            </p:cNvSpPr>
            <p:nvPr/>
          </p:nvSpPr>
          <p:spPr bwMode="auto">
            <a:xfrm>
              <a:off x="3746" y="1155"/>
              <a:ext cx="278" cy="331"/>
            </a:xfrm>
            <a:custGeom>
              <a:avLst/>
              <a:gdLst/>
              <a:ahLst/>
              <a:cxnLst>
                <a:cxn ang="0">
                  <a:pos x="72" y="1085"/>
                </a:cxn>
                <a:cxn ang="0">
                  <a:pos x="0" y="1056"/>
                </a:cxn>
                <a:cxn ang="0">
                  <a:pos x="54" y="635"/>
                </a:cxn>
                <a:cxn ang="0">
                  <a:pos x="229" y="199"/>
                </a:cxn>
                <a:cxn ang="0">
                  <a:pos x="478" y="0"/>
                </a:cxn>
                <a:cxn ang="0">
                  <a:pos x="867" y="44"/>
                </a:cxn>
                <a:cxn ang="0">
                  <a:pos x="1114" y="494"/>
                </a:cxn>
                <a:cxn ang="0">
                  <a:pos x="961" y="915"/>
                </a:cxn>
                <a:cxn ang="0">
                  <a:pos x="714" y="1215"/>
                </a:cxn>
                <a:cxn ang="0">
                  <a:pos x="478" y="1321"/>
                </a:cxn>
                <a:cxn ang="0">
                  <a:pos x="290" y="1165"/>
                </a:cxn>
                <a:cxn ang="0">
                  <a:pos x="72" y="1085"/>
                </a:cxn>
              </a:cxnLst>
              <a:rect l="0" t="0" r="r" b="b"/>
              <a:pathLst>
                <a:path w="1114" h="1321">
                  <a:moveTo>
                    <a:pt x="72" y="1085"/>
                  </a:moveTo>
                  <a:lnTo>
                    <a:pt x="0" y="1056"/>
                  </a:lnTo>
                  <a:lnTo>
                    <a:pt x="54" y="635"/>
                  </a:lnTo>
                  <a:lnTo>
                    <a:pt x="229" y="199"/>
                  </a:lnTo>
                  <a:lnTo>
                    <a:pt x="478" y="0"/>
                  </a:lnTo>
                  <a:lnTo>
                    <a:pt x="867" y="44"/>
                  </a:lnTo>
                  <a:lnTo>
                    <a:pt x="1114" y="494"/>
                  </a:lnTo>
                  <a:lnTo>
                    <a:pt x="961" y="915"/>
                  </a:lnTo>
                  <a:lnTo>
                    <a:pt x="714" y="1215"/>
                  </a:lnTo>
                  <a:lnTo>
                    <a:pt x="478" y="1321"/>
                  </a:lnTo>
                  <a:lnTo>
                    <a:pt x="290" y="1165"/>
                  </a:lnTo>
                  <a:lnTo>
                    <a:pt x="72" y="1085"/>
                  </a:lnTo>
                  <a:close/>
                </a:path>
              </a:pathLst>
            </a:custGeom>
            <a:solidFill>
              <a:srgbClr val="FF3399">
                <a:alpha val="10001"/>
              </a:srgbClr>
            </a:solidFill>
            <a:ln w="9525">
              <a:noFill/>
              <a:round/>
              <a:headEnd/>
              <a:tailEnd/>
            </a:ln>
          </p:spPr>
          <p:txBody>
            <a:bodyPr/>
            <a:lstStyle/>
            <a:p>
              <a:endParaRPr lang="ar-SA"/>
            </a:p>
          </p:txBody>
        </p:sp>
        <p:sp>
          <p:nvSpPr>
            <p:cNvPr id="3669" name="Freeform 597"/>
            <p:cNvSpPr>
              <a:spLocks/>
            </p:cNvSpPr>
            <p:nvPr/>
          </p:nvSpPr>
          <p:spPr bwMode="auto">
            <a:xfrm>
              <a:off x="3750" y="1179"/>
              <a:ext cx="254" cy="305"/>
            </a:xfrm>
            <a:custGeom>
              <a:avLst/>
              <a:gdLst/>
              <a:ahLst/>
              <a:cxnLst>
                <a:cxn ang="0">
                  <a:pos x="54" y="990"/>
                </a:cxn>
                <a:cxn ang="0">
                  <a:pos x="36" y="990"/>
                </a:cxn>
                <a:cxn ang="0">
                  <a:pos x="18" y="980"/>
                </a:cxn>
                <a:cxn ang="0">
                  <a:pos x="11" y="972"/>
                </a:cxn>
                <a:cxn ang="0">
                  <a:pos x="0" y="917"/>
                </a:cxn>
                <a:cxn ang="0">
                  <a:pos x="18" y="820"/>
                </a:cxn>
                <a:cxn ang="0">
                  <a:pos x="25" y="726"/>
                </a:cxn>
                <a:cxn ang="0">
                  <a:pos x="43" y="627"/>
                </a:cxn>
                <a:cxn ang="0">
                  <a:pos x="72" y="529"/>
                </a:cxn>
                <a:cxn ang="0">
                  <a:pos x="105" y="431"/>
                </a:cxn>
                <a:cxn ang="0">
                  <a:pos x="148" y="337"/>
                </a:cxn>
                <a:cxn ang="0">
                  <a:pos x="185" y="239"/>
                </a:cxn>
                <a:cxn ang="0">
                  <a:pos x="239" y="170"/>
                </a:cxn>
                <a:cxn ang="0">
                  <a:pos x="290" y="116"/>
                </a:cxn>
                <a:cxn ang="0">
                  <a:pos x="344" y="73"/>
                </a:cxn>
                <a:cxn ang="0">
                  <a:pos x="406" y="18"/>
                </a:cxn>
                <a:cxn ang="0">
                  <a:pos x="475" y="0"/>
                </a:cxn>
                <a:cxn ang="0">
                  <a:pos x="566" y="18"/>
                </a:cxn>
                <a:cxn ang="0">
                  <a:pos x="653" y="28"/>
                </a:cxn>
                <a:cxn ang="0">
                  <a:pos x="750" y="36"/>
                </a:cxn>
                <a:cxn ang="0">
                  <a:pos x="820" y="91"/>
                </a:cxn>
                <a:cxn ang="0">
                  <a:pos x="874" y="195"/>
                </a:cxn>
                <a:cxn ang="0">
                  <a:pos x="925" y="300"/>
                </a:cxn>
                <a:cxn ang="0">
                  <a:pos x="987" y="399"/>
                </a:cxn>
                <a:cxn ang="0">
                  <a:pos x="998" y="503"/>
                </a:cxn>
                <a:cxn ang="0">
                  <a:pos x="961" y="602"/>
                </a:cxn>
                <a:cxn ang="0">
                  <a:pos x="925" y="696"/>
                </a:cxn>
                <a:cxn ang="0">
                  <a:pos x="892" y="794"/>
                </a:cxn>
                <a:cxn ang="0">
                  <a:pos x="849" y="881"/>
                </a:cxn>
                <a:cxn ang="0">
                  <a:pos x="795" y="947"/>
                </a:cxn>
                <a:cxn ang="0">
                  <a:pos x="732" y="1016"/>
                </a:cxn>
                <a:cxn ang="0">
                  <a:pos x="678" y="1084"/>
                </a:cxn>
                <a:cxn ang="0">
                  <a:pos x="628" y="1131"/>
                </a:cxn>
                <a:cxn ang="0">
                  <a:pos x="574" y="1156"/>
                </a:cxn>
                <a:cxn ang="0">
                  <a:pos x="511" y="1182"/>
                </a:cxn>
                <a:cxn ang="0">
                  <a:pos x="460" y="1201"/>
                </a:cxn>
                <a:cxn ang="0">
                  <a:pos x="406" y="1201"/>
                </a:cxn>
                <a:cxn ang="0">
                  <a:pos x="369" y="1156"/>
                </a:cxn>
                <a:cxn ang="0">
                  <a:pos x="326" y="1120"/>
                </a:cxn>
                <a:cxn ang="0">
                  <a:pos x="283" y="1084"/>
                </a:cxn>
                <a:cxn ang="0">
                  <a:pos x="239" y="1059"/>
                </a:cxn>
                <a:cxn ang="0">
                  <a:pos x="185" y="1041"/>
                </a:cxn>
                <a:cxn ang="0">
                  <a:pos x="134" y="1023"/>
                </a:cxn>
                <a:cxn ang="0">
                  <a:pos x="87" y="998"/>
                </a:cxn>
              </a:cxnLst>
              <a:rect l="0" t="0" r="r" b="b"/>
              <a:pathLst>
                <a:path w="1016" h="1219">
                  <a:moveTo>
                    <a:pt x="61" y="990"/>
                  </a:moveTo>
                  <a:lnTo>
                    <a:pt x="54" y="990"/>
                  </a:lnTo>
                  <a:lnTo>
                    <a:pt x="43" y="990"/>
                  </a:lnTo>
                  <a:lnTo>
                    <a:pt x="36" y="990"/>
                  </a:lnTo>
                  <a:lnTo>
                    <a:pt x="25" y="980"/>
                  </a:lnTo>
                  <a:lnTo>
                    <a:pt x="18" y="980"/>
                  </a:lnTo>
                  <a:lnTo>
                    <a:pt x="11" y="980"/>
                  </a:lnTo>
                  <a:lnTo>
                    <a:pt x="11" y="972"/>
                  </a:lnTo>
                  <a:lnTo>
                    <a:pt x="0" y="972"/>
                  </a:lnTo>
                  <a:lnTo>
                    <a:pt x="0" y="917"/>
                  </a:lnTo>
                  <a:lnTo>
                    <a:pt x="11" y="874"/>
                  </a:lnTo>
                  <a:lnTo>
                    <a:pt x="18" y="820"/>
                  </a:lnTo>
                  <a:lnTo>
                    <a:pt x="25" y="775"/>
                  </a:lnTo>
                  <a:lnTo>
                    <a:pt x="25" y="726"/>
                  </a:lnTo>
                  <a:lnTo>
                    <a:pt x="36" y="681"/>
                  </a:lnTo>
                  <a:lnTo>
                    <a:pt x="43" y="627"/>
                  </a:lnTo>
                  <a:lnTo>
                    <a:pt x="54" y="584"/>
                  </a:lnTo>
                  <a:lnTo>
                    <a:pt x="72" y="529"/>
                  </a:lnTo>
                  <a:lnTo>
                    <a:pt x="87" y="485"/>
                  </a:lnTo>
                  <a:lnTo>
                    <a:pt x="105" y="431"/>
                  </a:lnTo>
                  <a:lnTo>
                    <a:pt x="134" y="381"/>
                  </a:lnTo>
                  <a:lnTo>
                    <a:pt x="148" y="337"/>
                  </a:lnTo>
                  <a:lnTo>
                    <a:pt x="166" y="282"/>
                  </a:lnTo>
                  <a:lnTo>
                    <a:pt x="185" y="239"/>
                  </a:lnTo>
                  <a:lnTo>
                    <a:pt x="211" y="185"/>
                  </a:lnTo>
                  <a:lnTo>
                    <a:pt x="239" y="170"/>
                  </a:lnTo>
                  <a:lnTo>
                    <a:pt x="265" y="141"/>
                  </a:lnTo>
                  <a:lnTo>
                    <a:pt x="290" y="116"/>
                  </a:lnTo>
                  <a:lnTo>
                    <a:pt x="320" y="97"/>
                  </a:lnTo>
                  <a:lnTo>
                    <a:pt x="344" y="73"/>
                  </a:lnTo>
                  <a:lnTo>
                    <a:pt x="381" y="43"/>
                  </a:lnTo>
                  <a:lnTo>
                    <a:pt x="406" y="18"/>
                  </a:lnTo>
                  <a:lnTo>
                    <a:pt x="432" y="0"/>
                  </a:lnTo>
                  <a:lnTo>
                    <a:pt x="475" y="0"/>
                  </a:lnTo>
                  <a:lnTo>
                    <a:pt x="522" y="10"/>
                  </a:lnTo>
                  <a:lnTo>
                    <a:pt x="566" y="18"/>
                  </a:lnTo>
                  <a:lnTo>
                    <a:pt x="610" y="18"/>
                  </a:lnTo>
                  <a:lnTo>
                    <a:pt x="653" y="28"/>
                  </a:lnTo>
                  <a:lnTo>
                    <a:pt x="696" y="28"/>
                  </a:lnTo>
                  <a:lnTo>
                    <a:pt x="750" y="36"/>
                  </a:lnTo>
                  <a:lnTo>
                    <a:pt x="795" y="43"/>
                  </a:lnTo>
                  <a:lnTo>
                    <a:pt x="820" y="91"/>
                  </a:lnTo>
                  <a:lnTo>
                    <a:pt x="849" y="141"/>
                  </a:lnTo>
                  <a:lnTo>
                    <a:pt x="874" y="195"/>
                  </a:lnTo>
                  <a:lnTo>
                    <a:pt x="900" y="246"/>
                  </a:lnTo>
                  <a:lnTo>
                    <a:pt x="925" y="300"/>
                  </a:lnTo>
                  <a:lnTo>
                    <a:pt x="961" y="355"/>
                  </a:lnTo>
                  <a:lnTo>
                    <a:pt x="987" y="399"/>
                  </a:lnTo>
                  <a:lnTo>
                    <a:pt x="1016" y="449"/>
                  </a:lnTo>
                  <a:lnTo>
                    <a:pt x="998" y="503"/>
                  </a:lnTo>
                  <a:lnTo>
                    <a:pt x="979" y="548"/>
                  </a:lnTo>
                  <a:lnTo>
                    <a:pt x="961" y="602"/>
                  </a:lnTo>
                  <a:lnTo>
                    <a:pt x="943" y="645"/>
                  </a:lnTo>
                  <a:lnTo>
                    <a:pt x="925" y="696"/>
                  </a:lnTo>
                  <a:lnTo>
                    <a:pt x="910" y="751"/>
                  </a:lnTo>
                  <a:lnTo>
                    <a:pt x="892" y="794"/>
                  </a:lnTo>
                  <a:lnTo>
                    <a:pt x="874" y="848"/>
                  </a:lnTo>
                  <a:lnTo>
                    <a:pt x="849" y="881"/>
                  </a:lnTo>
                  <a:lnTo>
                    <a:pt x="820" y="910"/>
                  </a:lnTo>
                  <a:lnTo>
                    <a:pt x="795" y="947"/>
                  </a:lnTo>
                  <a:lnTo>
                    <a:pt x="770" y="980"/>
                  </a:lnTo>
                  <a:lnTo>
                    <a:pt x="732" y="1016"/>
                  </a:lnTo>
                  <a:lnTo>
                    <a:pt x="707" y="1052"/>
                  </a:lnTo>
                  <a:lnTo>
                    <a:pt x="678" y="1084"/>
                  </a:lnTo>
                  <a:lnTo>
                    <a:pt x="653" y="1120"/>
                  </a:lnTo>
                  <a:lnTo>
                    <a:pt x="628" y="1131"/>
                  </a:lnTo>
                  <a:lnTo>
                    <a:pt x="598" y="1146"/>
                  </a:lnTo>
                  <a:lnTo>
                    <a:pt x="574" y="1156"/>
                  </a:lnTo>
                  <a:lnTo>
                    <a:pt x="537" y="1164"/>
                  </a:lnTo>
                  <a:lnTo>
                    <a:pt x="511" y="1182"/>
                  </a:lnTo>
                  <a:lnTo>
                    <a:pt x="486" y="1193"/>
                  </a:lnTo>
                  <a:lnTo>
                    <a:pt x="460" y="1201"/>
                  </a:lnTo>
                  <a:lnTo>
                    <a:pt x="432" y="1219"/>
                  </a:lnTo>
                  <a:lnTo>
                    <a:pt x="406" y="1201"/>
                  </a:lnTo>
                  <a:lnTo>
                    <a:pt x="388" y="1175"/>
                  </a:lnTo>
                  <a:lnTo>
                    <a:pt x="369" y="1156"/>
                  </a:lnTo>
                  <a:lnTo>
                    <a:pt x="344" y="1138"/>
                  </a:lnTo>
                  <a:lnTo>
                    <a:pt x="326" y="1120"/>
                  </a:lnTo>
                  <a:lnTo>
                    <a:pt x="301" y="1102"/>
                  </a:lnTo>
                  <a:lnTo>
                    <a:pt x="283" y="1084"/>
                  </a:lnTo>
                  <a:lnTo>
                    <a:pt x="265" y="1070"/>
                  </a:lnTo>
                  <a:lnTo>
                    <a:pt x="239" y="1059"/>
                  </a:lnTo>
                  <a:lnTo>
                    <a:pt x="211" y="1052"/>
                  </a:lnTo>
                  <a:lnTo>
                    <a:pt x="185" y="1041"/>
                  </a:lnTo>
                  <a:lnTo>
                    <a:pt x="160" y="1034"/>
                  </a:lnTo>
                  <a:lnTo>
                    <a:pt x="134" y="1023"/>
                  </a:lnTo>
                  <a:lnTo>
                    <a:pt x="115" y="1016"/>
                  </a:lnTo>
                  <a:lnTo>
                    <a:pt x="87" y="998"/>
                  </a:lnTo>
                  <a:lnTo>
                    <a:pt x="61" y="990"/>
                  </a:lnTo>
                  <a:close/>
                </a:path>
              </a:pathLst>
            </a:custGeom>
            <a:solidFill>
              <a:srgbClr val="F83395">
                <a:alpha val="10001"/>
              </a:srgbClr>
            </a:solidFill>
            <a:ln w="9525">
              <a:noFill/>
              <a:round/>
              <a:headEnd/>
              <a:tailEnd/>
            </a:ln>
          </p:spPr>
          <p:txBody>
            <a:bodyPr/>
            <a:lstStyle/>
            <a:p>
              <a:endParaRPr lang="ar-SA"/>
            </a:p>
          </p:txBody>
        </p:sp>
        <p:sp>
          <p:nvSpPr>
            <p:cNvPr id="3670" name="Freeform 598"/>
            <p:cNvSpPr>
              <a:spLocks/>
            </p:cNvSpPr>
            <p:nvPr/>
          </p:nvSpPr>
          <p:spPr bwMode="auto">
            <a:xfrm>
              <a:off x="3753" y="1204"/>
              <a:ext cx="231" cy="275"/>
            </a:xfrm>
            <a:custGeom>
              <a:avLst/>
              <a:gdLst/>
              <a:ahLst/>
              <a:cxnLst>
                <a:cxn ang="0">
                  <a:pos x="50" y="901"/>
                </a:cxn>
                <a:cxn ang="0">
                  <a:pos x="43" y="893"/>
                </a:cxn>
                <a:cxn ang="0">
                  <a:pos x="25" y="893"/>
                </a:cxn>
                <a:cxn ang="0">
                  <a:pos x="7" y="883"/>
                </a:cxn>
                <a:cxn ang="0">
                  <a:pos x="7" y="838"/>
                </a:cxn>
                <a:cxn ang="0">
                  <a:pos x="14" y="751"/>
                </a:cxn>
                <a:cxn ang="0">
                  <a:pos x="32" y="660"/>
                </a:cxn>
                <a:cxn ang="0">
                  <a:pos x="43" y="574"/>
                </a:cxn>
                <a:cxn ang="0">
                  <a:pos x="68" y="487"/>
                </a:cxn>
                <a:cxn ang="0">
                  <a:pos x="104" y="396"/>
                </a:cxn>
                <a:cxn ang="0">
                  <a:pos x="137" y="309"/>
                </a:cxn>
                <a:cxn ang="0">
                  <a:pos x="174" y="211"/>
                </a:cxn>
                <a:cxn ang="0">
                  <a:pos x="218" y="149"/>
                </a:cxn>
                <a:cxn ang="0">
                  <a:pos x="272" y="106"/>
                </a:cxn>
                <a:cxn ang="0">
                  <a:pos x="327" y="62"/>
                </a:cxn>
                <a:cxn ang="0">
                  <a:pos x="370" y="19"/>
                </a:cxn>
                <a:cxn ang="0">
                  <a:pos x="439" y="0"/>
                </a:cxn>
                <a:cxn ang="0">
                  <a:pos x="518" y="7"/>
                </a:cxn>
                <a:cxn ang="0">
                  <a:pos x="599" y="25"/>
                </a:cxn>
                <a:cxn ang="0">
                  <a:pos x="685" y="37"/>
                </a:cxn>
                <a:cxn ang="0">
                  <a:pos x="747" y="80"/>
                </a:cxn>
                <a:cxn ang="0">
                  <a:pos x="802" y="178"/>
                </a:cxn>
                <a:cxn ang="0">
                  <a:pos x="853" y="273"/>
                </a:cxn>
                <a:cxn ang="0">
                  <a:pos x="899" y="363"/>
                </a:cxn>
                <a:cxn ang="0">
                  <a:pos x="907" y="461"/>
                </a:cxn>
                <a:cxn ang="0">
                  <a:pos x="881" y="548"/>
                </a:cxn>
                <a:cxn ang="0">
                  <a:pos x="845" y="635"/>
                </a:cxn>
                <a:cxn ang="0">
                  <a:pos x="820" y="723"/>
                </a:cxn>
                <a:cxn ang="0">
                  <a:pos x="777" y="802"/>
                </a:cxn>
                <a:cxn ang="0">
                  <a:pos x="721" y="864"/>
                </a:cxn>
                <a:cxn ang="0">
                  <a:pos x="678" y="926"/>
                </a:cxn>
                <a:cxn ang="0">
                  <a:pos x="624" y="987"/>
                </a:cxn>
                <a:cxn ang="0">
                  <a:pos x="573" y="1034"/>
                </a:cxn>
                <a:cxn ang="0">
                  <a:pos x="518" y="1049"/>
                </a:cxn>
                <a:cxn ang="0">
                  <a:pos x="475" y="1067"/>
                </a:cxn>
                <a:cxn ang="0">
                  <a:pos x="421" y="1096"/>
                </a:cxn>
                <a:cxn ang="0">
                  <a:pos x="377" y="1085"/>
                </a:cxn>
                <a:cxn ang="0">
                  <a:pos x="340" y="1049"/>
                </a:cxn>
                <a:cxn ang="0">
                  <a:pos x="297" y="1023"/>
                </a:cxn>
                <a:cxn ang="0">
                  <a:pos x="261" y="987"/>
                </a:cxn>
                <a:cxn ang="0">
                  <a:pos x="218" y="962"/>
                </a:cxn>
                <a:cxn ang="0">
                  <a:pos x="174" y="944"/>
                </a:cxn>
                <a:cxn ang="0">
                  <a:pos x="131" y="926"/>
                </a:cxn>
                <a:cxn ang="0">
                  <a:pos x="86" y="911"/>
                </a:cxn>
              </a:cxnLst>
              <a:rect l="0" t="0" r="r" b="b"/>
              <a:pathLst>
                <a:path w="925" h="1104">
                  <a:moveTo>
                    <a:pt x="61" y="901"/>
                  </a:moveTo>
                  <a:lnTo>
                    <a:pt x="50" y="901"/>
                  </a:lnTo>
                  <a:lnTo>
                    <a:pt x="43" y="901"/>
                  </a:lnTo>
                  <a:lnTo>
                    <a:pt x="43" y="893"/>
                  </a:lnTo>
                  <a:lnTo>
                    <a:pt x="32" y="893"/>
                  </a:lnTo>
                  <a:lnTo>
                    <a:pt x="25" y="893"/>
                  </a:lnTo>
                  <a:lnTo>
                    <a:pt x="14" y="893"/>
                  </a:lnTo>
                  <a:lnTo>
                    <a:pt x="7" y="883"/>
                  </a:lnTo>
                  <a:lnTo>
                    <a:pt x="0" y="883"/>
                  </a:lnTo>
                  <a:lnTo>
                    <a:pt x="7" y="838"/>
                  </a:lnTo>
                  <a:lnTo>
                    <a:pt x="14" y="795"/>
                  </a:lnTo>
                  <a:lnTo>
                    <a:pt x="14" y="751"/>
                  </a:lnTo>
                  <a:lnTo>
                    <a:pt x="25" y="708"/>
                  </a:lnTo>
                  <a:lnTo>
                    <a:pt x="32" y="660"/>
                  </a:lnTo>
                  <a:lnTo>
                    <a:pt x="43" y="617"/>
                  </a:lnTo>
                  <a:lnTo>
                    <a:pt x="43" y="574"/>
                  </a:lnTo>
                  <a:lnTo>
                    <a:pt x="50" y="530"/>
                  </a:lnTo>
                  <a:lnTo>
                    <a:pt x="68" y="487"/>
                  </a:lnTo>
                  <a:lnTo>
                    <a:pt x="86" y="443"/>
                  </a:lnTo>
                  <a:lnTo>
                    <a:pt x="104" y="396"/>
                  </a:lnTo>
                  <a:lnTo>
                    <a:pt x="123" y="352"/>
                  </a:lnTo>
                  <a:lnTo>
                    <a:pt x="137" y="309"/>
                  </a:lnTo>
                  <a:lnTo>
                    <a:pt x="155" y="258"/>
                  </a:lnTo>
                  <a:lnTo>
                    <a:pt x="174" y="211"/>
                  </a:lnTo>
                  <a:lnTo>
                    <a:pt x="192" y="167"/>
                  </a:lnTo>
                  <a:lnTo>
                    <a:pt x="218" y="149"/>
                  </a:lnTo>
                  <a:lnTo>
                    <a:pt x="246" y="134"/>
                  </a:lnTo>
                  <a:lnTo>
                    <a:pt x="272" y="106"/>
                  </a:lnTo>
                  <a:lnTo>
                    <a:pt x="297" y="88"/>
                  </a:lnTo>
                  <a:lnTo>
                    <a:pt x="327" y="62"/>
                  </a:lnTo>
                  <a:lnTo>
                    <a:pt x="340" y="44"/>
                  </a:lnTo>
                  <a:lnTo>
                    <a:pt x="370" y="19"/>
                  </a:lnTo>
                  <a:lnTo>
                    <a:pt x="395" y="0"/>
                  </a:lnTo>
                  <a:lnTo>
                    <a:pt x="439" y="0"/>
                  </a:lnTo>
                  <a:lnTo>
                    <a:pt x="475" y="7"/>
                  </a:lnTo>
                  <a:lnTo>
                    <a:pt x="518" y="7"/>
                  </a:lnTo>
                  <a:lnTo>
                    <a:pt x="563" y="19"/>
                  </a:lnTo>
                  <a:lnTo>
                    <a:pt x="599" y="25"/>
                  </a:lnTo>
                  <a:lnTo>
                    <a:pt x="642" y="25"/>
                  </a:lnTo>
                  <a:lnTo>
                    <a:pt x="685" y="37"/>
                  </a:lnTo>
                  <a:lnTo>
                    <a:pt x="721" y="37"/>
                  </a:lnTo>
                  <a:lnTo>
                    <a:pt x="747" y="80"/>
                  </a:lnTo>
                  <a:lnTo>
                    <a:pt x="777" y="134"/>
                  </a:lnTo>
                  <a:lnTo>
                    <a:pt x="802" y="178"/>
                  </a:lnTo>
                  <a:lnTo>
                    <a:pt x="827" y="222"/>
                  </a:lnTo>
                  <a:lnTo>
                    <a:pt x="853" y="273"/>
                  </a:lnTo>
                  <a:lnTo>
                    <a:pt x="871" y="320"/>
                  </a:lnTo>
                  <a:lnTo>
                    <a:pt x="899" y="363"/>
                  </a:lnTo>
                  <a:lnTo>
                    <a:pt x="925" y="414"/>
                  </a:lnTo>
                  <a:lnTo>
                    <a:pt x="907" y="461"/>
                  </a:lnTo>
                  <a:lnTo>
                    <a:pt x="899" y="505"/>
                  </a:lnTo>
                  <a:lnTo>
                    <a:pt x="881" y="548"/>
                  </a:lnTo>
                  <a:lnTo>
                    <a:pt x="863" y="592"/>
                  </a:lnTo>
                  <a:lnTo>
                    <a:pt x="845" y="635"/>
                  </a:lnTo>
                  <a:lnTo>
                    <a:pt x="827" y="678"/>
                  </a:lnTo>
                  <a:lnTo>
                    <a:pt x="820" y="723"/>
                  </a:lnTo>
                  <a:lnTo>
                    <a:pt x="802" y="769"/>
                  </a:lnTo>
                  <a:lnTo>
                    <a:pt x="777" y="802"/>
                  </a:lnTo>
                  <a:lnTo>
                    <a:pt x="747" y="831"/>
                  </a:lnTo>
                  <a:lnTo>
                    <a:pt x="721" y="864"/>
                  </a:lnTo>
                  <a:lnTo>
                    <a:pt x="696" y="893"/>
                  </a:lnTo>
                  <a:lnTo>
                    <a:pt x="678" y="926"/>
                  </a:lnTo>
                  <a:lnTo>
                    <a:pt x="649" y="955"/>
                  </a:lnTo>
                  <a:lnTo>
                    <a:pt x="624" y="987"/>
                  </a:lnTo>
                  <a:lnTo>
                    <a:pt x="599" y="1016"/>
                  </a:lnTo>
                  <a:lnTo>
                    <a:pt x="573" y="1034"/>
                  </a:lnTo>
                  <a:lnTo>
                    <a:pt x="544" y="1041"/>
                  </a:lnTo>
                  <a:lnTo>
                    <a:pt x="518" y="1049"/>
                  </a:lnTo>
                  <a:lnTo>
                    <a:pt x="500" y="1059"/>
                  </a:lnTo>
                  <a:lnTo>
                    <a:pt x="475" y="1067"/>
                  </a:lnTo>
                  <a:lnTo>
                    <a:pt x="449" y="1085"/>
                  </a:lnTo>
                  <a:lnTo>
                    <a:pt x="421" y="1096"/>
                  </a:lnTo>
                  <a:lnTo>
                    <a:pt x="395" y="1104"/>
                  </a:lnTo>
                  <a:lnTo>
                    <a:pt x="377" y="1085"/>
                  </a:lnTo>
                  <a:lnTo>
                    <a:pt x="358" y="1067"/>
                  </a:lnTo>
                  <a:lnTo>
                    <a:pt x="340" y="1049"/>
                  </a:lnTo>
                  <a:lnTo>
                    <a:pt x="315" y="1041"/>
                  </a:lnTo>
                  <a:lnTo>
                    <a:pt x="297" y="1023"/>
                  </a:lnTo>
                  <a:lnTo>
                    <a:pt x="279" y="1005"/>
                  </a:lnTo>
                  <a:lnTo>
                    <a:pt x="261" y="987"/>
                  </a:lnTo>
                  <a:lnTo>
                    <a:pt x="246" y="973"/>
                  </a:lnTo>
                  <a:lnTo>
                    <a:pt x="218" y="962"/>
                  </a:lnTo>
                  <a:lnTo>
                    <a:pt x="200" y="955"/>
                  </a:lnTo>
                  <a:lnTo>
                    <a:pt x="174" y="944"/>
                  </a:lnTo>
                  <a:lnTo>
                    <a:pt x="149" y="937"/>
                  </a:lnTo>
                  <a:lnTo>
                    <a:pt x="131" y="926"/>
                  </a:lnTo>
                  <a:lnTo>
                    <a:pt x="104" y="919"/>
                  </a:lnTo>
                  <a:lnTo>
                    <a:pt x="86" y="911"/>
                  </a:lnTo>
                  <a:lnTo>
                    <a:pt x="61" y="901"/>
                  </a:lnTo>
                  <a:close/>
                </a:path>
              </a:pathLst>
            </a:custGeom>
            <a:solidFill>
              <a:srgbClr val="F13191">
                <a:alpha val="10001"/>
              </a:srgbClr>
            </a:solidFill>
            <a:ln w="9525">
              <a:noFill/>
              <a:round/>
              <a:headEnd/>
              <a:tailEnd/>
            </a:ln>
          </p:spPr>
          <p:txBody>
            <a:bodyPr/>
            <a:lstStyle/>
            <a:p>
              <a:endParaRPr lang="ar-SA"/>
            </a:p>
          </p:txBody>
        </p:sp>
        <p:sp>
          <p:nvSpPr>
            <p:cNvPr id="3671" name="Freeform 599"/>
            <p:cNvSpPr>
              <a:spLocks/>
            </p:cNvSpPr>
            <p:nvPr/>
          </p:nvSpPr>
          <p:spPr bwMode="auto">
            <a:xfrm>
              <a:off x="3756" y="1228"/>
              <a:ext cx="208" cy="249"/>
            </a:xfrm>
            <a:custGeom>
              <a:avLst/>
              <a:gdLst/>
              <a:ahLst/>
              <a:cxnLst>
                <a:cxn ang="0">
                  <a:pos x="47" y="813"/>
                </a:cxn>
                <a:cxn ang="0">
                  <a:pos x="29" y="803"/>
                </a:cxn>
                <a:cxn ang="0">
                  <a:pos x="11" y="795"/>
                </a:cxn>
                <a:cxn ang="0">
                  <a:pos x="11" y="758"/>
                </a:cxn>
                <a:cxn ang="0">
                  <a:pos x="18" y="671"/>
                </a:cxn>
                <a:cxn ang="0">
                  <a:pos x="29" y="592"/>
                </a:cxn>
                <a:cxn ang="0">
                  <a:pos x="36" y="512"/>
                </a:cxn>
                <a:cxn ang="0">
                  <a:pos x="62" y="432"/>
                </a:cxn>
                <a:cxn ang="0">
                  <a:pos x="98" y="353"/>
                </a:cxn>
                <a:cxn ang="0">
                  <a:pos x="123" y="272"/>
                </a:cxn>
                <a:cxn ang="0">
                  <a:pos x="160" y="193"/>
                </a:cxn>
                <a:cxn ang="0">
                  <a:pos x="196" y="131"/>
                </a:cxn>
                <a:cxn ang="0">
                  <a:pos x="247" y="99"/>
                </a:cxn>
                <a:cxn ang="0">
                  <a:pos x="295" y="51"/>
                </a:cxn>
                <a:cxn ang="0">
                  <a:pos x="338" y="18"/>
                </a:cxn>
                <a:cxn ang="0">
                  <a:pos x="399" y="0"/>
                </a:cxn>
                <a:cxn ang="0">
                  <a:pos x="468" y="8"/>
                </a:cxn>
                <a:cxn ang="0">
                  <a:pos x="541" y="18"/>
                </a:cxn>
                <a:cxn ang="0">
                  <a:pos x="621" y="26"/>
                </a:cxn>
                <a:cxn ang="0">
                  <a:pos x="671" y="80"/>
                </a:cxn>
                <a:cxn ang="0">
                  <a:pos x="715" y="160"/>
                </a:cxn>
                <a:cxn ang="0">
                  <a:pos x="770" y="247"/>
                </a:cxn>
                <a:cxn ang="0">
                  <a:pos x="813" y="326"/>
                </a:cxn>
                <a:cxn ang="0">
                  <a:pos x="824" y="414"/>
                </a:cxn>
                <a:cxn ang="0">
                  <a:pos x="795" y="494"/>
                </a:cxn>
                <a:cxn ang="0">
                  <a:pos x="763" y="574"/>
                </a:cxn>
                <a:cxn ang="0">
                  <a:pos x="733" y="653"/>
                </a:cxn>
                <a:cxn ang="0">
                  <a:pos x="700" y="722"/>
                </a:cxn>
                <a:cxn ang="0">
                  <a:pos x="653" y="777"/>
                </a:cxn>
                <a:cxn ang="0">
                  <a:pos x="610" y="828"/>
                </a:cxn>
                <a:cxn ang="0">
                  <a:pos x="567" y="889"/>
                </a:cxn>
                <a:cxn ang="0">
                  <a:pos x="512" y="925"/>
                </a:cxn>
                <a:cxn ang="0">
                  <a:pos x="468" y="943"/>
                </a:cxn>
                <a:cxn ang="0">
                  <a:pos x="425" y="961"/>
                </a:cxn>
                <a:cxn ang="0">
                  <a:pos x="381" y="987"/>
                </a:cxn>
                <a:cxn ang="0">
                  <a:pos x="338" y="980"/>
                </a:cxn>
                <a:cxn ang="0">
                  <a:pos x="313" y="951"/>
                </a:cxn>
                <a:cxn ang="0">
                  <a:pos x="276" y="918"/>
                </a:cxn>
                <a:cxn ang="0">
                  <a:pos x="240" y="889"/>
                </a:cxn>
                <a:cxn ang="0">
                  <a:pos x="196" y="864"/>
                </a:cxn>
                <a:cxn ang="0">
                  <a:pos x="160" y="846"/>
                </a:cxn>
                <a:cxn ang="0">
                  <a:pos x="117" y="839"/>
                </a:cxn>
                <a:cxn ang="0">
                  <a:pos x="72" y="821"/>
                </a:cxn>
              </a:cxnLst>
              <a:rect l="0" t="0" r="r" b="b"/>
              <a:pathLst>
                <a:path w="831" h="998">
                  <a:moveTo>
                    <a:pt x="54" y="813"/>
                  </a:moveTo>
                  <a:lnTo>
                    <a:pt x="47" y="813"/>
                  </a:lnTo>
                  <a:lnTo>
                    <a:pt x="36" y="803"/>
                  </a:lnTo>
                  <a:lnTo>
                    <a:pt x="29" y="803"/>
                  </a:lnTo>
                  <a:lnTo>
                    <a:pt x="18" y="803"/>
                  </a:lnTo>
                  <a:lnTo>
                    <a:pt x="11" y="795"/>
                  </a:lnTo>
                  <a:lnTo>
                    <a:pt x="0" y="795"/>
                  </a:lnTo>
                  <a:lnTo>
                    <a:pt x="11" y="758"/>
                  </a:lnTo>
                  <a:lnTo>
                    <a:pt x="11" y="715"/>
                  </a:lnTo>
                  <a:lnTo>
                    <a:pt x="18" y="671"/>
                  </a:lnTo>
                  <a:lnTo>
                    <a:pt x="29" y="635"/>
                  </a:lnTo>
                  <a:lnTo>
                    <a:pt x="29" y="592"/>
                  </a:lnTo>
                  <a:lnTo>
                    <a:pt x="36" y="556"/>
                  </a:lnTo>
                  <a:lnTo>
                    <a:pt x="36" y="512"/>
                  </a:lnTo>
                  <a:lnTo>
                    <a:pt x="47" y="476"/>
                  </a:lnTo>
                  <a:lnTo>
                    <a:pt x="62" y="432"/>
                  </a:lnTo>
                  <a:lnTo>
                    <a:pt x="80" y="396"/>
                  </a:lnTo>
                  <a:lnTo>
                    <a:pt x="98" y="353"/>
                  </a:lnTo>
                  <a:lnTo>
                    <a:pt x="109" y="316"/>
                  </a:lnTo>
                  <a:lnTo>
                    <a:pt x="123" y="272"/>
                  </a:lnTo>
                  <a:lnTo>
                    <a:pt x="141" y="236"/>
                  </a:lnTo>
                  <a:lnTo>
                    <a:pt x="160" y="193"/>
                  </a:lnTo>
                  <a:lnTo>
                    <a:pt x="178" y="160"/>
                  </a:lnTo>
                  <a:lnTo>
                    <a:pt x="196" y="131"/>
                  </a:lnTo>
                  <a:lnTo>
                    <a:pt x="222" y="113"/>
                  </a:lnTo>
                  <a:lnTo>
                    <a:pt x="247" y="99"/>
                  </a:lnTo>
                  <a:lnTo>
                    <a:pt x="265" y="80"/>
                  </a:lnTo>
                  <a:lnTo>
                    <a:pt x="295" y="51"/>
                  </a:lnTo>
                  <a:lnTo>
                    <a:pt x="313" y="36"/>
                  </a:lnTo>
                  <a:lnTo>
                    <a:pt x="338" y="18"/>
                  </a:lnTo>
                  <a:lnTo>
                    <a:pt x="356" y="0"/>
                  </a:lnTo>
                  <a:lnTo>
                    <a:pt x="399" y="0"/>
                  </a:lnTo>
                  <a:lnTo>
                    <a:pt x="435" y="8"/>
                  </a:lnTo>
                  <a:lnTo>
                    <a:pt x="468" y="8"/>
                  </a:lnTo>
                  <a:lnTo>
                    <a:pt x="504" y="18"/>
                  </a:lnTo>
                  <a:lnTo>
                    <a:pt x="541" y="18"/>
                  </a:lnTo>
                  <a:lnTo>
                    <a:pt x="573" y="26"/>
                  </a:lnTo>
                  <a:lnTo>
                    <a:pt x="621" y="26"/>
                  </a:lnTo>
                  <a:lnTo>
                    <a:pt x="653" y="36"/>
                  </a:lnTo>
                  <a:lnTo>
                    <a:pt x="671" y="80"/>
                  </a:lnTo>
                  <a:lnTo>
                    <a:pt x="700" y="113"/>
                  </a:lnTo>
                  <a:lnTo>
                    <a:pt x="715" y="160"/>
                  </a:lnTo>
                  <a:lnTo>
                    <a:pt x="745" y="204"/>
                  </a:lnTo>
                  <a:lnTo>
                    <a:pt x="770" y="247"/>
                  </a:lnTo>
                  <a:lnTo>
                    <a:pt x="788" y="283"/>
                  </a:lnTo>
                  <a:lnTo>
                    <a:pt x="813" y="326"/>
                  </a:lnTo>
                  <a:lnTo>
                    <a:pt x="831" y="371"/>
                  </a:lnTo>
                  <a:lnTo>
                    <a:pt x="824" y="414"/>
                  </a:lnTo>
                  <a:lnTo>
                    <a:pt x="806" y="450"/>
                  </a:lnTo>
                  <a:lnTo>
                    <a:pt x="795" y="494"/>
                  </a:lnTo>
                  <a:lnTo>
                    <a:pt x="776" y="531"/>
                  </a:lnTo>
                  <a:lnTo>
                    <a:pt x="763" y="574"/>
                  </a:lnTo>
                  <a:lnTo>
                    <a:pt x="751" y="610"/>
                  </a:lnTo>
                  <a:lnTo>
                    <a:pt x="733" y="653"/>
                  </a:lnTo>
                  <a:lnTo>
                    <a:pt x="725" y="686"/>
                  </a:lnTo>
                  <a:lnTo>
                    <a:pt x="700" y="722"/>
                  </a:lnTo>
                  <a:lnTo>
                    <a:pt x="671" y="752"/>
                  </a:lnTo>
                  <a:lnTo>
                    <a:pt x="653" y="777"/>
                  </a:lnTo>
                  <a:lnTo>
                    <a:pt x="628" y="803"/>
                  </a:lnTo>
                  <a:lnTo>
                    <a:pt x="610" y="828"/>
                  </a:lnTo>
                  <a:lnTo>
                    <a:pt x="585" y="857"/>
                  </a:lnTo>
                  <a:lnTo>
                    <a:pt x="567" y="889"/>
                  </a:lnTo>
                  <a:lnTo>
                    <a:pt x="541" y="918"/>
                  </a:lnTo>
                  <a:lnTo>
                    <a:pt x="512" y="925"/>
                  </a:lnTo>
                  <a:lnTo>
                    <a:pt x="497" y="936"/>
                  </a:lnTo>
                  <a:lnTo>
                    <a:pt x="468" y="943"/>
                  </a:lnTo>
                  <a:lnTo>
                    <a:pt x="450" y="951"/>
                  </a:lnTo>
                  <a:lnTo>
                    <a:pt x="425" y="961"/>
                  </a:lnTo>
                  <a:lnTo>
                    <a:pt x="407" y="969"/>
                  </a:lnTo>
                  <a:lnTo>
                    <a:pt x="381" y="987"/>
                  </a:lnTo>
                  <a:lnTo>
                    <a:pt x="356" y="998"/>
                  </a:lnTo>
                  <a:lnTo>
                    <a:pt x="338" y="980"/>
                  </a:lnTo>
                  <a:lnTo>
                    <a:pt x="319" y="961"/>
                  </a:lnTo>
                  <a:lnTo>
                    <a:pt x="313" y="951"/>
                  </a:lnTo>
                  <a:lnTo>
                    <a:pt x="295" y="936"/>
                  </a:lnTo>
                  <a:lnTo>
                    <a:pt x="276" y="918"/>
                  </a:lnTo>
                  <a:lnTo>
                    <a:pt x="258" y="900"/>
                  </a:lnTo>
                  <a:lnTo>
                    <a:pt x="240" y="889"/>
                  </a:lnTo>
                  <a:lnTo>
                    <a:pt x="222" y="875"/>
                  </a:lnTo>
                  <a:lnTo>
                    <a:pt x="196" y="864"/>
                  </a:lnTo>
                  <a:lnTo>
                    <a:pt x="178" y="857"/>
                  </a:lnTo>
                  <a:lnTo>
                    <a:pt x="160" y="846"/>
                  </a:lnTo>
                  <a:lnTo>
                    <a:pt x="135" y="846"/>
                  </a:lnTo>
                  <a:lnTo>
                    <a:pt x="117" y="839"/>
                  </a:lnTo>
                  <a:lnTo>
                    <a:pt x="98" y="828"/>
                  </a:lnTo>
                  <a:lnTo>
                    <a:pt x="72" y="821"/>
                  </a:lnTo>
                  <a:lnTo>
                    <a:pt x="54" y="813"/>
                  </a:lnTo>
                  <a:close/>
                </a:path>
              </a:pathLst>
            </a:custGeom>
            <a:solidFill>
              <a:srgbClr val="EA308D">
                <a:alpha val="10001"/>
              </a:srgbClr>
            </a:solidFill>
            <a:ln w="9525">
              <a:noFill/>
              <a:round/>
              <a:headEnd/>
              <a:tailEnd/>
            </a:ln>
          </p:spPr>
          <p:txBody>
            <a:bodyPr/>
            <a:lstStyle/>
            <a:p>
              <a:endParaRPr lang="ar-SA"/>
            </a:p>
          </p:txBody>
        </p:sp>
        <p:sp>
          <p:nvSpPr>
            <p:cNvPr id="3672" name="Freeform 600"/>
            <p:cNvSpPr>
              <a:spLocks/>
            </p:cNvSpPr>
            <p:nvPr/>
          </p:nvSpPr>
          <p:spPr bwMode="auto">
            <a:xfrm>
              <a:off x="3761" y="1253"/>
              <a:ext cx="186" cy="220"/>
            </a:xfrm>
            <a:custGeom>
              <a:avLst/>
              <a:gdLst/>
              <a:ahLst/>
              <a:cxnLst>
                <a:cxn ang="0">
                  <a:pos x="36" y="714"/>
                </a:cxn>
                <a:cxn ang="0">
                  <a:pos x="18" y="714"/>
                </a:cxn>
                <a:cxn ang="0">
                  <a:pos x="11" y="704"/>
                </a:cxn>
                <a:cxn ang="0">
                  <a:pos x="0" y="667"/>
                </a:cxn>
                <a:cxn ang="0">
                  <a:pos x="18" y="598"/>
                </a:cxn>
                <a:cxn ang="0">
                  <a:pos x="29" y="526"/>
                </a:cxn>
                <a:cxn ang="0">
                  <a:pos x="36" y="457"/>
                </a:cxn>
                <a:cxn ang="0">
                  <a:pos x="54" y="387"/>
                </a:cxn>
                <a:cxn ang="0">
                  <a:pos x="80" y="315"/>
                </a:cxn>
                <a:cxn ang="0">
                  <a:pos x="105" y="246"/>
                </a:cxn>
                <a:cxn ang="0">
                  <a:pos x="142" y="173"/>
                </a:cxn>
                <a:cxn ang="0">
                  <a:pos x="178" y="123"/>
                </a:cxn>
                <a:cxn ang="0">
                  <a:pos x="214" y="87"/>
                </a:cxn>
                <a:cxn ang="0">
                  <a:pos x="258" y="51"/>
                </a:cxn>
                <a:cxn ang="0">
                  <a:pos x="295" y="14"/>
                </a:cxn>
                <a:cxn ang="0">
                  <a:pos x="345" y="0"/>
                </a:cxn>
                <a:cxn ang="0">
                  <a:pos x="417" y="6"/>
                </a:cxn>
                <a:cxn ang="0">
                  <a:pos x="479" y="14"/>
                </a:cxn>
                <a:cxn ang="0">
                  <a:pos x="549" y="25"/>
                </a:cxn>
                <a:cxn ang="0">
                  <a:pos x="603" y="69"/>
                </a:cxn>
                <a:cxn ang="0">
                  <a:pos x="635" y="137"/>
                </a:cxn>
                <a:cxn ang="0">
                  <a:pos x="682" y="217"/>
                </a:cxn>
                <a:cxn ang="0">
                  <a:pos x="715" y="290"/>
                </a:cxn>
                <a:cxn ang="0">
                  <a:pos x="727" y="359"/>
                </a:cxn>
                <a:cxn ang="0">
                  <a:pos x="697" y="438"/>
                </a:cxn>
                <a:cxn ang="0">
                  <a:pos x="682" y="511"/>
                </a:cxn>
                <a:cxn ang="0">
                  <a:pos x="653" y="580"/>
                </a:cxn>
                <a:cxn ang="0">
                  <a:pos x="617" y="641"/>
                </a:cxn>
                <a:cxn ang="0">
                  <a:pos x="574" y="686"/>
                </a:cxn>
                <a:cxn ang="0">
                  <a:pos x="541" y="740"/>
                </a:cxn>
                <a:cxn ang="0">
                  <a:pos x="494" y="790"/>
                </a:cxn>
                <a:cxn ang="0">
                  <a:pos x="461" y="819"/>
                </a:cxn>
                <a:cxn ang="0">
                  <a:pos x="417" y="837"/>
                </a:cxn>
                <a:cxn ang="0">
                  <a:pos x="381" y="852"/>
                </a:cxn>
                <a:cxn ang="0">
                  <a:pos x="338" y="870"/>
                </a:cxn>
                <a:cxn ang="0">
                  <a:pos x="301" y="870"/>
                </a:cxn>
                <a:cxn ang="0">
                  <a:pos x="265" y="844"/>
                </a:cxn>
                <a:cxn ang="0">
                  <a:pos x="240" y="819"/>
                </a:cxn>
                <a:cxn ang="0">
                  <a:pos x="204" y="790"/>
                </a:cxn>
                <a:cxn ang="0">
                  <a:pos x="178" y="765"/>
                </a:cxn>
                <a:cxn ang="0">
                  <a:pos x="142" y="758"/>
                </a:cxn>
                <a:cxn ang="0">
                  <a:pos x="99" y="740"/>
                </a:cxn>
                <a:cxn ang="0">
                  <a:pos x="62" y="729"/>
                </a:cxn>
              </a:cxnLst>
              <a:rect l="0" t="0" r="r" b="b"/>
              <a:pathLst>
                <a:path w="745" h="881">
                  <a:moveTo>
                    <a:pt x="44" y="722"/>
                  </a:moveTo>
                  <a:lnTo>
                    <a:pt x="36" y="714"/>
                  </a:lnTo>
                  <a:lnTo>
                    <a:pt x="29" y="714"/>
                  </a:lnTo>
                  <a:lnTo>
                    <a:pt x="18" y="714"/>
                  </a:lnTo>
                  <a:lnTo>
                    <a:pt x="11" y="714"/>
                  </a:lnTo>
                  <a:lnTo>
                    <a:pt x="11" y="704"/>
                  </a:lnTo>
                  <a:lnTo>
                    <a:pt x="0" y="704"/>
                  </a:lnTo>
                  <a:lnTo>
                    <a:pt x="0" y="667"/>
                  </a:lnTo>
                  <a:lnTo>
                    <a:pt x="11" y="634"/>
                  </a:lnTo>
                  <a:lnTo>
                    <a:pt x="18" y="598"/>
                  </a:lnTo>
                  <a:lnTo>
                    <a:pt x="18" y="562"/>
                  </a:lnTo>
                  <a:lnTo>
                    <a:pt x="29" y="526"/>
                  </a:lnTo>
                  <a:lnTo>
                    <a:pt x="29" y="493"/>
                  </a:lnTo>
                  <a:lnTo>
                    <a:pt x="36" y="457"/>
                  </a:lnTo>
                  <a:lnTo>
                    <a:pt x="36" y="420"/>
                  </a:lnTo>
                  <a:lnTo>
                    <a:pt x="54" y="387"/>
                  </a:lnTo>
                  <a:lnTo>
                    <a:pt x="72" y="351"/>
                  </a:lnTo>
                  <a:lnTo>
                    <a:pt x="80" y="315"/>
                  </a:lnTo>
                  <a:lnTo>
                    <a:pt x="99" y="279"/>
                  </a:lnTo>
                  <a:lnTo>
                    <a:pt x="105" y="246"/>
                  </a:lnTo>
                  <a:lnTo>
                    <a:pt x="123" y="209"/>
                  </a:lnTo>
                  <a:lnTo>
                    <a:pt x="142" y="173"/>
                  </a:lnTo>
                  <a:lnTo>
                    <a:pt x="153" y="137"/>
                  </a:lnTo>
                  <a:lnTo>
                    <a:pt x="178" y="123"/>
                  </a:lnTo>
                  <a:lnTo>
                    <a:pt x="196" y="105"/>
                  </a:lnTo>
                  <a:lnTo>
                    <a:pt x="214" y="87"/>
                  </a:lnTo>
                  <a:lnTo>
                    <a:pt x="240" y="69"/>
                  </a:lnTo>
                  <a:lnTo>
                    <a:pt x="258" y="51"/>
                  </a:lnTo>
                  <a:lnTo>
                    <a:pt x="277" y="32"/>
                  </a:lnTo>
                  <a:lnTo>
                    <a:pt x="295" y="14"/>
                  </a:lnTo>
                  <a:lnTo>
                    <a:pt x="320" y="0"/>
                  </a:lnTo>
                  <a:lnTo>
                    <a:pt x="345" y="0"/>
                  </a:lnTo>
                  <a:lnTo>
                    <a:pt x="381" y="6"/>
                  </a:lnTo>
                  <a:lnTo>
                    <a:pt x="417" y="6"/>
                  </a:lnTo>
                  <a:lnTo>
                    <a:pt x="450" y="14"/>
                  </a:lnTo>
                  <a:lnTo>
                    <a:pt x="479" y="14"/>
                  </a:lnTo>
                  <a:lnTo>
                    <a:pt x="512" y="25"/>
                  </a:lnTo>
                  <a:lnTo>
                    <a:pt x="549" y="25"/>
                  </a:lnTo>
                  <a:lnTo>
                    <a:pt x="574" y="25"/>
                  </a:lnTo>
                  <a:lnTo>
                    <a:pt x="603" y="69"/>
                  </a:lnTo>
                  <a:lnTo>
                    <a:pt x="617" y="105"/>
                  </a:lnTo>
                  <a:lnTo>
                    <a:pt x="635" y="137"/>
                  </a:lnTo>
                  <a:lnTo>
                    <a:pt x="653" y="173"/>
                  </a:lnTo>
                  <a:lnTo>
                    <a:pt x="682" y="217"/>
                  </a:lnTo>
                  <a:lnTo>
                    <a:pt x="697" y="254"/>
                  </a:lnTo>
                  <a:lnTo>
                    <a:pt x="715" y="290"/>
                  </a:lnTo>
                  <a:lnTo>
                    <a:pt x="745" y="326"/>
                  </a:lnTo>
                  <a:lnTo>
                    <a:pt x="727" y="359"/>
                  </a:lnTo>
                  <a:lnTo>
                    <a:pt x="715" y="395"/>
                  </a:lnTo>
                  <a:lnTo>
                    <a:pt x="697" y="438"/>
                  </a:lnTo>
                  <a:lnTo>
                    <a:pt x="689" y="475"/>
                  </a:lnTo>
                  <a:lnTo>
                    <a:pt x="682" y="511"/>
                  </a:lnTo>
                  <a:lnTo>
                    <a:pt x="664" y="544"/>
                  </a:lnTo>
                  <a:lnTo>
                    <a:pt x="653" y="580"/>
                  </a:lnTo>
                  <a:lnTo>
                    <a:pt x="635" y="616"/>
                  </a:lnTo>
                  <a:lnTo>
                    <a:pt x="617" y="641"/>
                  </a:lnTo>
                  <a:lnTo>
                    <a:pt x="603" y="659"/>
                  </a:lnTo>
                  <a:lnTo>
                    <a:pt x="574" y="686"/>
                  </a:lnTo>
                  <a:lnTo>
                    <a:pt x="555" y="714"/>
                  </a:lnTo>
                  <a:lnTo>
                    <a:pt x="541" y="740"/>
                  </a:lnTo>
                  <a:lnTo>
                    <a:pt x="523" y="765"/>
                  </a:lnTo>
                  <a:lnTo>
                    <a:pt x="494" y="790"/>
                  </a:lnTo>
                  <a:lnTo>
                    <a:pt x="479" y="808"/>
                  </a:lnTo>
                  <a:lnTo>
                    <a:pt x="461" y="819"/>
                  </a:lnTo>
                  <a:lnTo>
                    <a:pt x="432" y="826"/>
                  </a:lnTo>
                  <a:lnTo>
                    <a:pt x="417" y="837"/>
                  </a:lnTo>
                  <a:lnTo>
                    <a:pt x="399" y="844"/>
                  </a:lnTo>
                  <a:lnTo>
                    <a:pt x="381" y="852"/>
                  </a:lnTo>
                  <a:lnTo>
                    <a:pt x="356" y="862"/>
                  </a:lnTo>
                  <a:lnTo>
                    <a:pt x="338" y="870"/>
                  </a:lnTo>
                  <a:lnTo>
                    <a:pt x="320" y="881"/>
                  </a:lnTo>
                  <a:lnTo>
                    <a:pt x="301" y="870"/>
                  </a:lnTo>
                  <a:lnTo>
                    <a:pt x="283" y="852"/>
                  </a:lnTo>
                  <a:lnTo>
                    <a:pt x="265" y="844"/>
                  </a:lnTo>
                  <a:lnTo>
                    <a:pt x="258" y="826"/>
                  </a:lnTo>
                  <a:lnTo>
                    <a:pt x="240" y="819"/>
                  </a:lnTo>
                  <a:lnTo>
                    <a:pt x="222" y="801"/>
                  </a:lnTo>
                  <a:lnTo>
                    <a:pt x="204" y="790"/>
                  </a:lnTo>
                  <a:lnTo>
                    <a:pt x="196" y="776"/>
                  </a:lnTo>
                  <a:lnTo>
                    <a:pt x="178" y="765"/>
                  </a:lnTo>
                  <a:lnTo>
                    <a:pt x="160" y="758"/>
                  </a:lnTo>
                  <a:lnTo>
                    <a:pt x="142" y="758"/>
                  </a:lnTo>
                  <a:lnTo>
                    <a:pt x="117" y="747"/>
                  </a:lnTo>
                  <a:lnTo>
                    <a:pt x="99" y="740"/>
                  </a:lnTo>
                  <a:lnTo>
                    <a:pt x="80" y="729"/>
                  </a:lnTo>
                  <a:lnTo>
                    <a:pt x="62" y="729"/>
                  </a:lnTo>
                  <a:lnTo>
                    <a:pt x="44" y="722"/>
                  </a:lnTo>
                  <a:close/>
                </a:path>
              </a:pathLst>
            </a:custGeom>
            <a:solidFill>
              <a:srgbClr val="E32E89">
                <a:alpha val="10001"/>
              </a:srgbClr>
            </a:solidFill>
            <a:ln w="9525">
              <a:noFill/>
              <a:round/>
              <a:headEnd/>
              <a:tailEnd/>
            </a:ln>
          </p:spPr>
          <p:txBody>
            <a:bodyPr/>
            <a:lstStyle/>
            <a:p>
              <a:endParaRPr lang="ar-SA"/>
            </a:p>
          </p:txBody>
        </p:sp>
        <p:sp>
          <p:nvSpPr>
            <p:cNvPr id="3673" name="Freeform 601"/>
            <p:cNvSpPr>
              <a:spLocks/>
            </p:cNvSpPr>
            <p:nvPr/>
          </p:nvSpPr>
          <p:spPr bwMode="auto">
            <a:xfrm>
              <a:off x="3766" y="1276"/>
              <a:ext cx="161" cy="194"/>
            </a:xfrm>
            <a:custGeom>
              <a:avLst/>
              <a:gdLst/>
              <a:ahLst/>
              <a:cxnLst>
                <a:cxn ang="0">
                  <a:pos x="26" y="628"/>
                </a:cxn>
                <a:cxn ang="0">
                  <a:pos x="11" y="628"/>
                </a:cxn>
                <a:cxn ang="0">
                  <a:pos x="0" y="592"/>
                </a:cxn>
                <a:cxn ang="0">
                  <a:pos x="11" y="529"/>
                </a:cxn>
                <a:cxn ang="0">
                  <a:pos x="18" y="468"/>
                </a:cxn>
                <a:cxn ang="0">
                  <a:pos x="26" y="399"/>
                </a:cxn>
                <a:cxn ang="0">
                  <a:pos x="44" y="338"/>
                </a:cxn>
                <a:cxn ang="0">
                  <a:pos x="73" y="275"/>
                </a:cxn>
                <a:cxn ang="0">
                  <a:pos x="99" y="214"/>
                </a:cxn>
                <a:cxn ang="0">
                  <a:pos x="117" y="152"/>
                </a:cxn>
                <a:cxn ang="0">
                  <a:pos x="150" y="105"/>
                </a:cxn>
                <a:cxn ang="0">
                  <a:pos x="186" y="79"/>
                </a:cxn>
                <a:cxn ang="0">
                  <a:pos x="222" y="43"/>
                </a:cxn>
                <a:cxn ang="0">
                  <a:pos x="259" y="18"/>
                </a:cxn>
                <a:cxn ang="0">
                  <a:pos x="302" y="0"/>
                </a:cxn>
                <a:cxn ang="0">
                  <a:pos x="363" y="11"/>
                </a:cxn>
                <a:cxn ang="0">
                  <a:pos x="414" y="18"/>
                </a:cxn>
                <a:cxn ang="0">
                  <a:pos x="476" y="29"/>
                </a:cxn>
                <a:cxn ang="0">
                  <a:pos x="523" y="61"/>
                </a:cxn>
                <a:cxn ang="0">
                  <a:pos x="556" y="123"/>
                </a:cxn>
                <a:cxn ang="0">
                  <a:pos x="592" y="196"/>
                </a:cxn>
                <a:cxn ang="0">
                  <a:pos x="628" y="257"/>
                </a:cxn>
                <a:cxn ang="0">
                  <a:pos x="635" y="319"/>
                </a:cxn>
                <a:cxn ang="0">
                  <a:pos x="610" y="381"/>
                </a:cxn>
                <a:cxn ang="0">
                  <a:pos x="592" y="442"/>
                </a:cxn>
                <a:cxn ang="0">
                  <a:pos x="567" y="504"/>
                </a:cxn>
                <a:cxn ang="0">
                  <a:pos x="537" y="565"/>
                </a:cxn>
                <a:cxn ang="0">
                  <a:pos x="505" y="602"/>
                </a:cxn>
                <a:cxn ang="0">
                  <a:pos x="468" y="646"/>
                </a:cxn>
                <a:cxn ang="0">
                  <a:pos x="432" y="689"/>
                </a:cxn>
                <a:cxn ang="0">
                  <a:pos x="399" y="725"/>
                </a:cxn>
                <a:cxn ang="0">
                  <a:pos x="363" y="732"/>
                </a:cxn>
                <a:cxn ang="0">
                  <a:pos x="327" y="750"/>
                </a:cxn>
                <a:cxn ang="0">
                  <a:pos x="290" y="768"/>
                </a:cxn>
                <a:cxn ang="0">
                  <a:pos x="259" y="758"/>
                </a:cxn>
                <a:cxn ang="0">
                  <a:pos x="229" y="743"/>
                </a:cxn>
                <a:cxn ang="0">
                  <a:pos x="204" y="714"/>
                </a:cxn>
                <a:cxn ang="0">
                  <a:pos x="178" y="689"/>
                </a:cxn>
                <a:cxn ang="0">
                  <a:pos x="150" y="671"/>
                </a:cxn>
                <a:cxn ang="0">
                  <a:pos x="117" y="664"/>
                </a:cxn>
                <a:cxn ang="0">
                  <a:pos x="87" y="653"/>
                </a:cxn>
                <a:cxn ang="0">
                  <a:pos x="54" y="635"/>
                </a:cxn>
              </a:cxnLst>
              <a:rect l="0" t="0" r="r" b="b"/>
              <a:pathLst>
                <a:path w="646" h="776">
                  <a:moveTo>
                    <a:pt x="36" y="635"/>
                  </a:moveTo>
                  <a:lnTo>
                    <a:pt x="26" y="628"/>
                  </a:lnTo>
                  <a:lnTo>
                    <a:pt x="18" y="628"/>
                  </a:lnTo>
                  <a:lnTo>
                    <a:pt x="11" y="628"/>
                  </a:lnTo>
                  <a:lnTo>
                    <a:pt x="0" y="620"/>
                  </a:lnTo>
                  <a:lnTo>
                    <a:pt x="0" y="592"/>
                  </a:lnTo>
                  <a:lnTo>
                    <a:pt x="11" y="559"/>
                  </a:lnTo>
                  <a:lnTo>
                    <a:pt x="11" y="529"/>
                  </a:lnTo>
                  <a:lnTo>
                    <a:pt x="18" y="493"/>
                  </a:lnTo>
                  <a:lnTo>
                    <a:pt x="18" y="468"/>
                  </a:lnTo>
                  <a:lnTo>
                    <a:pt x="26" y="432"/>
                  </a:lnTo>
                  <a:lnTo>
                    <a:pt x="26" y="399"/>
                  </a:lnTo>
                  <a:lnTo>
                    <a:pt x="26" y="369"/>
                  </a:lnTo>
                  <a:lnTo>
                    <a:pt x="44" y="338"/>
                  </a:lnTo>
                  <a:lnTo>
                    <a:pt x="54" y="308"/>
                  </a:lnTo>
                  <a:lnTo>
                    <a:pt x="73" y="275"/>
                  </a:lnTo>
                  <a:lnTo>
                    <a:pt x="81" y="247"/>
                  </a:lnTo>
                  <a:lnTo>
                    <a:pt x="99" y="214"/>
                  </a:lnTo>
                  <a:lnTo>
                    <a:pt x="105" y="185"/>
                  </a:lnTo>
                  <a:lnTo>
                    <a:pt x="117" y="152"/>
                  </a:lnTo>
                  <a:lnTo>
                    <a:pt x="135" y="123"/>
                  </a:lnTo>
                  <a:lnTo>
                    <a:pt x="150" y="105"/>
                  </a:lnTo>
                  <a:lnTo>
                    <a:pt x="168" y="90"/>
                  </a:lnTo>
                  <a:lnTo>
                    <a:pt x="186" y="79"/>
                  </a:lnTo>
                  <a:lnTo>
                    <a:pt x="204" y="61"/>
                  </a:lnTo>
                  <a:lnTo>
                    <a:pt x="222" y="43"/>
                  </a:lnTo>
                  <a:lnTo>
                    <a:pt x="240" y="29"/>
                  </a:lnTo>
                  <a:lnTo>
                    <a:pt x="259" y="18"/>
                  </a:lnTo>
                  <a:lnTo>
                    <a:pt x="277" y="0"/>
                  </a:lnTo>
                  <a:lnTo>
                    <a:pt x="302" y="0"/>
                  </a:lnTo>
                  <a:lnTo>
                    <a:pt x="327" y="11"/>
                  </a:lnTo>
                  <a:lnTo>
                    <a:pt x="363" y="11"/>
                  </a:lnTo>
                  <a:lnTo>
                    <a:pt x="389" y="18"/>
                  </a:lnTo>
                  <a:lnTo>
                    <a:pt x="414" y="18"/>
                  </a:lnTo>
                  <a:lnTo>
                    <a:pt x="443" y="18"/>
                  </a:lnTo>
                  <a:lnTo>
                    <a:pt x="476" y="29"/>
                  </a:lnTo>
                  <a:lnTo>
                    <a:pt x="505" y="29"/>
                  </a:lnTo>
                  <a:lnTo>
                    <a:pt x="523" y="61"/>
                  </a:lnTo>
                  <a:lnTo>
                    <a:pt x="537" y="90"/>
                  </a:lnTo>
                  <a:lnTo>
                    <a:pt x="556" y="123"/>
                  </a:lnTo>
                  <a:lnTo>
                    <a:pt x="574" y="160"/>
                  </a:lnTo>
                  <a:lnTo>
                    <a:pt x="592" y="196"/>
                  </a:lnTo>
                  <a:lnTo>
                    <a:pt x="610" y="221"/>
                  </a:lnTo>
                  <a:lnTo>
                    <a:pt x="628" y="257"/>
                  </a:lnTo>
                  <a:lnTo>
                    <a:pt x="646" y="293"/>
                  </a:lnTo>
                  <a:lnTo>
                    <a:pt x="635" y="319"/>
                  </a:lnTo>
                  <a:lnTo>
                    <a:pt x="617" y="356"/>
                  </a:lnTo>
                  <a:lnTo>
                    <a:pt x="610" y="381"/>
                  </a:lnTo>
                  <a:lnTo>
                    <a:pt x="599" y="417"/>
                  </a:lnTo>
                  <a:lnTo>
                    <a:pt x="592" y="442"/>
                  </a:lnTo>
                  <a:lnTo>
                    <a:pt x="574" y="478"/>
                  </a:lnTo>
                  <a:lnTo>
                    <a:pt x="567" y="504"/>
                  </a:lnTo>
                  <a:lnTo>
                    <a:pt x="556" y="540"/>
                  </a:lnTo>
                  <a:lnTo>
                    <a:pt x="537" y="565"/>
                  </a:lnTo>
                  <a:lnTo>
                    <a:pt x="523" y="584"/>
                  </a:lnTo>
                  <a:lnTo>
                    <a:pt x="505" y="602"/>
                  </a:lnTo>
                  <a:lnTo>
                    <a:pt x="486" y="628"/>
                  </a:lnTo>
                  <a:lnTo>
                    <a:pt x="468" y="646"/>
                  </a:lnTo>
                  <a:lnTo>
                    <a:pt x="450" y="671"/>
                  </a:lnTo>
                  <a:lnTo>
                    <a:pt x="432" y="689"/>
                  </a:lnTo>
                  <a:lnTo>
                    <a:pt x="414" y="714"/>
                  </a:lnTo>
                  <a:lnTo>
                    <a:pt x="399" y="725"/>
                  </a:lnTo>
                  <a:lnTo>
                    <a:pt x="381" y="732"/>
                  </a:lnTo>
                  <a:lnTo>
                    <a:pt x="363" y="732"/>
                  </a:lnTo>
                  <a:lnTo>
                    <a:pt x="345" y="743"/>
                  </a:lnTo>
                  <a:lnTo>
                    <a:pt x="327" y="750"/>
                  </a:lnTo>
                  <a:lnTo>
                    <a:pt x="308" y="758"/>
                  </a:lnTo>
                  <a:lnTo>
                    <a:pt x="290" y="768"/>
                  </a:lnTo>
                  <a:lnTo>
                    <a:pt x="277" y="776"/>
                  </a:lnTo>
                  <a:lnTo>
                    <a:pt x="259" y="758"/>
                  </a:lnTo>
                  <a:lnTo>
                    <a:pt x="247" y="750"/>
                  </a:lnTo>
                  <a:lnTo>
                    <a:pt x="229" y="743"/>
                  </a:lnTo>
                  <a:lnTo>
                    <a:pt x="222" y="725"/>
                  </a:lnTo>
                  <a:lnTo>
                    <a:pt x="204" y="714"/>
                  </a:lnTo>
                  <a:lnTo>
                    <a:pt x="196" y="707"/>
                  </a:lnTo>
                  <a:lnTo>
                    <a:pt x="178" y="689"/>
                  </a:lnTo>
                  <a:lnTo>
                    <a:pt x="168" y="682"/>
                  </a:lnTo>
                  <a:lnTo>
                    <a:pt x="150" y="671"/>
                  </a:lnTo>
                  <a:lnTo>
                    <a:pt x="135" y="671"/>
                  </a:lnTo>
                  <a:lnTo>
                    <a:pt x="117" y="664"/>
                  </a:lnTo>
                  <a:lnTo>
                    <a:pt x="99" y="653"/>
                  </a:lnTo>
                  <a:lnTo>
                    <a:pt x="87" y="653"/>
                  </a:lnTo>
                  <a:lnTo>
                    <a:pt x="73" y="646"/>
                  </a:lnTo>
                  <a:lnTo>
                    <a:pt x="54" y="635"/>
                  </a:lnTo>
                  <a:lnTo>
                    <a:pt x="36" y="635"/>
                  </a:lnTo>
                  <a:close/>
                </a:path>
              </a:pathLst>
            </a:custGeom>
            <a:solidFill>
              <a:srgbClr val="DC2C84">
                <a:alpha val="10001"/>
              </a:srgbClr>
            </a:solidFill>
            <a:ln w="9525">
              <a:noFill/>
              <a:round/>
              <a:headEnd/>
              <a:tailEnd/>
            </a:ln>
          </p:spPr>
          <p:txBody>
            <a:bodyPr/>
            <a:lstStyle/>
            <a:p>
              <a:endParaRPr lang="ar-SA"/>
            </a:p>
          </p:txBody>
        </p:sp>
        <p:sp>
          <p:nvSpPr>
            <p:cNvPr id="3674" name="Freeform 602"/>
            <p:cNvSpPr>
              <a:spLocks/>
            </p:cNvSpPr>
            <p:nvPr/>
          </p:nvSpPr>
          <p:spPr bwMode="auto">
            <a:xfrm>
              <a:off x="3768" y="1301"/>
              <a:ext cx="139" cy="165"/>
            </a:xfrm>
            <a:custGeom>
              <a:avLst/>
              <a:gdLst/>
              <a:ahLst/>
              <a:cxnLst>
                <a:cxn ang="0">
                  <a:pos x="33" y="538"/>
                </a:cxn>
                <a:cxn ang="0">
                  <a:pos x="15" y="538"/>
                </a:cxn>
                <a:cxn ang="0">
                  <a:pos x="7" y="531"/>
                </a:cxn>
                <a:cxn ang="0">
                  <a:pos x="7" y="505"/>
                </a:cxn>
                <a:cxn ang="0">
                  <a:pos x="15" y="450"/>
                </a:cxn>
                <a:cxn ang="0">
                  <a:pos x="15" y="396"/>
                </a:cxn>
                <a:cxn ang="0">
                  <a:pos x="25" y="345"/>
                </a:cxn>
                <a:cxn ang="0">
                  <a:pos x="43" y="290"/>
                </a:cxn>
                <a:cxn ang="0">
                  <a:pos x="62" y="241"/>
                </a:cxn>
                <a:cxn ang="0">
                  <a:pos x="88" y="186"/>
                </a:cxn>
                <a:cxn ang="0">
                  <a:pos x="106" y="135"/>
                </a:cxn>
                <a:cxn ang="0">
                  <a:pos x="131" y="88"/>
                </a:cxn>
                <a:cxn ang="0">
                  <a:pos x="167" y="63"/>
                </a:cxn>
                <a:cxn ang="0">
                  <a:pos x="193" y="36"/>
                </a:cxn>
                <a:cxn ang="0">
                  <a:pos x="229" y="18"/>
                </a:cxn>
                <a:cxn ang="0">
                  <a:pos x="266" y="0"/>
                </a:cxn>
                <a:cxn ang="0">
                  <a:pos x="316" y="8"/>
                </a:cxn>
                <a:cxn ang="0">
                  <a:pos x="360" y="18"/>
                </a:cxn>
                <a:cxn ang="0">
                  <a:pos x="414" y="18"/>
                </a:cxn>
                <a:cxn ang="0">
                  <a:pos x="450" y="55"/>
                </a:cxn>
                <a:cxn ang="0">
                  <a:pos x="483" y="106"/>
                </a:cxn>
                <a:cxn ang="0">
                  <a:pos x="512" y="168"/>
                </a:cxn>
                <a:cxn ang="0">
                  <a:pos x="538" y="222"/>
                </a:cxn>
                <a:cxn ang="0">
                  <a:pos x="545" y="272"/>
                </a:cxn>
                <a:cxn ang="0">
                  <a:pos x="526" y="327"/>
                </a:cxn>
                <a:cxn ang="0">
                  <a:pos x="512" y="381"/>
                </a:cxn>
                <a:cxn ang="0">
                  <a:pos x="494" y="432"/>
                </a:cxn>
                <a:cxn ang="0">
                  <a:pos x="465" y="476"/>
                </a:cxn>
                <a:cxn ang="0">
                  <a:pos x="439" y="523"/>
                </a:cxn>
                <a:cxn ang="0">
                  <a:pos x="403" y="556"/>
                </a:cxn>
                <a:cxn ang="0">
                  <a:pos x="378" y="592"/>
                </a:cxn>
                <a:cxn ang="0">
                  <a:pos x="342" y="617"/>
                </a:cxn>
                <a:cxn ang="0">
                  <a:pos x="316" y="635"/>
                </a:cxn>
                <a:cxn ang="0">
                  <a:pos x="279" y="646"/>
                </a:cxn>
                <a:cxn ang="0">
                  <a:pos x="254" y="661"/>
                </a:cxn>
                <a:cxn ang="0">
                  <a:pos x="229" y="653"/>
                </a:cxn>
                <a:cxn ang="0">
                  <a:pos x="200" y="635"/>
                </a:cxn>
                <a:cxn ang="0">
                  <a:pos x="185" y="617"/>
                </a:cxn>
                <a:cxn ang="0">
                  <a:pos x="157" y="592"/>
                </a:cxn>
                <a:cxn ang="0">
                  <a:pos x="131" y="585"/>
                </a:cxn>
                <a:cxn ang="0">
                  <a:pos x="106" y="567"/>
                </a:cxn>
                <a:cxn ang="0">
                  <a:pos x="76" y="556"/>
                </a:cxn>
                <a:cxn ang="0">
                  <a:pos x="51" y="549"/>
                </a:cxn>
              </a:cxnLst>
              <a:rect l="0" t="0" r="r" b="b"/>
              <a:pathLst>
                <a:path w="556" h="661">
                  <a:moveTo>
                    <a:pt x="33" y="549"/>
                  </a:moveTo>
                  <a:lnTo>
                    <a:pt x="33" y="538"/>
                  </a:lnTo>
                  <a:lnTo>
                    <a:pt x="25" y="538"/>
                  </a:lnTo>
                  <a:lnTo>
                    <a:pt x="15" y="538"/>
                  </a:lnTo>
                  <a:lnTo>
                    <a:pt x="7" y="538"/>
                  </a:lnTo>
                  <a:lnTo>
                    <a:pt x="7" y="531"/>
                  </a:lnTo>
                  <a:lnTo>
                    <a:pt x="0" y="531"/>
                  </a:lnTo>
                  <a:lnTo>
                    <a:pt x="7" y="505"/>
                  </a:lnTo>
                  <a:lnTo>
                    <a:pt x="7" y="476"/>
                  </a:lnTo>
                  <a:lnTo>
                    <a:pt x="15" y="450"/>
                  </a:lnTo>
                  <a:lnTo>
                    <a:pt x="15" y="425"/>
                  </a:lnTo>
                  <a:lnTo>
                    <a:pt x="15" y="396"/>
                  </a:lnTo>
                  <a:lnTo>
                    <a:pt x="25" y="371"/>
                  </a:lnTo>
                  <a:lnTo>
                    <a:pt x="25" y="345"/>
                  </a:lnTo>
                  <a:lnTo>
                    <a:pt x="33" y="320"/>
                  </a:lnTo>
                  <a:lnTo>
                    <a:pt x="43" y="290"/>
                  </a:lnTo>
                  <a:lnTo>
                    <a:pt x="51" y="266"/>
                  </a:lnTo>
                  <a:lnTo>
                    <a:pt x="62" y="241"/>
                  </a:lnTo>
                  <a:lnTo>
                    <a:pt x="76" y="211"/>
                  </a:lnTo>
                  <a:lnTo>
                    <a:pt x="88" y="186"/>
                  </a:lnTo>
                  <a:lnTo>
                    <a:pt x="94" y="160"/>
                  </a:lnTo>
                  <a:lnTo>
                    <a:pt x="106" y="135"/>
                  </a:lnTo>
                  <a:lnTo>
                    <a:pt x="113" y="106"/>
                  </a:lnTo>
                  <a:lnTo>
                    <a:pt x="131" y="88"/>
                  </a:lnTo>
                  <a:lnTo>
                    <a:pt x="149" y="81"/>
                  </a:lnTo>
                  <a:lnTo>
                    <a:pt x="167" y="63"/>
                  </a:lnTo>
                  <a:lnTo>
                    <a:pt x="175" y="55"/>
                  </a:lnTo>
                  <a:lnTo>
                    <a:pt x="193" y="36"/>
                  </a:lnTo>
                  <a:lnTo>
                    <a:pt x="211" y="26"/>
                  </a:lnTo>
                  <a:lnTo>
                    <a:pt x="229" y="18"/>
                  </a:lnTo>
                  <a:lnTo>
                    <a:pt x="236" y="0"/>
                  </a:lnTo>
                  <a:lnTo>
                    <a:pt x="266" y="0"/>
                  </a:lnTo>
                  <a:lnTo>
                    <a:pt x="291" y="8"/>
                  </a:lnTo>
                  <a:lnTo>
                    <a:pt x="316" y="8"/>
                  </a:lnTo>
                  <a:lnTo>
                    <a:pt x="334" y="8"/>
                  </a:lnTo>
                  <a:lnTo>
                    <a:pt x="360" y="18"/>
                  </a:lnTo>
                  <a:lnTo>
                    <a:pt x="388" y="18"/>
                  </a:lnTo>
                  <a:lnTo>
                    <a:pt x="414" y="18"/>
                  </a:lnTo>
                  <a:lnTo>
                    <a:pt x="432" y="26"/>
                  </a:lnTo>
                  <a:lnTo>
                    <a:pt x="450" y="55"/>
                  </a:lnTo>
                  <a:lnTo>
                    <a:pt x="465" y="81"/>
                  </a:lnTo>
                  <a:lnTo>
                    <a:pt x="483" y="106"/>
                  </a:lnTo>
                  <a:lnTo>
                    <a:pt x="494" y="135"/>
                  </a:lnTo>
                  <a:lnTo>
                    <a:pt x="512" y="168"/>
                  </a:lnTo>
                  <a:lnTo>
                    <a:pt x="526" y="196"/>
                  </a:lnTo>
                  <a:lnTo>
                    <a:pt x="538" y="222"/>
                  </a:lnTo>
                  <a:lnTo>
                    <a:pt x="556" y="247"/>
                  </a:lnTo>
                  <a:lnTo>
                    <a:pt x="545" y="272"/>
                  </a:lnTo>
                  <a:lnTo>
                    <a:pt x="538" y="302"/>
                  </a:lnTo>
                  <a:lnTo>
                    <a:pt x="526" y="327"/>
                  </a:lnTo>
                  <a:lnTo>
                    <a:pt x="520" y="353"/>
                  </a:lnTo>
                  <a:lnTo>
                    <a:pt x="512" y="381"/>
                  </a:lnTo>
                  <a:lnTo>
                    <a:pt x="502" y="407"/>
                  </a:lnTo>
                  <a:lnTo>
                    <a:pt x="494" y="432"/>
                  </a:lnTo>
                  <a:lnTo>
                    <a:pt x="483" y="462"/>
                  </a:lnTo>
                  <a:lnTo>
                    <a:pt x="465" y="476"/>
                  </a:lnTo>
                  <a:lnTo>
                    <a:pt x="450" y="505"/>
                  </a:lnTo>
                  <a:lnTo>
                    <a:pt x="439" y="523"/>
                  </a:lnTo>
                  <a:lnTo>
                    <a:pt x="421" y="538"/>
                  </a:lnTo>
                  <a:lnTo>
                    <a:pt x="403" y="556"/>
                  </a:lnTo>
                  <a:lnTo>
                    <a:pt x="388" y="574"/>
                  </a:lnTo>
                  <a:lnTo>
                    <a:pt x="378" y="592"/>
                  </a:lnTo>
                  <a:lnTo>
                    <a:pt x="360" y="610"/>
                  </a:lnTo>
                  <a:lnTo>
                    <a:pt x="342" y="617"/>
                  </a:lnTo>
                  <a:lnTo>
                    <a:pt x="334" y="628"/>
                  </a:lnTo>
                  <a:lnTo>
                    <a:pt x="316" y="635"/>
                  </a:lnTo>
                  <a:lnTo>
                    <a:pt x="297" y="635"/>
                  </a:lnTo>
                  <a:lnTo>
                    <a:pt x="279" y="646"/>
                  </a:lnTo>
                  <a:lnTo>
                    <a:pt x="272" y="653"/>
                  </a:lnTo>
                  <a:lnTo>
                    <a:pt x="254" y="661"/>
                  </a:lnTo>
                  <a:lnTo>
                    <a:pt x="236" y="661"/>
                  </a:lnTo>
                  <a:lnTo>
                    <a:pt x="229" y="653"/>
                  </a:lnTo>
                  <a:lnTo>
                    <a:pt x="218" y="646"/>
                  </a:lnTo>
                  <a:lnTo>
                    <a:pt x="200" y="635"/>
                  </a:lnTo>
                  <a:lnTo>
                    <a:pt x="193" y="628"/>
                  </a:lnTo>
                  <a:lnTo>
                    <a:pt x="185" y="617"/>
                  </a:lnTo>
                  <a:lnTo>
                    <a:pt x="167" y="599"/>
                  </a:lnTo>
                  <a:lnTo>
                    <a:pt x="157" y="592"/>
                  </a:lnTo>
                  <a:lnTo>
                    <a:pt x="149" y="585"/>
                  </a:lnTo>
                  <a:lnTo>
                    <a:pt x="131" y="585"/>
                  </a:lnTo>
                  <a:lnTo>
                    <a:pt x="124" y="574"/>
                  </a:lnTo>
                  <a:lnTo>
                    <a:pt x="106" y="567"/>
                  </a:lnTo>
                  <a:lnTo>
                    <a:pt x="94" y="567"/>
                  </a:lnTo>
                  <a:lnTo>
                    <a:pt x="76" y="556"/>
                  </a:lnTo>
                  <a:lnTo>
                    <a:pt x="62" y="556"/>
                  </a:lnTo>
                  <a:lnTo>
                    <a:pt x="51" y="549"/>
                  </a:lnTo>
                  <a:lnTo>
                    <a:pt x="33" y="549"/>
                  </a:lnTo>
                  <a:close/>
                </a:path>
              </a:pathLst>
            </a:custGeom>
            <a:solidFill>
              <a:srgbClr val="D52B80">
                <a:alpha val="10001"/>
              </a:srgbClr>
            </a:solidFill>
            <a:ln w="9525">
              <a:noFill/>
              <a:round/>
              <a:headEnd/>
              <a:tailEnd/>
            </a:ln>
          </p:spPr>
          <p:txBody>
            <a:bodyPr/>
            <a:lstStyle/>
            <a:p>
              <a:endParaRPr lang="ar-SA"/>
            </a:p>
          </p:txBody>
        </p:sp>
        <p:sp>
          <p:nvSpPr>
            <p:cNvPr id="3675" name="Freeform 603"/>
            <p:cNvSpPr>
              <a:spLocks/>
            </p:cNvSpPr>
            <p:nvPr/>
          </p:nvSpPr>
          <p:spPr bwMode="auto">
            <a:xfrm>
              <a:off x="3772" y="1325"/>
              <a:ext cx="115" cy="139"/>
            </a:xfrm>
            <a:custGeom>
              <a:avLst/>
              <a:gdLst/>
              <a:ahLst/>
              <a:cxnLst>
                <a:cxn ang="0">
                  <a:pos x="18" y="450"/>
                </a:cxn>
                <a:cxn ang="0">
                  <a:pos x="10" y="439"/>
                </a:cxn>
                <a:cxn ang="0">
                  <a:pos x="0" y="424"/>
                </a:cxn>
                <a:cxn ang="0">
                  <a:pos x="10" y="377"/>
                </a:cxn>
                <a:cxn ang="0">
                  <a:pos x="18" y="333"/>
                </a:cxn>
                <a:cxn ang="0">
                  <a:pos x="28" y="290"/>
                </a:cxn>
                <a:cxn ang="0">
                  <a:pos x="36" y="246"/>
                </a:cxn>
                <a:cxn ang="0">
                  <a:pos x="55" y="203"/>
                </a:cxn>
                <a:cxn ang="0">
                  <a:pos x="73" y="148"/>
                </a:cxn>
                <a:cxn ang="0">
                  <a:pos x="91" y="105"/>
                </a:cxn>
                <a:cxn ang="0">
                  <a:pos x="109" y="79"/>
                </a:cxn>
                <a:cxn ang="0">
                  <a:pos x="134" y="51"/>
                </a:cxn>
                <a:cxn ang="0">
                  <a:pos x="160" y="36"/>
                </a:cxn>
                <a:cxn ang="0">
                  <a:pos x="185" y="7"/>
                </a:cxn>
                <a:cxn ang="0">
                  <a:pos x="221" y="0"/>
                </a:cxn>
                <a:cxn ang="0">
                  <a:pos x="257" y="7"/>
                </a:cxn>
                <a:cxn ang="0">
                  <a:pos x="301" y="7"/>
                </a:cxn>
                <a:cxn ang="0">
                  <a:pos x="345" y="18"/>
                </a:cxn>
                <a:cxn ang="0">
                  <a:pos x="373" y="43"/>
                </a:cxn>
                <a:cxn ang="0">
                  <a:pos x="399" y="87"/>
                </a:cxn>
                <a:cxn ang="0">
                  <a:pos x="424" y="142"/>
                </a:cxn>
                <a:cxn ang="0">
                  <a:pos x="450" y="185"/>
                </a:cxn>
                <a:cxn ang="0">
                  <a:pos x="460" y="228"/>
                </a:cxn>
                <a:cxn ang="0">
                  <a:pos x="442" y="272"/>
                </a:cxn>
                <a:cxn ang="0">
                  <a:pos x="424" y="315"/>
                </a:cxn>
                <a:cxn ang="0">
                  <a:pos x="406" y="363"/>
                </a:cxn>
                <a:cxn ang="0">
                  <a:pos x="388" y="396"/>
                </a:cxn>
                <a:cxn ang="0">
                  <a:pos x="363" y="432"/>
                </a:cxn>
                <a:cxn ang="0">
                  <a:pos x="337" y="468"/>
                </a:cxn>
                <a:cxn ang="0">
                  <a:pos x="312" y="493"/>
                </a:cxn>
                <a:cxn ang="0">
                  <a:pos x="294" y="511"/>
                </a:cxn>
                <a:cxn ang="0">
                  <a:pos x="264" y="529"/>
                </a:cxn>
                <a:cxn ang="0">
                  <a:pos x="239" y="536"/>
                </a:cxn>
                <a:cxn ang="0">
                  <a:pos x="214" y="547"/>
                </a:cxn>
                <a:cxn ang="0">
                  <a:pos x="185" y="547"/>
                </a:cxn>
                <a:cxn ang="0">
                  <a:pos x="170" y="529"/>
                </a:cxn>
                <a:cxn ang="0">
                  <a:pos x="152" y="511"/>
                </a:cxn>
                <a:cxn ang="0">
                  <a:pos x="134" y="493"/>
                </a:cxn>
                <a:cxn ang="0">
                  <a:pos x="109" y="486"/>
                </a:cxn>
                <a:cxn ang="0">
                  <a:pos x="91" y="475"/>
                </a:cxn>
                <a:cxn ang="0">
                  <a:pos x="61" y="468"/>
                </a:cxn>
                <a:cxn ang="0">
                  <a:pos x="47" y="457"/>
                </a:cxn>
              </a:cxnLst>
              <a:rect l="0" t="0" r="r" b="b"/>
              <a:pathLst>
                <a:path w="460" h="554">
                  <a:moveTo>
                    <a:pt x="28" y="450"/>
                  </a:moveTo>
                  <a:lnTo>
                    <a:pt x="18" y="450"/>
                  </a:lnTo>
                  <a:lnTo>
                    <a:pt x="10" y="450"/>
                  </a:lnTo>
                  <a:lnTo>
                    <a:pt x="10" y="439"/>
                  </a:lnTo>
                  <a:lnTo>
                    <a:pt x="0" y="439"/>
                  </a:lnTo>
                  <a:lnTo>
                    <a:pt x="0" y="424"/>
                  </a:lnTo>
                  <a:lnTo>
                    <a:pt x="10" y="396"/>
                  </a:lnTo>
                  <a:lnTo>
                    <a:pt x="10" y="377"/>
                  </a:lnTo>
                  <a:lnTo>
                    <a:pt x="18" y="351"/>
                  </a:lnTo>
                  <a:lnTo>
                    <a:pt x="18" y="333"/>
                  </a:lnTo>
                  <a:lnTo>
                    <a:pt x="18" y="308"/>
                  </a:lnTo>
                  <a:lnTo>
                    <a:pt x="28" y="290"/>
                  </a:lnTo>
                  <a:lnTo>
                    <a:pt x="28" y="264"/>
                  </a:lnTo>
                  <a:lnTo>
                    <a:pt x="36" y="246"/>
                  </a:lnTo>
                  <a:lnTo>
                    <a:pt x="47" y="221"/>
                  </a:lnTo>
                  <a:lnTo>
                    <a:pt x="55" y="203"/>
                  </a:lnTo>
                  <a:lnTo>
                    <a:pt x="61" y="173"/>
                  </a:lnTo>
                  <a:lnTo>
                    <a:pt x="73" y="148"/>
                  </a:lnTo>
                  <a:lnTo>
                    <a:pt x="79" y="130"/>
                  </a:lnTo>
                  <a:lnTo>
                    <a:pt x="91" y="105"/>
                  </a:lnTo>
                  <a:lnTo>
                    <a:pt x="98" y="87"/>
                  </a:lnTo>
                  <a:lnTo>
                    <a:pt x="109" y="79"/>
                  </a:lnTo>
                  <a:lnTo>
                    <a:pt x="124" y="61"/>
                  </a:lnTo>
                  <a:lnTo>
                    <a:pt x="134" y="51"/>
                  </a:lnTo>
                  <a:lnTo>
                    <a:pt x="152" y="43"/>
                  </a:lnTo>
                  <a:lnTo>
                    <a:pt x="160" y="36"/>
                  </a:lnTo>
                  <a:lnTo>
                    <a:pt x="178" y="25"/>
                  </a:lnTo>
                  <a:lnTo>
                    <a:pt x="185" y="7"/>
                  </a:lnTo>
                  <a:lnTo>
                    <a:pt x="203" y="0"/>
                  </a:lnTo>
                  <a:lnTo>
                    <a:pt x="221" y="0"/>
                  </a:lnTo>
                  <a:lnTo>
                    <a:pt x="239" y="7"/>
                  </a:lnTo>
                  <a:lnTo>
                    <a:pt x="257" y="7"/>
                  </a:lnTo>
                  <a:lnTo>
                    <a:pt x="282" y="7"/>
                  </a:lnTo>
                  <a:lnTo>
                    <a:pt x="301" y="7"/>
                  </a:lnTo>
                  <a:lnTo>
                    <a:pt x="319" y="18"/>
                  </a:lnTo>
                  <a:lnTo>
                    <a:pt x="345" y="18"/>
                  </a:lnTo>
                  <a:lnTo>
                    <a:pt x="363" y="18"/>
                  </a:lnTo>
                  <a:lnTo>
                    <a:pt x="373" y="43"/>
                  </a:lnTo>
                  <a:lnTo>
                    <a:pt x="388" y="69"/>
                  </a:lnTo>
                  <a:lnTo>
                    <a:pt x="399" y="87"/>
                  </a:lnTo>
                  <a:lnTo>
                    <a:pt x="417" y="112"/>
                  </a:lnTo>
                  <a:lnTo>
                    <a:pt x="424" y="142"/>
                  </a:lnTo>
                  <a:lnTo>
                    <a:pt x="442" y="160"/>
                  </a:lnTo>
                  <a:lnTo>
                    <a:pt x="450" y="185"/>
                  </a:lnTo>
                  <a:lnTo>
                    <a:pt x="460" y="210"/>
                  </a:lnTo>
                  <a:lnTo>
                    <a:pt x="460" y="228"/>
                  </a:lnTo>
                  <a:lnTo>
                    <a:pt x="450" y="254"/>
                  </a:lnTo>
                  <a:lnTo>
                    <a:pt x="442" y="272"/>
                  </a:lnTo>
                  <a:lnTo>
                    <a:pt x="435" y="297"/>
                  </a:lnTo>
                  <a:lnTo>
                    <a:pt x="424" y="315"/>
                  </a:lnTo>
                  <a:lnTo>
                    <a:pt x="417" y="344"/>
                  </a:lnTo>
                  <a:lnTo>
                    <a:pt x="406" y="363"/>
                  </a:lnTo>
                  <a:lnTo>
                    <a:pt x="399" y="388"/>
                  </a:lnTo>
                  <a:lnTo>
                    <a:pt x="388" y="396"/>
                  </a:lnTo>
                  <a:lnTo>
                    <a:pt x="381" y="414"/>
                  </a:lnTo>
                  <a:lnTo>
                    <a:pt x="363" y="432"/>
                  </a:lnTo>
                  <a:lnTo>
                    <a:pt x="355" y="450"/>
                  </a:lnTo>
                  <a:lnTo>
                    <a:pt x="337" y="468"/>
                  </a:lnTo>
                  <a:lnTo>
                    <a:pt x="327" y="475"/>
                  </a:lnTo>
                  <a:lnTo>
                    <a:pt x="312" y="493"/>
                  </a:lnTo>
                  <a:lnTo>
                    <a:pt x="301" y="511"/>
                  </a:lnTo>
                  <a:lnTo>
                    <a:pt x="294" y="511"/>
                  </a:lnTo>
                  <a:lnTo>
                    <a:pt x="276" y="518"/>
                  </a:lnTo>
                  <a:lnTo>
                    <a:pt x="264" y="529"/>
                  </a:lnTo>
                  <a:lnTo>
                    <a:pt x="251" y="529"/>
                  </a:lnTo>
                  <a:lnTo>
                    <a:pt x="239" y="536"/>
                  </a:lnTo>
                  <a:lnTo>
                    <a:pt x="221" y="547"/>
                  </a:lnTo>
                  <a:lnTo>
                    <a:pt x="214" y="547"/>
                  </a:lnTo>
                  <a:lnTo>
                    <a:pt x="203" y="554"/>
                  </a:lnTo>
                  <a:lnTo>
                    <a:pt x="185" y="547"/>
                  </a:lnTo>
                  <a:lnTo>
                    <a:pt x="178" y="536"/>
                  </a:lnTo>
                  <a:lnTo>
                    <a:pt x="170" y="529"/>
                  </a:lnTo>
                  <a:lnTo>
                    <a:pt x="160" y="518"/>
                  </a:lnTo>
                  <a:lnTo>
                    <a:pt x="152" y="511"/>
                  </a:lnTo>
                  <a:lnTo>
                    <a:pt x="142" y="500"/>
                  </a:lnTo>
                  <a:lnTo>
                    <a:pt x="134" y="493"/>
                  </a:lnTo>
                  <a:lnTo>
                    <a:pt x="124" y="486"/>
                  </a:lnTo>
                  <a:lnTo>
                    <a:pt x="109" y="486"/>
                  </a:lnTo>
                  <a:lnTo>
                    <a:pt x="98" y="475"/>
                  </a:lnTo>
                  <a:lnTo>
                    <a:pt x="91" y="475"/>
                  </a:lnTo>
                  <a:lnTo>
                    <a:pt x="79" y="468"/>
                  </a:lnTo>
                  <a:lnTo>
                    <a:pt x="61" y="468"/>
                  </a:lnTo>
                  <a:lnTo>
                    <a:pt x="55" y="457"/>
                  </a:lnTo>
                  <a:lnTo>
                    <a:pt x="47" y="457"/>
                  </a:lnTo>
                  <a:lnTo>
                    <a:pt x="28" y="450"/>
                  </a:lnTo>
                  <a:close/>
                </a:path>
              </a:pathLst>
            </a:custGeom>
            <a:solidFill>
              <a:srgbClr val="CE297C">
                <a:alpha val="10001"/>
              </a:srgbClr>
            </a:solidFill>
            <a:ln w="9525">
              <a:noFill/>
              <a:round/>
              <a:headEnd/>
              <a:tailEnd/>
            </a:ln>
          </p:spPr>
          <p:txBody>
            <a:bodyPr/>
            <a:lstStyle/>
            <a:p>
              <a:endParaRPr lang="ar-SA"/>
            </a:p>
          </p:txBody>
        </p:sp>
        <p:sp>
          <p:nvSpPr>
            <p:cNvPr id="3676" name="Freeform 604"/>
            <p:cNvSpPr>
              <a:spLocks/>
            </p:cNvSpPr>
            <p:nvPr/>
          </p:nvSpPr>
          <p:spPr bwMode="auto">
            <a:xfrm>
              <a:off x="3777" y="1350"/>
              <a:ext cx="92" cy="109"/>
            </a:xfrm>
            <a:custGeom>
              <a:avLst/>
              <a:gdLst/>
              <a:ahLst/>
              <a:cxnLst>
                <a:cxn ang="0">
                  <a:pos x="18" y="360"/>
                </a:cxn>
                <a:cxn ang="0">
                  <a:pos x="0" y="353"/>
                </a:cxn>
                <a:cxn ang="0">
                  <a:pos x="0" y="317"/>
                </a:cxn>
                <a:cxn ang="0">
                  <a:pos x="10" y="280"/>
                </a:cxn>
                <a:cxn ang="0">
                  <a:pos x="18" y="247"/>
                </a:cxn>
                <a:cxn ang="0">
                  <a:pos x="18" y="211"/>
                </a:cxn>
                <a:cxn ang="0">
                  <a:pos x="37" y="175"/>
                </a:cxn>
                <a:cxn ang="0">
                  <a:pos x="43" y="139"/>
                </a:cxn>
                <a:cxn ang="0">
                  <a:pos x="61" y="106"/>
                </a:cxn>
                <a:cxn ang="0">
                  <a:pos x="80" y="70"/>
                </a:cxn>
                <a:cxn ang="0">
                  <a:pos x="98" y="51"/>
                </a:cxn>
                <a:cxn ang="0">
                  <a:pos x="116" y="33"/>
                </a:cxn>
                <a:cxn ang="0">
                  <a:pos x="134" y="15"/>
                </a:cxn>
                <a:cxn ang="0">
                  <a:pos x="160" y="0"/>
                </a:cxn>
                <a:cxn ang="0">
                  <a:pos x="185" y="8"/>
                </a:cxn>
                <a:cxn ang="0">
                  <a:pos x="221" y="8"/>
                </a:cxn>
                <a:cxn ang="0">
                  <a:pos x="258" y="8"/>
                </a:cxn>
                <a:cxn ang="0">
                  <a:pos x="294" y="15"/>
                </a:cxn>
                <a:cxn ang="0">
                  <a:pos x="309" y="51"/>
                </a:cxn>
                <a:cxn ang="0">
                  <a:pos x="327" y="88"/>
                </a:cxn>
                <a:cxn ang="0">
                  <a:pos x="345" y="131"/>
                </a:cxn>
                <a:cxn ang="0">
                  <a:pos x="370" y="167"/>
                </a:cxn>
                <a:cxn ang="0">
                  <a:pos x="355" y="200"/>
                </a:cxn>
                <a:cxn ang="0">
                  <a:pos x="345" y="236"/>
                </a:cxn>
                <a:cxn ang="0">
                  <a:pos x="337" y="272"/>
                </a:cxn>
                <a:cxn ang="0">
                  <a:pos x="319" y="309"/>
                </a:cxn>
                <a:cxn ang="0">
                  <a:pos x="301" y="335"/>
                </a:cxn>
                <a:cxn ang="0">
                  <a:pos x="283" y="360"/>
                </a:cxn>
                <a:cxn ang="0">
                  <a:pos x="258" y="389"/>
                </a:cxn>
                <a:cxn ang="0">
                  <a:pos x="239" y="403"/>
                </a:cxn>
                <a:cxn ang="0">
                  <a:pos x="221" y="414"/>
                </a:cxn>
                <a:cxn ang="0">
                  <a:pos x="196" y="421"/>
                </a:cxn>
                <a:cxn ang="0">
                  <a:pos x="178" y="432"/>
                </a:cxn>
                <a:cxn ang="0">
                  <a:pos x="160" y="439"/>
                </a:cxn>
                <a:cxn ang="0">
                  <a:pos x="142" y="432"/>
                </a:cxn>
                <a:cxn ang="0">
                  <a:pos x="124" y="414"/>
                </a:cxn>
                <a:cxn ang="0">
                  <a:pos x="116" y="403"/>
                </a:cxn>
                <a:cxn ang="0">
                  <a:pos x="98" y="389"/>
                </a:cxn>
                <a:cxn ang="0">
                  <a:pos x="80" y="378"/>
                </a:cxn>
                <a:cxn ang="0">
                  <a:pos x="61" y="378"/>
                </a:cxn>
                <a:cxn ang="0">
                  <a:pos x="43" y="371"/>
                </a:cxn>
                <a:cxn ang="0">
                  <a:pos x="29" y="360"/>
                </a:cxn>
              </a:cxnLst>
              <a:rect l="0" t="0" r="r" b="b"/>
              <a:pathLst>
                <a:path w="370" h="439">
                  <a:moveTo>
                    <a:pt x="29" y="360"/>
                  </a:moveTo>
                  <a:lnTo>
                    <a:pt x="18" y="360"/>
                  </a:lnTo>
                  <a:lnTo>
                    <a:pt x="10" y="360"/>
                  </a:lnTo>
                  <a:lnTo>
                    <a:pt x="0" y="353"/>
                  </a:lnTo>
                  <a:lnTo>
                    <a:pt x="0" y="335"/>
                  </a:lnTo>
                  <a:lnTo>
                    <a:pt x="0" y="317"/>
                  </a:lnTo>
                  <a:lnTo>
                    <a:pt x="10" y="299"/>
                  </a:lnTo>
                  <a:lnTo>
                    <a:pt x="10" y="280"/>
                  </a:lnTo>
                  <a:lnTo>
                    <a:pt x="10" y="266"/>
                  </a:lnTo>
                  <a:lnTo>
                    <a:pt x="18" y="247"/>
                  </a:lnTo>
                  <a:lnTo>
                    <a:pt x="18" y="229"/>
                  </a:lnTo>
                  <a:lnTo>
                    <a:pt x="18" y="211"/>
                  </a:lnTo>
                  <a:lnTo>
                    <a:pt x="29" y="193"/>
                  </a:lnTo>
                  <a:lnTo>
                    <a:pt x="37" y="175"/>
                  </a:lnTo>
                  <a:lnTo>
                    <a:pt x="43" y="157"/>
                  </a:lnTo>
                  <a:lnTo>
                    <a:pt x="43" y="139"/>
                  </a:lnTo>
                  <a:lnTo>
                    <a:pt x="55" y="124"/>
                  </a:lnTo>
                  <a:lnTo>
                    <a:pt x="61" y="106"/>
                  </a:lnTo>
                  <a:lnTo>
                    <a:pt x="73" y="88"/>
                  </a:lnTo>
                  <a:lnTo>
                    <a:pt x="80" y="70"/>
                  </a:lnTo>
                  <a:lnTo>
                    <a:pt x="91" y="63"/>
                  </a:lnTo>
                  <a:lnTo>
                    <a:pt x="98" y="51"/>
                  </a:lnTo>
                  <a:lnTo>
                    <a:pt x="106" y="45"/>
                  </a:lnTo>
                  <a:lnTo>
                    <a:pt x="116" y="33"/>
                  </a:lnTo>
                  <a:lnTo>
                    <a:pt x="124" y="26"/>
                  </a:lnTo>
                  <a:lnTo>
                    <a:pt x="134" y="15"/>
                  </a:lnTo>
                  <a:lnTo>
                    <a:pt x="152" y="8"/>
                  </a:lnTo>
                  <a:lnTo>
                    <a:pt x="160" y="0"/>
                  </a:lnTo>
                  <a:lnTo>
                    <a:pt x="178" y="0"/>
                  </a:lnTo>
                  <a:lnTo>
                    <a:pt x="185" y="8"/>
                  </a:lnTo>
                  <a:lnTo>
                    <a:pt x="203" y="8"/>
                  </a:lnTo>
                  <a:lnTo>
                    <a:pt x="221" y="8"/>
                  </a:lnTo>
                  <a:lnTo>
                    <a:pt x="239" y="8"/>
                  </a:lnTo>
                  <a:lnTo>
                    <a:pt x="258" y="8"/>
                  </a:lnTo>
                  <a:lnTo>
                    <a:pt x="276" y="15"/>
                  </a:lnTo>
                  <a:lnTo>
                    <a:pt x="294" y="15"/>
                  </a:lnTo>
                  <a:lnTo>
                    <a:pt x="301" y="33"/>
                  </a:lnTo>
                  <a:lnTo>
                    <a:pt x="309" y="51"/>
                  </a:lnTo>
                  <a:lnTo>
                    <a:pt x="319" y="70"/>
                  </a:lnTo>
                  <a:lnTo>
                    <a:pt x="327" y="88"/>
                  </a:lnTo>
                  <a:lnTo>
                    <a:pt x="337" y="113"/>
                  </a:lnTo>
                  <a:lnTo>
                    <a:pt x="345" y="131"/>
                  </a:lnTo>
                  <a:lnTo>
                    <a:pt x="363" y="149"/>
                  </a:lnTo>
                  <a:lnTo>
                    <a:pt x="370" y="167"/>
                  </a:lnTo>
                  <a:lnTo>
                    <a:pt x="363" y="185"/>
                  </a:lnTo>
                  <a:lnTo>
                    <a:pt x="355" y="200"/>
                  </a:lnTo>
                  <a:lnTo>
                    <a:pt x="355" y="218"/>
                  </a:lnTo>
                  <a:lnTo>
                    <a:pt x="345" y="236"/>
                  </a:lnTo>
                  <a:lnTo>
                    <a:pt x="337" y="254"/>
                  </a:lnTo>
                  <a:lnTo>
                    <a:pt x="337" y="272"/>
                  </a:lnTo>
                  <a:lnTo>
                    <a:pt x="327" y="291"/>
                  </a:lnTo>
                  <a:lnTo>
                    <a:pt x="319" y="309"/>
                  </a:lnTo>
                  <a:lnTo>
                    <a:pt x="309" y="317"/>
                  </a:lnTo>
                  <a:lnTo>
                    <a:pt x="301" y="335"/>
                  </a:lnTo>
                  <a:lnTo>
                    <a:pt x="294" y="342"/>
                  </a:lnTo>
                  <a:lnTo>
                    <a:pt x="283" y="360"/>
                  </a:lnTo>
                  <a:lnTo>
                    <a:pt x="264" y="371"/>
                  </a:lnTo>
                  <a:lnTo>
                    <a:pt x="258" y="389"/>
                  </a:lnTo>
                  <a:lnTo>
                    <a:pt x="246" y="396"/>
                  </a:lnTo>
                  <a:lnTo>
                    <a:pt x="239" y="403"/>
                  </a:lnTo>
                  <a:lnTo>
                    <a:pt x="233" y="414"/>
                  </a:lnTo>
                  <a:lnTo>
                    <a:pt x="221" y="414"/>
                  </a:lnTo>
                  <a:lnTo>
                    <a:pt x="215" y="421"/>
                  </a:lnTo>
                  <a:lnTo>
                    <a:pt x="196" y="421"/>
                  </a:lnTo>
                  <a:lnTo>
                    <a:pt x="185" y="432"/>
                  </a:lnTo>
                  <a:lnTo>
                    <a:pt x="178" y="432"/>
                  </a:lnTo>
                  <a:lnTo>
                    <a:pt x="167" y="439"/>
                  </a:lnTo>
                  <a:lnTo>
                    <a:pt x="160" y="439"/>
                  </a:lnTo>
                  <a:lnTo>
                    <a:pt x="152" y="439"/>
                  </a:lnTo>
                  <a:lnTo>
                    <a:pt x="142" y="432"/>
                  </a:lnTo>
                  <a:lnTo>
                    <a:pt x="134" y="421"/>
                  </a:lnTo>
                  <a:lnTo>
                    <a:pt x="124" y="414"/>
                  </a:lnTo>
                  <a:lnTo>
                    <a:pt x="116" y="414"/>
                  </a:lnTo>
                  <a:lnTo>
                    <a:pt x="116" y="403"/>
                  </a:lnTo>
                  <a:lnTo>
                    <a:pt x="106" y="396"/>
                  </a:lnTo>
                  <a:lnTo>
                    <a:pt x="98" y="389"/>
                  </a:lnTo>
                  <a:lnTo>
                    <a:pt x="91" y="389"/>
                  </a:lnTo>
                  <a:lnTo>
                    <a:pt x="80" y="378"/>
                  </a:lnTo>
                  <a:lnTo>
                    <a:pt x="73" y="378"/>
                  </a:lnTo>
                  <a:lnTo>
                    <a:pt x="61" y="378"/>
                  </a:lnTo>
                  <a:lnTo>
                    <a:pt x="55" y="371"/>
                  </a:lnTo>
                  <a:lnTo>
                    <a:pt x="43" y="371"/>
                  </a:lnTo>
                  <a:lnTo>
                    <a:pt x="37" y="371"/>
                  </a:lnTo>
                  <a:lnTo>
                    <a:pt x="29" y="360"/>
                  </a:lnTo>
                  <a:close/>
                </a:path>
              </a:pathLst>
            </a:custGeom>
            <a:solidFill>
              <a:srgbClr val="C72978">
                <a:alpha val="10001"/>
              </a:srgbClr>
            </a:solidFill>
            <a:ln w="9525">
              <a:noFill/>
              <a:round/>
              <a:headEnd/>
              <a:tailEnd/>
            </a:ln>
          </p:spPr>
          <p:txBody>
            <a:bodyPr/>
            <a:lstStyle/>
            <a:p>
              <a:endParaRPr lang="ar-SA"/>
            </a:p>
          </p:txBody>
        </p:sp>
        <p:sp>
          <p:nvSpPr>
            <p:cNvPr id="3677" name="Freeform 605"/>
            <p:cNvSpPr>
              <a:spLocks/>
            </p:cNvSpPr>
            <p:nvPr/>
          </p:nvSpPr>
          <p:spPr bwMode="auto">
            <a:xfrm>
              <a:off x="3781" y="1373"/>
              <a:ext cx="69" cy="85"/>
            </a:xfrm>
            <a:custGeom>
              <a:avLst/>
              <a:gdLst/>
              <a:ahLst/>
              <a:cxnLst>
                <a:cxn ang="0">
                  <a:pos x="19" y="277"/>
                </a:cxn>
                <a:cxn ang="0">
                  <a:pos x="0" y="266"/>
                </a:cxn>
                <a:cxn ang="0">
                  <a:pos x="11" y="160"/>
                </a:cxn>
                <a:cxn ang="0">
                  <a:pos x="55" y="55"/>
                </a:cxn>
                <a:cxn ang="0">
                  <a:pos x="116" y="0"/>
                </a:cxn>
                <a:cxn ang="0">
                  <a:pos x="215" y="19"/>
                </a:cxn>
                <a:cxn ang="0">
                  <a:pos x="276" y="124"/>
                </a:cxn>
                <a:cxn ang="0">
                  <a:pos x="240" y="233"/>
                </a:cxn>
                <a:cxn ang="0">
                  <a:pos x="178" y="309"/>
                </a:cxn>
                <a:cxn ang="0">
                  <a:pos x="116" y="338"/>
                </a:cxn>
                <a:cxn ang="0">
                  <a:pos x="73" y="295"/>
                </a:cxn>
                <a:cxn ang="0">
                  <a:pos x="19" y="277"/>
                </a:cxn>
              </a:cxnLst>
              <a:rect l="0" t="0" r="r" b="b"/>
              <a:pathLst>
                <a:path w="276" h="338">
                  <a:moveTo>
                    <a:pt x="19" y="277"/>
                  </a:moveTo>
                  <a:lnTo>
                    <a:pt x="0" y="266"/>
                  </a:lnTo>
                  <a:lnTo>
                    <a:pt x="11" y="160"/>
                  </a:lnTo>
                  <a:lnTo>
                    <a:pt x="55" y="55"/>
                  </a:lnTo>
                  <a:lnTo>
                    <a:pt x="116" y="0"/>
                  </a:lnTo>
                  <a:lnTo>
                    <a:pt x="215" y="19"/>
                  </a:lnTo>
                  <a:lnTo>
                    <a:pt x="276" y="124"/>
                  </a:lnTo>
                  <a:lnTo>
                    <a:pt x="240" y="233"/>
                  </a:lnTo>
                  <a:lnTo>
                    <a:pt x="178" y="309"/>
                  </a:lnTo>
                  <a:lnTo>
                    <a:pt x="116" y="338"/>
                  </a:lnTo>
                  <a:lnTo>
                    <a:pt x="73" y="295"/>
                  </a:lnTo>
                  <a:lnTo>
                    <a:pt x="19" y="277"/>
                  </a:lnTo>
                  <a:close/>
                </a:path>
              </a:pathLst>
            </a:custGeom>
            <a:solidFill>
              <a:srgbClr val="BF2673">
                <a:alpha val="10001"/>
              </a:srgbClr>
            </a:solidFill>
            <a:ln w="9525">
              <a:noFill/>
              <a:round/>
              <a:headEnd/>
              <a:tailEnd/>
            </a:ln>
          </p:spPr>
          <p:txBody>
            <a:bodyPr/>
            <a:lstStyle/>
            <a:p>
              <a:endParaRPr lang="ar-SA"/>
            </a:p>
          </p:txBody>
        </p:sp>
        <p:sp>
          <p:nvSpPr>
            <p:cNvPr id="3678" name="Freeform 606"/>
            <p:cNvSpPr>
              <a:spLocks/>
            </p:cNvSpPr>
            <p:nvPr/>
          </p:nvSpPr>
          <p:spPr bwMode="auto">
            <a:xfrm>
              <a:off x="3856" y="1749"/>
              <a:ext cx="329" cy="293"/>
            </a:xfrm>
            <a:custGeom>
              <a:avLst/>
              <a:gdLst/>
              <a:ahLst/>
              <a:cxnLst>
                <a:cxn ang="0">
                  <a:pos x="290" y="69"/>
                </a:cxn>
                <a:cxn ang="0">
                  <a:pos x="316" y="0"/>
                </a:cxn>
                <a:cxn ang="0">
                  <a:pos x="740" y="112"/>
                </a:cxn>
                <a:cxn ang="0">
                  <a:pos x="1139" y="334"/>
                </a:cxn>
                <a:cxn ang="0">
                  <a:pos x="1314" y="610"/>
                </a:cxn>
                <a:cxn ang="0">
                  <a:pos x="1216" y="987"/>
                </a:cxn>
                <a:cxn ang="0">
                  <a:pos x="740" y="1172"/>
                </a:cxn>
                <a:cxn ang="0">
                  <a:pos x="334" y="969"/>
                </a:cxn>
                <a:cxn ang="0">
                  <a:pos x="69" y="697"/>
                </a:cxn>
                <a:cxn ang="0">
                  <a:pos x="0" y="438"/>
                </a:cxn>
                <a:cxn ang="0">
                  <a:pos x="186" y="272"/>
                </a:cxn>
                <a:cxn ang="0">
                  <a:pos x="290" y="69"/>
                </a:cxn>
              </a:cxnLst>
              <a:rect l="0" t="0" r="r" b="b"/>
              <a:pathLst>
                <a:path w="1314" h="1172">
                  <a:moveTo>
                    <a:pt x="290" y="69"/>
                  </a:moveTo>
                  <a:lnTo>
                    <a:pt x="316" y="0"/>
                  </a:lnTo>
                  <a:lnTo>
                    <a:pt x="740" y="112"/>
                  </a:lnTo>
                  <a:lnTo>
                    <a:pt x="1139" y="334"/>
                  </a:lnTo>
                  <a:lnTo>
                    <a:pt x="1314" y="610"/>
                  </a:lnTo>
                  <a:lnTo>
                    <a:pt x="1216" y="987"/>
                  </a:lnTo>
                  <a:lnTo>
                    <a:pt x="740" y="1172"/>
                  </a:lnTo>
                  <a:lnTo>
                    <a:pt x="334" y="969"/>
                  </a:lnTo>
                  <a:lnTo>
                    <a:pt x="69" y="697"/>
                  </a:lnTo>
                  <a:lnTo>
                    <a:pt x="0" y="438"/>
                  </a:lnTo>
                  <a:lnTo>
                    <a:pt x="186" y="272"/>
                  </a:lnTo>
                  <a:lnTo>
                    <a:pt x="290" y="69"/>
                  </a:lnTo>
                  <a:close/>
                </a:path>
              </a:pathLst>
            </a:custGeom>
            <a:solidFill>
              <a:srgbClr val="FF3399">
                <a:alpha val="10001"/>
              </a:srgbClr>
            </a:solidFill>
            <a:ln w="9525">
              <a:noFill/>
              <a:round/>
              <a:headEnd/>
              <a:tailEnd/>
            </a:ln>
          </p:spPr>
          <p:txBody>
            <a:bodyPr/>
            <a:lstStyle/>
            <a:p>
              <a:endParaRPr lang="ar-SA"/>
            </a:p>
          </p:txBody>
        </p:sp>
        <p:sp>
          <p:nvSpPr>
            <p:cNvPr id="3679" name="Freeform 607"/>
            <p:cNvSpPr>
              <a:spLocks/>
            </p:cNvSpPr>
            <p:nvPr/>
          </p:nvSpPr>
          <p:spPr bwMode="auto">
            <a:xfrm>
              <a:off x="3861" y="1753"/>
              <a:ext cx="299" cy="269"/>
            </a:xfrm>
            <a:custGeom>
              <a:avLst/>
              <a:gdLst/>
              <a:ahLst/>
              <a:cxnLst>
                <a:cxn ang="0">
                  <a:pos x="265" y="51"/>
                </a:cxn>
                <a:cxn ang="0">
                  <a:pos x="272" y="33"/>
                </a:cxn>
                <a:cxn ang="0">
                  <a:pos x="283" y="26"/>
                </a:cxn>
                <a:cxn ang="0">
                  <a:pos x="290" y="8"/>
                </a:cxn>
                <a:cxn ang="0">
                  <a:pos x="346" y="8"/>
                </a:cxn>
                <a:cxn ang="0">
                  <a:pos x="432" y="33"/>
                </a:cxn>
                <a:cxn ang="0">
                  <a:pos x="531" y="62"/>
                </a:cxn>
                <a:cxn ang="0">
                  <a:pos x="625" y="87"/>
                </a:cxn>
                <a:cxn ang="0">
                  <a:pos x="722" y="123"/>
                </a:cxn>
                <a:cxn ang="0">
                  <a:pos x="809" y="174"/>
                </a:cxn>
                <a:cxn ang="0">
                  <a:pos x="908" y="229"/>
                </a:cxn>
                <a:cxn ang="0">
                  <a:pos x="999" y="280"/>
                </a:cxn>
                <a:cxn ang="0">
                  <a:pos x="1060" y="334"/>
                </a:cxn>
                <a:cxn ang="0">
                  <a:pos x="1103" y="395"/>
                </a:cxn>
                <a:cxn ang="0">
                  <a:pos x="1147" y="457"/>
                </a:cxn>
                <a:cxn ang="0">
                  <a:pos x="1184" y="519"/>
                </a:cxn>
                <a:cxn ang="0">
                  <a:pos x="1190" y="592"/>
                </a:cxn>
                <a:cxn ang="0">
                  <a:pos x="1172" y="679"/>
                </a:cxn>
                <a:cxn ang="0">
                  <a:pos x="1147" y="765"/>
                </a:cxn>
                <a:cxn ang="0">
                  <a:pos x="1129" y="852"/>
                </a:cxn>
                <a:cxn ang="0">
                  <a:pos x="1060" y="925"/>
                </a:cxn>
                <a:cxn ang="0">
                  <a:pos x="951" y="969"/>
                </a:cxn>
                <a:cxn ang="0">
                  <a:pos x="846" y="1005"/>
                </a:cxn>
                <a:cxn ang="0">
                  <a:pos x="734" y="1049"/>
                </a:cxn>
                <a:cxn ang="0">
                  <a:pos x="636" y="1049"/>
                </a:cxn>
                <a:cxn ang="0">
                  <a:pos x="537" y="1005"/>
                </a:cxn>
                <a:cxn ang="0">
                  <a:pos x="450" y="951"/>
                </a:cxn>
                <a:cxn ang="0">
                  <a:pos x="353" y="907"/>
                </a:cxn>
                <a:cxn ang="0">
                  <a:pos x="283" y="852"/>
                </a:cxn>
                <a:cxn ang="0">
                  <a:pos x="218" y="791"/>
                </a:cxn>
                <a:cxn ang="0">
                  <a:pos x="156" y="729"/>
                </a:cxn>
                <a:cxn ang="0">
                  <a:pos x="95" y="661"/>
                </a:cxn>
                <a:cxn ang="0">
                  <a:pos x="51" y="598"/>
                </a:cxn>
                <a:cxn ang="0">
                  <a:pos x="33" y="544"/>
                </a:cxn>
                <a:cxn ang="0">
                  <a:pos x="18" y="483"/>
                </a:cxn>
                <a:cxn ang="0">
                  <a:pos x="8" y="432"/>
                </a:cxn>
                <a:cxn ang="0">
                  <a:pos x="18" y="377"/>
                </a:cxn>
                <a:cxn ang="0">
                  <a:pos x="62" y="341"/>
                </a:cxn>
                <a:cxn ang="0">
                  <a:pos x="105" y="308"/>
                </a:cxn>
                <a:cxn ang="0">
                  <a:pos x="142" y="272"/>
                </a:cxn>
                <a:cxn ang="0">
                  <a:pos x="175" y="229"/>
                </a:cxn>
                <a:cxn ang="0">
                  <a:pos x="204" y="174"/>
                </a:cxn>
                <a:cxn ang="0">
                  <a:pos x="229" y="130"/>
                </a:cxn>
                <a:cxn ang="0">
                  <a:pos x="247" y="87"/>
                </a:cxn>
              </a:cxnLst>
              <a:rect l="0" t="0" r="r" b="b"/>
              <a:pathLst>
                <a:path w="1198" h="1073">
                  <a:moveTo>
                    <a:pt x="265" y="62"/>
                  </a:moveTo>
                  <a:lnTo>
                    <a:pt x="265" y="51"/>
                  </a:lnTo>
                  <a:lnTo>
                    <a:pt x="272" y="44"/>
                  </a:lnTo>
                  <a:lnTo>
                    <a:pt x="272" y="33"/>
                  </a:lnTo>
                  <a:lnTo>
                    <a:pt x="272" y="26"/>
                  </a:lnTo>
                  <a:lnTo>
                    <a:pt x="283" y="26"/>
                  </a:lnTo>
                  <a:lnTo>
                    <a:pt x="283" y="15"/>
                  </a:lnTo>
                  <a:lnTo>
                    <a:pt x="290" y="8"/>
                  </a:lnTo>
                  <a:lnTo>
                    <a:pt x="290" y="0"/>
                  </a:lnTo>
                  <a:lnTo>
                    <a:pt x="346" y="8"/>
                  </a:lnTo>
                  <a:lnTo>
                    <a:pt x="389" y="26"/>
                  </a:lnTo>
                  <a:lnTo>
                    <a:pt x="432" y="33"/>
                  </a:lnTo>
                  <a:lnTo>
                    <a:pt x="483" y="51"/>
                  </a:lnTo>
                  <a:lnTo>
                    <a:pt x="531" y="62"/>
                  </a:lnTo>
                  <a:lnTo>
                    <a:pt x="582" y="76"/>
                  </a:lnTo>
                  <a:lnTo>
                    <a:pt x="625" y="87"/>
                  </a:lnTo>
                  <a:lnTo>
                    <a:pt x="672" y="94"/>
                  </a:lnTo>
                  <a:lnTo>
                    <a:pt x="722" y="123"/>
                  </a:lnTo>
                  <a:lnTo>
                    <a:pt x="766" y="148"/>
                  </a:lnTo>
                  <a:lnTo>
                    <a:pt x="809" y="174"/>
                  </a:lnTo>
                  <a:lnTo>
                    <a:pt x="857" y="203"/>
                  </a:lnTo>
                  <a:lnTo>
                    <a:pt x="908" y="229"/>
                  </a:lnTo>
                  <a:lnTo>
                    <a:pt x="951" y="254"/>
                  </a:lnTo>
                  <a:lnTo>
                    <a:pt x="999" y="280"/>
                  </a:lnTo>
                  <a:lnTo>
                    <a:pt x="1042" y="308"/>
                  </a:lnTo>
                  <a:lnTo>
                    <a:pt x="1060" y="334"/>
                  </a:lnTo>
                  <a:lnTo>
                    <a:pt x="1085" y="371"/>
                  </a:lnTo>
                  <a:lnTo>
                    <a:pt x="1103" y="395"/>
                  </a:lnTo>
                  <a:lnTo>
                    <a:pt x="1121" y="432"/>
                  </a:lnTo>
                  <a:lnTo>
                    <a:pt x="1147" y="457"/>
                  </a:lnTo>
                  <a:lnTo>
                    <a:pt x="1165" y="493"/>
                  </a:lnTo>
                  <a:lnTo>
                    <a:pt x="1184" y="519"/>
                  </a:lnTo>
                  <a:lnTo>
                    <a:pt x="1198" y="544"/>
                  </a:lnTo>
                  <a:lnTo>
                    <a:pt x="1190" y="592"/>
                  </a:lnTo>
                  <a:lnTo>
                    <a:pt x="1184" y="635"/>
                  </a:lnTo>
                  <a:lnTo>
                    <a:pt x="1172" y="679"/>
                  </a:lnTo>
                  <a:lnTo>
                    <a:pt x="1165" y="722"/>
                  </a:lnTo>
                  <a:lnTo>
                    <a:pt x="1147" y="765"/>
                  </a:lnTo>
                  <a:lnTo>
                    <a:pt x="1136" y="809"/>
                  </a:lnTo>
                  <a:lnTo>
                    <a:pt x="1129" y="852"/>
                  </a:lnTo>
                  <a:lnTo>
                    <a:pt x="1121" y="900"/>
                  </a:lnTo>
                  <a:lnTo>
                    <a:pt x="1060" y="925"/>
                  </a:lnTo>
                  <a:lnTo>
                    <a:pt x="1006" y="943"/>
                  </a:lnTo>
                  <a:lnTo>
                    <a:pt x="951" y="969"/>
                  </a:lnTo>
                  <a:lnTo>
                    <a:pt x="900" y="987"/>
                  </a:lnTo>
                  <a:lnTo>
                    <a:pt x="846" y="1005"/>
                  </a:lnTo>
                  <a:lnTo>
                    <a:pt x="795" y="1030"/>
                  </a:lnTo>
                  <a:lnTo>
                    <a:pt x="734" y="1049"/>
                  </a:lnTo>
                  <a:lnTo>
                    <a:pt x="679" y="1073"/>
                  </a:lnTo>
                  <a:lnTo>
                    <a:pt x="636" y="1049"/>
                  </a:lnTo>
                  <a:lnTo>
                    <a:pt x="592" y="1024"/>
                  </a:lnTo>
                  <a:lnTo>
                    <a:pt x="537" y="1005"/>
                  </a:lnTo>
                  <a:lnTo>
                    <a:pt x="494" y="979"/>
                  </a:lnTo>
                  <a:lnTo>
                    <a:pt x="450" y="951"/>
                  </a:lnTo>
                  <a:lnTo>
                    <a:pt x="407" y="933"/>
                  </a:lnTo>
                  <a:lnTo>
                    <a:pt x="353" y="907"/>
                  </a:lnTo>
                  <a:lnTo>
                    <a:pt x="308" y="889"/>
                  </a:lnTo>
                  <a:lnTo>
                    <a:pt x="283" y="852"/>
                  </a:lnTo>
                  <a:lnTo>
                    <a:pt x="247" y="820"/>
                  </a:lnTo>
                  <a:lnTo>
                    <a:pt x="218" y="791"/>
                  </a:lnTo>
                  <a:lnTo>
                    <a:pt x="186" y="758"/>
                  </a:lnTo>
                  <a:lnTo>
                    <a:pt x="156" y="729"/>
                  </a:lnTo>
                  <a:lnTo>
                    <a:pt x="124" y="697"/>
                  </a:lnTo>
                  <a:lnTo>
                    <a:pt x="95" y="661"/>
                  </a:lnTo>
                  <a:lnTo>
                    <a:pt x="62" y="635"/>
                  </a:lnTo>
                  <a:lnTo>
                    <a:pt x="51" y="598"/>
                  </a:lnTo>
                  <a:lnTo>
                    <a:pt x="44" y="573"/>
                  </a:lnTo>
                  <a:lnTo>
                    <a:pt x="33" y="544"/>
                  </a:lnTo>
                  <a:lnTo>
                    <a:pt x="26" y="519"/>
                  </a:lnTo>
                  <a:lnTo>
                    <a:pt x="18" y="483"/>
                  </a:lnTo>
                  <a:lnTo>
                    <a:pt x="18" y="457"/>
                  </a:lnTo>
                  <a:lnTo>
                    <a:pt x="8" y="432"/>
                  </a:lnTo>
                  <a:lnTo>
                    <a:pt x="0" y="395"/>
                  </a:lnTo>
                  <a:lnTo>
                    <a:pt x="18" y="377"/>
                  </a:lnTo>
                  <a:lnTo>
                    <a:pt x="33" y="359"/>
                  </a:lnTo>
                  <a:lnTo>
                    <a:pt x="62" y="341"/>
                  </a:lnTo>
                  <a:lnTo>
                    <a:pt x="80" y="326"/>
                  </a:lnTo>
                  <a:lnTo>
                    <a:pt x="105" y="308"/>
                  </a:lnTo>
                  <a:lnTo>
                    <a:pt x="124" y="290"/>
                  </a:lnTo>
                  <a:lnTo>
                    <a:pt x="142" y="272"/>
                  </a:lnTo>
                  <a:lnTo>
                    <a:pt x="168" y="247"/>
                  </a:lnTo>
                  <a:lnTo>
                    <a:pt x="175" y="229"/>
                  </a:lnTo>
                  <a:lnTo>
                    <a:pt x="186" y="203"/>
                  </a:lnTo>
                  <a:lnTo>
                    <a:pt x="204" y="174"/>
                  </a:lnTo>
                  <a:lnTo>
                    <a:pt x="211" y="156"/>
                  </a:lnTo>
                  <a:lnTo>
                    <a:pt x="229" y="130"/>
                  </a:lnTo>
                  <a:lnTo>
                    <a:pt x="236" y="105"/>
                  </a:lnTo>
                  <a:lnTo>
                    <a:pt x="247" y="87"/>
                  </a:lnTo>
                  <a:lnTo>
                    <a:pt x="265" y="62"/>
                  </a:lnTo>
                  <a:close/>
                </a:path>
              </a:pathLst>
            </a:custGeom>
            <a:solidFill>
              <a:srgbClr val="F83395">
                <a:alpha val="10001"/>
              </a:srgbClr>
            </a:solidFill>
            <a:ln w="9525">
              <a:noFill/>
              <a:round/>
              <a:headEnd/>
              <a:tailEnd/>
            </a:ln>
          </p:spPr>
          <p:txBody>
            <a:bodyPr/>
            <a:lstStyle/>
            <a:p>
              <a:endParaRPr lang="ar-SA"/>
            </a:p>
          </p:txBody>
        </p:sp>
        <p:sp>
          <p:nvSpPr>
            <p:cNvPr id="3680" name="Freeform 608"/>
            <p:cNvSpPr>
              <a:spLocks/>
            </p:cNvSpPr>
            <p:nvPr/>
          </p:nvSpPr>
          <p:spPr bwMode="auto">
            <a:xfrm>
              <a:off x="3863" y="1757"/>
              <a:ext cx="276" cy="243"/>
            </a:xfrm>
            <a:custGeom>
              <a:avLst/>
              <a:gdLst/>
              <a:ahLst/>
              <a:cxnLst>
                <a:cxn ang="0">
                  <a:pos x="246" y="47"/>
                </a:cxn>
                <a:cxn ang="0">
                  <a:pos x="257" y="29"/>
                </a:cxn>
                <a:cxn ang="0">
                  <a:pos x="264" y="11"/>
                </a:cxn>
                <a:cxn ang="0">
                  <a:pos x="275" y="0"/>
                </a:cxn>
                <a:cxn ang="0">
                  <a:pos x="363" y="18"/>
                </a:cxn>
                <a:cxn ang="0">
                  <a:pos x="450" y="47"/>
                </a:cxn>
                <a:cxn ang="0">
                  <a:pos x="529" y="61"/>
                </a:cxn>
                <a:cxn ang="0">
                  <a:pos x="617" y="90"/>
                </a:cxn>
                <a:cxn ang="0">
                  <a:pos x="707" y="133"/>
                </a:cxn>
                <a:cxn ang="0">
                  <a:pos x="787" y="188"/>
                </a:cxn>
                <a:cxn ang="0">
                  <a:pos x="874" y="232"/>
                </a:cxn>
                <a:cxn ang="0">
                  <a:pos x="955" y="275"/>
                </a:cxn>
                <a:cxn ang="0">
                  <a:pos x="991" y="337"/>
                </a:cxn>
                <a:cxn ang="0">
                  <a:pos x="1034" y="387"/>
                </a:cxn>
                <a:cxn ang="0">
                  <a:pos x="1067" y="442"/>
                </a:cxn>
                <a:cxn ang="0">
                  <a:pos x="1103" y="496"/>
                </a:cxn>
                <a:cxn ang="0">
                  <a:pos x="1085" y="577"/>
                </a:cxn>
                <a:cxn ang="0">
                  <a:pos x="1059" y="653"/>
                </a:cxn>
                <a:cxn ang="0">
                  <a:pos x="1041" y="743"/>
                </a:cxn>
                <a:cxn ang="0">
                  <a:pos x="1023" y="823"/>
                </a:cxn>
                <a:cxn ang="0">
                  <a:pos x="925" y="856"/>
                </a:cxn>
                <a:cxn ang="0">
                  <a:pos x="820" y="892"/>
                </a:cxn>
                <a:cxn ang="0">
                  <a:pos x="726" y="936"/>
                </a:cxn>
                <a:cxn ang="0">
                  <a:pos x="628" y="972"/>
                </a:cxn>
                <a:cxn ang="0">
                  <a:pos x="537" y="928"/>
                </a:cxn>
                <a:cxn ang="0">
                  <a:pos x="460" y="892"/>
                </a:cxn>
                <a:cxn ang="0">
                  <a:pos x="370" y="849"/>
                </a:cxn>
                <a:cxn ang="0">
                  <a:pos x="290" y="805"/>
                </a:cxn>
                <a:cxn ang="0">
                  <a:pos x="228" y="743"/>
                </a:cxn>
                <a:cxn ang="0">
                  <a:pos x="178" y="689"/>
                </a:cxn>
                <a:cxn ang="0">
                  <a:pos x="124" y="628"/>
                </a:cxn>
                <a:cxn ang="0">
                  <a:pos x="61" y="577"/>
                </a:cxn>
                <a:cxn ang="0">
                  <a:pos x="54" y="522"/>
                </a:cxn>
                <a:cxn ang="0">
                  <a:pos x="36" y="468"/>
                </a:cxn>
                <a:cxn ang="0">
                  <a:pos x="18" y="417"/>
                </a:cxn>
                <a:cxn ang="0">
                  <a:pos x="0" y="362"/>
                </a:cxn>
                <a:cxn ang="0">
                  <a:pos x="43" y="326"/>
                </a:cxn>
                <a:cxn ang="0">
                  <a:pos x="79" y="293"/>
                </a:cxn>
                <a:cxn ang="0">
                  <a:pos x="116" y="257"/>
                </a:cxn>
                <a:cxn ang="0">
                  <a:pos x="160" y="221"/>
                </a:cxn>
                <a:cxn ang="0">
                  <a:pos x="178" y="188"/>
                </a:cxn>
                <a:cxn ang="0">
                  <a:pos x="203" y="141"/>
                </a:cxn>
                <a:cxn ang="0">
                  <a:pos x="221" y="97"/>
                </a:cxn>
                <a:cxn ang="0">
                  <a:pos x="246" y="54"/>
                </a:cxn>
              </a:cxnLst>
              <a:rect l="0" t="0" r="r" b="b"/>
              <a:pathLst>
                <a:path w="1103" h="972">
                  <a:moveTo>
                    <a:pt x="246" y="54"/>
                  </a:moveTo>
                  <a:lnTo>
                    <a:pt x="246" y="47"/>
                  </a:lnTo>
                  <a:lnTo>
                    <a:pt x="257" y="36"/>
                  </a:lnTo>
                  <a:lnTo>
                    <a:pt x="257" y="29"/>
                  </a:lnTo>
                  <a:lnTo>
                    <a:pt x="264" y="18"/>
                  </a:lnTo>
                  <a:lnTo>
                    <a:pt x="264" y="11"/>
                  </a:lnTo>
                  <a:lnTo>
                    <a:pt x="264" y="0"/>
                  </a:lnTo>
                  <a:lnTo>
                    <a:pt x="275" y="0"/>
                  </a:lnTo>
                  <a:lnTo>
                    <a:pt x="320" y="11"/>
                  </a:lnTo>
                  <a:lnTo>
                    <a:pt x="363" y="18"/>
                  </a:lnTo>
                  <a:lnTo>
                    <a:pt x="406" y="36"/>
                  </a:lnTo>
                  <a:lnTo>
                    <a:pt x="450" y="47"/>
                  </a:lnTo>
                  <a:lnTo>
                    <a:pt x="486" y="54"/>
                  </a:lnTo>
                  <a:lnTo>
                    <a:pt x="529" y="61"/>
                  </a:lnTo>
                  <a:lnTo>
                    <a:pt x="574" y="79"/>
                  </a:lnTo>
                  <a:lnTo>
                    <a:pt x="617" y="90"/>
                  </a:lnTo>
                  <a:lnTo>
                    <a:pt x="664" y="115"/>
                  </a:lnTo>
                  <a:lnTo>
                    <a:pt x="707" y="133"/>
                  </a:lnTo>
                  <a:lnTo>
                    <a:pt x="740" y="159"/>
                  </a:lnTo>
                  <a:lnTo>
                    <a:pt x="787" y="188"/>
                  </a:lnTo>
                  <a:lnTo>
                    <a:pt x="831" y="202"/>
                  </a:lnTo>
                  <a:lnTo>
                    <a:pt x="874" y="232"/>
                  </a:lnTo>
                  <a:lnTo>
                    <a:pt x="910" y="257"/>
                  </a:lnTo>
                  <a:lnTo>
                    <a:pt x="955" y="275"/>
                  </a:lnTo>
                  <a:lnTo>
                    <a:pt x="973" y="301"/>
                  </a:lnTo>
                  <a:lnTo>
                    <a:pt x="991" y="337"/>
                  </a:lnTo>
                  <a:lnTo>
                    <a:pt x="1004" y="362"/>
                  </a:lnTo>
                  <a:lnTo>
                    <a:pt x="1034" y="387"/>
                  </a:lnTo>
                  <a:lnTo>
                    <a:pt x="1052" y="417"/>
                  </a:lnTo>
                  <a:lnTo>
                    <a:pt x="1067" y="442"/>
                  </a:lnTo>
                  <a:lnTo>
                    <a:pt x="1085" y="468"/>
                  </a:lnTo>
                  <a:lnTo>
                    <a:pt x="1103" y="496"/>
                  </a:lnTo>
                  <a:lnTo>
                    <a:pt x="1095" y="540"/>
                  </a:lnTo>
                  <a:lnTo>
                    <a:pt x="1085" y="577"/>
                  </a:lnTo>
                  <a:lnTo>
                    <a:pt x="1067" y="620"/>
                  </a:lnTo>
                  <a:lnTo>
                    <a:pt x="1059" y="653"/>
                  </a:lnTo>
                  <a:lnTo>
                    <a:pt x="1052" y="700"/>
                  </a:lnTo>
                  <a:lnTo>
                    <a:pt x="1041" y="743"/>
                  </a:lnTo>
                  <a:lnTo>
                    <a:pt x="1034" y="776"/>
                  </a:lnTo>
                  <a:lnTo>
                    <a:pt x="1023" y="823"/>
                  </a:lnTo>
                  <a:lnTo>
                    <a:pt x="973" y="837"/>
                  </a:lnTo>
                  <a:lnTo>
                    <a:pt x="925" y="856"/>
                  </a:lnTo>
                  <a:lnTo>
                    <a:pt x="874" y="874"/>
                  </a:lnTo>
                  <a:lnTo>
                    <a:pt x="820" y="892"/>
                  </a:lnTo>
                  <a:lnTo>
                    <a:pt x="777" y="918"/>
                  </a:lnTo>
                  <a:lnTo>
                    <a:pt x="726" y="936"/>
                  </a:lnTo>
                  <a:lnTo>
                    <a:pt x="678" y="954"/>
                  </a:lnTo>
                  <a:lnTo>
                    <a:pt x="628" y="972"/>
                  </a:lnTo>
                  <a:lnTo>
                    <a:pt x="584" y="954"/>
                  </a:lnTo>
                  <a:lnTo>
                    <a:pt x="537" y="928"/>
                  </a:lnTo>
                  <a:lnTo>
                    <a:pt x="504" y="910"/>
                  </a:lnTo>
                  <a:lnTo>
                    <a:pt x="460" y="892"/>
                  </a:lnTo>
                  <a:lnTo>
                    <a:pt x="414" y="867"/>
                  </a:lnTo>
                  <a:lnTo>
                    <a:pt x="370" y="849"/>
                  </a:lnTo>
                  <a:lnTo>
                    <a:pt x="326" y="823"/>
                  </a:lnTo>
                  <a:lnTo>
                    <a:pt x="290" y="805"/>
                  </a:lnTo>
                  <a:lnTo>
                    <a:pt x="257" y="776"/>
                  </a:lnTo>
                  <a:lnTo>
                    <a:pt x="228" y="743"/>
                  </a:lnTo>
                  <a:lnTo>
                    <a:pt x="203" y="714"/>
                  </a:lnTo>
                  <a:lnTo>
                    <a:pt x="178" y="689"/>
                  </a:lnTo>
                  <a:lnTo>
                    <a:pt x="148" y="664"/>
                  </a:lnTo>
                  <a:lnTo>
                    <a:pt x="124" y="628"/>
                  </a:lnTo>
                  <a:lnTo>
                    <a:pt x="87" y="602"/>
                  </a:lnTo>
                  <a:lnTo>
                    <a:pt x="61" y="577"/>
                  </a:lnTo>
                  <a:lnTo>
                    <a:pt x="54" y="547"/>
                  </a:lnTo>
                  <a:lnTo>
                    <a:pt x="54" y="522"/>
                  </a:lnTo>
                  <a:lnTo>
                    <a:pt x="43" y="496"/>
                  </a:lnTo>
                  <a:lnTo>
                    <a:pt x="36" y="468"/>
                  </a:lnTo>
                  <a:lnTo>
                    <a:pt x="25" y="442"/>
                  </a:lnTo>
                  <a:lnTo>
                    <a:pt x="18" y="417"/>
                  </a:lnTo>
                  <a:lnTo>
                    <a:pt x="10" y="387"/>
                  </a:lnTo>
                  <a:lnTo>
                    <a:pt x="0" y="362"/>
                  </a:lnTo>
                  <a:lnTo>
                    <a:pt x="25" y="344"/>
                  </a:lnTo>
                  <a:lnTo>
                    <a:pt x="43" y="326"/>
                  </a:lnTo>
                  <a:lnTo>
                    <a:pt x="61" y="311"/>
                  </a:lnTo>
                  <a:lnTo>
                    <a:pt x="79" y="293"/>
                  </a:lnTo>
                  <a:lnTo>
                    <a:pt x="97" y="275"/>
                  </a:lnTo>
                  <a:lnTo>
                    <a:pt x="116" y="257"/>
                  </a:lnTo>
                  <a:lnTo>
                    <a:pt x="142" y="239"/>
                  </a:lnTo>
                  <a:lnTo>
                    <a:pt x="160" y="221"/>
                  </a:lnTo>
                  <a:lnTo>
                    <a:pt x="167" y="202"/>
                  </a:lnTo>
                  <a:lnTo>
                    <a:pt x="178" y="188"/>
                  </a:lnTo>
                  <a:lnTo>
                    <a:pt x="196" y="159"/>
                  </a:lnTo>
                  <a:lnTo>
                    <a:pt x="203" y="141"/>
                  </a:lnTo>
                  <a:lnTo>
                    <a:pt x="210" y="115"/>
                  </a:lnTo>
                  <a:lnTo>
                    <a:pt x="221" y="97"/>
                  </a:lnTo>
                  <a:lnTo>
                    <a:pt x="239" y="72"/>
                  </a:lnTo>
                  <a:lnTo>
                    <a:pt x="246" y="54"/>
                  </a:lnTo>
                  <a:close/>
                </a:path>
              </a:pathLst>
            </a:custGeom>
            <a:solidFill>
              <a:srgbClr val="F13191">
                <a:alpha val="10001"/>
              </a:srgbClr>
            </a:solidFill>
            <a:ln w="9525">
              <a:noFill/>
              <a:round/>
              <a:headEnd/>
              <a:tailEnd/>
            </a:ln>
          </p:spPr>
          <p:txBody>
            <a:bodyPr/>
            <a:lstStyle/>
            <a:p>
              <a:endParaRPr lang="ar-SA"/>
            </a:p>
          </p:txBody>
        </p:sp>
        <p:sp>
          <p:nvSpPr>
            <p:cNvPr id="3681" name="Freeform 609"/>
            <p:cNvSpPr>
              <a:spLocks/>
            </p:cNvSpPr>
            <p:nvPr/>
          </p:nvSpPr>
          <p:spPr bwMode="auto">
            <a:xfrm>
              <a:off x="3867" y="1760"/>
              <a:ext cx="247" cy="220"/>
            </a:xfrm>
            <a:custGeom>
              <a:avLst/>
              <a:gdLst/>
              <a:ahLst/>
              <a:cxnLst>
                <a:cxn ang="0">
                  <a:pos x="221" y="43"/>
                </a:cxn>
                <a:cxn ang="0">
                  <a:pos x="228" y="25"/>
                </a:cxn>
                <a:cxn ang="0">
                  <a:pos x="239" y="7"/>
                </a:cxn>
                <a:cxn ang="0">
                  <a:pos x="282" y="7"/>
                </a:cxn>
                <a:cxn ang="0">
                  <a:pos x="363" y="36"/>
                </a:cxn>
                <a:cxn ang="0">
                  <a:pos x="442" y="50"/>
                </a:cxn>
                <a:cxn ang="0">
                  <a:pos x="519" y="68"/>
                </a:cxn>
                <a:cxn ang="0">
                  <a:pos x="592" y="104"/>
                </a:cxn>
                <a:cxn ang="0">
                  <a:pos x="671" y="148"/>
                </a:cxn>
                <a:cxn ang="0">
                  <a:pos x="740" y="191"/>
                </a:cxn>
                <a:cxn ang="0">
                  <a:pos x="820" y="228"/>
                </a:cxn>
                <a:cxn ang="0">
                  <a:pos x="874" y="272"/>
                </a:cxn>
                <a:cxn ang="0">
                  <a:pos x="907" y="326"/>
                </a:cxn>
                <a:cxn ang="0">
                  <a:pos x="943" y="376"/>
                </a:cxn>
                <a:cxn ang="0">
                  <a:pos x="973" y="424"/>
                </a:cxn>
                <a:cxn ang="0">
                  <a:pos x="980" y="485"/>
                </a:cxn>
                <a:cxn ang="0">
                  <a:pos x="961" y="566"/>
                </a:cxn>
                <a:cxn ang="0">
                  <a:pos x="943" y="635"/>
                </a:cxn>
                <a:cxn ang="0">
                  <a:pos x="925" y="703"/>
                </a:cxn>
                <a:cxn ang="0">
                  <a:pos x="874" y="757"/>
                </a:cxn>
                <a:cxn ang="0">
                  <a:pos x="783" y="794"/>
                </a:cxn>
                <a:cxn ang="0">
                  <a:pos x="696" y="826"/>
                </a:cxn>
                <a:cxn ang="0">
                  <a:pos x="610" y="863"/>
                </a:cxn>
                <a:cxn ang="0">
                  <a:pos x="519" y="856"/>
                </a:cxn>
                <a:cxn ang="0">
                  <a:pos x="450" y="820"/>
                </a:cxn>
                <a:cxn ang="0">
                  <a:pos x="370" y="783"/>
                </a:cxn>
                <a:cxn ang="0">
                  <a:pos x="302" y="750"/>
                </a:cxn>
                <a:cxn ang="0">
                  <a:pos x="228" y="703"/>
                </a:cxn>
                <a:cxn ang="0">
                  <a:pos x="185" y="653"/>
                </a:cxn>
                <a:cxn ang="0">
                  <a:pos x="130" y="598"/>
                </a:cxn>
                <a:cxn ang="0">
                  <a:pos x="79" y="547"/>
                </a:cxn>
                <a:cxn ang="0">
                  <a:pos x="54" y="493"/>
                </a:cxn>
                <a:cxn ang="0">
                  <a:pos x="36" y="449"/>
                </a:cxn>
                <a:cxn ang="0">
                  <a:pos x="25" y="394"/>
                </a:cxn>
                <a:cxn ang="0">
                  <a:pos x="7" y="351"/>
                </a:cxn>
                <a:cxn ang="0">
                  <a:pos x="18" y="315"/>
                </a:cxn>
                <a:cxn ang="0">
                  <a:pos x="54" y="282"/>
                </a:cxn>
                <a:cxn ang="0">
                  <a:pos x="87" y="254"/>
                </a:cxn>
                <a:cxn ang="0">
                  <a:pos x="124" y="221"/>
                </a:cxn>
                <a:cxn ang="0">
                  <a:pos x="149" y="185"/>
                </a:cxn>
                <a:cxn ang="0">
                  <a:pos x="167" y="148"/>
                </a:cxn>
                <a:cxn ang="0">
                  <a:pos x="192" y="104"/>
                </a:cxn>
                <a:cxn ang="0">
                  <a:pos x="210" y="68"/>
                </a:cxn>
              </a:cxnLst>
              <a:rect l="0" t="0" r="r" b="b"/>
              <a:pathLst>
                <a:path w="986" h="881">
                  <a:moveTo>
                    <a:pt x="221" y="50"/>
                  </a:moveTo>
                  <a:lnTo>
                    <a:pt x="221" y="43"/>
                  </a:lnTo>
                  <a:lnTo>
                    <a:pt x="228" y="36"/>
                  </a:lnTo>
                  <a:lnTo>
                    <a:pt x="228" y="25"/>
                  </a:lnTo>
                  <a:lnTo>
                    <a:pt x="239" y="18"/>
                  </a:lnTo>
                  <a:lnTo>
                    <a:pt x="239" y="7"/>
                  </a:lnTo>
                  <a:lnTo>
                    <a:pt x="246" y="0"/>
                  </a:lnTo>
                  <a:lnTo>
                    <a:pt x="282" y="7"/>
                  </a:lnTo>
                  <a:lnTo>
                    <a:pt x="320" y="25"/>
                  </a:lnTo>
                  <a:lnTo>
                    <a:pt x="363" y="36"/>
                  </a:lnTo>
                  <a:lnTo>
                    <a:pt x="396" y="43"/>
                  </a:lnTo>
                  <a:lnTo>
                    <a:pt x="442" y="50"/>
                  </a:lnTo>
                  <a:lnTo>
                    <a:pt x="475" y="61"/>
                  </a:lnTo>
                  <a:lnTo>
                    <a:pt x="519" y="68"/>
                  </a:lnTo>
                  <a:lnTo>
                    <a:pt x="556" y="86"/>
                  </a:lnTo>
                  <a:lnTo>
                    <a:pt x="592" y="104"/>
                  </a:lnTo>
                  <a:lnTo>
                    <a:pt x="635" y="122"/>
                  </a:lnTo>
                  <a:lnTo>
                    <a:pt x="671" y="148"/>
                  </a:lnTo>
                  <a:lnTo>
                    <a:pt x="708" y="167"/>
                  </a:lnTo>
                  <a:lnTo>
                    <a:pt x="740" y="191"/>
                  </a:lnTo>
                  <a:lnTo>
                    <a:pt x="783" y="210"/>
                  </a:lnTo>
                  <a:lnTo>
                    <a:pt x="820" y="228"/>
                  </a:lnTo>
                  <a:lnTo>
                    <a:pt x="856" y="254"/>
                  </a:lnTo>
                  <a:lnTo>
                    <a:pt x="874" y="272"/>
                  </a:lnTo>
                  <a:lnTo>
                    <a:pt x="892" y="300"/>
                  </a:lnTo>
                  <a:lnTo>
                    <a:pt x="907" y="326"/>
                  </a:lnTo>
                  <a:lnTo>
                    <a:pt x="925" y="351"/>
                  </a:lnTo>
                  <a:lnTo>
                    <a:pt x="943" y="376"/>
                  </a:lnTo>
                  <a:lnTo>
                    <a:pt x="955" y="406"/>
                  </a:lnTo>
                  <a:lnTo>
                    <a:pt x="973" y="424"/>
                  </a:lnTo>
                  <a:lnTo>
                    <a:pt x="986" y="449"/>
                  </a:lnTo>
                  <a:lnTo>
                    <a:pt x="980" y="485"/>
                  </a:lnTo>
                  <a:lnTo>
                    <a:pt x="973" y="518"/>
                  </a:lnTo>
                  <a:lnTo>
                    <a:pt x="961" y="566"/>
                  </a:lnTo>
                  <a:lnTo>
                    <a:pt x="955" y="598"/>
                  </a:lnTo>
                  <a:lnTo>
                    <a:pt x="943" y="635"/>
                  </a:lnTo>
                  <a:lnTo>
                    <a:pt x="937" y="671"/>
                  </a:lnTo>
                  <a:lnTo>
                    <a:pt x="925" y="703"/>
                  </a:lnTo>
                  <a:lnTo>
                    <a:pt x="918" y="739"/>
                  </a:lnTo>
                  <a:lnTo>
                    <a:pt x="874" y="757"/>
                  </a:lnTo>
                  <a:lnTo>
                    <a:pt x="831" y="775"/>
                  </a:lnTo>
                  <a:lnTo>
                    <a:pt x="783" y="794"/>
                  </a:lnTo>
                  <a:lnTo>
                    <a:pt x="740" y="812"/>
                  </a:lnTo>
                  <a:lnTo>
                    <a:pt x="696" y="826"/>
                  </a:lnTo>
                  <a:lnTo>
                    <a:pt x="653" y="845"/>
                  </a:lnTo>
                  <a:lnTo>
                    <a:pt x="610" y="863"/>
                  </a:lnTo>
                  <a:lnTo>
                    <a:pt x="566" y="881"/>
                  </a:lnTo>
                  <a:lnTo>
                    <a:pt x="519" y="856"/>
                  </a:lnTo>
                  <a:lnTo>
                    <a:pt x="486" y="838"/>
                  </a:lnTo>
                  <a:lnTo>
                    <a:pt x="450" y="820"/>
                  </a:lnTo>
                  <a:lnTo>
                    <a:pt x="406" y="801"/>
                  </a:lnTo>
                  <a:lnTo>
                    <a:pt x="370" y="783"/>
                  </a:lnTo>
                  <a:lnTo>
                    <a:pt x="333" y="765"/>
                  </a:lnTo>
                  <a:lnTo>
                    <a:pt x="302" y="750"/>
                  </a:lnTo>
                  <a:lnTo>
                    <a:pt x="257" y="721"/>
                  </a:lnTo>
                  <a:lnTo>
                    <a:pt x="228" y="703"/>
                  </a:lnTo>
                  <a:lnTo>
                    <a:pt x="210" y="678"/>
                  </a:lnTo>
                  <a:lnTo>
                    <a:pt x="185" y="653"/>
                  </a:lnTo>
                  <a:lnTo>
                    <a:pt x="160" y="627"/>
                  </a:lnTo>
                  <a:lnTo>
                    <a:pt x="130" y="598"/>
                  </a:lnTo>
                  <a:lnTo>
                    <a:pt x="106" y="572"/>
                  </a:lnTo>
                  <a:lnTo>
                    <a:pt x="79" y="547"/>
                  </a:lnTo>
                  <a:lnTo>
                    <a:pt x="54" y="518"/>
                  </a:lnTo>
                  <a:lnTo>
                    <a:pt x="54" y="493"/>
                  </a:lnTo>
                  <a:lnTo>
                    <a:pt x="43" y="467"/>
                  </a:lnTo>
                  <a:lnTo>
                    <a:pt x="36" y="449"/>
                  </a:lnTo>
                  <a:lnTo>
                    <a:pt x="25" y="424"/>
                  </a:lnTo>
                  <a:lnTo>
                    <a:pt x="25" y="394"/>
                  </a:lnTo>
                  <a:lnTo>
                    <a:pt x="18" y="376"/>
                  </a:lnTo>
                  <a:lnTo>
                    <a:pt x="7" y="351"/>
                  </a:lnTo>
                  <a:lnTo>
                    <a:pt x="0" y="326"/>
                  </a:lnTo>
                  <a:lnTo>
                    <a:pt x="18" y="315"/>
                  </a:lnTo>
                  <a:lnTo>
                    <a:pt x="36" y="300"/>
                  </a:lnTo>
                  <a:lnTo>
                    <a:pt x="54" y="282"/>
                  </a:lnTo>
                  <a:lnTo>
                    <a:pt x="69" y="264"/>
                  </a:lnTo>
                  <a:lnTo>
                    <a:pt x="87" y="254"/>
                  </a:lnTo>
                  <a:lnTo>
                    <a:pt x="106" y="239"/>
                  </a:lnTo>
                  <a:lnTo>
                    <a:pt x="124" y="221"/>
                  </a:lnTo>
                  <a:lnTo>
                    <a:pt x="142" y="203"/>
                  </a:lnTo>
                  <a:lnTo>
                    <a:pt x="149" y="185"/>
                  </a:lnTo>
                  <a:lnTo>
                    <a:pt x="160" y="167"/>
                  </a:lnTo>
                  <a:lnTo>
                    <a:pt x="167" y="148"/>
                  </a:lnTo>
                  <a:lnTo>
                    <a:pt x="178" y="130"/>
                  </a:lnTo>
                  <a:lnTo>
                    <a:pt x="192" y="104"/>
                  </a:lnTo>
                  <a:lnTo>
                    <a:pt x="203" y="86"/>
                  </a:lnTo>
                  <a:lnTo>
                    <a:pt x="210" y="68"/>
                  </a:lnTo>
                  <a:lnTo>
                    <a:pt x="221" y="50"/>
                  </a:lnTo>
                  <a:close/>
                </a:path>
              </a:pathLst>
            </a:custGeom>
            <a:solidFill>
              <a:srgbClr val="EA308D">
                <a:alpha val="10001"/>
              </a:srgbClr>
            </a:solidFill>
            <a:ln w="9525">
              <a:noFill/>
              <a:round/>
              <a:headEnd/>
              <a:tailEnd/>
            </a:ln>
          </p:spPr>
          <p:txBody>
            <a:bodyPr/>
            <a:lstStyle/>
            <a:p>
              <a:endParaRPr lang="ar-SA"/>
            </a:p>
          </p:txBody>
        </p:sp>
        <p:sp>
          <p:nvSpPr>
            <p:cNvPr id="3682" name="Freeform 610"/>
            <p:cNvSpPr>
              <a:spLocks/>
            </p:cNvSpPr>
            <p:nvPr/>
          </p:nvSpPr>
          <p:spPr bwMode="auto">
            <a:xfrm>
              <a:off x="3872" y="1764"/>
              <a:ext cx="220" cy="194"/>
            </a:xfrm>
            <a:custGeom>
              <a:avLst/>
              <a:gdLst/>
              <a:ahLst/>
              <a:cxnLst>
                <a:cxn ang="0">
                  <a:pos x="192" y="32"/>
                </a:cxn>
                <a:cxn ang="0">
                  <a:pos x="203" y="25"/>
                </a:cxn>
                <a:cxn ang="0">
                  <a:pos x="210" y="7"/>
                </a:cxn>
                <a:cxn ang="0">
                  <a:pos x="246" y="7"/>
                </a:cxn>
                <a:cxn ang="0">
                  <a:pos x="315" y="25"/>
                </a:cxn>
                <a:cxn ang="0">
                  <a:pos x="388" y="43"/>
                </a:cxn>
                <a:cxn ang="0">
                  <a:pos x="457" y="61"/>
                </a:cxn>
                <a:cxn ang="0">
                  <a:pos x="530" y="86"/>
                </a:cxn>
                <a:cxn ang="0">
                  <a:pos x="592" y="130"/>
                </a:cxn>
                <a:cxn ang="0">
                  <a:pos x="660" y="167"/>
                </a:cxn>
                <a:cxn ang="0">
                  <a:pos x="722" y="203"/>
                </a:cxn>
                <a:cxn ang="0">
                  <a:pos x="777" y="246"/>
                </a:cxn>
                <a:cxn ang="0">
                  <a:pos x="802" y="290"/>
                </a:cxn>
                <a:cxn ang="0">
                  <a:pos x="838" y="333"/>
                </a:cxn>
                <a:cxn ang="0">
                  <a:pos x="864" y="376"/>
                </a:cxn>
                <a:cxn ang="0">
                  <a:pos x="874" y="431"/>
                </a:cxn>
                <a:cxn ang="0">
                  <a:pos x="856" y="493"/>
                </a:cxn>
                <a:cxn ang="0">
                  <a:pos x="838" y="554"/>
                </a:cxn>
                <a:cxn ang="0">
                  <a:pos x="820" y="624"/>
                </a:cxn>
                <a:cxn ang="0">
                  <a:pos x="777" y="671"/>
                </a:cxn>
                <a:cxn ang="0">
                  <a:pos x="696" y="696"/>
                </a:cxn>
                <a:cxn ang="0">
                  <a:pos x="617" y="732"/>
                </a:cxn>
                <a:cxn ang="0">
                  <a:pos x="538" y="757"/>
                </a:cxn>
                <a:cxn ang="0">
                  <a:pos x="468" y="757"/>
                </a:cxn>
                <a:cxn ang="0">
                  <a:pos x="396" y="721"/>
                </a:cxn>
                <a:cxn ang="0">
                  <a:pos x="327" y="696"/>
                </a:cxn>
                <a:cxn ang="0">
                  <a:pos x="264" y="660"/>
                </a:cxn>
                <a:cxn ang="0">
                  <a:pos x="203" y="617"/>
                </a:cxn>
                <a:cxn ang="0">
                  <a:pos x="160" y="573"/>
                </a:cxn>
                <a:cxn ang="0">
                  <a:pos x="112" y="529"/>
                </a:cxn>
                <a:cxn ang="0">
                  <a:pos x="69" y="485"/>
                </a:cxn>
                <a:cxn ang="0">
                  <a:pos x="43" y="439"/>
                </a:cxn>
                <a:cxn ang="0">
                  <a:pos x="25" y="395"/>
                </a:cxn>
                <a:cxn ang="0">
                  <a:pos x="18" y="351"/>
                </a:cxn>
                <a:cxn ang="0">
                  <a:pos x="7" y="308"/>
                </a:cxn>
                <a:cxn ang="0">
                  <a:pos x="18" y="272"/>
                </a:cxn>
                <a:cxn ang="0">
                  <a:pos x="43" y="246"/>
                </a:cxn>
                <a:cxn ang="0">
                  <a:pos x="80" y="221"/>
                </a:cxn>
                <a:cxn ang="0">
                  <a:pos x="106" y="192"/>
                </a:cxn>
                <a:cxn ang="0">
                  <a:pos x="131" y="167"/>
                </a:cxn>
                <a:cxn ang="0">
                  <a:pos x="149" y="130"/>
                </a:cxn>
                <a:cxn ang="0">
                  <a:pos x="167" y="98"/>
                </a:cxn>
                <a:cxn ang="0">
                  <a:pos x="185" y="61"/>
                </a:cxn>
              </a:cxnLst>
              <a:rect l="0" t="0" r="r" b="b"/>
              <a:pathLst>
                <a:path w="882" h="776">
                  <a:moveTo>
                    <a:pt x="192" y="43"/>
                  </a:moveTo>
                  <a:lnTo>
                    <a:pt x="192" y="32"/>
                  </a:lnTo>
                  <a:lnTo>
                    <a:pt x="203" y="32"/>
                  </a:lnTo>
                  <a:lnTo>
                    <a:pt x="203" y="25"/>
                  </a:lnTo>
                  <a:lnTo>
                    <a:pt x="203" y="18"/>
                  </a:lnTo>
                  <a:lnTo>
                    <a:pt x="210" y="7"/>
                  </a:lnTo>
                  <a:lnTo>
                    <a:pt x="210" y="0"/>
                  </a:lnTo>
                  <a:lnTo>
                    <a:pt x="246" y="7"/>
                  </a:lnTo>
                  <a:lnTo>
                    <a:pt x="284" y="18"/>
                  </a:lnTo>
                  <a:lnTo>
                    <a:pt x="315" y="25"/>
                  </a:lnTo>
                  <a:lnTo>
                    <a:pt x="352" y="32"/>
                  </a:lnTo>
                  <a:lnTo>
                    <a:pt x="388" y="43"/>
                  </a:lnTo>
                  <a:lnTo>
                    <a:pt x="424" y="50"/>
                  </a:lnTo>
                  <a:lnTo>
                    <a:pt x="457" y="61"/>
                  </a:lnTo>
                  <a:lnTo>
                    <a:pt x="493" y="68"/>
                  </a:lnTo>
                  <a:lnTo>
                    <a:pt x="530" y="86"/>
                  </a:lnTo>
                  <a:lnTo>
                    <a:pt x="556" y="104"/>
                  </a:lnTo>
                  <a:lnTo>
                    <a:pt x="592" y="130"/>
                  </a:lnTo>
                  <a:lnTo>
                    <a:pt x="628" y="149"/>
                  </a:lnTo>
                  <a:lnTo>
                    <a:pt x="660" y="167"/>
                  </a:lnTo>
                  <a:lnTo>
                    <a:pt x="696" y="185"/>
                  </a:lnTo>
                  <a:lnTo>
                    <a:pt x="722" y="203"/>
                  </a:lnTo>
                  <a:lnTo>
                    <a:pt x="759" y="221"/>
                  </a:lnTo>
                  <a:lnTo>
                    <a:pt x="777" y="246"/>
                  </a:lnTo>
                  <a:lnTo>
                    <a:pt x="795" y="264"/>
                  </a:lnTo>
                  <a:lnTo>
                    <a:pt x="802" y="290"/>
                  </a:lnTo>
                  <a:lnTo>
                    <a:pt x="820" y="308"/>
                  </a:lnTo>
                  <a:lnTo>
                    <a:pt x="838" y="333"/>
                  </a:lnTo>
                  <a:lnTo>
                    <a:pt x="846" y="351"/>
                  </a:lnTo>
                  <a:lnTo>
                    <a:pt x="864" y="376"/>
                  </a:lnTo>
                  <a:lnTo>
                    <a:pt x="882" y="395"/>
                  </a:lnTo>
                  <a:lnTo>
                    <a:pt x="874" y="431"/>
                  </a:lnTo>
                  <a:lnTo>
                    <a:pt x="864" y="457"/>
                  </a:lnTo>
                  <a:lnTo>
                    <a:pt x="856" y="493"/>
                  </a:lnTo>
                  <a:lnTo>
                    <a:pt x="846" y="529"/>
                  </a:lnTo>
                  <a:lnTo>
                    <a:pt x="838" y="554"/>
                  </a:lnTo>
                  <a:lnTo>
                    <a:pt x="828" y="591"/>
                  </a:lnTo>
                  <a:lnTo>
                    <a:pt x="820" y="624"/>
                  </a:lnTo>
                  <a:lnTo>
                    <a:pt x="813" y="653"/>
                  </a:lnTo>
                  <a:lnTo>
                    <a:pt x="777" y="671"/>
                  </a:lnTo>
                  <a:lnTo>
                    <a:pt x="733" y="685"/>
                  </a:lnTo>
                  <a:lnTo>
                    <a:pt x="696" y="696"/>
                  </a:lnTo>
                  <a:lnTo>
                    <a:pt x="653" y="714"/>
                  </a:lnTo>
                  <a:lnTo>
                    <a:pt x="617" y="732"/>
                  </a:lnTo>
                  <a:lnTo>
                    <a:pt x="574" y="747"/>
                  </a:lnTo>
                  <a:lnTo>
                    <a:pt x="538" y="757"/>
                  </a:lnTo>
                  <a:lnTo>
                    <a:pt x="493" y="776"/>
                  </a:lnTo>
                  <a:lnTo>
                    <a:pt x="468" y="757"/>
                  </a:lnTo>
                  <a:lnTo>
                    <a:pt x="432" y="739"/>
                  </a:lnTo>
                  <a:lnTo>
                    <a:pt x="396" y="721"/>
                  </a:lnTo>
                  <a:lnTo>
                    <a:pt x="363" y="714"/>
                  </a:lnTo>
                  <a:lnTo>
                    <a:pt x="327" y="696"/>
                  </a:lnTo>
                  <a:lnTo>
                    <a:pt x="290" y="678"/>
                  </a:lnTo>
                  <a:lnTo>
                    <a:pt x="264" y="660"/>
                  </a:lnTo>
                  <a:lnTo>
                    <a:pt x="228" y="642"/>
                  </a:lnTo>
                  <a:lnTo>
                    <a:pt x="203" y="617"/>
                  </a:lnTo>
                  <a:lnTo>
                    <a:pt x="185" y="599"/>
                  </a:lnTo>
                  <a:lnTo>
                    <a:pt x="160" y="573"/>
                  </a:lnTo>
                  <a:lnTo>
                    <a:pt x="142" y="548"/>
                  </a:lnTo>
                  <a:lnTo>
                    <a:pt x="112" y="529"/>
                  </a:lnTo>
                  <a:lnTo>
                    <a:pt x="98" y="500"/>
                  </a:lnTo>
                  <a:lnTo>
                    <a:pt x="69" y="485"/>
                  </a:lnTo>
                  <a:lnTo>
                    <a:pt x="51" y="457"/>
                  </a:lnTo>
                  <a:lnTo>
                    <a:pt x="43" y="439"/>
                  </a:lnTo>
                  <a:lnTo>
                    <a:pt x="36" y="413"/>
                  </a:lnTo>
                  <a:lnTo>
                    <a:pt x="25" y="395"/>
                  </a:lnTo>
                  <a:lnTo>
                    <a:pt x="25" y="370"/>
                  </a:lnTo>
                  <a:lnTo>
                    <a:pt x="18" y="351"/>
                  </a:lnTo>
                  <a:lnTo>
                    <a:pt x="7" y="333"/>
                  </a:lnTo>
                  <a:lnTo>
                    <a:pt x="7" y="308"/>
                  </a:lnTo>
                  <a:lnTo>
                    <a:pt x="0" y="290"/>
                  </a:lnTo>
                  <a:lnTo>
                    <a:pt x="18" y="272"/>
                  </a:lnTo>
                  <a:lnTo>
                    <a:pt x="25" y="264"/>
                  </a:lnTo>
                  <a:lnTo>
                    <a:pt x="43" y="246"/>
                  </a:lnTo>
                  <a:lnTo>
                    <a:pt x="61" y="236"/>
                  </a:lnTo>
                  <a:lnTo>
                    <a:pt x="80" y="221"/>
                  </a:lnTo>
                  <a:lnTo>
                    <a:pt x="88" y="210"/>
                  </a:lnTo>
                  <a:lnTo>
                    <a:pt x="106" y="192"/>
                  </a:lnTo>
                  <a:lnTo>
                    <a:pt x="124" y="173"/>
                  </a:lnTo>
                  <a:lnTo>
                    <a:pt x="131" y="167"/>
                  </a:lnTo>
                  <a:lnTo>
                    <a:pt x="142" y="149"/>
                  </a:lnTo>
                  <a:lnTo>
                    <a:pt x="149" y="130"/>
                  </a:lnTo>
                  <a:lnTo>
                    <a:pt x="160" y="112"/>
                  </a:lnTo>
                  <a:lnTo>
                    <a:pt x="167" y="98"/>
                  </a:lnTo>
                  <a:lnTo>
                    <a:pt x="174" y="79"/>
                  </a:lnTo>
                  <a:lnTo>
                    <a:pt x="185" y="61"/>
                  </a:lnTo>
                  <a:lnTo>
                    <a:pt x="192" y="43"/>
                  </a:lnTo>
                  <a:close/>
                </a:path>
              </a:pathLst>
            </a:custGeom>
            <a:solidFill>
              <a:srgbClr val="E32E89">
                <a:alpha val="10001"/>
              </a:srgbClr>
            </a:solidFill>
            <a:ln w="9525">
              <a:noFill/>
              <a:round/>
              <a:headEnd/>
              <a:tailEnd/>
            </a:ln>
          </p:spPr>
          <p:txBody>
            <a:bodyPr/>
            <a:lstStyle/>
            <a:p>
              <a:endParaRPr lang="ar-SA"/>
            </a:p>
          </p:txBody>
        </p:sp>
        <p:sp>
          <p:nvSpPr>
            <p:cNvPr id="3683" name="Freeform 611"/>
            <p:cNvSpPr>
              <a:spLocks/>
            </p:cNvSpPr>
            <p:nvPr/>
          </p:nvSpPr>
          <p:spPr bwMode="auto">
            <a:xfrm>
              <a:off x="3876" y="1766"/>
              <a:ext cx="192" cy="172"/>
            </a:xfrm>
            <a:custGeom>
              <a:avLst/>
              <a:gdLst/>
              <a:ahLst/>
              <a:cxnLst>
                <a:cxn ang="0">
                  <a:pos x="167" y="36"/>
                </a:cxn>
                <a:cxn ang="0">
                  <a:pos x="174" y="25"/>
                </a:cxn>
                <a:cxn ang="0">
                  <a:pos x="185" y="18"/>
                </a:cxn>
                <a:cxn ang="0">
                  <a:pos x="185" y="0"/>
                </a:cxn>
                <a:cxn ang="0">
                  <a:pos x="246" y="18"/>
                </a:cxn>
                <a:cxn ang="0">
                  <a:pos x="309" y="36"/>
                </a:cxn>
                <a:cxn ang="0">
                  <a:pos x="370" y="54"/>
                </a:cxn>
                <a:cxn ang="0">
                  <a:pos x="432" y="72"/>
                </a:cxn>
                <a:cxn ang="0">
                  <a:pos x="483" y="97"/>
                </a:cxn>
                <a:cxn ang="0">
                  <a:pos x="548" y="134"/>
                </a:cxn>
                <a:cxn ang="0">
                  <a:pos x="610" y="166"/>
                </a:cxn>
                <a:cxn ang="0">
                  <a:pos x="660" y="203"/>
                </a:cxn>
                <a:cxn ang="0">
                  <a:pos x="686" y="239"/>
                </a:cxn>
                <a:cxn ang="0">
                  <a:pos x="715" y="275"/>
                </a:cxn>
                <a:cxn ang="0">
                  <a:pos x="741" y="320"/>
                </a:cxn>
                <a:cxn ang="0">
                  <a:pos x="766" y="351"/>
                </a:cxn>
                <a:cxn ang="0">
                  <a:pos x="747" y="406"/>
                </a:cxn>
                <a:cxn ang="0">
                  <a:pos x="741" y="468"/>
                </a:cxn>
                <a:cxn ang="0">
                  <a:pos x="723" y="522"/>
                </a:cxn>
                <a:cxn ang="0">
                  <a:pos x="715" y="584"/>
                </a:cxn>
                <a:cxn ang="0">
                  <a:pos x="642" y="610"/>
                </a:cxn>
                <a:cxn ang="0">
                  <a:pos x="574" y="635"/>
                </a:cxn>
                <a:cxn ang="0">
                  <a:pos x="501" y="664"/>
                </a:cxn>
                <a:cxn ang="0">
                  <a:pos x="432" y="689"/>
                </a:cxn>
                <a:cxn ang="0">
                  <a:pos x="370" y="653"/>
                </a:cxn>
                <a:cxn ang="0">
                  <a:pos x="316" y="628"/>
                </a:cxn>
                <a:cxn ang="0">
                  <a:pos x="254" y="602"/>
                </a:cxn>
                <a:cxn ang="0">
                  <a:pos x="192" y="566"/>
                </a:cxn>
                <a:cxn ang="0">
                  <a:pos x="156" y="529"/>
                </a:cxn>
                <a:cxn ang="0">
                  <a:pos x="124" y="486"/>
                </a:cxn>
                <a:cxn ang="0">
                  <a:pos x="80" y="450"/>
                </a:cxn>
                <a:cxn ang="0">
                  <a:pos x="43" y="406"/>
                </a:cxn>
                <a:cxn ang="0">
                  <a:pos x="25" y="369"/>
                </a:cxn>
                <a:cxn ang="0">
                  <a:pos x="18" y="338"/>
                </a:cxn>
                <a:cxn ang="0">
                  <a:pos x="7" y="290"/>
                </a:cxn>
                <a:cxn ang="0">
                  <a:pos x="0" y="257"/>
                </a:cxn>
                <a:cxn ang="0">
                  <a:pos x="25" y="239"/>
                </a:cxn>
                <a:cxn ang="0">
                  <a:pos x="51" y="214"/>
                </a:cxn>
                <a:cxn ang="0">
                  <a:pos x="80" y="185"/>
                </a:cxn>
                <a:cxn ang="0">
                  <a:pos x="106" y="160"/>
                </a:cxn>
                <a:cxn ang="0">
                  <a:pos x="124" y="134"/>
                </a:cxn>
                <a:cxn ang="0">
                  <a:pos x="131" y="105"/>
                </a:cxn>
                <a:cxn ang="0">
                  <a:pos x="149" y="72"/>
                </a:cxn>
                <a:cxn ang="0">
                  <a:pos x="167" y="43"/>
                </a:cxn>
              </a:cxnLst>
              <a:rect l="0" t="0" r="r" b="b"/>
              <a:pathLst>
                <a:path w="766" h="689">
                  <a:moveTo>
                    <a:pt x="167" y="43"/>
                  </a:moveTo>
                  <a:lnTo>
                    <a:pt x="167" y="36"/>
                  </a:lnTo>
                  <a:lnTo>
                    <a:pt x="174" y="36"/>
                  </a:lnTo>
                  <a:lnTo>
                    <a:pt x="174" y="25"/>
                  </a:lnTo>
                  <a:lnTo>
                    <a:pt x="174" y="18"/>
                  </a:lnTo>
                  <a:lnTo>
                    <a:pt x="185" y="18"/>
                  </a:lnTo>
                  <a:lnTo>
                    <a:pt x="185" y="11"/>
                  </a:lnTo>
                  <a:lnTo>
                    <a:pt x="185" y="0"/>
                  </a:lnTo>
                  <a:lnTo>
                    <a:pt x="221" y="11"/>
                  </a:lnTo>
                  <a:lnTo>
                    <a:pt x="246" y="18"/>
                  </a:lnTo>
                  <a:lnTo>
                    <a:pt x="272" y="25"/>
                  </a:lnTo>
                  <a:lnTo>
                    <a:pt x="309" y="36"/>
                  </a:lnTo>
                  <a:lnTo>
                    <a:pt x="334" y="43"/>
                  </a:lnTo>
                  <a:lnTo>
                    <a:pt x="370" y="54"/>
                  </a:lnTo>
                  <a:lnTo>
                    <a:pt x="396" y="61"/>
                  </a:lnTo>
                  <a:lnTo>
                    <a:pt x="432" y="72"/>
                  </a:lnTo>
                  <a:lnTo>
                    <a:pt x="457" y="91"/>
                  </a:lnTo>
                  <a:lnTo>
                    <a:pt x="483" y="97"/>
                  </a:lnTo>
                  <a:lnTo>
                    <a:pt x="520" y="115"/>
                  </a:lnTo>
                  <a:lnTo>
                    <a:pt x="548" y="134"/>
                  </a:lnTo>
                  <a:lnTo>
                    <a:pt x="574" y="152"/>
                  </a:lnTo>
                  <a:lnTo>
                    <a:pt x="610" y="166"/>
                  </a:lnTo>
                  <a:lnTo>
                    <a:pt x="635" y="185"/>
                  </a:lnTo>
                  <a:lnTo>
                    <a:pt x="660" y="203"/>
                  </a:lnTo>
                  <a:lnTo>
                    <a:pt x="678" y="221"/>
                  </a:lnTo>
                  <a:lnTo>
                    <a:pt x="686" y="239"/>
                  </a:lnTo>
                  <a:lnTo>
                    <a:pt x="704" y="257"/>
                  </a:lnTo>
                  <a:lnTo>
                    <a:pt x="715" y="275"/>
                  </a:lnTo>
                  <a:lnTo>
                    <a:pt x="733" y="301"/>
                  </a:lnTo>
                  <a:lnTo>
                    <a:pt x="741" y="320"/>
                  </a:lnTo>
                  <a:lnTo>
                    <a:pt x="747" y="338"/>
                  </a:lnTo>
                  <a:lnTo>
                    <a:pt x="766" y="351"/>
                  </a:lnTo>
                  <a:lnTo>
                    <a:pt x="759" y="381"/>
                  </a:lnTo>
                  <a:lnTo>
                    <a:pt x="747" y="406"/>
                  </a:lnTo>
                  <a:lnTo>
                    <a:pt x="747" y="442"/>
                  </a:lnTo>
                  <a:lnTo>
                    <a:pt x="741" y="468"/>
                  </a:lnTo>
                  <a:lnTo>
                    <a:pt x="733" y="493"/>
                  </a:lnTo>
                  <a:lnTo>
                    <a:pt x="723" y="522"/>
                  </a:lnTo>
                  <a:lnTo>
                    <a:pt x="715" y="547"/>
                  </a:lnTo>
                  <a:lnTo>
                    <a:pt x="715" y="584"/>
                  </a:lnTo>
                  <a:lnTo>
                    <a:pt x="678" y="592"/>
                  </a:lnTo>
                  <a:lnTo>
                    <a:pt x="642" y="610"/>
                  </a:lnTo>
                  <a:lnTo>
                    <a:pt x="610" y="617"/>
                  </a:lnTo>
                  <a:lnTo>
                    <a:pt x="574" y="635"/>
                  </a:lnTo>
                  <a:lnTo>
                    <a:pt x="538" y="646"/>
                  </a:lnTo>
                  <a:lnTo>
                    <a:pt x="501" y="664"/>
                  </a:lnTo>
                  <a:lnTo>
                    <a:pt x="469" y="671"/>
                  </a:lnTo>
                  <a:lnTo>
                    <a:pt x="432" y="689"/>
                  </a:lnTo>
                  <a:lnTo>
                    <a:pt x="406" y="671"/>
                  </a:lnTo>
                  <a:lnTo>
                    <a:pt x="370" y="653"/>
                  </a:lnTo>
                  <a:lnTo>
                    <a:pt x="345" y="646"/>
                  </a:lnTo>
                  <a:lnTo>
                    <a:pt x="316" y="628"/>
                  </a:lnTo>
                  <a:lnTo>
                    <a:pt x="284" y="610"/>
                  </a:lnTo>
                  <a:lnTo>
                    <a:pt x="254" y="602"/>
                  </a:lnTo>
                  <a:lnTo>
                    <a:pt x="228" y="584"/>
                  </a:lnTo>
                  <a:lnTo>
                    <a:pt x="192" y="566"/>
                  </a:lnTo>
                  <a:lnTo>
                    <a:pt x="174" y="547"/>
                  </a:lnTo>
                  <a:lnTo>
                    <a:pt x="156" y="529"/>
                  </a:lnTo>
                  <a:lnTo>
                    <a:pt x="142" y="511"/>
                  </a:lnTo>
                  <a:lnTo>
                    <a:pt x="124" y="486"/>
                  </a:lnTo>
                  <a:lnTo>
                    <a:pt x="94" y="468"/>
                  </a:lnTo>
                  <a:lnTo>
                    <a:pt x="80" y="450"/>
                  </a:lnTo>
                  <a:lnTo>
                    <a:pt x="62" y="424"/>
                  </a:lnTo>
                  <a:lnTo>
                    <a:pt x="43" y="406"/>
                  </a:lnTo>
                  <a:lnTo>
                    <a:pt x="33" y="388"/>
                  </a:lnTo>
                  <a:lnTo>
                    <a:pt x="25" y="369"/>
                  </a:lnTo>
                  <a:lnTo>
                    <a:pt x="25" y="351"/>
                  </a:lnTo>
                  <a:lnTo>
                    <a:pt x="18" y="338"/>
                  </a:lnTo>
                  <a:lnTo>
                    <a:pt x="18" y="320"/>
                  </a:lnTo>
                  <a:lnTo>
                    <a:pt x="7" y="290"/>
                  </a:lnTo>
                  <a:lnTo>
                    <a:pt x="0" y="275"/>
                  </a:lnTo>
                  <a:lnTo>
                    <a:pt x="0" y="257"/>
                  </a:lnTo>
                  <a:lnTo>
                    <a:pt x="7" y="247"/>
                  </a:lnTo>
                  <a:lnTo>
                    <a:pt x="25" y="239"/>
                  </a:lnTo>
                  <a:lnTo>
                    <a:pt x="33" y="221"/>
                  </a:lnTo>
                  <a:lnTo>
                    <a:pt x="51" y="214"/>
                  </a:lnTo>
                  <a:lnTo>
                    <a:pt x="62" y="203"/>
                  </a:lnTo>
                  <a:lnTo>
                    <a:pt x="80" y="185"/>
                  </a:lnTo>
                  <a:lnTo>
                    <a:pt x="88" y="178"/>
                  </a:lnTo>
                  <a:lnTo>
                    <a:pt x="106" y="160"/>
                  </a:lnTo>
                  <a:lnTo>
                    <a:pt x="113" y="152"/>
                  </a:lnTo>
                  <a:lnTo>
                    <a:pt x="124" y="134"/>
                  </a:lnTo>
                  <a:lnTo>
                    <a:pt x="131" y="115"/>
                  </a:lnTo>
                  <a:lnTo>
                    <a:pt x="131" y="105"/>
                  </a:lnTo>
                  <a:lnTo>
                    <a:pt x="142" y="91"/>
                  </a:lnTo>
                  <a:lnTo>
                    <a:pt x="149" y="72"/>
                  </a:lnTo>
                  <a:lnTo>
                    <a:pt x="156" y="54"/>
                  </a:lnTo>
                  <a:lnTo>
                    <a:pt x="167" y="43"/>
                  </a:lnTo>
                  <a:close/>
                </a:path>
              </a:pathLst>
            </a:custGeom>
            <a:solidFill>
              <a:srgbClr val="DC2C84">
                <a:alpha val="10001"/>
              </a:srgbClr>
            </a:solidFill>
            <a:ln w="9525">
              <a:noFill/>
              <a:round/>
              <a:headEnd/>
              <a:tailEnd/>
            </a:ln>
          </p:spPr>
          <p:txBody>
            <a:bodyPr/>
            <a:lstStyle/>
            <a:p>
              <a:endParaRPr lang="ar-SA"/>
            </a:p>
          </p:txBody>
        </p:sp>
        <p:sp>
          <p:nvSpPr>
            <p:cNvPr id="3684" name="Freeform 612"/>
            <p:cNvSpPr>
              <a:spLocks/>
            </p:cNvSpPr>
            <p:nvPr/>
          </p:nvSpPr>
          <p:spPr bwMode="auto">
            <a:xfrm>
              <a:off x="3881" y="1770"/>
              <a:ext cx="163" cy="146"/>
            </a:xfrm>
            <a:custGeom>
              <a:avLst/>
              <a:gdLst/>
              <a:ahLst/>
              <a:cxnLst>
                <a:cxn ang="0">
                  <a:pos x="138" y="25"/>
                </a:cxn>
                <a:cxn ang="0">
                  <a:pos x="149" y="18"/>
                </a:cxn>
                <a:cxn ang="0">
                  <a:pos x="156" y="0"/>
                </a:cxn>
                <a:cxn ang="0">
                  <a:pos x="210" y="18"/>
                </a:cxn>
                <a:cxn ang="0">
                  <a:pos x="266" y="25"/>
                </a:cxn>
                <a:cxn ang="0">
                  <a:pos x="316" y="43"/>
                </a:cxn>
                <a:cxn ang="0">
                  <a:pos x="360" y="54"/>
                </a:cxn>
                <a:cxn ang="0">
                  <a:pos x="414" y="79"/>
                </a:cxn>
                <a:cxn ang="0">
                  <a:pos x="465" y="116"/>
                </a:cxn>
                <a:cxn ang="0">
                  <a:pos x="520" y="142"/>
                </a:cxn>
                <a:cxn ang="0">
                  <a:pos x="563" y="167"/>
                </a:cxn>
                <a:cxn ang="0">
                  <a:pos x="592" y="203"/>
                </a:cxn>
                <a:cxn ang="0">
                  <a:pos x="606" y="239"/>
                </a:cxn>
                <a:cxn ang="0">
                  <a:pos x="635" y="265"/>
                </a:cxn>
                <a:cxn ang="0">
                  <a:pos x="654" y="302"/>
                </a:cxn>
                <a:cxn ang="0">
                  <a:pos x="642" y="351"/>
                </a:cxn>
                <a:cxn ang="0">
                  <a:pos x="635" y="396"/>
                </a:cxn>
                <a:cxn ang="0">
                  <a:pos x="617" y="442"/>
                </a:cxn>
                <a:cxn ang="0">
                  <a:pos x="606" y="493"/>
                </a:cxn>
                <a:cxn ang="0">
                  <a:pos x="545" y="511"/>
                </a:cxn>
                <a:cxn ang="0">
                  <a:pos x="483" y="537"/>
                </a:cxn>
                <a:cxn ang="0">
                  <a:pos x="432" y="566"/>
                </a:cxn>
                <a:cxn ang="0">
                  <a:pos x="370" y="584"/>
                </a:cxn>
                <a:cxn ang="0">
                  <a:pos x="316" y="555"/>
                </a:cxn>
                <a:cxn ang="0">
                  <a:pos x="266" y="537"/>
                </a:cxn>
                <a:cxn ang="0">
                  <a:pos x="218" y="511"/>
                </a:cxn>
                <a:cxn ang="0">
                  <a:pos x="167" y="486"/>
                </a:cxn>
                <a:cxn ang="0">
                  <a:pos x="131" y="450"/>
                </a:cxn>
                <a:cxn ang="0">
                  <a:pos x="95" y="414"/>
                </a:cxn>
                <a:cxn ang="0">
                  <a:pos x="70" y="381"/>
                </a:cxn>
                <a:cxn ang="0">
                  <a:pos x="33" y="345"/>
                </a:cxn>
                <a:cxn ang="0">
                  <a:pos x="25" y="320"/>
                </a:cxn>
                <a:cxn ang="0">
                  <a:pos x="15" y="283"/>
                </a:cxn>
                <a:cxn ang="0">
                  <a:pos x="7" y="247"/>
                </a:cxn>
                <a:cxn ang="0">
                  <a:pos x="0" y="221"/>
                </a:cxn>
                <a:cxn ang="0">
                  <a:pos x="15" y="196"/>
                </a:cxn>
                <a:cxn ang="0">
                  <a:pos x="44" y="178"/>
                </a:cxn>
                <a:cxn ang="0">
                  <a:pos x="62" y="160"/>
                </a:cxn>
                <a:cxn ang="0">
                  <a:pos x="88" y="142"/>
                </a:cxn>
                <a:cxn ang="0">
                  <a:pos x="106" y="116"/>
                </a:cxn>
                <a:cxn ang="0">
                  <a:pos x="113" y="87"/>
                </a:cxn>
                <a:cxn ang="0">
                  <a:pos x="131" y="61"/>
                </a:cxn>
                <a:cxn ang="0">
                  <a:pos x="138" y="36"/>
                </a:cxn>
              </a:cxnLst>
              <a:rect l="0" t="0" r="r" b="b"/>
              <a:pathLst>
                <a:path w="654" h="584">
                  <a:moveTo>
                    <a:pt x="138" y="36"/>
                  </a:moveTo>
                  <a:lnTo>
                    <a:pt x="138" y="25"/>
                  </a:lnTo>
                  <a:lnTo>
                    <a:pt x="149" y="25"/>
                  </a:lnTo>
                  <a:lnTo>
                    <a:pt x="149" y="18"/>
                  </a:lnTo>
                  <a:lnTo>
                    <a:pt x="149" y="7"/>
                  </a:lnTo>
                  <a:lnTo>
                    <a:pt x="156" y="0"/>
                  </a:lnTo>
                  <a:lnTo>
                    <a:pt x="185" y="7"/>
                  </a:lnTo>
                  <a:lnTo>
                    <a:pt x="210" y="18"/>
                  </a:lnTo>
                  <a:lnTo>
                    <a:pt x="236" y="18"/>
                  </a:lnTo>
                  <a:lnTo>
                    <a:pt x="266" y="25"/>
                  </a:lnTo>
                  <a:lnTo>
                    <a:pt x="291" y="36"/>
                  </a:lnTo>
                  <a:lnTo>
                    <a:pt x="316" y="43"/>
                  </a:lnTo>
                  <a:lnTo>
                    <a:pt x="342" y="43"/>
                  </a:lnTo>
                  <a:lnTo>
                    <a:pt x="360" y="54"/>
                  </a:lnTo>
                  <a:lnTo>
                    <a:pt x="388" y="73"/>
                  </a:lnTo>
                  <a:lnTo>
                    <a:pt x="414" y="79"/>
                  </a:lnTo>
                  <a:lnTo>
                    <a:pt x="439" y="97"/>
                  </a:lnTo>
                  <a:lnTo>
                    <a:pt x="465" y="116"/>
                  </a:lnTo>
                  <a:lnTo>
                    <a:pt x="494" y="124"/>
                  </a:lnTo>
                  <a:lnTo>
                    <a:pt x="520" y="142"/>
                  </a:lnTo>
                  <a:lnTo>
                    <a:pt x="538" y="148"/>
                  </a:lnTo>
                  <a:lnTo>
                    <a:pt x="563" y="167"/>
                  </a:lnTo>
                  <a:lnTo>
                    <a:pt x="581" y="185"/>
                  </a:lnTo>
                  <a:lnTo>
                    <a:pt x="592" y="203"/>
                  </a:lnTo>
                  <a:lnTo>
                    <a:pt x="599" y="221"/>
                  </a:lnTo>
                  <a:lnTo>
                    <a:pt x="606" y="239"/>
                  </a:lnTo>
                  <a:lnTo>
                    <a:pt x="624" y="247"/>
                  </a:lnTo>
                  <a:lnTo>
                    <a:pt x="635" y="265"/>
                  </a:lnTo>
                  <a:lnTo>
                    <a:pt x="642" y="283"/>
                  </a:lnTo>
                  <a:lnTo>
                    <a:pt x="654" y="302"/>
                  </a:lnTo>
                  <a:lnTo>
                    <a:pt x="654" y="326"/>
                  </a:lnTo>
                  <a:lnTo>
                    <a:pt x="642" y="351"/>
                  </a:lnTo>
                  <a:lnTo>
                    <a:pt x="635" y="370"/>
                  </a:lnTo>
                  <a:lnTo>
                    <a:pt x="635" y="396"/>
                  </a:lnTo>
                  <a:lnTo>
                    <a:pt x="624" y="424"/>
                  </a:lnTo>
                  <a:lnTo>
                    <a:pt x="617" y="442"/>
                  </a:lnTo>
                  <a:lnTo>
                    <a:pt x="617" y="468"/>
                  </a:lnTo>
                  <a:lnTo>
                    <a:pt x="606" y="493"/>
                  </a:lnTo>
                  <a:lnTo>
                    <a:pt x="581" y="504"/>
                  </a:lnTo>
                  <a:lnTo>
                    <a:pt x="545" y="511"/>
                  </a:lnTo>
                  <a:lnTo>
                    <a:pt x="520" y="529"/>
                  </a:lnTo>
                  <a:lnTo>
                    <a:pt x="483" y="537"/>
                  </a:lnTo>
                  <a:lnTo>
                    <a:pt x="457" y="548"/>
                  </a:lnTo>
                  <a:lnTo>
                    <a:pt x="432" y="566"/>
                  </a:lnTo>
                  <a:lnTo>
                    <a:pt x="396" y="574"/>
                  </a:lnTo>
                  <a:lnTo>
                    <a:pt x="370" y="584"/>
                  </a:lnTo>
                  <a:lnTo>
                    <a:pt x="342" y="574"/>
                  </a:lnTo>
                  <a:lnTo>
                    <a:pt x="316" y="555"/>
                  </a:lnTo>
                  <a:lnTo>
                    <a:pt x="291" y="548"/>
                  </a:lnTo>
                  <a:lnTo>
                    <a:pt x="266" y="537"/>
                  </a:lnTo>
                  <a:lnTo>
                    <a:pt x="248" y="523"/>
                  </a:lnTo>
                  <a:lnTo>
                    <a:pt x="218" y="511"/>
                  </a:lnTo>
                  <a:lnTo>
                    <a:pt x="192" y="493"/>
                  </a:lnTo>
                  <a:lnTo>
                    <a:pt x="167" y="486"/>
                  </a:lnTo>
                  <a:lnTo>
                    <a:pt x="149" y="468"/>
                  </a:lnTo>
                  <a:lnTo>
                    <a:pt x="131" y="450"/>
                  </a:lnTo>
                  <a:lnTo>
                    <a:pt x="113" y="432"/>
                  </a:lnTo>
                  <a:lnTo>
                    <a:pt x="95" y="414"/>
                  </a:lnTo>
                  <a:lnTo>
                    <a:pt x="76" y="396"/>
                  </a:lnTo>
                  <a:lnTo>
                    <a:pt x="70" y="381"/>
                  </a:lnTo>
                  <a:lnTo>
                    <a:pt x="52" y="363"/>
                  </a:lnTo>
                  <a:lnTo>
                    <a:pt x="33" y="345"/>
                  </a:lnTo>
                  <a:lnTo>
                    <a:pt x="25" y="326"/>
                  </a:lnTo>
                  <a:lnTo>
                    <a:pt x="25" y="320"/>
                  </a:lnTo>
                  <a:lnTo>
                    <a:pt x="15" y="302"/>
                  </a:lnTo>
                  <a:lnTo>
                    <a:pt x="15" y="283"/>
                  </a:lnTo>
                  <a:lnTo>
                    <a:pt x="7" y="265"/>
                  </a:lnTo>
                  <a:lnTo>
                    <a:pt x="7" y="247"/>
                  </a:lnTo>
                  <a:lnTo>
                    <a:pt x="0" y="239"/>
                  </a:lnTo>
                  <a:lnTo>
                    <a:pt x="0" y="221"/>
                  </a:lnTo>
                  <a:lnTo>
                    <a:pt x="7" y="211"/>
                  </a:lnTo>
                  <a:lnTo>
                    <a:pt x="15" y="196"/>
                  </a:lnTo>
                  <a:lnTo>
                    <a:pt x="33" y="185"/>
                  </a:lnTo>
                  <a:lnTo>
                    <a:pt x="44" y="178"/>
                  </a:lnTo>
                  <a:lnTo>
                    <a:pt x="52" y="167"/>
                  </a:lnTo>
                  <a:lnTo>
                    <a:pt x="62" y="160"/>
                  </a:lnTo>
                  <a:lnTo>
                    <a:pt x="76" y="148"/>
                  </a:lnTo>
                  <a:lnTo>
                    <a:pt x="88" y="142"/>
                  </a:lnTo>
                  <a:lnTo>
                    <a:pt x="95" y="124"/>
                  </a:lnTo>
                  <a:lnTo>
                    <a:pt x="106" y="116"/>
                  </a:lnTo>
                  <a:lnTo>
                    <a:pt x="106" y="97"/>
                  </a:lnTo>
                  <a:lnTo>
                    <a:pt x="113" y="87"/>
                  </a:lnTo>
                  <a:lnTo>
                    <a:pt x="124" y="73"/>
                  </a:lnTo>
                  <a:lnTo>
                    <a:pt x="131" y="61"/>
                  </a:lnTo>
                  <a:lnTo>
                    <a:pt x="131" y="43"/>
                  </a:lnTo>
                  <a:lnTo>
                    <a:pt x="138" y="36"/>
                  </a:lnTo>
                  <a:close/>
                </a:path>
              </a:pathLst>
            </a:custGeom>
            <a:solidFill>
              <a:srgbClr val="D52B80">
                <a:alpha val="10001"/>
              </a:srgbClr>
            </a:solidFill>
            <a:ln w="9525">
              <a:noFill/>
              <a:round/>
              <a:headEnd/>
              <a:tailEnd/>
            </a:ln>
          </p:spPr>
          <p:txBody>
            <a:bodyPr/>
            <a:lstStyle/>
            <a:p>
              <a:endParaRPr lang="ar-SA"/>
            </a:p>
          </p:txBody>
        </p:sp>
        <p:sp>
          <p:nvSpPr>
            <p:cNvPr id="3685" name="Freeform 613"/>
            <p:cNvSpPr>
              <a:spLocks/>
            </p:cNvSpPr>
            <p:nvPr/>
          </p:nvSpPr>
          <p:spPr bwMode="auto">
            <a:xfrm>
              <a:off x="3883" y="1775"/>
              <a:ext cx="138" cy="122"/>
            </a:xfrm>
            <a:custGeom>
              <a:avLst/>
              <a:gdLst/>
              <a:ahLst/>
              <a:cxnLst>
                <a:cxn ang="0">
                  <a:pos x="124" y="18"/>
                </a:cxn>
                <a:cxn ang="0">
                  <a:pos x="131" y="7"/>
                </a:cxn>
                <a:cxn ang="0">
                  <a:pos x="142" y="0"/>
                </a:cxn>
                <a:cxn ang="0">
                  <a:pos x="185" y="7"/>
                </a:cxn>
                <a:cxn ang="0">
                  <a:pos x="221" y="18"/>
                </a:cxn>
                <a:cxn ang="0">
                  <a:pos x="266" y="36"/>
                </a:cxn>
                <a:cxn ang="0">
                  <a:pos x="309" y="43"/>
                </a:cxn>
                <a:cxn ang="0">
                  <a:pos x="353" y="61"/>
                </a:cxn>
                <a:cxn ang="0">
                  <a:pos x="396" y="87"/>
                </a:cxn>
                <a:cxn ang="0">
                  <a:pos x="444" y="116"/>
                </a:cxn>
                <a:cxn ang="0">
                  <a:pos x="476" y="130"/>
                </a:cxn>
                <a:cxn ang="0">
                  <a:pos x="495" y="167"/>
                </a:cxn>
                <a:cxn ang="0">
                  <a:pos x="513" y="193"/>
                </a:cxn>
                <a:cxn ang="0">
                  <a:pos x="538" y="221"/>
                </a:cxn>
                <a:cxn ang="0">
                  <a:pos x="556" y="247"/>
                </a:cxn>
                <a:cxn ang="0">
                  <a:pos x="549" y="290"/>
                </a:cxn>
                <a:cxn ang="0">
                  <a:pos x="531" y="327"/>
                </a:cxn>
                <a:cxn ang="0">
                  <a:pos x="523" y="370"/>
                </a:cxn>
                <a:cxn ang="0">
                  <a:pos x="513" y="406"/>
                </a:cxn>
                <a:cxn ang="0">
                  <a:pos x="469" y="424"/>
                </a:cxn>
                <a:cxn ang="0">
                  <a:pos x="414" y="442"/>
                </a:cxn>
                <a:cxn ang="0">
                  <a:pos x="363" y="468"/>
                </a:cxn>
                <a:cxn ang="0">
                  <a:pos x="320" y="486"/>
                </a:cxn>
                <a:cxn ang="0">
                  <a:pos x="272" y="457"/>
                </a:cxn>
                <a:cxn ang="0">
                  <a:pos x="229" y="442"/>
                </a:cxn>
                <a:cxn ang="0">
                  <a:pos x="185" y="424"/>
                </a:cxn>
                <a:cxn ang="0">
                  <a:pos x="149" y="396"/>
                </a:cxn>
                <a:cxn ang="0">
                  <a:pos x="117" y="370"/>
                </a:cxn>
                <a:cxn ang="0">
                  <a:pos x="88" y="345"/>
                </a:cxn>
                <a:cxn ang="0">
                  <a:pos x="63" y="308"/>
                </a:cxn>
                <a:cxn ang="0">
                  <a:pos x="37" y="284"/>
                </a:cxn>
                <a:cxn ang="0">
                  <a:pos x="26" y="254"/>
                </a:cxn>
                <a:cxn ang="0">
                  <a:pos x="18" y="229"/>
                </a:cxn>
                <a:cxn ang="0">
                  <a:pos x="8" y="203"/>
                </a:cxn>
                <a:cxn ang="0">
                  <a:pos x="0" y="178"/>
                </a:cxn>
                <a:cxn ang="0">
                  <a:pos x="26" y="160"/>
                </a:cxn>
                <a:cxn ang="0">
                  <a:pos x="45" y="142"/>
                </a:cxn>
                <a:cxn ang="0">
                  <a:pos x="63" y="124"/>
                </a:cxn>
                <a:cxn ang="0">
                  <a:pos x="81" y="116"/>
                </a:cxn>
                <a:cxn ang="0">
                  <a:pos x="88" y="87"/>
                </a:cxn>
                <a:cxn ang="0">
                  <a:pos x="106" y="69"/>
                </a:cxn>
                <a:cxn ang="0">
                  <a:pos x="117" y="43"/>
                </a:cxn>
                <a:cxn ang="0">
                  <a:pos x="124" y="25"/>
                </a:cxn>
              </a:cxnLst>
              <a:rect l="0" t="0" r="r" b="b"/>
              <a:pathLst>
                <a:path w="556" h="486">
                  <a:moveTo>
                    <a:pt x="124" y="25"/>
                  </a:moveTo>
                  <a:lnTo>
                    <a:pt x="124" y="18"/>
                  </a:lnTo>
                  <a:lnTo>
                    <a:pt x="131" y="18"/>
                  </a:lnTo>
                  <a:lnTo>
                    <a:pt x="131" y="7"/>
                  </a:lnTo>
                  <a:lnTo>
                    <a:pt x="131" y="0"/>
                  </a:lnTo>
                  <a:lnTo>
                    <a:pt x="142" y="0"/>
                  </a:lnTo>
                  <a:lnTo>
                    <a:pt x="160" y="0"/>
                  </a:lnTo>
                  <a:lnTo>
                    <a:pt x="185" y="7"/>
                  </a:lnTo>
                  <a:lnTo>
                    <a:pt x="203" y="18"/>
                  </a:lnTo>
                  <a:lnTo>
                    <a:pt x="221" y="18"/>
                  </a:lnTo>
                  <a:lnTo>
                    <a:pt x="247" y="25"/>
                  </a:lnTo>
                  <a:lnTo>
                    <a:pt x="266" y="36"/>
                  </a:lnTo>
                  <a:lnTo>
                    <a:pt x="291" y="36"/>
                  </a:lnTo>
                  <a:lnTo>
                    <a:pt x="309" y="43"/>
                  </a:lnTo>
                  <a:lnTo>
                    <a:pt x="335" y="55"/>
                  </a:lnTo>
                  <a:lnTo>
                    <a:pt x="353" y="61"/>
                  </a:lnTo>
                  <a:lnTo>
                    <a:pt x="371" y="79"/>
                  </a:lnTo>
                  <a:lnTo>
                    <a:pt x="396" y="87"/>
                  </a:lnTo>
                  <a:lnTo>
                    <a:pt x="414" y="98"/>
                  </a:lnTo>
                  <a:lnTo>
                    <a:pt x="444" y="116"/>
                  </a:lnTo>
                  <a:lnTo>
                    <a:pt x="458" y="124"/>
                  </a:lnTo>
                  <a:lnTo>
                    <a:pt x="476" y="130"/>
                  </a:lnTo>
                  <a:lnTo>
                    <a:pt x="487" y="149"/>
                  </a:lnTo>
                  <a:lnTo>
                    <a:pt x="495" y="167"/>
                  </a:lnTo>
                  <a:lnTo>
                    <a:pt x="505" y="178"/>
                  </a:lnTo>
                  <a:lnTo>
                    <a:pt x="513" y="193"/>
                  </a:lnTo>
                  <a:lnTo>
                    <a:pt x="531" y="203"/>
                  </a:lnTo>
                  <a:lnTo>
                    <a:pt x="538" y="221"/>
                  </a:lnTo>
                  <a:lnTo>
                    <a:pt x="549" y="229"/>
                  </a:lnTo>
                  <a:lnTo>
                    <a:pt x="556" y="247"/>
                  </a:lnTo>
                  <a:lnTo>
                    <a:pt x="549" y="265"/>
                  </a:lnTo>
                  <a:lnTo>
                    <a:pt x="549" y="290"/>
                  </a:lnTo>
                  <a:lnTo>
                    <a:pt x="538" y="308"/>
                  </a:lnTo>
                  <a:lnTo>
                    <a:pt x="531" y="327"/>
                  </a:lnTo>
                  <a:lnTo>
                    <a:pt x="531" y="345"/>
                  </a:lnTo>
                  <a:lnTo>
                    <a:pt x="523" y="370"/>
                  </a:lnTo>
                  <a:lnTo>
                    <a:pt x="523" y="388"/>
                  </a:lnTo>
                  <a:lnTo>
                    <a:pt x="513" y="406"/>
                  </a:lnTo>
                  <a:lnTo>
                    <a:pt x="487" y="414"/>
                  </a:lnTo>
                  <a:lnTo>
                    <a:pt x="469" y="424"/>
                  </a:lnTo>
                  <a:lnTo>
                    <a:pt x="444" y="432"/>
                  </a:lnTo>
                  <a:lnTo>
                    <a:pt x="414" y="442"/>
                  </a:lnTo>
                  <a:lnTo>
                    <a:pt x="389" y="457"/>
                  </a:lnTo>
                  <a:lnTo>
                    <a:pt x="363" y="468"/>
                  </a:lnTo>
                  <a:lnTo>
                    <a:pt x="335" y="475"/>
                  </a:lnTo>
                  <a:lnTo>
                    <a:pt x="320" y="486"/>
                  </a:lnTo>
                  <a:lnTo>
                    <a:pt x="291" y="475"/>
                  </a:lnTo>
                  <a:lnTo>
                    <a:pt x="272" y="457"/>
                  </a:lnTo>
                  <a:lnTo>
                    <a:pt x="247" y="450"/>
                  </a:lnTo>
                  <a:lnTo>
                    <a:pt x="229" y="442"/>
                  </a:lnTo>
                  <a:lnTo>
                    <a:pt x="211" y="432"/>
                  </a:lnTo>
                  <a:lnTo>
                    <a:pt x="185" y="424"/>
                  </a:lnTo>
                  <a:lnTo>
                    <a:pt x="167" y="414"/>
                  </a:lnTo>
                  <a:lnTo>
                    <a:pt x="149" y="396"/>
                  </a:lnTo>
                  <a:lnTo>
                    <a:pt x="131" y="388"/>
                  </a:lnTo>
                  <a:lnTo>
                    <a:pt x="117" y="370"/>
                  </a:lnTo>
                  <a:lnTo>
                    <a:pt x="106" y="352"/>
                  </a:lnTo>
                  <a:lnTo>
                    <a:pt x="88" y="345"/>
                  </a:lnTo>
                  <a:lnTo>
                    <a:pt x="81" y="327"/>
                  </a:lnTo>
                  <a:lnTo>
                    <a:pt x="63" y="308"/>
                  </a:lnTo>
                  <a:lnTo>
                    <a:pt x="45" y="302"/>
                  </a:lnTo>
                  <a:lnTo>
                    <a:pt x="37" y="284"/>
                  </a:lnTo>
                  <a:lnTo>
                    <a:pt x="26" y="272"/>
                  </a:lnTo>
                  <a:lnTo>
                    <a:pt x="26" y="254"/>
                  </a:lnTo>
                  <a:lnTo>
                    <a:pt x="26" y="247"/>
                  </a:lnTo>
                  <a:lnTo>
                    <a:pt x="18" y="229"/>
                  </a:lnTo>
                  <a:lnTo>
                    <a:pt x="18" y="221"/>
                  </a:lnTo>
                  <a:lnTo>
                    <a:pt x="8" y="203"/>
                  </a:lnTo>
                  <a:lnTo>
                    <a:pt x="8" y="193"/>
                  </a:lnTo>
                  <a:lnTo>
                    <a:pt x="0" y="178"/>
                  </a:lnTo>
                  <a:lnTo>
                    <a:pt x="18" y="167"/>
                  </a:lnTo>
                  <a:lnTo>
                    <a:pt x="26" y="160"/>
                  </a:lnTo>
                  <a:lnTo>
                    <a:pt x="37" y="149"/>
                  </a:lnTo>
                  <a:lnTo>
                    <a:pt x="45" y="142"/>
                  </a:lnTo>
                  <a:lnTo>
                    <a:pt x="55" y="130"/>
                  </a:lnTo>
                  <a:lnTo>
                    <a:pt x="63" y="124"/>
                  </a:lnTo>
                  <a:lnTo>
                    <a:pt x="69" y="116"/>
                  </a:lnTo>
                  <a:lnTo>
                    <a:pt x="81" y="116"/>
                  </a:lnTo>
                  <a:lnTo>
                    <a:pt x="88" y="98"/>
                  </a:lnTo>
                  <a:lnTo>
                    <a:pt x="88" y="87"/>
                  </a:lnTo>
                  <a:lnTo>
                    <a:pt x="99" y="79"/>
                  </a:lnTo>
                  <a:lnTo>
                    <a:pt x="106" y="69"/>
                  </a:lnTo>
                  <a:lnTo>
                    <a:pt x="106" y="55"/>
                  </a:lnTo>
                  <a:lnTo>
                    <a:pt x="117" y="43"/>
                  </a:lnTo>
                  <a:lnTo>
                    <a:pt x="124" y="36"/>
                  </a:lnTo>
                  <a:lnTo>
                    <a:pt x="124" y="25"/>
                  </a:lnTo>
                  <a:close/>
                </a:path>
              </a:pathLst>
            </a:custGeom>
            <a:solidFill>
              <a:srgbClr val="CE297C">
                <a:alpha val="10001"/>
              </a:srgbClr>
            </a:solidFill>
            <a:ln w="9525">
              <a:noFill/>
              <a:round/>
              <a:headEnd/>
              <a:tailEnd/>
            </a:ln>
          </p:spPr>
          <p:txBody>
            <a:bodyPr/>
            <a:lstStyle/>
            <a:p>
              <a:endParaRPr lang="ar-SA"/>
            </a:p>
          </p:txBody>
        </p:sp>
        <p:sp>
          <p:nvSpPr>
            <p:cNvPr id="3686" name="Freeform 614"/>
            <p:cNvSpPr>
              <a:spLocks/>
            </p:cNvSpPr>
            <p:nvPr/>
          </p:nvSpPr>
          <p:spPr bwMode="auto">
            <a:xfrm>
              <a:off x="3887" y="1777"/>
              <a:ext cx="110" cy="97"/>
            </a:xfrm>
            <a:custGeom>
              <a:avLst/>
              <a:gdLst/>
              <a:ahLst/>
              <a:cxnLst>
                <a:cxn ang="0">
                  <a:pos x="99" y="18"/>
                </a:cxn>
                <a:cxn ang="0">
                  <a:pos x="106" y="11"/>
                </a:cxn>
                <a:cxn ang="0">
                  <a:pos x="124" y="11"/>
                </a:cxn>
                <a:cxn ang="0">
                  <a:pos x="160" y="18"/>
                </a:cxn>
                <a:cxn ang="0">
                  <a:pos x="193" y="29"/>
                </a:cxn>
                <a:cxn ang="0">
                  <a:pos x="229" y="36"/>
                </a:cxn>
                <a:cxn ang="0">
                  <a:pos x="266" y="48"/>
                </a:cxn>
                <a:cxn ang="0">
                  <a:pos x="302" y="72"/>
                </a:cxn>
                <a:cxn ang="0">
                  <a:pos x="335" y="91"/>
                </a:cxn>
                <a:cxn ang="0">
                  <a:pos x="363" y="109"/>
                </a:cxn>
                <a:cxn ang="0">
                  <a:pos x="389" y="123"/>
                </a:cxn>
                <a:cxn ang="0">
                  <a:pos x="407" y="153"/>
                </a:cxn>
                <a:cxn ang="0">
                  <a:pos x="414" y="171"/>
                </a:cxn>
                <a:cxn ang="0">
                  <a:pos x="432" y="196"/>
                </a:cxn>
                <a:cxn ang="0">
                  <a:pos x="440" y="222"/>
                </a:cxn>
                <a:cxn ang="0">
                  <a:pos x="432" y="247"/>
                </a:cxn>
                <a:cxn ang="0">
                  <a:pos x="426" y="283"/>
                </a:cxn>
                <a:cxn ang="0">
                  <a:pos x="414" y="320"/>
                </a:cxn>
                <a:cxn ang="0">
                  <a:pos x="389" y="338"/>
                </a:cxn>
                <a:cxn ang="0">
                  <a:pos x="353" y="356"/>
                </a:cxn>
                <a:cxn ang="0">
                  <a:pos x="309" y="371"/>
                </a:cxn>
                <a:cxn ang="0">
                  <a:pos x="273" y="389"/>
                </a:cxn>
                <a:cxn ang="0">
                  <a:pos x="229" y="381"/>
                </a:cxn>
                <a:cxn ang="0">
                  <a:pos x="203" y="371"/>
                </a:cxn>
                <a:cxn ang="0">
                  <a:pos x="167" y="356"/>
                </a:cxn>
                <a:cxn ang="0">
                  <a:pos x="131" y="338"/>
                </a:cxn>
                <a:cxn ang="0">
                  <a:pos x="106" y="308"/>
                </a:cxn>
                <a:cxn ang="0">
                  <a:pos x="81" y="295"/>
                </a:cxn>
                <a:cxn ang="0">
                  <a:pos x="63" y="265"/>
                </a:cxn>
                <a:cxn ang="0">
                  <a:pos x="37" y="247"/>
                </a:cxn>
                <a:cxn ang="0">
                  <a:pos x="27" y="222"/>
                </a:cxn>
                <a:cxn ang="0">
                  <a:pos x="19" y="204"/>
                </a:cxn>
                <a:cxn ang="0">
                  <a:pos x="8" y="178"/>
                </a:cxn>
                <a:cxn ang="0">
                  <a:pos x="8" y="160"/>
                </a:cxn>
                <a:cxn ang="0">
                  <a:pos x="8" y="142"/>
                </a:cxn>
                <a:cxn ang="0">
                  <a:pos x="27" y="123"/>
                </a:cxn>
                <a:cxn ang="0">
                  <a:pos x="45" y="117"/>
                </a:cxn>
                <a:cxn ang="0">
                  <a:pos x="51" y="99"/>
                </a:cxn>
                <a:cxn ang="0">
                  <a:pos x="70" y="91"/>
                </a:cxn>
                <a:cxn ang="0">
                  <a:pos x="81" y="72"/>
                </a:cxn>
                <a:cxn ang="0">
                  <a:pos x="88" y="54"/>
                </a:cxn>
                <a:cxn ang="0">
                  <a:pos x="99" y="36"/>
                </a:cxn>
              </a:cxnLst>
              <a:rect l="0" t="0" r="r" b="b"/>
              <a:pathLst>
                <a:path w="440" h="389">
                  <a:moveTo>
                    <a:pt x="99" y="29"/>
                  </a:moveTo>
                  <a:lnTo>
                    <a:pt x="99" y="18"/>
                  </a:lnTo>
                  <a:lnTo>
                    <a:pt x="106" y="18"/>
                  </a:lnTo>
                  <a:lnTo>
                    <a:pt x="106" y="11"/>
                  </a:lnTo>
                  <a:lnTo>
                    <a:pt x="106" y="0"/>
                  </a:lnTo>
                  <a:lnTo>
                    <a:pt x="124" y="11"/>
                  </a:lnTo>
                  <a:lnTo>
                    <a:pt x="142" y="11"/>
                  </a:lnTo>
                  <a:lnTo>
                    <a:pt x="160" y="18"/>
                  </a:lnTo>
                  <a:lnTo>
                    <a:pt x="178" y="18"/>
                  </a:lnTo>
                  <a:lnTo>
                    <a:pt x="193" y="29"/>
                  </a:lnTo>
                  <a:lnTo>
                    <a:pt x="211" y="29"/>
                  </a:lnTo>
                  <a:lnTo>
                    <a:pt x="229" y="36"/>
                  </a:lnTo>
                  <a:lnTo>
                    <a:pt x="248" y="36"/>
                  </a:lnTo>
                  <a:lnTo>
                    <a:pt x="266" y="48"/>
                  </a:lnTo>
                  <a:lnTo>
                    <a:pt x="284" y="62"/>
                  </a:lnTo>
                  <a:lnTo>
                    <a:pt x="302" y="72"/>
                  </a:lnTo>
                  <a:lnTo>
                    <a:pt x="317" y="80"/>
                  </a:lnTo>
                  <a:lnTo>
                    <a:pt x="335" y="91"/>
                  </a:lnTo>
                  <a:lnTo>
                    <a:pt x="353" y="99"/>
                  </a:lnTo>
                  <a:lnTo>
                    <a:pt x="363" y="109"/>
                  </a:lnTo>
                  <a:lnTo>
                    <a:pt x="378" y="117"/>
                  </a:lnTo>
                  <a:lnTo>
                    <a:pt x="389" y="123"/>
                  </a:lnTo>
                  <a:lnTo>
                    <a:pt x="396" y="135"/>
                  </a:lnTo>
                  <a:lnTo>
                    <a:pt x="407" y="153"/>
                  </a:lnTo>
                  <a:lnTo>
                    <a:pt x="414" y="160"/>
                  </a:lnTo>
                  <a:lnTo>
                    <a:pt x="414" y="171"/>
                  </a:lnTo>
                  <a:lnTo>
                    <a:pt x="426" y="178"/>
                  </a:lnTo>
                  <a:lnTo>
                    <a:pt x="432" y="196"/>
                  </a:lnTo>
                  <a:lnTo>
                    <a:pt x="440" y="204"/>
                  </a:lnTo>
                  <a:lnTo>
                    <a:pt x="440" y="222"/>
                  </a:lnTo>
                  <a:lnTo>
                    <a:pt x="432" y="240"/>
                  </a:lnTo>
                  <a:lnTo>
                    <a:pt x="432" y="247"/>
                  </a:lnTo>
                  <a:lnTo>
                    <a:pt x="426" y="265"/>
                  </a:lnTo>
                  <a:lnTo>
                    <a:pt x="426" y="283"/>
                  </a:lnTo>
                  <a:lnTo>
                    <a:pt x="414" y="301"/>
                  </a:lnTo>
                  <a:lnTo>
                    <a:pt x="414" y="320"/>
                  </a:lnTo>
                  <a:lnTo>
                    <a:pt x="407" y="326"/>
                  </a:lnTo>
                  <a:lnTo>
                    <a:pt x="389" y="338"/>
                  </a:lnTo>
                  <a:lnTo>
                    <a:pt x="371" y="345"/>
                  </a:lnTo>
                  <a:lnTo>
                    <a:pt x="353" y="356"/>
                  </a:lnTo>
                  <a:lnTo>
                    <a:pt x="327" y="363"/>
                  </a:lnTo>
                  <a:lnTo>
                    <a:pt x="309" y="371"/>
                  </a:lnTo>
                  <a:lnTo>
                    <a:pt x="291" y="381"/>
                  </a:lnTo>
                  <a:lnTo>
                    <a:pt x="273" y="389"/>
                  </a:lnTo>
                  <a:lnTo>
                    <a:pt x="248" y="389"/>
                  </a:lnTo>
                  <a:lnTo>
                    <a:pt x="229" y="381"/>
                  </a:lnTo>
                  <a:lnTo>
                    <a:pt x="223" y="381"/>
                  </a:lnTo>
                  <a:lnTo>
                    <a:pt x="203" y="371"/>
                  </a:lnTo>
                  <a:lnTo>
                    <a:pt x="185" y="363"/>
                  </a:lnTo>
                  <a:lnTo>
                    <a:pt x="167" y="356"/>
                  </a:lnTo>
                  <a:lnTo>
                    <a:pt x="149" y="345"/>
                  </a:lnTo>
                  <a:lnTo>
                    <a:pt x="131" y="338"/>
                  </a:lnTo>
                  <a:lnTo>
                    <a:pt x="113" y="326"/>
                  </a:lnTo>
                  <a:lnTo>
                    <a:pt x="106" y="308"/>
                  </a:lnTo>
                  <a:lnTo>
                    <a:pt x="99" y="301"/>
                  </a:lnTo>
                  <a:lnTo>
                    <a:pt x="81" y="295"/>
                  </a:lnTo>
                  <a:lnTo>
                    <a:pt x="70" y="283"/>
                  </a:lnTo>
                  <a:lnTo>
                    <a:pt x="63" y="265"/>
                  </a:lnTo>
                  <a:lnTo>
                    <a:pt x="51" y="258"/>
                  </a:lnTo>
                  <a:lnTo>
                    <a:pt x="37" y="247"/>
                  </a:lnTo>
                  <a:lnTo>
                    <a:pt x="27" y="232"/>
                  </a:lnTo>
                  <a:lnTo>
                    <a:pt x="27" y="222"/>
                  </a:lnTo>
                  <a:lnTo>
                    <a:pt x="19" y="214"/>
                  </a:lnTo>
                  <a:lnTo>
                    <a:pt x="19" y="204"/>
                  </a:lnTo>
                  <a:lnTo>
                    <a:pt x="19" y="196"/>
                  </a:lnTo>
                  <a:lnTo>
                    <a:pt x="8" y="178"/>
                  </a:lnTo>
                  <a:lnTo>
                    <a:pt x="8" y="171"/>
                  </a:lnTo>
                  <a:lnTo>
                    <a:pt x="8" y="160"/>
                  </a:lnTo>
                  <a:lnTo>
                    <a:pt x="0" y="153"/>
                  </a:lnTo>
                  <a:lnTo>
                    <a:pt x="8" y="142"/>
                  </a:lnTo>
                  <a:lnTo>
                    <a:pt x="19" y="135"/>
                  </a:lnTo>
                  <a:lnTo>
                    <a:pt x="27" y="123"/>
                  </a:lnTo>
                  <a:lnTo>
                    <a:pt x="37" y="123"/>
                  </a:lnTo>
                  <a:lnTo>
                    <a:pt x="45" y="117"/>
                  </a:lnTo>
                  <a:lnTo>
                    <a:pt x="45" y="109"/>
                  </a:lnTo>
                  <a:lnTo>
                    <a:pt x="51" y="99"/>
                  </a:lnTo>
                  <a:lnTo>
                    <a:pt x="63" y="99"/>
                  </a:lnTo>
                  <a:lnTo>
                    <a:pt x="70" y="91"/>
                  </a:lnTo>
                  <a:lnTo>
                    <a:pt x="70" y="80"/>
                  </a:lnTo>
                  <a:lnTo>
                    <a:pt x="81" y="72"/>
                  </a:lnTo>
                  <a:lnTo>
                    <a:pt x="81" y="62"/>
                  </a:lnTo>
                  <a:lnTo>
                    <a:pt x="88" y="54"/>
                  </a:lnTo>
                  <a:lnTo>
                    <a:pt x="88" y="48"/>
                  </a:lnTo>
                  <a:lnTo>
                    <a:pt x="99" y="36"/>
                  </a:lnTo>
                  <a:lnTo>
                    <a:pt x="99" y="29"/>
                  </a:lnTo>
                  <a:close/>
                </a:path>
              </a:pathLst>
            </a:custGeom>
            <a:solidFill>
              <a:srgbClr val="C72978">
                <a:alpha val="10001"/>
              </a:srgbClr>
            </a:solidFill>
            <a:ln w="9525">
              <a:noFill/>
              <a:round/>
              <a:headEnd/>
              <a:tailEnd/>
            </a:ln>
          </p:spPr>
          <p:txBody>
            <a:bodyPr/>
            <a:lstStyle/>
            <a:p>
              <a:endParaRPr lang="ar-SA"/>
            </a:p>
          </p:txBody>
        </p:sp>
        <p:sp>
          <p:nvSpPr>
            <p:cNvPr id="3687" name="Freeform 615"/>
            <p:cNvSpPr>
              <a:spLocks/>
            </p:cNvSpPr>
            <p:nvPr/>
          </p:nvSpPr>
          <p:spPr bwMode="auto">
            <a:xfrm>
              <a:off x="3892" y="1781"/>
              <a:ext cx="81" cy="73"/>
            </a:xfrm>
            <a:custGeom>
              <a:avLst/>
              <a:gdLst/>
              <a:ahLst/>
              <a:cxnLst>
                <a:cxn ang="0">
                  <a:pos x="69" y="18"/>
                </a:cxn>
                <a:cxn ang="0">
                  <a:pos x="80" y="0"/>
                </a:cxn>
                <a:cxn ang="0">
                  <a:pos x="184" y="30"/>
                </a:cxn>
                <a:cxn ang="0">
                  <a:pos x="283" y="81"/>
                </a:cxn>
                <a:cxn ang="0">
                  <a:pos x="326" y="153"/>
                </a:cxn>
                <a:cxn ang="0">
                  <a:pos x="308" y="247"/>
                </a:cxn>
                <a:cxn ang="0">
                  <a:pos x="184" y="290"/>
                </a:cxn>
                <a:cxn ang="0">
                  <a:pos x="87" y="240"/>
                </a:cxn>
                <a:cxn ang="0">
                  <a:pos x="18" y="168"/>
                </a:cxn>
                <a:cxn ang="0">
                  <a:pos x="0" y="105"/>
                </a:cxn>
                <a:cxn ang="0">
                  <a:pos x="44" y="73"/>
                </a:cxn>
                <a:cxn ang="0">
                  <a:pos x="69" y="18"/>
                </a:cxn>
              </a:cxnLst>
              <a:rect l="0" t="0" r="r" b="b"/>
              <a:pathLst>
                <a:path w="326" h="290">
                  <a:moveTo>
                    <a:pt x="69" y="18"/>
                  </a:moveTo>
                  <a:lnTo>
                    <a:pt x="80" y="0"/>
                  </a:lnTo>
                  <a:lnTo>
                    <a:pt x="184" y="30"/>
                  </a:lnTo>
                  <a:lnTo>
                    <a:pt x="283" y="81"/>
                  </a:lnTo>
                  <a:lnTo>
                    <a:pt x="326" y="153"/>
                  </a:lnTo>
                  <a:lnTo>
                    <a:pt x="308" y="247"/>
                  </a:lnTo>
                  <a:lnTo>
                    <a:pt x="184" y="290"/>
                  </a:lnTo>
                  <a:lnTo>
                    <a:pt x="87" y="240"/>
                  </a:lnTo>
                  <a:lnTo>
                    <a:pt x="18" y="168"/>
                  </a:lnTo>
                  <a:lnTo>
                    <a:pt x="0" y="105"/>
                  </a:lnTo>
                  <a:lnTo>
                    <a:pt x="44" y="73"/>
                  </a:lnTo>
                  <a:lnTo>
                    <a:pt x="69" y="18"/>
                  </a:lnTo>
                  <a:close/>
                </a:path>
              </a:pathLst>
            </a:custGeom>
            <a:solidFill>
              <a:srgbClr val="BF2673">
                <a:alpha val="10001"/>
              </a:srgbClr>
            </a:solidFill>
            <a:ln w="9525">
              <a:noFill/>
              <a:round/>
              <a:headEnd/>
              <a:tailEnd/>
            </a:ln>
          </p:spPr>
          <p:txBody>
            <a:bodyPr/>
            <a:lstStyle/>
            <a:p>
              <a:endParaRPr lang="ar-SA"/>
            </a:p>
          </p:txBody>
        </p:sp>
        <p:sp>
          <p:nvSpPr>
            <p:cNvPr id="3688" name="Freeform 616"/>
            <p:cNvSpPr>
              <a:spLocks/>
            </p:cNvSpPr>
            <p:nvPr/>
          </p:nvSpPr>
          <p:spPr bwMode="auto">
            <a:xfrm>
              <a:off x="3547" y="1901"/>
              <a:ext cx="239" cy="332"/>
            </a:xfrm>
            <a:custGeom>
              <a:avLst/>
              <a:gdLst/>
              <a:ahLst/>
              <a:cxnLst>
                <a:cxn ang="0">
                  <a:pos x="744" y="51"/>
                </a:cxn>
                <a:cxn ang="0">
                  <a:pos x="813" y="43"/>
                </a:cxn>
                <a:cxn ang="0">
                  <a:pos x="936" y="457"/>
                </a:cxn>
                <a:cxn ang="0">
                  <a:pos x="955" y="913"/>
                </a:cxn>
                <a:cxn ang="0">
                  <a:pos x="824" y="1204"/>
                </a:cxn>
                <a:cxn ang="0">
                  <a:pos x="450" y="1327"/>
                </a:cxn>
                <a:cxn ang="0">
                  <a:pos x="36" y="1022"/>
                </a:cxn>
                <a:cxn ang="0">
                  <a:pos x="0" y="562"/>
                </a:cxn>
                <a:cxn ang="0">
                  <a:pos x="99" y="191"/>
                </a:cxn>
                <a:cxn ang="0">
                  <a:pos x="275" y="0"/>
                </a:cxn>
                <a:cxn ang="0">
                  <a:pos x="511" y="69"/>
                </a:cxn>
                <a:cxn ang="0">
                  <a:pos x="744" y="51"/>
                </a:cxn>
              </a:cxnLst>
              <a:rect l="0" t="0" r="r" b="b"/>
              <a:pathLst>
                <a:path w="955" h="1327">
                  <a:moveTo>
                    <a:pt x="744" y="51"/>
                  </a:moveTo>
                  <a:lnTo>
                    <a:pt x="813" y="43"/>
                  </a:lnTo>
                  <a:lnTo>
                    <a:pt x="936" y="457"/>
                  </a:lnTo>
                  <a:lnTo>
                    <a:pt x="955" y="913"/>
                  </a:lnTo>
                  <a:lnTo>
                    <a:pt x="824" y="1204"/>
                  </a:lnTo>
                  <a:lnTo>
                    <a:pt x="450" y="1327"/>
                  </a:lnTo>
                  <a:lnTo>
                    <a:pt x="36" y="1022"/>
                  </a:lnTo>
                  <a:lnTo>
                    <a:pt x="0" y="562"/>
                  </a:lnTo>
                  <a:lnTo>
                    <a:pt x="99" y="191"/>
                  </a:lnTo>
                  <a:lnTo>
                    <a:pt x="275" y="0"/>
                  </a:lnTo>
                  <a:lnTo>
                    <a:pt x="511" y="69"/>
                  </a:lnTo>
                  <a:lnTo>
                    <a:pt x="744" y="51"/>
                  </a:lnTo>
                  <a:close/>
                </a:path>
              </a:pathLst>
            </a:custGeom>
            <a:solidFill>
              <a:srgbClr val="FF3399">
                <a:alpha val="10001"/>
              </a:srgbClr>
            </a:solidFill>
            <a:ln w="9525">
              <a:noFill/>
              <a:round/>
              <a:headEnd/>
              <a:tailEnd/>
            </a:ln>
          </p:spPr>
          <p:txBody>
            <a:bodyPr/>
            <a:lstStyle/>
            <a:p>
              <a:endParaRPr lang="ar-SA"/>
            </a:p>
          </p:txBody>
        </p:sp>
        <p:sp>
          <p:nvSpPr>
            <p:cNvPr id="3689" name="Freeform 617"/>
            <p:cNvSpPr>
              <a:spLocks/>
            </p:cNvSpPr>
            <p:nvPr/>
          </p:nvSpPr>
          <p:spPr bwMode="auto">
            <a:xfrm>
              <a:off x="3561" y="1901"/>
              <a:ext cx="218" cy="303"/>
            </a:xfrm>
            <a:custGeom>
              <a:avLst/>
              <a:gdLst/>
              <a:ahLst/>
              <a:cxnLst>
                <a:cxn ang="0">
                  <a:pos x="690" y="51"/>
                </a:cxn>
                <a:cxn ang="0">
                  <a:pos x="708" y="43"/>
                </a:cxn>
                <a:cxn ang="0">
                  <a:pos x="723" y="43"/>
                </a:cxn>
                <a:cxn ang="0">
                  <a:pos x="741" y="43"/>
                </a:cxn>
                <a:cxn ang="0">
                  <a:pos x="770" y="137"/>
                </a:cxn>
                <a:cxn ang="0">
                  <a:pos x="802" y="228"/>
                </a:cxn>
                <a:cxn ang="0">
                  <a:pos x="831" y="326"/>
                </a:cxn>
                <a:cxn ang="0">
                  <a:pos x="856" y="420"/>
                </a:cxn>
                <a:cxn ang="0">
                  <a:pos x="864" y="526"/>
                </a:cxn>
                <a:cxn ang="0">
                  <a:pos x="864" y="635"/>
                </a:cxn>
                <a:cxn ang="0">
                  <a:pos x="874" y="740"/>
                </a:cxn>
                <a:cxn ang="0">
                  <a:pos x="874" y="844"/>
                </a:cxn>
                <a:cxn ang="0">
                  <a:pos x="846" y="907"/>
                </a:cxn>
                <a:cxn ang="0">
                  <a:pos x="813" y="976"/>
                </a:cxn>
                <a:cxn ang="0">
                  <a:pos x="784" y="1037"/>
                </a:cxn>
                <a:cxn ang="0">
                  <a:pos x="752" y="1106"/>
                </a:cxn>
                <a:cxn ang="0">
                  <a:pos x="661" y="1131"/>
                </a:cxn>
                <a:cxn ang="0">
                  <a:pos x="581" y="1161"/>
                </a:cxn>
                <a:cxn ang="0">
                  <a:pos x="494" y="1186"/>
                </a:cxn>
                <a:cxn ang="0">
                  <a:pos x="407" y="1212"/>
                </a:cxn>
                <a:cxn ang="0">
                  <a:pos x="309" y="1142"/>
                </a:cxn>
                <a:cxn ang="0">
                  <a:pos x="221" y="1070"/>
                </a:cxn>
                <a:cxn ang="0">
                  <a:pos x="124" y="1004"/>
                </a:cxn>
                <a:cxn ang="0">
                  <a:pos x="37" y="932"/>
                </a:cxn>
                <a:cxn ang="0">
                  <a:pos x="26" y="826"/>
                </a:cxn>
                <a:cxn ang="0">
                  <a:pos x="19" y="729"/>
                </a:cxn>
                <a:cxn ang="0">
                  <a:pos x="8" y="623"/>
                </a:cxn>
                <a:cxn ang="0">
                  <a:pos x="0" y="518"/>
                </a:cxn>
                <a:cxn ang="0">
                  <a:pos x="19" y="438"/>
                </a:cxn>
                <a:cxn ang="0">
                  <a:pos x="45" y="351"/>
                </a:cxn>
                <a:cxn ang="0">
                  <a:pos x="63" y="260"/>
                </a:cxn>
                <a:cxn ang="0">
                  <a:pos x="88" y="173"/>
                </a:cxn>
                <a:cxn ang="0">
                  <a:pos x="124" y="130"/>
                </a:cxn>
                <a:cxn ang="0">
                  <a:pos x="167" y="87"/>
                </a:cxn>
                <a:cxn ang="0">
                  <a:pos x="203" y="43"/>
                </a:cxn>
                <a:cxn ang="0">
                  <a:pos x="248" y="0"/>
                </a:cxn>
                <a:cxn ang="0">
                  <a:pos x="302" y="14"/>
                </a:cxn>
                <a:cxn ang="0">
                  <a:pos x="353" y="32"/>
                </a:cxn>
                <a:cxn ang="0">
                  <a:pos x="407" y="51"/>
                </a:cxn>
                <a:cxn ang="0">
                  <a:pos x="457" y="69"/>
                </a:cxn>
                <a:cxn ang="0">
                  <a:pos x="512" y="61"/>
                </a:cxn>
                <a:cxn ang="0">
                  <a:pos x="574" y="61"/>
                </a:cxn>
                <a:cxn ang="0">
                  <a:pos x="628" y="51"/>
                </a:cxn>
                <a:cxn ang="0">
                  <a:pos x="679" y="51"/>
                </a:cxn>
              </a:cxnLst>
              <a:rect l="0" t="0" r="r" b="b"/>
              <a:pathLst>
                <a:path w="874" h="1212">
                  <a:moveTo>
                    <a:pt x="679" y="51"/>
                  </a:moveTo>
                  <a:lnTo>
                    <a:pt x="690" y="51"/>
                  </a:lnTo>
                  <a:lnTo>
                    <a:pt x="698" y="43"/>
                  </a:lnTo>
                  <a:lnTo>
                    <a:pt x="708" y="43"/>
                  </a:lnTo>
                  <a:lnTo>
                    <a:pt x="716" y="43"/>
                  </a:lnTo>
                  <a:lnTo>
                    <a:pt x="723" y="43"/>
                  </a:lnTo>
                  <a:lnTo>
                    <a:pt x="734" y="43"/>
                  </a:lnTo>
                  <a:lnTo>
                    <a:pt x="741" y="43"/>
                  </a:lnTo>
                  <a:lnTo>
                    <a:pt x="759" y="87"/>
                  </a:lnTo>
                  <a:lnTo>
                    <a:pt x="770" y="137"/>
                  </a:lnTo>
                  <a:lnTo>
                    <a:pt x="784" y="184"/>
                  </a:lnTo>
                  <a:lnTo>
                    <a:pt x="802" y="228"/>
                  </a:lnTo>
                  <a:lnTo>
                    <a:pt x="813" y="279"/>
                  </a:lnTo>
                  <a:lnTo>
                    <a:pt x="831" y="326"/>
                  </a:lnTo>
                  <a:lnTo>
                    <a:pt x="838" y="369"/>
                  </a:lnTo>
                  <a:lnTo>
                    <a:pt x="856" y="420"/>
                  </a:lnTo>
                  <a:lnTo>
                    <a:pt x="856" y="475"/>
                  </a:lnTo>
                  <a:lnTo>
                    <a:pt x="864" y="526"/>
                  </a:lnTo>
                  <a:lnTo>
                    <a:pt x="864" y="580"/>
                  </a:lnTo>
                  <a:lnTo>
                    <a:pt x="864" y="635"/>
                  </a:lnTo>
                  <a:lnTo>
                    <a:pt x="864" y="686"/>
                  </a:lnTo>
                  <a:lnTo>
                    <a:pt x="874" y="740"/>
                  </a:lnTo>
                  <a:lnTo>
                    <a:pt x="874" y="790"/>
                  </a:lnTo>
                  <a:lnTo>
                    <a:pt x="874" y="844"/>
                  </a:lnTo>
                  <a:lnTo>
                    <a:pt x="856" y="870"/>
                  </a:lnTo>
                  <a:lnTo>
                    <a:pt x="846" y="907"/>
                  </a:lnTo>
                  <a:lnTo>
                    <a:pt x="831" y="943"/>
                  </a:lnTo>
                  <a:lnTo>
                    <a:pt x="813" y="976"/>
                  </a:lnTo>
                  <a:lnTo>
                    <a:pt x="795" y="1004"/>
                  </a:lnTo>
                  <a:lnTo>
                    <a:pt x="784" y="1037"/>
                  </a:lnTo>
                  <a:lnTo>
                    <a:pt x="770" y="1070"/>
                  </a:lnTo>
                  <a:lnTo>
                    <a:pt x="752" y="1106"/>
                  </a:lnTo>
                  <a:lnTo>
                    <a:pt x="708" y="1113"/>
                  </a:lnTo>
                  <a:lnTo>
                    <a:pt x="661" y="1131"/>
                  </a:lnTo>
                  <a:lnTo>
                    <a:pt x="617" y="1142"/>
                  </a:lnTo>
                  <a:lnTo>
                    <a:pt x="581" y="1161"/>
                  </a:lnTo>
                  <a:lnTo>
                    <a:pt x="538" y="1175"/>
                  </a:lnTo>
                  <a:lnTo>
                    <a:pt x="494" y="1186"/>
                  </a:lnTo>
                  <a:lnTo>
                    <a:pt x="450" y="1204"/>
                  </a:lnTo>
                  <a:lnTo>
                    <a:pt x="407" y="1212"/>
                  </a:lnTo>
                  <a:lnTo>
                    <a:pt x="363" y="1175"/>
                  </a:lnTo>
                  <a:lnTo>
                    <a:pt x="309" y="1142"/>
                  </a:lnTo>
                  <a:lnTo>
                    <a:pt x="266" y="1106"/>
                  </a:lnTo>
                  <a:lnTo>
                    <a:pt x="221" y="1070"/>
                  </a:lnTo>
                  <a:lnTo>
                    <a:pt x="178" y="1037"/>
                  </a:lnTo>
                  <a:lnTo>
                    <a:pt x="124" y="1004"/>
                  </a:lnTo>
                  <a:lnTo>
                    <a:pt x="81" y="968"/>
                  </a:lnTo>
                  <a:lnTo>
                    <a:pt x="37" y="932"/>
                  </a:lnTo>
                  <a:lnTo>
                    <a:pt x="26" y="881"/>
                  </a:lnTo>
                  <a:lnTo>
                    <a:pt x="26" y="826"/>
                  </a:lnTo>
                  <a:lnTo>
                    <a:pt x="19" y="783"/>
                  </a:lnTo>
                  <a:lnTo>
                    <a:pt x="19" y="729"/>
                  </a:lnTo>
                  <a:lnTo>
                    <a:pt x="8" y="678"/>
                  </a:lnTo>
                  <a:lnTo>
                    <a:pt x="8" y="623"/>
                  </a:lnTo>
                  <a:lnTo>
                    <a:pt x="0" y="572"/>
                  </a:lnTo>
                  <a:lnTo>
                    <a:pt x="0" y="518"/>
                  </a:lnTo>
                  <a:lnTo>
                    <a:pt x="8" y="475"/>
                  </a:lnTo>
                  <a:lnTo>
                    <a:pt x="19" y="438"/>
                  </a:lnTo>
                  <a:lnTo>
                    <a:pt x="26" y="395"/>
                  </a:lnTo>
                  <a:lnTo>
                    <a:pt x="45" y="351"/>
                  </a:lnTo>
                  <a:lnTo>
                    <a:pt x="55" y="308"/>
                  </a:lnTo>
                  <a:lnTo>
                    <a:pt x="63" y="260"/>
                  </a:lnTo>
                  <a:lnTo>
                    <a:pt x="70" y="217"/>
                  </a:lnTo>
                  <a:lnTo>
                    <a:pt x="88" y="173"/>
                  </a:lnTo>
                  <a:lnTo>
                    <a:pt x="106" y="155"/>
                  </a:lnTo>
                  <a:lnTo>
                    <a:pt x="124" y="130"/>
                  </a:lnTo>
                  <a:lnTo>
                    <a:pt x="142" y="112"/>
                  </a:lnTo>
                  <a:lnTo>
                    <a:pt x="167" y="87"/>
                  </a:lnTo>
                  <a:lnTo>
                    <a:pt x="185" y="69"/>
                  </a:lnTo>
                  <a:lnTo>
                    <a:pt x="203" y="43"/>
                  </a:lnTo>
                  <a:lnTo>
                    <a:pt x="229" y="25"/>
                  </a:lnTo>
                  <a:lnTo>
                    <a:pt x="248" y="0"/>
                  </a:lnTo>
                  <a:lnTo>
                    <a:pt x="272" y="6"/>
                  </a:lnTo>
                  <a:lnTo>
                    <a:pt x="302" y="14"/>
                  </a:lnTo>
                  <a:lnTo>
                    <a:pt x="327" y="25"/>
                  </a:lnTo>
                  <a:lnTo>
                    <a:pt x="353" y="32"/>
                  </a:lnTo>
                  <a:lnTo>
                    <a:pt x="381" y="43"/>
                  </a:lnTo>
                  <a:lnTo>
                    <a:pt x="407" y="51"/>
                  </a:lnTo>
                  <a:lnTo>
                    <a:pt x="432" y="61"/>
                  </a:lnTo>
                  <a:lnTo>
                    <a:pt x="457" y="69"/>
                  </a:lnTo>
                  <a:lnTo>
                    <a:pt x="487" y="61"/>
                  </a:lnTo>
                  <a:lnTo>
                    <a:pt x="512" y="61"/>
                  </a:lnTo>
                  <a:lnTo>
                    <a:pt x="538" y="61"/>
                  </a:lnTo>
                  <a:lnTo>
                    <a:pt x="574" y="61"/>
                  </a:lnTo>
                  <a:lnTo>
                    <a:pt x="599" y="51"/>
                  </a:lnTo>
                  <a:lnTo>
                    <a:pt x="628" y="51"/>
                  </a:lnTo>
                  <a:lnTo>
                    <a:pt x="653" y="51"/>
                  </a:lnTo>
                  <a:lnTo>
                    <a:pt x="679" y="51"/>
                  </a:lnTo>
                  <a:close/>
                </a:path>
              </a:pathLst>
            </a:custGeom>
            <a:solidFill>
              <a:srgbClr val="F83395">
                <a:alpha val="10001"/>
              </a:srgbClr>
            </a:solidFill>
            <a:ln w="9525">
              <a:noFill/>
              <a:round/>
              <a:headEnd/>
              <a:tailEnd/>
            </a:ln>
          </p:spPr>
          <p:txBody>
            <a:bodyPr/>
            <a:lstStyle/>
            <a:p>
              <a:endParaRPr lang="ar-SA"/>
            </a:p>
          </p:txBody>
        </p:sp>
        <p:sp>
          <p:nvSpPr>
            <p:cNvPr id="3690" name="Freeform 618"/>
            <p:cNvSpPr>
              <a:spLocks/>
            </p:cNvSpPr>
            <p:nvPr/>
          </p:nvSpPr>
          <p:spPr bwMode="auto">
            <a:xfrm>
              <a:off x="3572" y="1901"/>
              <a:ext cx="200" cy="277"/>
            </a:xfrm>
            <a:custGeom>
              <a:avLst/>
              <a:gdLst/>
              <a:ahLst/>
              <a:cxnLst>
                <a:cxn ang="0">
                  <a:pos x="627" y="43"/>
                </a:cxn>
                <a:cxn ang="0">
                  <a:pos x="645" y="43"/>
                </a:cxn>
                <a:cxn ang="0">
                  <a:pos x="663" y="43"/>
                </a:cxn>
                <a:cxn ang="0">
                  <a:pos x="678" y="43"/>
                </a:cxn>
                <a:cxn ang="0">
                  <a:pos x="707" y="123"/>
                </a:cxn>
                <a:cxn ang="0">
                  <a:pos x="732" y="209"/>
                </a:cxn>
                <a:cxn ang="0">
                  <a:pos x="757" y="297"/>
                </a:cxn>
                <a:cxn ang="0">
                  <a:pos x="786" y="387"/>
                </a:cxn>
                <a:cxn ang="0">
                  <a:pos x="786" y="481"/>
                </a:cxn>
                <a:cxn ang="0">
                  <a:pos x="793" y="572"/>
                </a:cxn>
                <a:cxn ang="0">
                  <a:pos x="793" y="667"/>
                </a:cxn>
                <a:cxn ang="0">
                  <a:pos x="801" y="765"/>
                </a:cxn>
                <a:cxn ang="0">
                  <a:pos x="775" y="826"/>
                </a:cxn>
                <a:cxn ang="0">
                  <a:pos x="739" y="888"/>
                </a:cxn>
                <a:cxn ang="0">
                  <a:pos x="714" y="950"/>
                </a:cxn>
                <a:cxn ang="0">
                  <a:pos x="689" y="1012"/>
                </a:cxn>
                <a:cxn ang="0">
                  <a:pos x="608" y="1030"/>
                </a:cxn>
                <a:cxn ang="0">
                  <a:pos x="529" y="1052"/>
                </a:cxn>
                <a:cxn ang="0">
                  <a:pos x="449" y="1080"/>
                </a:cxn>
                <a:cxn ang="0">
                  <a:pos x="369" y="1106"/>
                </a:cxn>
                <a:cxn ang="0">
                  <a:pos x="290" y="1044"/>
                </a:cxn>
                <a:cxn ang="0">
                  <a:pos x="203" y="976"/>
                </a:cxn>
                <a:cxn ang="0">
                  <a:pos x="122" y="913"/>
                </a:cxn>
                <a:cxn ang="0">
                  <a:pos x="36" y="852"/>
                </a:cxn>
                <a:cxn ang="0">
                  <a:pos x="25" y="758"/>
                </a:cxn>
                <a:cxn ang="0">
                  <a:pos x="18" y="659"/>
                </a:cxn>
                <a:cxn ang="0">
                  <a:pos x="10" y="572"/>
                </a:cxn>
                <a:cxn ang="0">
                  <a:pos x="0" y="475"/>
                </a:cxn>
                <a:cxn ang="0">
                  <a:pos x="18" y="395"/>
                </a:cxn>
                <a:cxn ang="0">
                  <a:pos x="43" y="315"/>
                </a:cxn>
                <a:cxn ang="0">
                  <a:pos x="61" y="246"/>
                </a:cxn>
                <a:cxn ang="0">
                  <a:pos x="79" y="166"/>
                </a:cxn>
                <a:cxn ang="0">
                  <a:pos x="115" y="123"/>
                </a:cxn>
                <a:cxn ang="0">
                  <a:pos x="158" y="87"/>
                </a:cxn>
                <a:cxn ang="0">
                  <a:pos x="195" y="43"/>
                </a:cxn>
                <a:cxn ang="0">
                  <a:pos x="227" y="0"/>
                </a:cxn>
                <a:cxn ang="0">
                  <a:pos x="282" y="14"/>
                </a:cxn>
                <a:cxn ang="0">
                  <a:pos x="326" y="32"/>
                </a:cxn>
                <a:cxn ang="0">
                  <a:pos x="381" y="43"/>
                </a:cxn>
                <a:cxn ang="0">
                  <a:pos x="424" y="61"/>
                </a:cxn>
                <a:cxn ang="0">
                  <a:pos x="475" y="61"/>
                </a:cxn>
                <a:cxn ang="0">
                  <a:pos x="521" y="51"/>
                </a:cxn>
                <a:cxn ang="0">
                  <a:pos x="572" y="51"/>
                </a:cxn>
                <a:cxn ang="0">
                  <a:pos x="616" y="43"/>
                </a:cxn>
              </a:cxnLst>
              <a:rect l="0" t="0" r="r" b="b"/>
              <a:pathLst>
                <a:path w="801" h="1106">
                  <a:moveTo>
                    <a:pt x="616" y="43"/>
                  </a:moveTo>
                  <a:lnTo>
                    <a:pt x="627" y="43"/>
                  </a:lnTo>
                  <a:lnTo>
                    <a:pt x="634" y="43"/>
                  </a:lnTo>
                  <a:lnTo>
                    <a:pt x="645" y="43"/>
                  </a:lnTo>
                  <a:lnTo>
                    <a:pt x="653" y="43"/>
                  </a:lnTo>
                  <a:lnTo>
                    <a:pt x="663" y="43"/>
                  </a:lnTo>
                  <a:lnTo>
                    <a:pt x="671" y="43"/>
                  </a:lnTo>
                  <a:lnTo>
                    <a:pt x="678" y="43"/>
                  </a:lnTo>
                  <a:lnTo>
                    <a:pt x="696" y="87"/>
                  </a:lnTo>
                  <a:lnTo>
                    <a:pt x="707" y="123"/>
                  </a:lnTo>
                  <a:lnTo>
                    <a:pt x="725" y="166"/>
                  </a:lnTo>
                  <a:lnTo>
                    <a:pt x="732" y="209"/>
                  </a:lnTo>
                  <a:lnTo>
                    <a:pt x="739" y="254"/>
                  </a:lnTo>
                  <a:lnTo>
                    <a:pt x="757" y="297"/>
                  </a:lnTo>
                  <a:lnTo>
                    <a:pt x="768" y="341"/>
                  </a:lnTo>
                  <a:lnTo>
                    <a:pt x="786" y="387"/>
                  </a:lnTo>
                  <a:lnTo>
                    <a:pt x="786" y="432"/>
                  </a:lnTo>
                  <a:lnTo>
                    <a:pt x="786" y="481"/>
                  </a:lnTo>
                  <a:lnTo>
                    <a:pt x="793" y="526"/>
                  </a:lnTo>
                  <a:lnTo>
                    <a:pt x="793" y="572"/>
                  </a:lnTo>
                  <a:lnTo>
                    <a:pt x="793" y="623"/>
                  </a:lnTo>
                  <a:lnTo>
                    <a:pt x="793" y="667"/>
                  </a:lnTo>
                  <a:lnTo>
                    <a:pt x="793" y="722"/>
                  </a:lnTo>
                  <a:lnTo>
                    <a:pt x="801" y="765"/>
                  </a:lnTo>
                  <a:lnTo>
                    <a:pt x="786" y="801"/>
                  </a:lnTo>
                  <a:lnTo>
                    <a:pt x="775" y="826"/>
                  </a:lnTo>
                  <a:lnTo>
                    <a:pt x="757" y="852"/>
                  </a:lnTo>
                  <a:lnTo>
                    <a:pt x="739" y="888"/>
                  </a:lnTo>
                  <a:lnTo>
                    <a:pt x="732" y="913"/>
                  </a:lnTo>
                  <a:lnTo>
                    <a:pt x="714" y="950"/>
                  </a:lnTo>
                  <a:lnTo>
                    <a:pt x="707" y="976"/>
                  </a:lnTo>
                  <a:lnTo>
                    <a:pt x="689" y="1012"/>
                  </a:lnTo>
                  <a:lnTo>
                    <a:pt x="653" y="1022"/>
                  </a:lnTo>
                  <a:lnTo>
                    <a:pt x="608" y="1030"/>
                  </a:lnTo>
                  <a:lnTo>
                    <a:pt x="572" y="1044"/>
                  </a:lnTo>
                  <a:lnTo>
                    <a:pt x="529" y="1052"/>
                  </a:lnTo>
                  <a:lnTo>
                    <a:pt x="493" y="1070"/>
                  </a:lnTo>
                  <a:lnTo>
                    <a:pt x="449" y="1080"/>
                  </a:lnTo>
                  <a:lnTo>
                    <a:pt x="412" y="1088"/>
                  </a:lnTo>
                  <a:lnTo>
                    <a:pt x="369" y="1106"/>
                  </a:lnTo>
                  <a:lnTo>
                    <a:pt x="336" y="1070"/>
                  </a:lnTo>
                  <a:lnTo>
                    <a:pt x="290" y="1044"/>
                  </a:lnTo>
                  <a:lnTo>
                    <a:pt x="246" y="1012"/>
                  </a:lnTo>
                  <a:lnTo>
                    <a:pt x="203" y="976"/>
                  </a:lnTo>
                  <a:lnTo>
                    <a:pt x="158" y="950"/>
                  </a:lnTo>
                  <a:lnTo>
                    <a:pt x="122" y="913"/>
                  </a:lnTo>
                  <a:lnTo>
                    <a:pt x="79" y="881"/>
                  </a:lnTo>
                  <a:lnTo>
                    <a:pt x="36" y="852"/>
                  </a:lnTo>
                  <a:lnTo>
                    <a:pt x="36" y="801"/>
                  </a:lnTo>
                  <a:lnTo>
                    <a:pt x="25" y="758"/>
                  </a:lnTo>
                  <a:lnTo>
                    <a:pt x="25" y="714"/>
                  </a:lnTo>
                  <a:lnTo>
                    <a:pt x="18" y="659"/>
                  </a:lnTo>
                  <a:lnTo>
                    <a:pt x="18" y="616"/>
                  </a:lnTo>
                  <a:lnTo>
                    <a:pt x="10" y="572"/>
                  </a:lnTo>
                  <a:lnTo>
                    <a:pt x="10" y="518"/>
                  </a:lnTo>
                  <a:lnTo>
                    <a:pt x="0" y="475"/>
                  </a:lnTo>
                  <a:lnTo>
                    <a:pt x="10" y="438"/>
                  </a:lnTo>
                  <a:lnTo>
                    <a:pt x="18" y="395"/>
                  </a:lnTo>
                  <a:lnTo>
                    <a:pt x="36" y="359"/>
                  </a:lnTo>
                  <a:lnTo>
                    <a:pt x="43" y="315"/>
                  </a:lnTo>
                  <a:lnTo>
                    <a:pt x="54" y="279"/>
                  </a:lnTo>
                  <a:lnTo>
                    <a:pt x="61" y="246"/>
                  </a:lnTo>
                  <a:lnTo>
                    <a:pt x="72" y="199"/>
                  </a:lnTo>
                  <a:lnTo>
                    <a:pt x="79" y="166"/>
                  </a:lnTo>
                  <a:lnTo>
                    <a:pt x="97" y="148"/>
                  </a:lnTo>
                  <a:lnTo>
                    <a:pt x="115" y="123"/>
                  </a:lnTo>
                  <a:lnTo>
                    <a:pt x="140" y="105"/>
                  </a:lnTo>
                  <a:lnTo>
                    <a:pt x="158" y="87"/>
                  </a:lnTo>
                  <a:lnTo>
                    <a:pt x="176" y="61"/>
                  </a:lnTo>
                  <a:lnTo>
                    <a:pt x="195" y="43"/>
                  </a:lnTo>
                  <a:lnTo>
                    <a:pt x="209" y="25"/>
                  </a:lnTo>
                  <a:lnTo>
                    <a:pt x="227" y="0"/>
                  </a:lnTo>
                  <a:lnTo>
                    <a:pt x="257" y="6"/>
                  </a:lnTo>
                  <a:lnTo>
                    <a:pt x="282" y="14"/>
                  </a:lnTo>
                  <a:lnTo>
                    <a:pt x="300" y="25"/>
                  </a:lnTo>
                  <a:lnTo>
                    <a:pt x="326" y="32"/>
                  </a:lnTo>
                  <a:lnTo>
                    <a:pt x="351" y="43"/>
                  </a:lnTo>
                  <a:lnTo>
                    <a:pt x="381" y="43"/>
                  </a:lnTo>
                  <a:lnTo>
                    <a:pt x="399" y="51"/>
                  </a:lnTo>
                  <a:lnTo>
                    <a:pt x="424" y="61"/>
                  </a:lnTo>
                  <a:lnTo>
                    <a:pt x="449" y="61"/>
                  </a:lnTo>
                  <a:lnTo>
                    <a:pt x="475" y="61"/>
                  </a:lnTo>
                  <a:lnTo>
                    <a:pt x="503" y="51"/>
                  </a:lnTo>
                  <a:lnTo>
                    <a:pt x="521" y="51"/>
                  </a:lnTo>
                  <a:lnTo>
                    <a:pt x="547" y="51"/>
                  </a:lnTo>
                  <a:lnTo>
                    <a:pt x="572" y="51"/>
                  </a:lnTo>
                  <a:lnTo>
                    <a:pt x="598" y="51"/>
                  </a:lnTo>
                  <a:lnTo>
                    <a:pt x="616" y="43"/>
                  </a:lnTo>
                  <a:close/>
                </a:path>
              </a:pathLst>
            </a:custGeom>
            <a:solidFill>
              <a:srgbClr val="F13191">
                <a:alpha val="10001"/>
              </a:srgbClr>
            </a:solidFill>
            <a:ln w="9525">
              <a:noFill/>
              <a:round/>
              <a:headEnd/>
              <a:tailEnd/>
            </a:ln>
          </p:spPr>
          <p:txBody>
            <a:bodyPr/>
            <a:lstStyle/>
            <a:p>
              <a:endParaRPr lang="ar-SA"/>
            </a:p>
          </p:txBody>
        </p:sp>
        <p:sp>
          <p:nvSpPr>
            <p:cNvPr id="3691" name="Freeform 619"/>
            <p:cNvSpPr>
              <a:spLocks/>
            </p:cNvSpPr>
            <p:nvPr/>
          </p:nvSpPr>
          <p:spPr bwMode="auto">
            <a:xfrm>
              <a:off x="3585" y="1903"/>
              <a:ext cx="179" cy="249"/>
            </a:xfrm>
            <a:custGeom>
              <a:avLst/>
              <a:gdLst/>
              <a:ahLst/>
              <a:cxnLst>
                <a:cxn ang="0">
                  <a:pos x="562" y="37"/>
                </a:cxn>
                <a:cxn ang="0">
                  <a:pos x="580" y="37"/>
                </a:cxn>
                <a:cxn ang="0">
                  <a:pos x="599" y="37"/>
                </a:cxn>
                <a:cxn ang="0">
                  <a:pos x="617" y="70"/>
                </a:cxn>
                <a:cxn ang="0">
                  <a:pos x="642" y="149"/>
                </a:cxn>
                <a:cxn ang="0">
                  <a:pos x="671" y="222"/>
                </a:cxn>
                <a:cxn ang="0">
                  <a:pos x="685" y="302"/>
                </a:cxn>
                <a:cxn ang="0">
                  <a:pos x="703" y="381"/>
                </a:cxn>
                <a:cxn ang="0">
                  <a:pos x="703" y="469"/>
                </a:cxn>
                <a:cxn ang="0">
                  <a:pos x="714" y="556"/>
                </a:cxn>
                <a:cxn ang="0">
                  <a:pos x="714" y="643"/>
                </a:cxn>
                <a:cxn ang="0">
                  <a:pos x="703" y="716"/>
                </a:cxn>
                <a:cxn ang="0">
                  <a:pos x="678" y="770"/>
                </a:cxn>
                <a:cxn ang="0">
                  <a:pos x="653" y="820"/>
                </a:cxn>
                <a:cxn ang="0">
                  <a:pos x="624" y="875"/>
                </a:cxn>
                <a:cxn ang="0">
                  <a:pos x="580" y="919"/>
                </a:cxn>
                <a:cxn ang="0">
                  <a:pos x="511" y="937"/>
                </a:cxn>
                <a:cxn ang="0">
                  <a:pos x="439" y="962"/>
                </a:cxn>
                <a:cxn ang="0">
                  <a:pos x="370" y="980"/>
                </a:cxn>
                <a:cxn ang="0">
                  <a:pos x="297" y="962"/>
                </a:cxn>
                <a:cxn ang="0">
                  <a:pos x="221" y="907"/>
                </a:cxn>
                <a:cxn ang="0">
                  <a:pos x="141" y="846"/>
                </a:cxn>
                <a:cxn ang="0">
                  <a:pos x="68" y="795"/>
                </a:cxn>
                <a:cxn ang="0">
                  <a:pos x="25" y="716"/>
                </a:cxn>
                <a:cxn ang="0">
                  <a:pos x="18" y="635"/>
                </a:cxn>
                <a:cxn ang="0">
                  <a:pos x="7" y="548"/>
                </a:cxn>
                <a:cxn ang="0">
                  <a:pos x="0" y="469"/>
                </a:cxn>
                <a:cxn ang="0">
                  <a:pos x="7" y="389"/>
                </a:cxn>
                <a:cxn ang="0">
                  <a:pos x="25" y="320"/>
                </a:cxn>
                <a:cxn ang="0">
                  <a:pos x="43" y="248"/>
                </a:cxn>
                <a:cxn ang="0">
                  <a:pos x="61" y="178"/>
                </a:cxn>
                <a:cxn ang="0">
                  <a:pos x="86" y="124"/>
                </a:cxn>
                <a:cxn ang="0">
                  <a:pos x="122" y="88"/>
                </a:cxn>
                <a:cxn ang="0">
                  <a:pos x="155" y="55"/>
                </a:cxn>
                <a:cxn ang="0">
                  <a:pos x="185" y="19"/>
                </a:cxn>
                <a:cxn ang="0">
                  <a:pos x="228" y="0"/>
                </a:cxn>
                <a:cxn ang="0">
                  <a:pos x="272" y="19"/>
                </a:cxn>
                <a:cxn ang="0">
                  <a:pos x="315" y="26"/>
                </a:cxn>
                <a:cxn ang="0">
                  <a:pos x="358" y="45"/>
                </a:cxn>
                <a:cxn ang="0">
                  <a:pos x="406" y="45"/>
                </a:cxn>
                <a:cxn ang="0">
                  <a:pos x="449" y="45"/>
                </a:cxn>
                <a:cxn ang="0">
                  <a:pos x="493" y="45"/>
                </a:cxn>
                <a:cxn ang="0">
                  <a:pos x="529" y="37"/>
                </a:cxn>
              </a:cxnLst>
              <a:rect l="0" t="0" r="r" b="b"/>
              <a:pathLst>
                <a:path w="714" h="998">
                  <a:moveTo>
                    <a:pt x="554" y="37"/>
                  </a:moveTo>
                  <a:lnTo>
                    <a:pt x="562" y="37"/>
                  </a:lnTo>
                  <a:lnTo>
                    <a:pt x="573" y="37"/>
                  </a:lnTo>
                  <a:lnTo>
                    <a:pt x="580" y="37"/>
                  </a:lnTo>
                  <a:lnTo>
                    <a:pt x="591" y="37"/>
                  </a:lnTo>
                  <a:lnTo>
                    <a:pt x="599" y="37"/>
                  </a:lnTo>
                  <a:lnTo>
                    <a:pt x="609" y="37"/>
                  </a:lnTo>
                  <a:lnTo>
                    <a:pt x="617" y="70"/>
                  </a:lnTo>
                  <a:lnTo>
                    <a:pt x="635" y="106"/>
                  </a:lnTo>
                  <a:lnTo>
                    <a:pt x="642" y="149"/>
                  </a:lnTo>
                  <a:lnTo>
                    <a:pt x="653" y="185"/>
                  </a:lnTo>
                  <a:lnTo>
                    <a:pt x="671" y="222"/>
                  </a:lnTo>
                  <a:lnTo>
                    <a:pt x="678" y="266"/>
                  </a:lnTo>
                  <a:lnTo>
                    <a:pt x="685" y="302"/>
                  </a:lnTo>
                  <a:lnTo>
                    <a:pt x="703" y="345"/>
                  </a:lnTo>
                  <a:lnTo>
                    <a:pt x="703" y="381"/>
                  </a:lnTo>
                  <a:lnTo>
                    <a:pt x="703" y="426"/>
                  </a:lnTo>
                  <a:lnTo>
                    <a:pt x="703" y="469"/>
                  </a:lnTo>
                  <a:lnTo>
                    <a:pt x="714" y="512"/>
                  </a:lnTo>
                  <a:lnTo>
                    <a:pt x="714" y="556"/>
                  </a:lnTo>
                  <a:lnTo>
                    <a:pt x="714" y="599"/>
                  </a:lnTo>
                  <a:lnTo>
                    <a:pt x="714" y="643"/>
                  </a:lnTo>
                  <a:lnTo>
                    <a:pt x="714" y="690"/>
                  </a:lnTo>
                  <a:lnTo>
                    <a:pt x="703" y="716"/>
                  </a:lnTo>
                  <a:lnTo>
                    <a:pt x="685" y="741"/>
                  </a:lnTo>
                  <a:lnTo>
                    <a:pt x="678" y="770"/>
                  </a:lnTo>
                  <a:lnTo>
                    <a:pt x="671" y="795"/>
                  </a:lnTo>
                  <a:lnTo>
                    <a:pt x="653" y="820"/>
                  </a:lnTo>
                  <a:lnTo>
                    <a:pt x="642" y="846"/>
                  </a:lnTo>
                  <a:lnTo>
                    <a:pt x="624" y="875"/>
                  </a:lnTo>
                  <a:lnTo>
                    <a:pt x="617" y="901"/>
                  </a:lnTo>
                  <a:lnTo>
                    <a:pt x="580" y="919"/>
                  </a:lnTo>
                  <a:lnTo>
                    <a:pt x="544" y="926"/>
                  </a:lnTo>
                  <a:lnTo>
                    <a:pt x="511" y="937"/>
                  </a:lnTo>
                  <a:lnTo>
                    <a:pt x="475" y="944"/>
                  </a:lnTo>
                  <a:lnTo>
                    <a:pt x="439" y="962"/>
                  </a:lnTo>
                  <a:lnTo>
                    <a:pt x="406" y="970"/>
                  </a:lnTo>
                  <a:lnTo>
                    <a:pt x="370" y="980"/>
                  </a:lnTo>
                  <a:lnTo>
                    <a:pt x="333" y="998"/>
                  </a:lnTo>
                  <a:lnTo>
                    <a:pt x="297" y="962"/>
                  </a:lnTo>
                  <a:lnTo>
                    <a:pt x="254" y="937"/>
                  </a:lnTo>
                  <a:lnTo>
                    <a:pt x="221" y="907"/>
                  </a:lnTo>
                  <a:lnTo>
                    <a:pt x="185" y="875"/>
                  </a:lnTo>
                  <a:lnTo>
                    <a:pt x="141" y="846"/>
                  </a:lnTo>
                  <a:lnTo>
                    <a:pt x="104" y="820"/>
                  </a:lnTo>
                  <a:lnTo>
                    <a:pt x="68" y="795"/>
                  </a:lnTo>
                  <a:lnTo>
                    <a:pt x="25" y="759"/>
                  </a:lnTo>
                  <a:lnTo>
                    <a:pt x="25" y="716"/>
                  </a:lnTo>
                  <a:lnTo>
                    <a:pt x="18" y="680"/>
                  </a:lnTo>
                  <a:lnTo>
                    <a:pt x="18" y="635"/>
                  </a:lnTo>
                  <a:lnTo>
                    <a:pt x="18" y="592"/>
                  </a:lnTo>
                  <a:lnTo>
                    <a:pt x="7" y="548"/>
                  </a:lnTo>
                  <a:lnTo>
                    <a:pt x="7" y="512"/>
                  </a:lnTo>
                  <a:lnTo>
                    <a:pt x="0" y="469"/>
                  </a:lnTo>
                  <a:lnTo>
                    <a:pt x="0" y="426"/>
                  </a:lnTo>
                  <a:lnTo>
                    <a:pt x="7" y="389"/>
                  </a:lnTo>
                  <a:lnTo>
                    <a:pt x="18" y="353"/>
                  </a:lnTo>
                  <a:lnTo>
                    <a:pt x="25" y="320"/>
                  </a:lnTo>
                  <a:lnTo>
                    <a:pt x="32" y="284"/>
                  </a:lnTo>
                  <a:lnTo>
                    <a:pt x="43" y="248"/>
                  </a:lnTo>
                  <a:lnTo>
                    <a:pt x="50" y="211"/>
                  </a:lnTo>
                  <a:lnTo>
                    <a:pt x="61" y="178"/>
                  </a:lnTo>
                  <a:lnTo>
                    <a:pt x="68" y="142"/>
                  </a:lnTo>
                  <a:lnTo>
                    <a:pt x="86" y="124"/>
                  </a:lnTo>
                  <a:lnTo>
                    <a:pt x="104" y="106"/>
                  </a:lnTo>
                  <a:lnTo>
                    <a:pt x="122" y="88"/>
                  </a:lnTo>
                  <a:lnTo>
                    <a:pt x="141" y="70"/>
                  </a:lnTo>
                  <a:lnTo>
                    <a:pt x="155" y="55"/>
                  </a:lnTo>
                  <a:lnTo>
                    <a:pt x="167" y="37"/>
                  </a:lnTo>
                  <a:lnTo>
                    <a:pt x="185" y="19"/>
                  </a:lnTo>
                  <a:lnTo>
                    <a:pt x="203" y="0"/>
                  </a:lnTo>
                  <a:lnTo>
                    <a:pt x="228" y="0"/>
                  </a:lnTo>
                  <a:lnTo>
                    <a:pt x="246" y="8"/>
                  </a:lnTo>
                  <a:lnTo>
                    <a:pt x="272" y="19"/>
                  </a:lnTo>
                  <a:lnTo>
                    <a:pt x="290" y="26"/>
                  </a:lnTo>
                  <a:lnTo>
                    <a:pt x="315" y="26"/>
                  </a:lnTo>
                  <a:lnTo>
                    <a:pt x="333" y="37"/>
                  </a:lnTo>
                  <a:lnTo>
                    <a:pt x="358" y="45"/>
                  </a:lnTo>
                  <a:lnTo>
                    <a:pt x="376" y="55"/>
                  </a:lnTo>
                  <a:lnTo>
                    <a:pt x="406" y="45"/>
                  </a:lnTo>
                  <a:lnTo>
                    <a:pt x="421" y="45"/>
                  </a:lnTo>
                  <a:lnTo>
                    <a:pt x="449" y="45"/>
                  </a:lnTo>
                  <a:lnTo>
                    <a:pt x="467" y="45"/>
                  </a:lnTo>
                  <a:lnTo>
                    <a:pt x="493" y="45"/>
                  </a:lnTo>
                  <a:lnTo>
                    <a:pt x="511" y="45"/>
                  </a:lnTo>
                  <a:lnTo>
                    <a:pt x="529" y="37"/>
                  </a:lnTo>
                  <a:lnTo>
                    <a:pt x="554" y="37"/>
                  </a:lnTo>
                  <a:close/>
                </a:path>
              </a:pathLst>
            </a:custGeom>
            <a:solidFill>
              <a:srgbClr val="EA308D">
                <a:alpha val="10001"/>
              </a:srgbClr>
            </a:solidFill>
            <a:ln w="9525">
              <a:noFill/>
              <a:round/>
              <a:headEnd/>
              <a:tailEnd/>
            </a:ln>
          </p:spPr>
          <p:txBody>
            <a:bodyPr/>
            <a:lstStyle/>
            <a:p>
              <a:endParaRPr lang="ar-SA"/>
            </a:p>
          </p:txBody>
        </p:sp>
        <p:sp>
          <p:nvSpPr>
            <p:cNvPr id="3692" name="Freeform 620"/>
            <p:cNvSpPr>
              <a:spLocks/>
            </p:cNvSpPr>
            <p:nvPr/>
          </p:nvSpPr>
          <p:spPr bwMode="auto">
            <a:xfrm>
              <a:off x="3598" y="1903"/>
              <a:ext cx="158" cy="220"/>
            </a:xfrm>
            <a:custGeom>
              <a:avLst/>
              <a:gdLst/>
              <a:ahLst/>
              <a:cxnLst>
                <a:cxn ang="0">
                  <a:pos x="504" y="37"/>
                </a:cxn>
                <a:cxn ang="0">
                  <a:pos x="523" y="37"/>
                </a:cxn>
                <a:cxn ang="0">
                  <a:pos x="541" y="26"/>
                </a:cxn>
                <a:cxn ang="0">
                  <a:pos x="559" y="99"/>
                </a:cxn>
                <a:cxn ang="0">
                  <a:pos x="585" y="167"/>
                </a:cxn>
                <a:cxn ang="0">
                  <a:pos x="603" y="240"/>
                </a:cxn>
                <a:cxn ang="0">
                  <a:pos x="628" y="302"/>
                </a:cxn>
                <a:cxn ang="0">
                  <a:pos x="628" y="381"/>
                </a:cxn>
                <a:cxn ang="0">
                  <a:pos x="628" y="457"/>
                </a:cxn>
                <a:cxn ang="0">
                  <a:pos x="635" y="538"/>
                </a:cxn>
                <a:cxn ang="0">
                  <a:pos x="635" y="610"/>
                </a:cxn>
                <a:cxn ang="0">
                  <a:pos x="610" y="661"/>
                </a:cxn>
                <a:cxn ang="0">
                  <a:pos x="592" y="708"/>
                </a:cxn>
                <a:cxn ang="0">
                  <a:pos x="567" y="759"/>
                </a:cxn>
                <a:cxn ang="0">
                  <a:pos x="549" y="802"/>
                </a:cxn>
                <a:cxn ang="0">
                  <a:pos x="486" y="820"/>
                </a:cxn>
                <a:cxn ang="0">
                  <a:pos x="425" y="846"/>
                </a:cxn>
                <a:cxn ang="0">
                  <a:pos x="356" y="864"/>
                </a:cxn>
                <a:cxn ang="0">
                  <a:pos x="295" y="882"/>
                </a:cxn>
                <a:cxn ang="0">
                  <a:pos x="232" y="831"/>
                </a:cxn>
                <a:cxn ang="0">
                  <a:pos x="160" y="784"/>
                </a:cxn>
                <a:cxn ang="0">
                  <a:pos x="91" y="734"/>
                </a:cxn>
                <a:cxn ang="0">
                  <a:pos x="29" y="680"/>
                </a:cxn>
                <a:cxn ang="0">
                  <a:pos x="18" y="599"/>
                </a:cxn>
                <a:cxn ang="0">
                  <a:pos x="11" y="530"/>
                </a:cxn>
                <a:cxn ang="0">
                  <a:pos x="0" y="451"/>
                </a:cxn>
                <a:cxn ang="0">
                  <a:pos x="0" y="381"/>
                </a:cxn>
                <a:cxn ang="0">
                  <a:pos x="11" y="320"/>
                </a:cxn>
                <a:cxn ang="0">
                  <a:pos x="29" y="254"/>
                </a:cxn>
                <a:cxn ang="0">
                  <a:pos x="44" y="193"/>
                </a:cxn>
                <a:cxn ang="0">
                  <a:pos x="62" y="131"/>
                </a:cxn>
                <a:cxn ang="0">
                  <a:pos x="91" y="99"/>
                </a:cxn>
                <a:cxn ang="0">
                  <a:pos x="123" y="63"/>
                </a:cxn>
                <a:cxn ang="0">
                  <a:pos x="153" y="37"/>
                </a:cxn>
                <a:cxn ang="0">
                  <a:pos x="178" y="0"/>
                </a:cxn>
                <a:cxn ang="0">
                  <a:pos x="222" y="8"/>
                </a:cxn>
                <a:cxn ang="0">
                  <a:pos x="258" y="26"/>
                </a:cxn>
                <a:cxn ang="0">
                  <a:pos x="301" y="37"/>
                </a:cxn>
                <a:cxn ang="0">
                  <a:pos x="338" y="45"/>
                </a:cxn>
                <a:cxn ang="0">
                  <a:pos x="371" y="45"/>
                </a:cxn>
                <a:cxn ang="0">
                  <a:pos x="417" y="45"/>
                </a:cxn>
                <a:cxn ang="0">
                  <a:pos x="450" y="37"/>
                </a:cxn>
                <a:cxn ang="0">
                  <a:pos x="494" y="37"/>
                </a:cxn>
              </a:cxnLst>
              <a:rect l="0" t="0" r="r" b="b"/>
              <a:pathLst>
                <a:path w="635" h="882">
                  <a:moveTo>
                    <a:pt x="494" y="37"/>
                  </a:moveTo>
                  <a:lnTo>
                    <a:pt x="504" y="37"/>
                  </a:lnTo>
                  <a:lnTo>
                    <a:pt x="512" y="37"/>
                  </a:lnTo>
                  <a:lnTo>
                    <a:pt x="523" y="37"/>
                  </a:lnTo>
                  <a:lnTo>
                    <a:pt x="530" y="26"/>
                  </a:lnTo>
                  <a:lnTo>
                    <a:pt x="541" y="26"/>
                  </a:lnTo>
                  <a:lnTo>
                    <a:pt x="549" y="63"/>
                  </a:lnTo>
                  <a:lnTo>
                    <a:pt x="559" y="99"/>
                  </a:lnTo>
                  <a:lnTo>
                    <a:pt x="574" y="131"/>
                  </a:lnTo>
                  <a:lnTo>
                    <a:pt x="585" y="167"/>
                  </a:lnTo>
                  <a:lnTo>
                    <a:pt x="592" y="203"/>
                  </a:lnTo>
                  <a:lnTo>
                    <a:pt x="603" y="240"/>
                  </a:lnTo>
                  <a:lnTo>
                    <a:pt x="610" y="273"/>
                  </a:lnTo>
                  <a:lnTo>
                    <a:pt x="628" y="302"/>
                  </a:lnTo>
                  <a:lnTo>
                    <a:pt x="628" y="345"/>
                  </a:lnTo>
                  <a:lnTo>
                    <a:pt x="628" y="381"/>
                  </a:lnTo>
                  <a:lnTo>
                    <a:pt x="628" y="426"/>
                  </a:lnTo>
                  <a:lnTo>
                    <a:pt x="628" y="457"/>
                  </a:lnTo>
                  <a:lnTo>
                    <a:pt x="628" y="494"/>
                  </a:lnTo>
                  <a:lnTo>
                    <a:pt x="635" y="538"/>
                  </a:lnTo>
                  <a:lnTo>
                    <a:pt x="635" y="574"/>
                  </a:lnTo>
                  <a:lnTo>
                    <a:pt x="635" y="610"/>
                  </a:lnTo>
                  <a:lnTo>
                    <a:pt x="628" y="635"/>
                  </a:lnTo>
                  <a:lnTo>
                    <a:pt x="610" y="661"/>
                  </a:lnTo>
                  <a:lnTo>
                    <a:pt x="603" y="680"/>
                  </a:lnTo>
                  <a:lnTo>
                    <a:pt x="592" y="708"/>
                  </a:lnTo>
                  <a:lnTo>
                    <a:pt x="585" y="734"/>
                  </a:lnTo>
                  <a:lnTo>
                    <a:pt x="567" y="759"/>
                  </a:lnTo>
                  <a:lnTo>
                    <a:pt x="559" y="777"/>
                  </a:lnTo>
                  <a:lnTo>
                    <a:pt x="549" y="802"/>
                  </a:lnTo>
                  <a:lnTo>
                    <a:pt x="512" y="813"/>
                  </a:lnTo>
                  <a:lnTo>
                    <a:pt x="486" y="820"/>
                  </a:lnTo>
                  <a:lnTo>
                    <a:pt x="450" y="838"/>
                  </a:lnTo>
                  <a:lnTo>
                    <a:pt x="425" y="846"/>
                  </a:lnTo>
                  <a:lnTo>
                    <a:pt x="389" y="856"/>
                  </a:lnTo>
                  <a:lnTo>
                    <a:pt x="356" y="864"/>
                  </a:lnTo>
                  <a:lnTo>
                    <a:pt x="326" y="875"/>
                  </a:lnTo>
                  <a:lnTo>
                    <a:pt x="295" y="882"/>
                  </a:lnTo>
                  <a:lnTo>
                    <a:pt x="265" y="856"/>
                  </a:lnTo>
                  <a:lnTo>
                    <a:pt x="232" y="831"/>
                  </a:lnTo>
                  <a:lnTo>
                    <a:pt x="196" y="802"/>
                  </a:lnTo>
                  <a:lnTo>
                    <a:pt x="160" y="784"/>
                  </a:lnTo>
                  <a:lnTo>
                    <a:pt x="123" y="759"/>
                  </a:lnTo>
                  <a:lnTo>
                    <a:pt x="91" y="734"/>
                  </a:lnTo>
                  <a:lnTo>
                    <a:pt x="54" y="708"/>
                  </a:lnTo>
                  <a:lnTo>
                    <a:pt x="29" y="680"/>
                  </a:lnTo>
                  <a:lnTo>
                    <a:pt x="18" y="643"/>
                  </a:lnTo>
                  <a:lnTo>
                    <a:pt x="18" y="599"/>
                  </a:lnTo>
                  <a:lnTo>
                    <a:pt x="11" y="566"/>
                  </a:lnTo>
                  <a:lnTo>
                    <a:pt x="11" y="530"/>
                  </a:lnTo>
                  <a:lnTo>
                    <a:pt x="11" y="494"/>
                  </a:lnTo>
                  <a:lnTo>
                    <a:pt x="0" y="451"/>
                  </a:lnTo>
                  <a:lnTo>
                    <a:pt x="0" y="414"/>
                  </a:lnTo>
                  <a:lnTo>
                    <a:pt x="0" y="381"/>
                  </a:lnTo>
                  <a:lnTo>
                    <a:pt x="0" y="345"/>
                  </a:lnTo>
                  <a:lnTo>
                    <a:pt x="11" y="320"/>
                  </a:lnTo>
                  <a:lnTo>
                    <a:pt x="18" y="284"/>
                  </a:lnTo>
                  <a:lnTo>
                    <a:pt x="29" y="254"/>
                  </a:lnTo>
                  <a:lnTo>
                    <a:pt x="36" y="222"/>
                  </a:lnTo>
                  <a:lnTo>
                    <a:pt x="44" y="193"/>
                  </a:lnTo>
                  <a:lnTo>
                    <a:pt x="54" y="160"/>
                  </a:lnTo>
                  <a:lnTo>
                    <a:pt x="62" y="131"/>
                  </a:lnTo>
                  <a:lnTo>
                    <a:pt x="80" y="117"/>
                  </a:lnTo>
                  <a:lnTo>
                    <a:pt x="91" y="99"/>
                  </a:lnTo>
                  <a:lnTo>
                    <a:pt x="105" y="81"/>
                  </a:lnTo>
                  <a:lnTo>
                    <a:pt x="123" y="63"/>
                  </a:lnTo>
                  <a:lnTo>
                    <a:pt x="135" y="45"/>
                  </a:lnTo>
                  <a:lnTo>
                    <a:pt x="153" y="37"/>
                  </a:lnTo>
                  <a:lnTo>
                    <a:pt x="171" y="19"/>
                  </a:lnTo>
                  <a:lnTo>
                    <a:pt x="178" y="0"/>
                  </a:lnTo>
                  <a:lnTo>
                    <a:pt x="196" y="8"/>
                  </a:lnTo>
                  <a:lnTo>
                    <a:pt x="222" y="8"/>
                  </a:lnTo>
                  <a:lnTo>
                    <a:pt x="240" y="19"/>
                  </a:lnTo>
                  <a:lnTo>
                    <a:pt x="258" y="26"/>
                  </a:lnTo>
                  <a:lnTo>
                    <a:pt x="277" y="26"/>
                  </a:lnTo>
                  <a:lnTo>
                    <a:pt x="301" y="37"/>
                  </a:lnTo>
                  <a:lnTo>
                    <a:pt x="320" y="45"/>
                  </a:lnTo>
                  <a:lnTo>
                    <a:pt x="338" y="45"/>
                  </a:lnTo>
                  <a:lnTo>
                    <a:pt x="356" y="45"/>
                  </a:lnTo>
                  <a:lnTo>
                    <a:pt x="371" y="45"/>
                  </a:lnTo>
                  <a:lnTo>
                    <a:pt x="399" y="45"/>
                  </a:lnTo>
                  <a:lnTo>
                    <a:pt x="417" y="45"/>
                  </a:lnTo>
                  <a:lnTo>
                    <a:pt x="432" y="37"/>
                  </a:lnTo>
                  <a:lnTo>
                    <a:pt x="450" y="37"/>
                  </a:lnTo>
                  <a:lnTo>
                    <a:pt x="468" y="37"/>
                  </a:lnTo>
                  <a:lnTo>
                    <a:pt x="494" y="37"/>
                  </a:lnTo>
                  <a:close/>
                </a:path>
              </a:pathLst>
            </a:custGeom>
            <a:solidFill>
              <a:srgbClr val="E32E89">
                <a:alpha val="10001"/>
              </a:srgbClr>
            </a:solidFill>
            <a:ln w="9525">
              <a:noFill/>
              <a:round/>
              <a:headEnd/>
              <a:tailEnd/>
            </a:ln>
          </p:spPr>
          <p:txBody>
            <a:bodyPr/>
            <a:lstStyle/>
            <a:p>
              <a:endParaRPr lang="ar-SA"/>
            </a:p>
          </p:txBody>
        </p:sp>
        <p:sp>
          <p:nvSpPr>
            <p:cNvPr id="3693" name="Freeform 621"/>
            <p:cNvSpPr>
              <a:spLocks/>
            </p:cNvSpPr>
            <p:nvPr/>
          </p:nvSpPr>
          <p:spPr bwMode="auto">
            <a:xfrm>
              <a:off x="3609" y="1903"/>
              <a:ext cx="141" cy="194"/>
            </a:xfrm>
            <a:custGeom>
              <a:avLst/>
              <a:gdLst/>
              <a:ahLst/>
              <a:cxnLst>
                <a:cxn ang="0">
                  <a:pos x="442" y="37"/>
                </a:cxn>
                <a:cxn ang="0">
                  <a:pos x="450" y="26"/>
                </a:cxn>
                <a:cxn ang="0">
                  <a:pos x="468" y="26"/>
                </a:cxn>
                <a:cxn ang="0">
                  <a:pos x="486" y="55"/>
                </a:cxn>
                <a:cxn ang="0">
                  <a:pos x="505" y="117"/>
                </a:cxn>
                <a:cxn ang="0">
                  <a:pos x="523" y="178"/>
                </a:cxn>
                <a:cxn ang="0">
                  <a:pos x="541" y="240"/>
                </a:cxn>
                <a:cxn ang="0">
                  <a:pos x="548" y="302"/>
                </a:cxn>
                <a:cxn ang="0">
                  <a:pos x="559" y="371"/>
                </a:cxn>
                <a:cxn ang="0">
                  <a:pos x="559" y="432"/>
                </a:cxn>
                <a:cxn ang="0">
                  <a:pos x="559" y="505"/>
                </a:cxn>
                <a:cxn ang="0">
                  <a:pos x="548" y="556"/>
                </a:cxn>
                <a:cxn ang="0">
                  <a:pos x="530" y="599"/>
                </a:cxn>
                <a:cxn ang="0">
                  <a:pos x="515" y="643"/>
                </a:cxn>
                <a:cxn ang="0">
                  <a:pos x="497" y="690"/>
                </a:cxn>
                <a:cxn ang="0">
                  <a:pos x="460" y="716"/>
                </a:cxn>
                <a:cxn ang="0">
                  <a:pos x="399" y="734"/>
                </a:cxn>
                <a:cxn ang="0">
                  <a:pos x="345" y="752"/>
                </a:cxn>
                <a:cxn ang="0">
                  <a:pos x="294" y="770"/>
                </a:cxn>
                <a:cxn ang="0">
                  <a:pos x="233" y="752"/>
                </a:cxn>
                <a:cxn ang="0">
                  <a:pos x="178" y="708"/>
                </a:cxn>
                <a:cxn ang="0">
                  <a:pos x="116" y="661"/>
                </a:cxn>
                <a:cxn ang="0">
                  <a:pos x="55" y="617"/>
                </a:cxn>
                <a:cxn ang="0">
                  <a:pos x="28" y="566"/>
                </a:cxn>
                <a:cxn ang="0">
                  <a:pos x="18" y="494"/>
                </a:cxn>
                <a:cxn ang="0">
                  <a:pos x="10" y="432"/>
                </a:cxn>
                <a:cxn ang="0">
                  <a:pos x="10" y="363"/>
                </a:cxn>
                <a:cxn ang="0">
                  <a:pos x="10" y="309"/>
                </a:cxn>
                <a:cxn ang="0">
                  <a:pos x="28" y="248"/>
                </a:cxn>
                <a:cxn ang="0">
                  <a:pos x="36" y="193"/>
                </a:cxn>
                <a:cxn ang="0">
                  <a:pos x="55" y="142"/>
                </a:cxn>
                <a:cxn ang="0">
                  <a:pos x="73" y="99"/>
                </a:cxn>
                <a:cxn ang="0">
                  <a:pos x="98" y="70"/>
                </a:cxn>
                <a:cxn ang="0">
                  <a:pos x="127" y="45"/>
                </a:cxn>
                <a:cxn ang="0">
                  <a:pos x="152" y="19"/>
                </a:cxn>
                <a:cxn ang="0">
                  <a:pos x="178" y="8"/>
                </a:cxn>
                <a:cxn ang="0">
                  <a:pos x="214" y="19"/>
                </a:cxn>
                <a:cxn ang="0">
                  <a:pos x="251" y="26"/>
                </a:cxn>
                <a:cxn ang="0">
                  <a:pos x="282" y="37"/>
                </a:cxn>
                <a:cxn ang="0">
                  <a:pos x="319" y="45"/>
                </a:cxn>
                <a:cxn ang="0">
                  <a:pos x="355" y="37"/>
                </a:cxn>
                <a:cxn ang="0">
                  <a:pos x="388" y="37"/>
                </a:cxn>
                <a:cxn ang="0">
                  <a:pos x="417" y="37"/>
                </a:cxn>
              </a:cxnLst>
              <a:rect l="0" t="0" r="r" b="b"/>
              <a:pathLst>
                <a:path w="566" h="777">
                  <a:moveTo>
                    <a:pt x="435" y="37"/>
                  </a:moveTo>
                  <a:lnTo>
                    <a:pt x="442" y="37"/>
                  </a:lnTo>
                  <a:lnTo>
                    <a:pt x="442" y="26"/>
                  </a:lnTo>
                  <a:lnTo>
                    <a:pt x="450" y="26"/>
                  </a:lnTo>
                  <a:lnTo>
                    <a:pt x="460" y="26"/>
                  </a:lnTo>
                  <a:lnTo>
                    <a:pt x="468" y="26"/>
                  </a:lnTo>
                  <a:lnTo>
                    <a:pt x="479" y="26"/>
                  </a:lnTo>
                  <a:lnTo>
                    <a:pt x="486" y="55"/>
                  </a:lnTo>
                  <a:lnTo>
                    <a:pt x="497" y="88"/>
                  </a:lnTo>
                  <a:lnTo>
                    <a:pt x="505" y="117"/>
                  </a:lnTo>
                  <a:lnTo>
                    <a:pt x="515" y="149"/>
                  </a:lnTo>
                  <a:lnTo>
                    <a:pt x="523" y="178"/>
                  </a:lnTo>
                  <a:lnTo>
                    <a:pt x="530" y="211"/>
                  </a:lnTo>
                  <a:lnTo>
                    <a:pt x="541" y="240"/>
                  </a:lnTo>
                  <a:lnTo>
                    <a:pt x="548" y="266"/>
                  </a:lnTo>
                  <a:lnTo>
                    <a:pt x="548" y="302"/>
                  </a:lnTo>
                  <a:lnTo>
                    <a:pt x="559" y="335"/>
                  </a:lnTo>
                  <a:lnTo>
                    <a:pt x="559" y="371"/>
                  </a:lnTo>
                  <a:lnTo>
                    <a:pt x="559" y="407"/>
                  </a:lnTo>
                  <a:lnTo>
                    <a:pt x="559" y="432"/>
                  </a:lnTo>
                  <a:lnTo>
                    <a:pt x="559" y="469"/>
                  </a:lnTo>
                  <a:lnTo>
                    <a:pt x="559" y="505"/>
                  </a:lnTo>
                  <a:lnTo>
                    <a:pt x="566" y="538"/>
                  </a:lnTo>
                  <a:lnTo>
                    <a:pt x="548" y="556"/>
                  </a:lnTo>
                  <a:lnTo>
                    <a:pt x="541" y="581"/>
                  </a:lnTo>
                  <a:lnTo>
                    <a:pt x="530" y="599"/>
                  </a:lnTo>
                  <a:lnTo>
                    <a:pt x="523" y="617"/>
                  </a:lnTo>
                  <a:lnTo>
                    <a:pt x="515" y="643"/>
                  </a:lnTo>
                  <a:lnTo>
                    <a:pt x="505" y="661"/>
                  </a:lnTo>
                  <a:lnTo>
                    <a:pt x="497" y="690"/>
                  </a:lnTo>
                  <a:lnTo>
                    <a:pt x="486" y="708"/>
                  </a:lnTo>
                  <a:lnTo>
                    <a:pt x="460" y="716"/>
                  </a:lnTo>
                  <a:lnTo>
                    <a:pt x="424" y="723"/>
                  </a:lnTo>
                  <a:lnTo>
                    <a:pt x="399" y="734"/>
                  </a:lnTo>
                  <a:lnTo>
                    <a:pt x="373" y="741"/>
                  </a:lnTo>
                  <a:lnTo>
                    <a:pt x="345" y="752"/>
                  </a:lnTo>
                  <a:lnTo>
                    <a:pt x="319" y="759"/>
                  </a:lnTo>
                  <a:lnTo>
                    <a:pt x="294" y="770"/>
                  </a:lnTo>
                  <a:lnTo>
                    <a:pt x="264" y="777"/>
                  </a:lnTo>
                  <a:lnTo>
                    <a:pt x="233" y="752"/>
                  </a:lnTo>
                  <a:lnTo>
                    <a:pt x="203" y="734"/>
                  </a:lnTo>
                  <a:lnTo>
                    <a:pt x="178" y="708"/>
                  </a:lnTo>
                  <a:lnTo>
                    <a:pt x="142" y="690"/>
                  </a:lnTo>
                  <a:lnTo>
                    <a:pt x="116" y="661"/>
                  </a:lnTo>
                  <a:lnTo>
                    <a:pt x="91" y="643"/>
                  </a:lnTo>
                  <a:lnTo>
                    <a:pt x="55" y="617"/>
                  </a:lnTo>
                  <a:lnTo>
                    <a:pt x="28" y="592"/>
                  </a:lnTo>
                  <a:lnTo>
                    <a:pt x="28" y="566"/>
                  </a:lnTo>
                  <a:lnTo>
                    <a:pt x="18" y="530"/>
                  </a:lnTo>
                  <a:lnTo>
                    <a:pt x="18" y="494"/>
                  </a:lnTo>
                  <a:lnTo>
                    <a:pt x="18" y="469"/>
                  </a:lnTo>
                  <a:lnTo>
                    <a:pt x="10" y="432"/>
                  </a:lnTo>
                  <a:lnTo>
                    <a:pt x="10" y="396"/>
                  </a:lnTo>
                  <a:lnTo>
                    <a:pt x="10" y="363"/>
                  </a:lnTo>
                  <a:lnTo>
                    <a:pt x="0" y="335"/>
                  </a:lnTo>
                  <a:lnTo>
                    <a:pt x="10" y="309"/>
                  </a:lnTo>
                  <a:lnTo>
                    <a:pt x="18" y="273"/>
                  </a:lnTo>
                  <a:lnTo>
                    <a:pt x="28" y="248"/>
                  </a:lnTo>
                  <a:lnTo>
                    <a:pt x="28" y="222"/>
                  </a:lnTo>
                  <a:lnTo>
                    <a:pt x="36" y="193"/>
                  </a:lnTo>
                  <a:lnTo>
                    <a:pt x="47" y="167"/>
                  </a:lnTo>
                  <a:lnTo>
                    <a:pt x="55" y="142"/>
                  </a:lnTo>
                  <a:lnTo>
                    <a:pt x="61" y="117"/>
                  </a:lnTo>
                  <a:lnTo>
                    <a:pt x="73" y="99"/>
                  </a:lnTo>
                  <a:lnTo>
                    <a:pt x="91" y="88"/>
                  </a:lnTo>
                  <a:lnTo>
                    <a:pt x="98" y="70"/>
                  </a:lnTo>
                  <a:lnTo>
                    <a:pt x="109" y="55"/>
                  </a:lnTo>
                  <a:lnTo>
                    <a:pt x="127" y="45"/>
                  </a:lnTo>
                  <a:lnTo>
                    <a:pt x="134" y="26"/>
                  </a:lnTo>
                  <a:lnTo>
                    <a:pt x="152" y="19"/>
                  </a:lnTo>
                  <a:lnTo>
                    <a:pt x="160" y="0"/>
                  </a:lnTo>
                  <a:lnTo>
                    <a:pt x="178" y="8"/>
                  </a:lnTo>
                  <a:lnTo>
                    <a:pt x="196" y="8"/>
                  </a:lnTo>
                  <a:lnTo>
                    <a:pt x="214" y="19"/>
                  </a:lnTo>
                  <a:lnTo>
                    <a:pt x="233" y="19"/>
                  </a:lnTo>
                  <a:lnTo>
                    <a:pt x="251" y="26"/>
                  </a:lnTo>
                  <a:lnTo>
                    <a:pt x="264" y="37"/>
                  </a:lnTo>
                  <a:lnTo>
                    <a:pt x="282" y="37"/>
                  </a:lnTo>
                  <a:lnTo>
                    <a:pt x="301" y="45"/>
                  </a:lnTo>
                  <a:lnTo>
                    <a:pt x="319" y="45"/>
                  </a:lnTo>
                  <a:lnTo>
                    <a:pt x="337" y="37"/>
                  </a:lnTo>
                  <a:lnTo>
                    <a:pt x="355" y="37"/>
                  </a:lnTo>
                  <a:lnTo>
                    <a:pt x="373" y="37"/>
                  </a:lnTo>
                  <a:lnTo>
                    <a:pt x="388" y="37"/>
                  </a:lnTo>
                  <a:lnTo>
                    <a:pt x="399" y="37"/>
                  </a:lnTo>
                  <a:lnTo>
                    <a:pt x="417" y="37"/>
                  </a:lnTo>
                  <a:lnTo>
                    <a:pt x="435" y="37"/>
                  </a:lnTo>
                  <a:close/>
                </a:path>
              </a:pathLst>
            </a:custGeom>
            <a:solidFill>
              <a:srgbClr val="DC2C84">
                <a:alpha val="10001"/>
              </a:srgbClr>
            </a:solidFill>
            <a:ln w="9525">
              <a:noFill/>
              <a:round/>
              <a:headEnd/>
              <a:tailEnd/>
            </a:ln>
          </p:spPr>
          <p:txBody>
            <a:bodyPr/>
            <a:lstStyle/>
            <a:p>
              <a:endParaRPr lang="ar-SA"/>
            </a:p>
          </p:txBody>
        </p:sp>
        <p:sp>
          <p:nvSpPr>
            <p:cNvPr id="3694" name="Freeform 622"/>
            <p:cNvSpPr>
              <a:spLocks/>
            </p:cNvSpPr>
            <p:nvPr/>
          </p:nvSpPr>
          <p:spPr bwMode="auto">
            <a:xfrm>
              <a:off x="3622" y="1903"/>
              <a:ext cx="119" cy="168"/>
            </a:xfrm>
            <a:custGeom>
              <a:avLst/>
              <a:gdLst/>
              <a:ahLst/>
              <a:cxnLst>
                <a:cxn ang="0">
                  <a:pos x="380" y="26"/>
                </a:cxn>
                <a:cxn ang="0">
                  <a:pos x="395" y="26"/>
                </a:cxn>
                <a:cxn ang="0">
                  <a:pos x="413" y="55"/>
                </a:cxn>
                <a:cxn ang="0">
                  <a:pos x="431" y="106"/>
                </a:cxn>
                <a:cxn ang="0">
                  <a:pos x="442" y="149"/>
                </a:cxn>
                <a:cxn ang="0">
                  <a:pos x="460" y="203"/>
                </a:cxn>
                <a:cxn ang="0">
                  <a:pos x="468" y="254"/>
                </a:cxn>
                <a:cxn ang="0">
                  <a:pos x="475" y="320"/>
                </a:cxn>
                <a:cxn ang="0">
                  <a:pos x="475" y="381"/>
                </a:cxn>
                <a:cxn ang="0">
                  <a:pos x="475" y="432"/>
                </a:cxn>
                <a:cxn ang="0">
                  <a:pos x="468" y="475"/>
                </a:cxn>
                <a:cxn ang="0">
                  <a:pos x="450" y="512"/>
                </a:cxn>
                <a:cxn ang="0">
                  <a:pos x="431" y="556"/>
                </a:cxn>
                <a:cxn ang="0">
                  <a:pos x="424" y="592"/>
                </a:cxn>
                <a:cxn ang="0">
                  <a:pos x="387" y="617"/>
                </a:cxn>
                <a:cxn ang="0">
                  <a:pos x="344" y="629"/>
                </a:cxn>
                <a:cxn ang="0">
                  <a:pos x="290" y="643"/>
                </a:cxn>
                <a:cxn ang="0">
                  <a:pos x="246" y="661"/>
                </a:cxn>
                <a:cxn ang="0">
                  <a:pos x="196" y="643"/>
                </a:cxn>
                <a:cxn ang="0">
                  <a:pos x="148" y="610"/>
                </a:cxn>
                <a:cxn ang="0">
                  <a:pos x="97" y="574"/>
                </a:cxn>
                <a:cxn ang="0">
                  <a:pos x="43" y="530"/>
                </a:cxn>
                <a:cxn ang="0">
                  <a:pos x="18" y="487"/>
                </a:cxn>
                <a:cxn ang="0">
                  <a:pos x="6" y="426"/>
                </a:cxn>
                <a:cxn ang="0">
                  <a:pos x="6" y="371"/>
                </a:cxn>
                <a:cxn ang="0">
                  <a:pos x="0" y="320"/>
                </a:cxn>
                <a:cxn ang="0">
                  <a:pos x="6" y="266"/>
                </a:cxn>
                <a:cxn ang="0">
                  <a:pos x="18" y="222"/>
                </a:cxn>
                <a:cxn ang="0">
                  <a:pos x="24" y="167"/>
                </a:cxn>
                <a:cxn ang="0">
                  <a:pos x="43" y="124"/>
                </a:cxn>
                <a:cxn ang="0">
                  <a:pos x="61" y="88"/>
                </a:cxn>
                <a:cxn ang="0">
                  <a:pos x="79" y="63"/>
                </a:cxn>
                <a:cxn ang="0">
                  <a:pos x="105" y="37"/>
                </a:cxn>
                <a:cxn ang="0">
                  <a:pos x="123" y="19"/>
                </a:cxn>
                <a:cxn ang="0">
                  <a:pos x="148" y="8"/>
                </a:cxn>
                <a:cxn ang="0">
                  <a:pos x="178" y="19"/>
                </a:cxn>
                <a:cxn ang="0">
                  <a:pos x="209" y="26"/>
                </a:cxn>
                <a:cxn ang="0">
                  <a:pos x="239" y="37"/>
                </a:cxn>
                <a:cxn ang="0">
                  <a:pos x="264" y="37"/>
                </a:cxn>
                <a:cxn ang="0">
                  <a:pos x="300" y="37"/>
                </a:cxn>
                <a:cxn ang="0">
                  <a:pos x="326" y="37"/>
                </a:cxn>
                <a:cxn ang="0">
                  <a:pos x="351" y="26"/>
                </a:cxn>
              </a:cxnLst>
              <a:rect l="0" t="0" r="r" b="b"/>
              <a:pathLst>
                <a:path w="475" h="672">
                  <a:moveTo>
                    <a:pt x="369" y="26"/>
                  </a:moveTo>
                  <a:lnTo>
                    <a:pt x="380" y="26"/>
                  </a:lnTo>
                  <a:lnTo>
                    <a:pt x="387" y="26"/>
                  </a:lnTo>
                  <a:lnTo>
                    <a:pt x="395" y="26"/>
                  </a:lnTo>
                  <a:lnTo>
                    <a:pt x="405" y="26"/>
                  </a:lnTo>
                  <a:lnTo>
                    <a:pt x="413" y="55"/>
                  </a:lnTo>
                  <a:lnTo>
                    <a:pt x="424" y="81"/>
                  </a:lnTo>
                  <a:lnTo>
                    <a:pt x="431" y="106"/>
                  </a:lnTo>
                  <a:lnTo>
                    <a:pt x="442" y="131"/>
                  </a:lnTo>
                  <a:lnTo>
                    <a:pt x="442" y="149"/>
                  </a:lnTo>
                  <a:lnTo>
                    <a:pt x="450" y="178"/>
                  </a:lnTo>
                  <a:lnTo>
                    <a:pt x="460" y="203"/>
                  </a:lnTo>
                  <a:lnTo>
                    <a:pt x="468" y="229"/>
                  </a:lnTo>
                  <a:lnTo>
                    <a:pt x="468" y="254"/>
                  </a:lnTo>
                  <a:lnTo>
                    <a:pt x="468" y="291"/>
                  </a:lnTo>
                  <a:lnTo>
                    <a:pt x="475" y="320"/>
                  </a:lnTo>
                  <a:lnTo>
                    <a:pt x="475" y="345"/>
                  </a:lnTo>
                  <a:lnTo>
                    <a:pt x="475" y="381"/>
                  </a:lnTo>
                  <a:lnTo>
                    <a:pt x="475" y="407"/>
                  </a:lnTo>
                  <a:lnTo>
                    <a:pt x="475" y="432"/>
                  </a:lnTo>
                  <a:lnTo>
                    <a:pt x="475" y="457"/>
                  </a:lnTo>
                  <a:lnTo>
                    <a:pt x="468" y="475"/>
                  </a:lnTo>
                  <a:lnTo>
                    <a:pt x="460" y="494"/>
                  </a:lnTo>
                  <a:lnTo>
                    <a:pt x="450" y="512"/>
                  </a:lnTo>
                  <a:lnTo>
                    <a:pt x="442" y="538"/>
                  </a:lnTo>
                  <a:lnTo>
                    <a:pt x="431" y="556"/>
                  </a:lnTo>
                  <a:lnTo>
                    <a:pt x="424" y="574"/>
                  </a:lnTo>
                  <a:lnTo>
                    <a:pt x="424" y="592"/>
                  </a:lnTo>
                  <a:lnTo>
                    <a:pt x="413" y="610"/>
                  </a:lnTo>
                  <a:lnTo>
                    <a:pt x="387" y="617"/>
                  </a:lnTo>
                  <a:lnTo>
                    <a:pt x="362" y="617"/>
                  </a:lnTo>
                  <a:lnTo>
                    <a:pt x="344" y="629"/>
                  </a:lnTo>
                  <a:lnTo>
                    <a:pt x="318" y="635"/>
                  </a:lnTo>
                  <a:lnTo>
                    <a:pt x="290" y="643"/>
                  </a:lnTo>
                  <a:lnTo>
                    <a:pt x="272" y="653"/>
                  </a:lnTo>
                  <a:lnTo>
                    <a:pt x="246" y="661"/>
                  </a:lnTo>
                  <a:lnTo>
                    <a:pt x="221" y="672"/>
                  </a:lnTo>
                  <a:lnTo>
                    <a:pt x="196" y="643"/>
                  </a:lnTo>
                  <a:lnTo>
                    <a:pt x="166" y="629"/>
                  </a:lnTo>
                  <a:lnTo>
                    <a:pt x="148" y="610"/>
                  </a:lnTo>
                  <a:lnTo>
                    <a:pt x="123" y="592"/>
                  </a:lnTo>
                  <a:lnTo>
                    <a:pt x="97" y="574"/>
                  </a:lnTo>
                  <a:lnTo>
                    <a:pt x="72" y="548"/>
                  </a:lnTo>
                  <a:lnTo>
                    <a:pt x="43" y="530"/>
                  </a:lnTo>
                  <a:lnTo>
                    <a:pt x="18" y="512"/>
                  </a:lnTo>
                  <a:lnTo>
                    <a:pt x="18" y="487"/>
                  </a:lnTo>
                  <a:lnTo>
                    <a:pt x="18" y="457"/>
                  </a:lnTo>
                  <a:lnTo>
                    <a:pt x="6" y="426"/>
                  </a:lnTo>
                  <a:lnTo>
                    <a:pt x="6" y="396"/>
                  </a:lnTo>
                  <a:lnTo>
                    <a:pt x="6" y="371"/>
                  </a:lnTo>
                  <a:lnTo>
                    <a:pt x="0" y="345"/>
                  </a:lnTo>
                  <a:lnTo>
                    <a:pt x="0" y="320"/>
                  </a:lnTo>
                  <a:lnTo>
                    <a:pt x="0" y="284"/>
                  </a:lnTo>
                  <a:lnTo>
                    <a:pt x="6" y="266"/>
                  </a:lnTo>
                  <a:lnTo>
                    <a:pt x="6" y="240"/>
                  </a:lnTo>
                  <a:lnTo>
                    <a:pt x="18" y="222"/>
                  </a:lnTo>
                  <a:lnTo>
                    <a:pt x="24" y="193"/>
                  </a:lnTo>
                  <a:lnTo>
                    <a:pt x="24" y="167"/>
                  </a:lnTo>
                  <a:lnTo>
                    <a:pt x="36" y="149"/>
                  </a:lnTo>
                  <a:lnTo>
                    <a:pt x="43" y="124"/>
                  </a:lnTo>
                  <a:lnTo>
                    <a:pt x="43" y="99"/>
                  </a:lnTo>
                  <a:lnTo>
                    <a:pt x="61" y="88"/>
                  </a:lnTo>
                  <a:lnTo>
                    <a:pt x="72" y="81"/>
                  </a:lnTo>
                  <a:lnTo>
                    <a:pt x="79" y="63"/>
                  </a:lnTo>
                  <a:lnTo>
                    <a:pt x="87" y="55"/>
                  </a:lnTo>
                  <a:lnTo>
                    <a:pt x="105" y="37"/>
                  </a:lnTo>
                  <a:lnTo>
                    <a:pt x="115" y="26"/>
                  </a:lnTo>
                  <a:lnTo>
                    <a:pt x="123" y="19"/>
                  </a:lnTo>
                  <a:lnTo>
                    <a:pt x="133" y="0"/>
                  </a:lnTo>
                  <a:lnTo>
                    <a:pt x="148" y="8"/>
                  </a:lnTo>
                  <a:lnTo>
                    <a:pt x="166" y="8"/>
                  </a:lnTo>
                  <a:lnTo>
                    <a:pt x="178" y="19"/>
                  </a:lnTo>
                  <a:lnTo>
                    <a:pt x="196" y="19"/>
                  </a:lnTo>
                  <a:lnTo>
                    <a:pt x="209" y="26"/>
                  </a:lnTo>
                  <a:lnTo>
                    <a:pt x="221" y="26"/>
                  </a:lnTo>
                  <a:lnTo>
                    <a:pt x="239" y="37"/>
                  </a:lnTo>
                  <a:lnTo>
                    <a:pt x="257" y="37"/>
                  </a:lnTo>
                  <a:lnTo>
                    <a:pt x="264" y="37"/>
                  </a:lnTo>
                  <a:lnTo>
                    <a:pt x="282" y="37"/>
                  </a:lnTo>
                  <a:lnTo>
                    <a:pt x="300" y="37"/>
                  </a:lnTo>
                  <a:lnTo>
                    <a:pt x="308" y="37"/>
                  </a:lnTo>
                  <a:lnTo>
                    <a:pt x="326" y="37"/>
                  </a:lnTo>
                  <a:lnTo>
                    <a:pt x="344" y="37"/>
                  </a:lnTo>
                  <a:lnTo>
                    <a:pt x="351" y="26"/>
                  </a:lnTo>
                  <a:lnTo>
                    <a:pt x="369" y="26"/>
                  </a:lnTo>
                  <a:close/>
                </a:path>
              </a:pathLst>
            </a:custGeom>
            <a:solidFill>
              <a:srgbClr val="D52B80">
                <a:alpha val="10001"/>
              </a:srgbClr>
            </a:solidFill>
            <a:ln w="9525">
              <a:noFill/>
              <a:round/>
              <a:headEnd/>
              <a:tailEnd/>
            </a:ln>
          </p:spPr>
          <p:txBody>
            <a:bodyPr/>
            <a:lstStyle/>
            <a:p>
              <a:endParaRPr lang="ar-SA"/>
            </a:p>
          </p:txBody>
        </p:sp>
        <p:sp>
          <p:nvSpPr>
            <p:cNvPr id="3695" name="Freeform 623"/>
            <p:cNvSpPr>
              <a:spLocks/>
            </p:cNvSpPr>
            <p:nvPr/>
          </p:nvSpPr>
          <p:spPr bwMode="auto">
            <a:xfrm>
              <a:off x="3636" y="1903"/>
              <a:ext cx="99" cy="139"/>
            </a:xfrm>
            <a:custGeom>
              <a:avLst/>
              <a:gdLst/>
              <a:ahLst/>
              <a:cxnLst>
                <a:cxn ang="0">
                  <a:pos x="315" y="26"/>
                </a:cxn>
                <a:cxn ang="0">
                  <a:pos x="333" y="26"/>
                </a:cxn>
                <a:cxn ang="0">
                  <a:pos x="351" y="63"/>
                </a:cxn>
                <a:cxn ang="0">
                  <a:pos x="359" y="106"/>
                </a:cxn>
                <a:cxn ang="0">
                  <a:pos x="370" y="149"/>
                </a:cxn>
                <a:cxn ang="0">
                  <a:pos x="388" y="193"/>
                </a:cxn>
                <a:cxn ang="0">
                  <a:pos x="388" y="248"/>
                </a:cxn>
                <a:cxn ang="0">
                  <a:pos x="388" y="291"/>
                </a:cxn>
                <a:cxn ang="0">
                  <a:pos x="396" y="335"/>
                </a:cxn>
                <a:cxn ang="0">
                  <a:pos x="396" y="389"/>
                </a:cxn>
                <a:cxn ang="0">
                  <a:pos x="377" y="414"/>
                </a:cxn>
                <a:cxn ang="0">
                  <a:pos x="370" y="451"/>
                </a:cxn>
                <a:cxn ang="0">
                  <a:pos x="351" y="475"/>
                </a:cxn>
                <a:cxn ang="0">
                  <a:pos x="333" y="512"/>
                </a:cxn>
                <a:cxn ang="0">
                  <a:pos x="297" y="520"/>
                </a:cxn>
                <a:cxn ang="0">
                  <a:pos x="264" y="530"/>
                </a:cxn>
                <a:cxn ang="0">
                  <a:pos x="218" y="548"/>
                </a:cxn>
                <a:cxn ang="0">
                  <a:pos x="185" y="556"/>
                </a:cxn>
                <a:cxn ang="0">
                  <a:pos x="142" y="530"/>
                </a:cxn>
                <a:cxn ang="0">
                  <a:pos x="94" y="494"/>
                </a:cxn>
                <a:cxn ang="0">
                  <a:pos x="51" y="457"/>
                </a:cxn>
                <a:cxn ang="0">
                  <a:pos x="7" y="432"/>
                </a:cxn>
                <a:cxn ang="0">
                  <a:pos x="7" y="381"/>
                </a:cxn>
                <a:cxn ang="0">
                  <a:pos x="7" y="335"/>
                </a:cxn>
                <a:cxn ang="0">
                  <a:pos x="0" y="291"/>
                </a:cxn>
                <a:cxn ang="0">
                  <a:pos x="0" y="240"/>
                </a:cxn>
                <a:cxn ang="0">
                  <a:pos x="7" y="203"/>
                </a:cxn>
                <a:cxn ang="0">
                  <a:pos x="18" y="160"/>
                </a:cxn>
                <a:cxn ang="0">
                  <a:pos x="25" y="124"/>
                </a:cxn>
                <a:cxn ang="0">
                  <a:pos x="33" y="88"/>
                </a:cxn>
                <a:cxn ang="0">
                  <a:pos x="51" y="63"/>
                </a:cxn>
                <a:cxn ang="0">
                  <a:pos x="69" y="45"/>
                </a:cxn>
                <a:cxn ang="0">
                  <a:pos x="87" y="26"/>
                </a:cxn>
                <a:cxn ang="0">
                  <a:pos x="112" y="0"/>
                </a:cxn>
                <a:cxn ang="0">
                  <a:pos x="130" y="8"/>
                </a:cxn>
                <a:cxn ang="0">
                  <a:pos x="155" y="19"/>
                </a:cxn>
                <a:cxn ang="0">
                  <a:pos x="185" y="26"/>
                </a:cxn>
                <a:cxn ang="0">
                  <a:pos x="210" y="37"/>
                </a:cxn>
                <a:cxn ang="0">
                  <a:pos x="228" y="37"/>
                </a:cxn>
                <a:cxn ang="0">
                  <a:pos x="254" y="26"/>
                </a:cxn>
                <a:cxn ang="0">
                  <a:pos x="279" y="26"/>
                </a:cxn>
                <a:cxn ang="0">
                  <a:pos x="308" y="26"/>
                </a:cxn>
              </a:cxnLst>
              <a:rect l="0" t="0" r="r" b="b"/>
              <a:pathLst>
                <a:path w="396" h="556">
                  <a:moveTo>
                    <a:pt x="308" y="26"/>
                  </a:moveTo>
                  <a:lnTo>
                    <a:pt x="315" y="26"/>
                  </a:lnTo>
                  <a:lnTo>
                    <a:pt x="326" y="26"/>
                  </a:lnTo>
                  <a:lnTo>
                    <a:pt x="333" y="26"/>
                  </a:lnTo>
                  <a:lnTo>
                    <a:pt x="341" y="45"/>
                  </a:lnTo>
                  <a:lnTo>
                    <a:pt x="351" y="63"/>
                  </a:lnTo>
                  <a:lnTo>
                    <a:pt x="351" y="88"/>
                  </a:lnTo>
                  <a:lnTo>
                    <a:pt x="359" y="106"/>
                  </a:lnTo>
                  <a:lnTo>
                    <a:pt x="370" y="131"/>
                  </a:lnTo>
                  <a:lnTo>
                    <a:pt x="370" y="149"/>
                  </a:lnTo>
                  <a:lnTo>
                    <a:pt x="377" y="178"/>
                  </a:lnTo>
                  <a:lnTo>
                    <a:pt x="388" y="193"/>
                  </a:lnTo>
                  <a:lnTo>
                    <a:pt x="388" y="222"/>
                  </a:lnTo>
                  <a:lnTo>
                    <a:pt x="388" y="248"/>
                  </a:lnTo>
                  <a:lnTo>
                    <a:pt x="388" y="266"/>
                  </a:lnTo>
                  <a:lnTo>
                    <a:pt x="388" y="291"/>
                  </a:lnTo>
                  <a:lnTo>
                    <a:pt x="396" y="320"/>
                  </a:lnTo>
                  <a:lnTo>
                    <a:pt x="396" y="335"/>
                  </a:lnTo>
                  <a:lnTo>
                    <a:pt x="396" y="363"/>
                  </a:lnTo>
                  <a:lnTo>
                    <a:pt x="396" y="389"/>
                  </a:lnTo>
                  <a:lnTo>
                    <a:pt x="388" y="407"/>
                  </a:lnTo>
                  <a:lnTo>
                    <a:pt x="377" y="414"/>
                  </a:lnTo>
                  <a:lnTo>
                    <a:pt x="370" y="432"/>
                  </a:lnTo>
                  <a:lnTo>
                    <a:pt x="370" y="451"/>
                  </a:lnTo>
                  <a:lnTo>
                    <a:pt x="359" y="457"/>
                  </a:lnTo>
                  <a:lnTo>
                    <a:pt x="351" y="475"/>
                  </a:lnTo>
                  <a:lnTo>
                    <a:pt x="341" y="494"/>
                  </a:lnTo>
                  <a:lnTo>
                    <a:pt x="333" y="512"/>
                  </a:lnTo>
                  <a:lnTo>
                    <a:pt x="315" y="512"/>
                  </a:lnTo>
                  <a:lnTo>
                    <a:pt x="297" y="520"/>
                  </a:lnTo>
                  <a:lnTo>
                    <a:pt x="279" y="530"/>
                  </a:lnTo>
                  <a:lnTo>
                    <a:pt x="264" y="530"/>
                  </a:lnTo>
                  <a:lnTo>
                    <a:pt x="236" y="538"/>
                  </a:lnTo>
                  <a:lnTo>
                    <a:pt x="218" y="548"/>
                  </a:lnTo>
                  <a:lnTo>
                    <a:pt x="203" y="556"/>
                  </a:lnTo>
                  <a:lnTo>
                    <a:pt x="185" y="556"/>
                  </a:lnTo>
                  <a:lnTo>
                    <a:pt x="155" y="538"/>
                  </a:lnTo>
                  <a:lnTo>
                    <a:pt x="142" y="530"/>
                  </a:lnTo>
                  <a:lnTo>
                    <a:pt x="124" y="512"/>
                  </a:lnTo>
                  <a:lnTo>
                    <a:pt x="94" y="494"/>
                  </a:lnTo>
                  <a:lnTo>
                    <a:pt x="79" y="475"/>
                  </a:lnTo>
                  <a:lnTo>
                    <a:pt x="51" y="457"/>
                  </a:lnTo>
                  <a:lnTo>
                    <a:pt x="33" y="444"/>
                  </a:lnTo>
                  <a:lnTo>
                    <a:pt x="7" y="432"/>
                  </a:lnTo>
                  <a:lnTo>
                    <a:pt x="7" y="407"/>
                  </a:lnTo>
                  <a:lnTo>
                    <a:pt x="7" y="381"/>
                  </a:lnTo>
                  <a:lnTo>
                    <a:pt x="7" y="363"/>
                  </a:lnTo>
                  <a:lnTo>
                    <a:pt x="7" y="335"/>
                  </a:lnTo>
                  <a:lnTo>
                    <a:pt x="0" y="309"/>
                  </a:lnTo>
                  <a:lnTo>
                    <a:pt x="0" y="291"/>
                  </a:lnTo>
                  <a:lnTo>
                    <a:pt x="0" y="266"/>
                  </a:lnTo>
                  <a:lnTo>
                    <a:pt x="0" y="240"/>
                  </a:lnTo>
                  <a:lnTo>
                    <a:pt x="0" y="222"/>
                  </a:lnTo>
                  <a:lnTo>
                    <a:pt x="7" y="203"/>
                  </a:lnTo>
                  <a:lnTo>
                    <a:pt x="7" y="185"/>
                  </a:lnTo>
                  <a:lnTo>
                    <a:pt x="18" y="160"/>
                  </a:lnTo>
                  <a:lnTo>
                    <a:pt x="18" y="142"/>
                  </a:lnTo>
                  <a:lnTo>
                    <a:pt x="25" y="124"/>
                  </a:lnTo>
                  <a:lnTo>
                    <a:pt x="33" y="106"/>
                  </a:lnTo>
                  <a:lnTo>
                    <a:pt x="33" y="88"/>
                  </a:lnTo>
                  <a:lnTo>
                    <a:pt x="43" y="81"/>
                  </a:lnTo>
                  <a:lnTo>
                    <a:pt x="51" y="63"/>
                  </a:lnTo>
                  <a:lnTo>
                    <a:pt x="61" y="55"/>
                  </a:lnTo>
                  <a:lnTo>
                    <a:pt x="69" y="45"/>
                  </a:lnTo>
                  <a:lnTo>
                    <a:pt x="79" y="37"/>
                  </a:lnTo>
                  <a:lnTo>
                    <a:pt x="87" y="26"/>
                  </a:lnTo>
                  <a:lnTo>
                    <a:pt x="94" y="19"/>
                  </a:lnTo>
                  <a:lnTo>
                    <a:pt x="112" y="0"/>
                  </a:lnTo>
                  <a:lnTo>
                    <a:pt x="124" y="8"/>
                  </a:lnTo>
                  <a:lnTo>
                    <a:pt x="130" y="8"/>
                  </a:lnTo>
                  <a:lnTo>
                    <a:pt x="148" y="19"/>
                  </a:lnTo>
                  <a:lnTo>
                    <a:pt x="155" y="19"/>
                  </a:lnTo>
                  <a:lnTo>
                    <a:pt x="167" y="26"/>
                  </a:lnTo>
                  <a:lnTo>
                    <a:pt x="185" y="26"/>
                  </a:lnTo>
                  <a:lnTo>
                    <a:pt x="192" y="26"/>
                  </a:lnTo>
                  <a:lnTo>
                    <a:pt x="210" y="37"/>
                  </a:lnTo>
                  <a:lnTo>
                    <a:pt x="218" y="37"/>
                  </a:lnTo>
                  <a:lnTo>
                    <a:pt x="228" y="37"/>
                  </a:lnTo>
                  <a:lnTo>
                    <a:pt x="246" y="26"/>
                  </a:lnTo>
                  <a:lnTo>
                    <a:pt x="254" y="26"/>
                  </a:lnTo>
                  <a:lnTo>
                    <a:pt x="272" y="26"/>
                  </a:lnTo>
                  <a:lnTo>
                    <a:pt x="279" y="26"/>
                  </a:lnTo>
                  <a:lnTo>
                    <a:pt x="290" y="26"/>
                  </a:lnTo>
                  <a:lnTo>
                    <a:pt x="308" y="26"/>
                  </a:lnTo>
                  <a:close/>
                </a:path>
              </a:pathLst>
            </a:custGeom>
            <a:solidFill>
              <a:srgbClr val="CE297C">
                <a:alpha val="10001"/>
              </a:srgbClr>
            </a:solidFill>
            <a:ln w="9525">
              <a:noFill/>
              <a:round/>
              <a:headEnd/>
              <a:tailEnd/>
            </a:ln>
          </p:spPr>
          <p:txBody>
            <a:bodyPr/>
            <a:lstStyle/>
            <a:p>
              <a:endParaRPr lang="ar-SA"/>
            </a:p>
          </p:txBody>
        </p:sp>
        <p:sp>
          <p:nvSpPr>
            <p:cNvPr id="3696" name="Freeform 624"/>
            <p:cNvSpPr>
              <a:spLocks/>
            </p:cNvSpPr>
            <p:nvPr/>
          </p:nvSpPr>
          <p:spPr bwMode="auto">
            <a:xfrm>
              <a:off x="3647" y="1905"/>
              <a:ext cx="79" cy="110"/>
            </a:xfrm>
            <a:custGeom>
              <a:avLst/>
              <a:gdLst/>
              <a:ahLst/>
              <a:cxnLst>
                <a:cxn ang="0">
                  <a:pos x="254" y="18"/>
                </a:cxn>
                <a:cxn ang="0">
                  <a:pos x="265" y="11"/>
                </a:cxn>
                <a:cxn ang="0">
                  <a:pos x="283" y="29"/>
                </a:cxn>
                <a:cxn ang="0">
                  <a:pos x="290" y="62"/>
                </a:cxn>
                <a:cxn ang="0">
                  <a:pos x="298" y="98"/>
                </a:cxn>
                <a:cxn ang="0">
                  <a:pos x="308" y="134"/>
                </a:cxn>
                <a:cxn ang="0">
                  <a:pos x="316" y="170"/>
                </a:cxn>
                <a:cxn ang="0">
                  <a:pos x="316" y="214"/>
                </a:cxn>
                <a:cxn ang="0">
                  <a:pos x="316" y="246"/>
                </a:cxn>
                <a:cxn ang="0">
                  <a:pos x="316" y="283"/>
                </a:cxn>
                <a:cxn ang="0">
                  <a:pos x="316" y="319"/>
                </a:cxn>
                <a:cxn ang="0">
                  <a:pos x="308" y="337"/>
                </a:cxn>
                <a:cxn ang="0">
                  <a:pos x="290" y="363"/>
                </a:cxn>
                <a:cxn ang="0">
                  <a:pos x="283" y="388"/>
                </a:cxn>
                <a:cxn ang="0">
                  <a:pos x="265" y="406"/>
                </a:cxn>
                <a:cxn ang="0">
                  <a:pos x="229" y="418"/>
                </a:cxn>
                <a:cxn ang="0">
                  <a:pos x="203" y="424"/>
                </a:cxn>
                <a:cxn ang="0">
                  <a:pos x="167" y="436"/>
                </a:cxn>
                <a:cxn ang="0">
                  <a:pos x="130" y="424"/>
                </a:cxn>
                <a:cxn ang="0">
                  <a:pos x="99" y="399"/>
                </a:cxn>
                <a:cxn ang="0">
                  <a:pos x="69" y="381"/>
                </a:cxn>
                <a:cxn ang="0">
                  <a:pos x="36" y="355"/>
                </a:cxn>
                <a:cxn ang="0">
                  <a:pos x="18" y="319"/>
                </a:cxn>
                <a:cxn ang="0">
                  <a:pos x="8" y="283"/>
                </a:cxn>
                <a:cxn ang="0">
                  <a:pos x="8" y="246"/>
                </a:cxn>
                <a:cxn ang="0">
                  <a:pos x="0" y="203"/>
                </a:cxn>
                <a:cxn ang="0">
                  <a:pos x="8" y="170"/>
                </a:cxn>
                <a:cxn ang="0">
                  <a:pos x="18" y="141"/>
                </a:cxn>
                <a:cxn ang="0">
                  <a:pos x="26" y="109"/>
                </a:cxn>
                <a:cxn ang="0">
                  <a:pos x="26" y="80"/>
                </a:cxn>
                <a:cxn ang="0">
                  <a:pos x="44" y="55"/>
                </a:cxn>
                <a:cxn ang="0">
                  <a:pos x="51" y="37"/>
                </a:cxn>
                <a:cxn ang="0">
                  <a:pos x="69" y="18"/>
                </a:cxn>
                <a:cxn ang="0">
                  <a:pos x="87" y="11"/>
                </a:cxn>
                <a:cxn ang="0">
                  <a:pos x="105" y="0"/>
                </a:cxn>
                <a:cxn ang="0">
                  <a:pos x="124" y="11"/>
                </a:cxn>
                <a:cxn ang="0">
                  <a:pos x="142" y="11"/>
                </a:cxn>
                <a:cxn ang="0">
                  <a:pos x="160" y="18"/>
                </a:cxn>
                <a:cxn ang="0">
                  <a:pos x="185" y="18"/>
                </a:cxn>
                <a:cxn ang="0">
                  <a:pos x="203" y="18"/>
                </a:cxn>
                <a:cxn ang="0">
                  <a:pos x="221" y="18"/>
                </a:cxn>
                <a:cxn ang="0">
                  <a:pos x="236" y="18"/>
                </a:cxn>
              </a:cxnLst>
              <a:rect l="0" t="0" r="r" b="b"/>
              <a:pathLst>
                <a:path w="316" h="443">
                  <a:moveTo>
                    <a:pt x="247" y="18"/>
                  </a:moveTo>
                  <a:lnTo>
                    <a:pt x="254" y="18"/>
                  </a:lnTo>
                  <a:lnTo>
                    <a:pt x="265" y="18"/>
                  </a:lnTo>
                  <a:lnTo>
                    <a:pt x="265" y="11"/>
                  </a:lnTo>
                  <a:lnTo>
                    <a:pt x="272" y="11"/>
                  </a:lnTo>
                  <a:lnTo>
                    <a:pt x="283" y="29"/>
                  </a:lnTo>
                  <a:lnTo>
                    <a:pt x="283" y="47"/>
                  </a:lnTo>
                  <a:lnTo>
                    <a:pt x="290" y="62"/>
                  </a:lnTo>
                  <a:lnTo>
                    <a:pt x="290" y="80"/>
                  </a:lnTo>
                  <a:lnTo>
                    <a:pt x="298" y="98"/>
                  </a:lnTo>
                  <a:lnTo>
                    <a:pt x="308" y="116"/>
                  </a:lnTo>
                  <a:lnTo>
                    <a:pt x="308" y="134"/>
                  </a:lnTo>
                  <a:lnTo>
                    <a:pt x="316" y="152"/>
                  </a:lnTo>
                  <a:lnTo>
                    <a:pt x="316" y="170"/>
                  </a:lnTo>
                  <a:lnTo>
                    <a:pt x="316" y="185"/>
                  </a:lnTo>
                  <a:lnTo>
                    <a:pt x="316" y="214"/>
                  </a:lnTo>
                  <a:lnTo>
                    <a:pt x="316" y="232"/>
                  </a:lnTo>
                  <a:lnTo>
                    <a:pt x="316" y="246"/>
                  </a:lnTo>
                  <a:lnTo>
                    <a:pt x="316" y="265"/>
                  </a:lnTo>
                  <a:lnTo>
                    <a:pt x="316" y="283"/>
                  </a:lnTo>
                  <a:lnTo>
                    <a:pt x="316" y="301"/>
                  </a:lnTo>
                  <a:lnTo>
                    <a:pt x="316" y="319"/>
                  </a:lnTo>
                  <a:lnTo>
                    <a:pt x="308" y="327"/>
                  </a:lnTo>
                  <a:lnTo>
                    <a:pt x="308" y="337"/>
                  </a:lnTo>
                  <a:lnTo>
                    <a:pt x="298" y="355"/>
                  </a:lnTo>
                  <a:lnTo>
                    <a:pt x="290" y="363"/>
                  </a:lnTo>
                  <a:lnTo>
                    <a:pt x="290" y="381"/>
                  </a:lnTo>
                  <a:lnTo>
                    <a:pt x="283" y="388"/>
                  </a:lnTo>
                  <a:lnTo>
                    <a:pt x="272" y="399"/>
                  </a:lnTo>
                  <a:lnTo>
                    <a:pt x="265" y="406"/>
                  </a:lnTo>
                  <a:lnTo>
                    <a:pt x="247" y="406"/>
                  </a:lnTo>
                  <a:lnTo>
                    <a:pt x="229" y="418"/>
                  </a:lnTo>
                  <a:lnTo>
                    <a:pt x="211" y="424"/>
                  </a:lnTo>
                  <a:lnTo>
                    <a:pt x="203" y="424"/>
                  </a:lnTo>
                  <a:lnTo>
                    <a:pt x="185" y="436"/>
                  </a:lnTo>
                  <a:lnTo>
                    <a:pt x="167" y="436"/>
                  </a:lnTo>
                  <a:lnTo>
                    <a:pt x="149" y="443"/>
                  </a:lnTo>
                  <a:lnTo>
                    <a:pt x="130" y="424"/>
                  </a:lnTo>
                  <a:lnTo>
                    <a:pt x="112" y="418"/>
                  </a:lnTo>
                  <a:lnTo>
                    <a:pt x="99" y="399"/>
                  </a:lnTo>
                  <a:lnTo>
                    <a:pt x="81" y="388"/>
                  </a:lnTo>
                  <a:lnTo>
                    <a:pt x="69" y="381"/>
                  </a:lnTo>
                  <a:lnTo>
                    <a:pt x="51" y="363"/>
                  </a:lnTo>
                  <a:lnTo>
                    <a:pt x="36" y="355"/>
                  </a:lnTo>
                  <a:lnTo>
                    <a:pt x="18" y="337"/>
                  </a:lnTo>
                  <a:lnTo>
                    <a:pt x="18" y="319"/>
                  </a:lnTo>
                  <a:lnTo>
                    <a:pt x="8" y="301"/>
                  </a:lnTo>
                  <a:lnTo>
                    <a:pt x="8" y="283"/>
                  </a:lnTo>
                  <a:lnTo>
                    <a:pt x="8" y="265"/>
                  </a:lnTo>
                  <a:lnTo>
                    <a:pt x="8" y="246"/>
                  </a:lnTo>
                  <a:lnTo>
                    <a:pt x="8" y="221"/>
                  </a:lnTo>
                  <a:lnTo>
                    <a:pt x="0" y="203"/>
                  </a:lnTo>
                  <a:lnTo>
                    <a:pt x="0" y="185"/>
                  </a:lnTo>
                  <a:lnTo>
                    <a:pt x="8" y="170"/>
                  </a:lnTo>
                  <a:lnTo>
                    <a:pt x="8" y="159"/>
                  </a:lnTo>
                  <a:lnTo>
                    <a:pt x="18" y="141"/>
                  </a:lnTo>
                  <a:lnTo>
                    <a:pt x="18" y="123"/>
                  </a:lnTo>
                  <a:lnTo>
                    <a:pt x="26" y="109"/>
                  </a:lnTo>
                  <a:lnTo>
                    <a:pt x="26" y="98"/>
                  </a:lnTo>
                  <a:lnTo>
                    <a:pt x="26" y="80"/>
                  </a:lnTo>
                  <a:lnTo>
                    <a:pt x="36" y="62"/>
                  </a:lnTo>
                  <a:lnTo>
                    <a:pt x="44" y="55"/>
                  </a:lnTo>
                  <a:lnTo>
                    <a:pt x="51" y="47"/>
                  </a:lnTo>
                  <a:lnTo>
                    <a:pt x="51" y="37"/>
                  </a:lnTo>
                  <a:lnTo>
                    <a:pt x="62" y="29"/>
                  </a:lnTo>
                  <a:lnTo>
                    <a:pt x="69" y="18"/>
                  </a:lnTo>
                  <a:lnTo>
                    <a:pt x="81" y="18"/>
                  </a:lnTo>
                  <a:lnTo>
                    <a:pt x="87" y="11"/>
                  </a:lnTo>
                  <a:lnTo>
                    <a:pt x="99" y="0"/>
                  </a:lnTo>
                  <a:lnTo>
                    <a:pt x="105" y="0"/>
                  </a:lnTo>
                  <a:lnTo>
                    <a:pt x="112" y="0"/>
                  </a:lnTo>
                  <a:lnTo>
                    <a:pt x="124" y="11"/>
                  </a:lnTo>
                  <a:lnTo>
                    <a:pt x="130" y="11"/>
                  </a:lnTo>
                  <a:lnTo>
                    <a:pt x="142" y="11"/>
                  </a:lnTo>
                  <a:lnTo>
                    <a:pt x="149" y="18"/>
                  </a:lnTo>
                  <a:lnTo>
                    <a:pt x="160" y="18"/>
                  </a:lnTo>
                  <a:lnTo>
                    <a:pt x="167" y="18"/>
                  </a:lnTo>
                  <a:lnTo>
                    <a:pt x="185" y="18"/>
                  </a:lnTo>
                  <a:lnTo>
                    <a:pt x="193" y="18"/>
                  </a:lnTo>
                  <a:lnTo>
                    <a:pt x="203" y="18"/>
                  </a:lnTo>
                  <a:lnTo>
                    <a:pt x="211" y="18"/>
                  </a:lnTo>
                  <a:lnTo>
                    <a:pt x="221" y="18"/>
                  </a:lnTo>
                  <a:lnTo>
                    <a:pt x="229" y="18"/>
                  </a:lnTo>
                  <a:lnTo>
                    <a:pt x="236" y="18"/>
                  </a:lnTo>
                  <a:lnTo>
                    <a:pt x="247" y="18"/>
                  </a:lnTo>
                  <a:close/>
                </a:path>
              </a:pathLst>
            </a:custGeom>
            <a:solidFill>
              <a:srgbClr val="C72978">
                <a:alpha val="10001"/>
              </a:srgbClr>
            </a:solidFill>
            <a:ln w="9525">
              <a:noFill/>
              <a:round/>
              <a:headEnd/>
              <a:tailEnd/>
            </a:ln>
          </p:spPr>
          <p:txBody>
            <a:bodyPr/>
            <a:lstStyle/>
            <a:p>
              <a:endParaRPr lang="ar-SA"/>
            </a:p>
          </p:txBody>
        </p:sp>
        <p:sp>
          <p:nvSpPr>
            <p:cNvPr id="3697" name="Freeform 625"/>
            <p:cNvSpPr>
              <a:spLocks/>
            </p:cNvSpPr>
            <p:nvPr/>
          </p:nvSpPr>
          <p:spPr bwMode="auto">
            <a:xfrm>
              <a:off x="3660" y="1905"/>
              <a:ext cx="59" cy="84"/>
            </a:xfrm>
            <a:custGeom>
              <a:avLst/>
              <a:gdLst/>
              <a:ahLst/>
              <a:cxnLst>
                <a:cxn ang="0">
                  <a:pos x="185" y="11"/>
                </a:cxn>
                <a:cxn ang="0">
                  <a:pos x="203" y="11"/>
                </a:cxn>
                <a:cxn ang="0">
                  <a:pos x="239" y="116"/>
                </a:cxn>
                <a:cxn ang="0">
                  <a:pos x="239" y="232"/>
                </a:cxn>
                <a:cxn ang="0">
                  <a:pos x="203" y="301"/>
                </a:cxn>
                <a:cxn ang="0">
                  <a:pos x="116" y="337"/>
                </a:cxn>
                <a:cxn ang="0">
                  <a:pos x="11" y="258"/>
                </a:cxn>
                <a:cxn ang="0">
                  <a:pos x="0" y="141"/>
                </a:cxn>
                <a:cxn ang="0">
                  <a:pos x="30" y="47"/>
                </a:cxn>
                <a:cxn ang="0">
                  <a:pos x="73" y="0"/>
                </a:cxn>
                <a:cxn ang="0">
                  <a:pos x="124" y="18"/>
                </a:cxn>
                <a:cxn ang="0">
                  <a:pos x="185" y="11"/>
                </a:cxn>
              </a:cxnLst>
              <a:rect l="0" t="0" r="r" b="b"/>
              <a:pathLst>
                <a:path w="239" h="337">
                  <a:moveTo>
                    <a:pt x="185" y="11"/>
                  </a:moveTo>
                  <a:lnTo>
                    <a:pt x="203" y="11"/>
                  </a:lnTo>
                  <a:lnTo>
                    <a:pt x="239" y="116"/>
                  </a:lnTo>
                  <a:lnTo>
                    <a:pt x="239" y="232"/>
                  </a:lnTo>
                  <a:lnTo>
                    <a:pt x="203" y="301"/>
                  </a:lnTo>
                  <a:lnTo>
                    <a:pt x="116" y="337"/>
                  </a:lnTo>
                  <a:lnTo>
                    <a:pt x="11" y="258"/>
                  </a:lnTo>
                  <a:lnTo>
                    <a:pt x="0" y="141"/>
                  </a:lnTo>
                  <a:lnTo>
                    <a:pt x="30" y="47"/>
                  </a:lnTo>
                  <a:lnTo>
                    <a:pt x="73" y="0"/>
                  </a:lnTo>
                  <a:lnTo>
                    <a:pt x="124" y="18"/>
                  </a:lnTo>
                  <a:lnTo>
                    <a:pt x="185" y="11"/>
                  </a:lnTo>
                  <a:close/>
                </a:path>
              </a:pathLst>
            </a:custGeom>
            <a:solidFill>
              <a:srgbClr val="BF2673">
                <a:alpha val="10001"/>
              </a:srgbClr>
            </a:solidFill>
            <a:ln w="9525">
              <a:noFill/>
              <a:round/>
              <a:headEnd/>
              <a:tailEnd/>
            </a:ln>
          </p:spPr>
          <p:txBody>
            <a:bodyPr/>
            <a:lstStyle/>
            <a:p>
              <a:endParaRPr lang="ar-SA"/>
            </a:p>
          </p:txBody>
        </p:sp>
        <p:sp>
          <p:nvSpPr>
            <p:cNvPr id="3698" name="Freeform 626"/>
            <p:cNvSpPr>
              <a:spLocks/>
            </p:cNvSpPr>
            <p:nvPr/>
          </p:nvSpPr>
          <p:spPr bwMode="auto">
            <a:xfrm>
              <a:off x="3183" y="1751"/>
              <a:ext cx="312" cy="302"/>
            </a:xfrm>
            <a:custGeom>
              <a:avLst/>
              <a:gdLst/>
              <a:ahLst/>
              <a:cxnLst>
                <a:cxn ang="0">
                  <a:pos x="1191" y="399"/>
                </a:cxn>
                <a:cxn ang="0">
                  <a:pos x="1245" y="449"/>
                </a:cxn>
                <a:cxn ang="0">
                  <a:pos x="1005" y="811"/>
                </a:cxn>
                <a:cxn ang="0">
                  <a:pos x="660" y="1120"/>
                </a:cxn>
                <a:cxn ang="0">
                  <a:pos x="352" y="1207"/>
                </a:cxn>
                <a:cxn ang="0">
                  <a:pos x="25" y="997"/>
                </a:cxn>
                <a:cxn ang="0">
                  <a:pos x="0" y="485"/>
                </a:cxn>
                <a:cxn ang="0">
                  <a:pos x="320" y="158"/>
                </a:cxn>
                <a:cxn ang="0">
                  <a:pos x="660" y="0"/>
                </a:cxn>
                <a:cxn ang="0">
                  <a:pos x="925" y="10"/>
                </a:cxn>
                <a:cxn ang="0">
                  <a:pos x="1023" y="227"/>
                </a:cxn>
                <a:cxn ang="0">
                  <a:pos x="1191" y="399"/>
                </a:cxn>
              </a:cxnLst>
              <a:rect l="0" t="0" r="r" b="b"/>
              <a:pathLst>
                <a:path w="1245" h="1207">
                  <a:moveTo>
                    <a:pt x="1191" y="399"/>
                  </a:moveTo>
                  <a:lnTo>
                    <a:pt x="1245" y="449"/>
                  </a:lnTo>
                  <a:lnTo>
                    <a:pt x="1005" y="811"/>
                  </a:lnTo>
                  <a:lnTo>
                    <a:pt x="660" y="1120"/>
                  </a:lnTo>
                  <a:lnTo>
                    <a:pt x="352" y="1207"/>
                  </a:lnTo>
                  <a:lnTo>
                    <a:pt x="25" y="997"/>
                  </a:lnTo>
                  <a:lnTo>
                    <a:pt x="0" y="485"/>
                  </a:lnTo>
                  <a:lnTo>
                    <a:pt x="320" y="158"/>
                  </a:lnTo>
                  <a:lnTo>
                    <a:pt x="660" y="0"/>
                  </a:lnTo>
                  <a:lnTo>
                    <a:pt x="925" y="10"/>
                  </a:lnTo>
                  <a:lnTo>
                    <a:pt x="1023" y="227"/>
                  </a:lnTo>
                  <a:lnTo>
                    <a:pt x="1191" y="399"/>
                  </a:lnTo>
                  <a:close/>
                </a:path>
              </a:pathLst>
            </a:custGeom>
            <a:solidFill>
              <a:srgbClr val="FF3399">
                <a:alpha val="10001"/>
              </a:srgbClr>
            </a:solidFill>
            <a:ln w="9525">
              <a:noFill/>
              <a:round/>
              <a:headEnd/>
              <a:tailEnd/>
            </a:ln>
          </p:spPr>
          <p:txBody>
            <a:bodyPr/>
            <a:lstStyle/>
            <a:p>
              <a:endParaRPr lang="ar-SA"/>
            </a:p>
          </p:txBody>
        </p:sp>
        <p:sp>
          <p:nvSpPr>
            <p:cNvPr id="3699" name="Freeform 627"/>
            <p:cNvSpPr>
              <a:spLocks/>
            </p:cNvSpPr>
            <p:nvPr/>
          </p:nvSpPr>
          <p:spPr bwMode="auto">
            <a:xfrm>
              <a:off x="3205" y="1755"/>
              <a:ext cx="288" cy="278"/>
            </a:xfrm>
            <a:custGeom>
              <a:avLst/>
              <a:gdLst/>
              <a:ahLst/>
              <a:cxnLst>
                <a:cxn ang="0">
                  <a:pos x="1103" y="381"/>
                </a:cxn>
                <a:cxn ang="0">
                  <a:pos x="1121" y="394"/>
                </a:cxn>
                <a:cxn ang="0">
                  <a:pos x="1139" y="412"/>
                </a:cxn>
                <a:cxn ang="0">
                  <a:pos x="1113" y="457"/>
                </a:cxn>
                <a:cxn ang="0">
                  <a:pos x="1059" y="536"/>
                </a:cxn>
                <a:cxn ang="0">
                  <a:pos x="1008" y="627"/>
                </a:cxn>
                <a:cxn ang="0">
                  <a:pos x="953" y="707"/>
                </a:cxn>
                <a:cxn ang="0">
                  <a:pos x="892" y="783"/>
                </a:cxn>
                <a:cxn ang="0">
                  <a:pos x="813" y="856"/>
                </a:cxn>
                <a:cxn ang="0">
                  <a:pos x="732" y="925"/>
                </a:cxn>
                <a:cxn ang="0">
                  <a:pos x="653" y="997"/>
                </a:cxn>
                <a:cxn ang="0">
                  <a:pos x="584" y="1041"/>
                </a:cxn>
                <a:cxn ang="0">
                  <a:pos x="511" y="1059"/>
                </a:cxn>
                <a:cxn ang="0">
                  <a:pos x="442" y="1077"/>
                </a:cxn>
                <a:cxn ang="0">
                  <a:pos x="373" y="1102"/>
                </a:cxn>
                <a:cxn ang="0">
                  <a:pos x="293" y="1084"/>
                </a:cxn>
                <a:cxn ang="0">
                  <a:pos x="221" y="1041"/>
                </a:cxn>
                <a:cxn ang="0">
                  <a:pos x="141" y="986"/>
                </a:cxn>
                <a:cxn ang="0">
                  <a:pos x="61" y="943"/>
                </a:cxn>
                <a:cxn ang="0">
                  <a:pos x="28" y="856"/>
                </a:cxn>
                <a:cxn ang="0">
                  <a:pos x="18" y="739"/>
                </a:cxn>
                <a:cxn ang="0">
                  <a:pos x="10" y="627"/>
                </a:cxn>
                <a:cxn ang="0">
                  <a:pos x="10" y="503"/>
                </a:cxn>
                <a:cxn ang="0">
                  <a:pos x="36" y="412"/>
                </a:cxn>
                <a:cxn ang="0">
                  <a:pos x="115" y="333"/>
                </a:cxn>
                <a:cxn ang="0">
                  <a:pos x="184" y="264"/>
                </a:cxn>
                <a:cxn ang="0">
                  <a:pos x="257" y="195"/>
                </a:cxn>
                <a:cxn ang="0">
                  <a:pos x="336" y="134"/>
                </a:cxn>
                <a:cxn ang="0">
                  <a:pos x="417" y="97"/>
                </a:cxn>
                <a:cxn ang="0">
                  <a:pos x="496" y="61"/>
                </a:cxn>
                <a:cxn ang="0">
                  <a:pos x="572" y="18"/>
                </a:cxn>
                <a:cxn ang="0">
                  <a:pos x="645" y="0"/>
                </a:cxn>
                <a:cxn ang="0">
                  <a:pos x="707" y="7"/>
                </a:cxn>
                <a:cxn ang="0">
                  <a:pos x="768" y="7"/>
                </a:cxn>
                <a:cxn ang="0">
                  <a:pos x="831" y="7"/>
                </a:cxn>
                <a:cxn ang="0">
                  <a:pos x="867" y="36"/>
                </a:cxn>
                <a:cxn ang="0">
                  <a:pos x="892" y="86"/>
                </a:cxn>
                <a:cxn ang="0">
                  <a:pos x="910" y="140"/>
                </a:cxn>
                <a:cxn ang="0">
                  <a:pos x="935" y="195"/>
                </a:cxn>
                <a:cxn ang="0">
                  <a:pos x="964" y="239"/>
                </a:cxn>
                <a:cxn ang="0">
                  <a:pos x="997" y="272"/>
                </a:cxn>
                <a:cxn ang="0">
                  <a:pos x="1040" y="318"/>
                </a:cxn>
                <a:cxn ang="0">
                  <a:pos x="1077" y="351"/>
                </a:cxn>
              </a:cxnLst>
              <a:rect l="0" t="0" r="r" b="b"/>
              <a:pathLst>
                <a:path w="1149" h="1110">
                  <a:moveTo>
                    <a:pt x="1095" y="369"/>
                  </a:moveTo>
                  <a:lnTo>
                    <a:pt x="1103" y="381"/>
                  </a:lnTo>
                  <a:lnTo>
                    <a:pt x="1113" y="387"/>
                  </a:lnTo>
                  <a:lnTo>
                    <a:pt x="1121" y="394"/>
                  </a:lnTo>
                  <a:lnTo>
                    <a:pt x="1131" y="406"/>
                  </a:lnTo>
                  <a:lnTo>
                    <a:pt x="1139" y="412"/>
                  </a:lnTo>
                  <a:lnTo>
                    <a:pt x="1149" y="412"/>
                  </a:lnTo>
                  <a:lnTo>
                    <a:pt x="1113" y="457"/>
                  </a:lnTo>
                  <a:lnTo>
                    <a:pt x="1088" y="503"/>
                  </a:lnTo>
                  <a:lnTo>
                    <a:pt x="1059" y="536"/>
                  </a:lnTo>
                  <a:lnTo>
                    <a:pt x="1034" y="584"/>
                  </a:lnTo>
                  <a:lnTo>
                    <a:pt x="1008" y="627"/>
                  </a:lnTo>
                  <a:lnTo>
                    <a:pt x="979" y="660"/>
                  </a:lnTo>
                  <a:lnTo>
                    <a:pt x="953" y="707"/>
                  </a:lnTo>
                  <a:lnTo>
                    <a:pt x="928" y="750"/>
                  </a:lnTo>
                  <a:lnTo>
                    <a:pt x="892" y="783"/>
                  </a:lnTo>
                  <a:lnTo>
                    <a:pt x="849" y="819"/>
                  </a:lnTo>
                  <a:lnTo>
                    <a:pt x="813" y="856"/>
                  </a:lnTo>
                  <a:lnTo>
                    <a:pt x="768" y="892"/>
                  </a:lnTo>
                  <a:lnTo>
                    <a:pt x="732" y="925"/>
                  </a:lnTo>
                  <a:lnTo>
                    <a:pt x="699" y="961"/>
                  </a:lnTo>
                  <a:lnTo>
                    <a:pt x="653" y="997"/>
                  </a:lnTo>
                  <a:lnTo>
                    <a:pt x="620" y="1034"/>
                  </a:lnTo>
                  <a:lnTo>
                    <a:pt x="584" y="1041"/>
                  </a:lnTo>
                  <a:lnTo>
                    <a:pt x="547" y="1047"/>
                  </a:lnTo>
                  <a:lnTo>
                    <a:pt x="511" y="1059"/>
                  </a:lnTo>
                  <a:lnTo>
                    <a:pt x="478" y="1065"/>
                  </a:lnTo>
                  <a:lnTo>
                    <a:pt x="442" y="1077"/>
                  </a:lnTo>
                  <a:lnTo>
                    <a:pt x="406" y="1095"/>
                  </a:lnTo>
                  <a:lnTo>
                    <a:pt x="373" y="1102"/>
                  </a:lnTo>
                  <a:lnTo>
                    <a:pt x="336" y="1110"/>
                  </a:lnTo>
                  <a:lnTo>
                    <a:pt x="293" y="1084"/>
                  </a:lnTo>
                  <a:lnTo>
                    <a:pt x="257" y="1059"/>
                  </a:lnTo>
                  <a:lnTo>
                    <a:pt x="221" y="1041"/>
                  </a:lnTo>
                  <a:lnTo>
                    <a:pt x="178" y="1016"/>
                  </a:lnTo>
                  <a:lnTo>
                    <a:pt x="141" y="986"/>
                  </a:lnTo>
                  <a:lnTo>
                    <a:pt x="108" y="961"/>
                  </a:lnTo>
                  <a:lnTo>
                    <a:pt x="61" y="943"/>
                  </a:lnTo>
                  <a:lnTo>
                    <a:pt x="28" y="917"/>
                  </a:lnTo>
                  <a:lnTo>
                    <a:pt x="28" y="856"/>
                  </a:lnTo>
                  <a:lnTo>
                    <a:pt x="18" y="801"/>
                  </a:lnTo>
                  <a:lnTo>
                    <a:pt x="18" y="739"/>
                  </a:lnTo>
                  <a:lnTo>
                    <a:pt x="18" y="678"/>
                  </a:lnTo>
                  <a:lnTo>
                    <a:pt x="10" y="627"/>
                  </a:lnTo>
                  <a:lnTo>
                    <a:pt x="10" y="565"/>
                  </a:lnTo>
                  <a:lnTo>
                    <a:pt x="10" y="503"/>
                  </a:lnTo>
                  <a:lnTo>
                    <a:pt x="0" y="449"/>
                  </a:lnTo>
                  <a:lnTo>
                    <a:pt x="36" y="412"/>
                  </a:lnTo>
                  <a:lnTo>
                    <a:pt x="79" y="369"/>
                  </a:lnTo>
                  <a:lnTo>
                    <a:pt x="115" y="333"/>
                  </a:lnTo>
                  <a:lnTo>
                    <a:pt x="152" y="300"/>
                  </a:lnTo>
                  <a:lnTo>
                    <a:pt x="184" y="264"/>
                  </a:lnTo>
                  <a:lnTo>
                    <a:pt x="221" y="228"/>
                  </a:lnTo>
                  <a:lnTo>
                    <a:pt x="257" y="195"/>
                  </a:lnTo>
                  <a:lnTo>
                    <a:pt x="300" y="148"/>
                  </a:lnTo>
                  <a:lnTo>
                    <a:pt x="336" y="134"/>
                  </a:lnTo>
                  <a:lnTo>
                    <a:pt x="381" y="115"/>
                  </a:lnTo>
                  <a:lnTo>
                    <a:pt x="417" y="97"/>
                  </a:lnTo>
                  <a:lnTo>
                    <a:pt x="460" y="79"/>
                  </a:lnTo>
                  <a:lnTo>
                    <a:pt x="496" y="61"/>
                  </a:lnTo>
                  <a:lnTo>
                    <a:pt x="540" y="36"/>
                  </a:lnTo>
                  <a:lnTo>
                    <a:pt x="572" y="18"/>
                  </a:lnTo>
                  <a:lnTo>
                    <a:pt x="620" y="0"/>
                  </a:lnTo>
                  <a:lnTo>
                    <a:pt x="645" y="0"/>
                  </a:lnTo>
                  <a:lnTo>
                    <a:pt x="681" y="0"/>
                  </a:lnTo>
                  <a:lnTo>
                    <a:pt x="707" y="7"/>
                  </a:lnTo>
                  <a:lnTo>
                    <a:pt x="732" y="7"/>
                  </a:lnTo>
                  <a:lnTo>
                    <a:pt x="768" y="7"/>
                  </a:lnTo>
                  <a:lnTo>
                    <a:pt x="794" y="7"/>
                  </a:lnTo>
                  <a:lnTo>
                    <a:pt x="831" y="7"/>
                  </a:lnTo>
                  <a:lnTo>
                    <a:pt x="856" y="7"/>
                  </a:lnTo>
                  <a:lnTo>
                    <a:pt x="867" y="36"/>
                  </a:lnTo>
                  <a:lnTo>
                    <a:pt x="885" y="61"/>
                  </a:lnTo>
                  <a:lnTo>
                    <a:pt x="892" y="86"/>
                  </a:lnTo>
                  <a:lnTo>
                    <a:pt x="899" y="115"/>
                  </a:lnTo>
                  <a:lnTo>
                    <a:pt x="910" y="140"/>
                  </a:lnTo>
                  <a:lnTo>
                    <a:pt x="928" y="166"/>
                  </a:lnTo>
                  <a:lnTo>
                    <a:pt x="935" y="195"/>
                  </a:lnTo>
                  <a:lnTo>
                    <a:pt x="946" y="221"/>
                  </a:lnTo>
                  <a:lnTo>
                    <a:pt x="964" y="239"/>
                  </a:lnTo>
                  <a:lnTo>
                    <a:pt x="979" y="257"/>
                  </a:lnTo>
                  <a:lnTo>
                    <a:pt x="997" y="272"/>
                  </a:lnTo>
                  <a:lnTo>
                    <a:pt x="1026" y="290"/>
                  </a:lnTo>
                  <a:lnTo>
                    <a:pt x="1040" y="318"/>
                  </a:lnTo>
                  <a:lnTo>
                    <a:pt x="1059" y="333"/>
                  </a:lnTo>
                  <a:lnTo>
                    <a:pt x="1077" y="351"/>
                  </a:lnTo>
                  <a:lnTo>
                    <a:pt x="1095" y="369"/>
                  </a:lnTo>
                  <a:close/>
                </a:path>
              </a:pathLst>
            </a:custGeom>
            <a:solidFill>
              <a:srgbClr val="F83395">
                <a:alpha val="10001"/>
              </a:srgbClr>
            </a:solidFill>
            <a:ln w="9525">
              <a:noFill/>
              <a:round/>
              <a:headEnd/>
              <a:tailEnd/>
            </a:ln>
          </p:spPr>
          <p:txBody>
            <a:bodyPr/>
            <a:lstStyle/>
            <a:p>
              <a:endParaRPr lang="ar-SA"/>
            </a:p>
          </p:txBody>
        </p:sp>
        <p:sp>
          <p:nvSpPr>
            <p:cNvPr id="3700" name="Freeform 628"/>
            <p:cNvSpPr>
              <a:spLocks/>
            </p:cNvSpPr>
            <p:nvPr/>
          </p:nvSpPr>
          <p:spPr bwMode="auto">
            <a:xfrm>
              <a:off x="3230" y="1761"/>
              <a:ext cx="258" cy="253"/>
            </a:xfrm>
            <a:custGeom>
              <a:avLst/>
              <a:gdLst/>
              <a:ahLst/>
              <a:cxnLst>
                <a:cxn ang="0">
                  <a:pos x="998" y="338"/>
                </a:cxn>
                <a:cxn ang="0">
                  <a:pos x="1006" y="356"/>
                </a:cxn>
                <a:cxn ang="0">
                  <a:pos x="1024" y="362"/>
                </a:cxn>
                <a:cxn ang="0">
                  <a:pos x="1034" y="381"/>
                </a:cxn>
                <a:cxn ang="0">
                  <a:pos x="991" y="450"/>
                </a:cxn>
                <a:cxn ang="0">
                  <a:pos x="937" y="529"/>
                </a:cxn>
                <a:cxn ang="0">
                  <a:pos x="892" y="602"/>
                </a:cxn>
                <a:cxn ang="0">
                  <a:pos x="838" y="682"/>
                </a:cxn>
                <a:cxn ang="0">
                  <a:pos x="770" y="743"/>
                </a:cxn>
                <a:cxn ang="0">
                  <a:pos x="697" y="805"/>
                </a:cxn>
                <a:cxn ang="0">
                  <a:pos x="628" y="874"/>
                </a:cxn>
                <a:cxn ang="0">
                  <a:pos x="556" y="936"/>
                </a:cxn>
                <a:cxn ang="0">
                  <a:pos x="493" y="954"/>
                </a:cxn>
                <a:cxn ang="0">
                  <a:pos x="425" y="972"/>
                </a:cxn>
                <a:cxn ang="0">
                  <a:pos x="363" y="991"/>
                </a:cxn>
                <a:cxn ang="0">
                  <a:pos x="302" y="1009"/>
                </a:cxn>
                <a:cxn ang="0">
                  <a:pos x="229" y="961"/>
                </a:cxn>
                <a:cxn ang="0">
                  <a:pos x="160" y="918"/>
                </a:cxn>
                <a:cxn ang="0">
                  <a:pos x="87" y="874"/>
                </a:cxn>
                <a:cxn ang="0">
                  <a:pos x="18" y="831"/>
                </a:cxn>
                <a:cxn ang="0">
                  <a:pos x="18" y="725"/>
                </a:cxn>
                <a:cxn ang="0">
                  <a:pos x="11" y="620"/>
                </a:cxn>
                <a:cxn ang="0">
                  <a:pos x="11" y="511"/>
                </a:cxn>
                <a:cxn ang="0">
                  <a:pos x="0" y="406"/>
                </a:cxn>
                <a:cxn ang="0">
                  <a:pos x="63" y="338"/>
                </a:cxn>
                <a:cxn ang="0">
                  <a:pos x="135" y="275"/>
                </a:cxn>
                <a:cxn ang="0">
                  <a:pos x="203" y="203"/>
                </a:cxn>
                <a:cxn ang="0">
                  <a:pos x="265" y="133"/>
                </a:cxn>
                <a:cxn ang="0">
                  <a:pos x="338" y="109"/>
                </a:cxn>
                <a:cxn ang="0">
                  <a:pos x="414" y="72"/>
                </a:cxn>
                <a:cxn ang="0">
                  <a:pos x="487" y="36"/>
                </a:cxn>
                <a:cxn ang="0">
                  <a:pos x="556" y="0"/>
                </a:cxn>
                <a:cxn ang="0">
                  <a:pos x="610" y="0"/>
                </a:cxn>
                <a:cxn ang="0">
                  <a:pos x="665" y="0"/>
                </a:cxn>
                <a:cxn ang="0">
                  <a:pos x="726" y="11"/>
                </a:cxn>
                <a:cxn ang="0">
                  <a:pos x="777" y="11"/>
                </a:cxn>
                <a:cxn ang="0">
                  <a:pos x="795" y="54"/>
                </a:cxn>
                <a:cxn ang="0">
                  <a:pos x="813" y="97"/>
                </a:cxn>
                <a:cxn ang="0">
                  <a:pos x="838" y="152"/>
                </a:cxn>
                <a:cxn ang="0">
                  <a:pos x="856" y="196"/>
                </a:cxn>
                <a:cxn ang="0">
                  <a:pos x="892" y="232"/>
                </a:cxn>
                <a:cxn ang="0">
                  <a:pos x="929" y="265"/>
                </a:cxn>
                <a:cxn ang="0">
                  <a:pos x="962" y="301"/>
                </a:cxn>
                <a:cxn ang="0">
                  <a:pos x="991" y="338"/>
                </a:cxn>
              </a:cxnLst>
              <a:rect l="0" t="0" r="r" b="b"/>
              <a:pathLst>
                <a:path w="1034" h="1009">
                  <a:moveTo>
                    <a:pt x="991" y="338"/>
                  </a:moveTo>
                  <a:lnTo>
                    <a:pt x="998" y="338"/>
                  </a:lnTo>
                  <a:lnTo>
                    <a:pt x="1006" y="344"/>
                  </a:lnTo>
                  <a:lnTo>
                    <a:pt x="1006" y="356"/>
                  </a:lnTo>
                  <a:lnTo>
                    <a:pt x="1016" y="356"/>
                  </a:lnTo>
                  <a:lnTo>
                    <a:pt x="1024" y="362"/>
                  </a:lnTo>
                  <a:lnTo>
                    <a:pt x="1034" y="369"/>
                  </a:lnTo>
                  <a:lnTo>
                    <a:pt x="1034" y="381"/>
                  </a:lnTo>
                  <a:lnTo>
                    <a:pt x="1016" y="417"/>
                  </a:lnTo>
                  <a:lnTo>
                    <a:pt x="991" y="450"/>
                  </a:lnTo>
                  <a:lnTo>
                    <a:pt x="962" y="486"/>
                  </a:lnTo>
                  <a:lnTo>
                    <a:pt x="937" y="529"/>
                  </a:lnTo>
                  <a:lnTo>
                    <a:pt x="911" y="565"/>
                  </a:lnTo>
                  <a:lnTo>
                    <a:pt x="892" y="602"/>
                  </a:lnTo>
                  <a:lnTo>
                    <a:pt x="867" y="635"/>
                  </a:lnTo>
                  <a:lnTo>
                    <a:pt x="838" y="682"/>
                  </a:lnTo>
                  <a:lnTo>
                    <a:pt x="802" y="707"/>
                  </a:lnTo>
                  <a:lnTo>
                    <a:pt x="770" y="743"/>
                  </a:lnTo>
                  <a:lnTo>
                    <a:pt x="734" y="776"/>
                  </a:lnTo>
                  <a:lnTo>
                    <a:pt x="697" y="805"/>
                  </a:lnTo>
                  <a:lnTo>
                    <a:pt x="665" y="838"/>
                  </a:lnTo>
                  <a:lnTo>
                    <a:pt x="628" y="874"/>
                  </a:lnTo>
                  <a:lnTo>
                    <a:pt x="592" y="900"/>
                  </a:lnTo>
                  <a:lnTo>
                    <a:pt x="556" y="936"/>
                  </a:lnTo>
                  <a:lnTo>
                    <a:pt x="523" y="946"/>
                  </a:lnTo>
                  <a:lnTo>
                    <a:pt x="493" y="954"/>
                  </a:lnTo>
                  <a:lnTo>
                    <a:pt x="462" y="961"/>
                  </a:lnTo>
                  <a:lnTo>
                    <a:pt x="425" y="972"/>
                  </a:lnTo>
                  <a:lnTo>
                    <a:pt x="399" y="979"/>
                  </a:lnTo>
                  <a:lnTo>
                    <a:pt x="363" y="991"/>
                  </a:lnTo>
                  <a:lnTo>
                    <a:pt x="338" y="997"/>
                  </a:lnTo>
                  <a:lnTo>
                    <a:pt x="302" y="1009"/>
                  </a:lnTo>
                  <a:lnTo>
                    <a:pt x="265" y="979"/>
                  </a:lnTo>
                  <a:lnTo>
                    <a:pt x="229" y="961"/>
                  </a:lnTo>
                  <a:lnTo>
                    <a:pt x="196" y="936"/>
                  </a:lnTo>
                  <a:lnTo>
                    <a:pt x="160" y="918"/>
                  </a:lnTo>
                  <a:lnTo>
                    <a:pt x="124" y="892"/>
                  </a:lnTo>
                  <a:lnTo>
                    <a:pt x="87" y="874"/>
                  </a:lnTo>
                  <a:lnTo>
                    <a:pt x="55" y="856"/>
                  </a:lnTo>
                  <a:lnTo>
                    <a:pt x="18" y="831"/>
                  </a:lnTo>
                  <a:lnTo>
                    <a:pt x="18" y="776"/>
                  </a:lnTo>
                  <a:lnTo>
                    <a:pt x="18" y="725"/>
                  </a:lnTo>
                  <a:lnTo>
                    <a:pt x="11" y="671"/>
                  </a:lnTo>
                  <a:lnTo>
                    <a:pt x="11" y="620"/>
                  </a:lnTo>
                  <a:lnTo>
                    <a:pt x="11" y="565"/>
                  </a:lnTo>
                  <a:lnTo>
                    <a:pt x="11" y="511"/>
                  </a:lnTo>
                  <a:lnTo>
                    <a:pt x="0" y="460"/>
                  </a:lnTo>
                  <a:lnTo>
                    <a:pt x="0" y="406"/>
                  </a:lnTo>
                  <a:lnTo>
                    <a:pt x="36" y="369"/>
                  </a:lnTo>
                  <a:lnTo>
                    <a:pt x="63" y="338"/>
                  </a:lnTo>
                  <a:lnTo>
                    <a:pt x="99" y="301"/>
                  </a:lnTo>
                  <a:lnTo>
                    <a:pt x="135" y="275"/>
                  </a:lnTo>
                  <a:lnTo>
                    <a:pt x="167" y="239"/>
                  </a:lnTo>
                  <a:lnTo>
                    <a:pt x="203" y="203"/>
                  </a:lnTo>
                  <a:lnTo>
                    <a:pt x="229" y="170"/>
                  </a:lnTo>
                  <a:lnTo>
                    <a:pt x="265" y="133"/>
                  </a:lnTo>
                  <a:lnTo>
                    <a:pt x="302" y="123"/>
                  </a:lnTo>
                  <a:lnTo>
                    <a:pt x="338" y="109"/>
                  </a:lnTo>
                  <a:lnTo>
                    <a:pt x="371" y="90"/>
                  </a:lnTo>
                  <a:lnTo>
                    <a:pt x="414" y="72"/>
                  </a:lnTo>
                  <a:lnTo>
                    <a:pt x="450" y="54"/>
                  </a:lnTo>
                  <a:lnTo>
                    <a:pt x="487" y="36"/>
                  </a:lnTo>
                  <a:lnTo>
                    <a:pt x="523" y="18"/>
                  </a:lnTo>
                  <a:lnTo>
                    <a:pt x="556" y="0"/>
                  </a:lnTo>
                  <a:lnTo>
                    <a:pt x="584" y="0"/>
                  </a:lnTo>
                  <a:lnTo>
                    <a:pt x="610" y="0"/>
                  </a:lnTo>
                  <a:lnTo>
                    <a:pt x="635" y="0"/>
                  </a:lnTo>
                  <a:lnTo>
                    <a:pt x="665" y="0"/>
                  </a:lnTo>
                  <a:lnTo>
                    <a:pt x="697" y="0"/>
                  </a:lnTo>
                  <a:lnTo>
                    <a:pt x="726" y="11"/>
                  </a:lnTo>
                  <a:lnTo>
                    <a:pt x="752" y="11"/>
                  </a:lnTo>
                  <a:lnTo>
                    <a:pt x="777" y="11"/>
                  </a:lnTo>
                  <a:lnTo>
                    <a:pt x="788" y="29"/>
                  </a:lnTo>
                  <a:lnTo>
                    <a:pt x="795" y="54"/>
                  </a:lnTo>
                  <a:lnTo>
                    <a:pt x="802" y="79"/>
                  </a:lnTo>
                  <a:lnTo>
                    <a:pt x="813" y="97"/>
                  </a:lnTo>
                  <a:lnTo>
                    <a:pt x="831" y="123"/>
                  </a:lnTo>
                  <a:lnTo>
                    <a:pt x="838" y="152"/>
                  </a:lnTo>
                  <a:lnTo>
                    <a:pt x="849" y="170"/>
                  </a:lnTo>
                  <a:lnTo>
                    <a:pt x="856" y="196"/>
                  </a:lnTo>
                  <a:lnTo>
                    <a:pt x="874" y="214"/>
                  </a:lnTo>
                  <a:lnTo>
                    <a:pt x="892" y="232"/>
                  </a:lnTo>
                  <a:lnTo>
                    <a:pt x="911" y="247"/>
                  </a:lnTo>
                  <a:lnTo>
                    <a:pt x="929" y="265"/>
                  </a:lnTo>
                  <a:lnTo>
                    <a:pt x="943" y="283"/>
                  </a:lnTo>
                  <a:lnTo>
                    <a:pt x="962" y="301"/>
                  </a:lnTo>
                  <a:lnTo>
                    <a:pt x="980" y="319"/>
                  </a:lnTo>
                  <a:lnTo>
                    <a:pt x="991" y="338"/>
                  </a:lnTo>
                  <a:close/>
                </a:path>
              </a:pathLst>
            </a:custGeom>
            <a:solidFill>
              <a:srgbClr val="F13191">
                <a:alpha val="10001"/>
              </a:srgbClr>
            </a:solidFill>
            <a:ln w="9525">
              <a:noFill/>
              <a:round/>
              <a:headEnd/>
              <a:tailEnd/>
            </a:ln>
          </p:spPr>
          <p:txBody>
            <a:bodyPr/>
            <a:lstStyle/>
            <a:p>
              <a:endParaRPr lang="ar-SA"/>
            </a:p>
          </p:txBody>
        </p:sp>
        <p:sp>
          <p:nvSpPr>
            <p:cNvPr id="3701" name="Freeform 629"/>
            <p:cNvSpPr>
              <a:spLocks/>
            </p:cNvSpPr>
            <p:nvPr/>
          </p:nvSpPr>
          <p:spPr bwMode="auto">
            <a:xfrm>
              <a:off x="3254" y="1766"/>
              <a:ext cx="231" cy="228"/>
            </a:xfrm>
            <a:custGeom>
              <a:avLst/>
              <a:gdLst/>
              <a:ahLst/>
              <a:cxnLst>
                <a:cxn ang="0">
                  <a:pos x="899" y="320"/>
                </a:cxn>
                <a:cxn ang="0">
                  <a:pos x="917" y="326"/>
                </a:cxn>
                <a:cxn ang="0">
                  <a:pos x="925" y="338"/>
                </a:cxn>
                <a:cxn ang="0">
                  <a:pos x="907" y="381"/>
                </a:cxn>
                <a:cxn ang="0">
                  <a:pos x="863" y="442"/>
                </a:cxn>
                <a:cxn ang="0">
                  <a:pos x="819" y="511"/>
                </a:cxn>
                <a:cxn ang="0">
                  <a:pos x="775" y="584"/>
                </a:cxn>
                <a:cxn ang="0">
                  <a:pos x="721" y="646"/>
                </a:cxn>
                <a:cxn ang="0">
                  <a:pos x="653" y="707"/>
                </a:cxn>
                <a:cxn ang="0">
                  <a:pos x="590" y="758"/>
                </a:cxn>
                <a:cxn ang="0">
                  <a:pos x="529" y="820"/>
                </a:cxn>
                <a:cxn ang="0">
                  <a:pos x="467" y="856"/>
                </a:cxn>
                <a:cxn ang="0">
                  <a:pos x="406" y="874"/>
                </a:cxn>
                <a:cxn ang="0">
                  <a:pos x="351" y="882"/>
                </a:cxn>
                <a:cxn ang="0">
                  <a:pos x="290" y="900"/>
                </a:cxn>
                <a:cxn ang="0">
                  <a:pos x="239" y="892"/>
                </a:cxn>
                <a:cxn ang="0">
                  <a:pos x="166" y="849"/>
                </a:cxn>
                <a:cxn ang="0">
                  <a:pos x="104" y="813"/>
                </a:cxn>
                <a:cxn ang="0">
                  <a:pos x="43" y="769"/>
                </a:cxn>
                <a:cxn ang="0">
                  <a:pos x="7" y="707"/>
                </a:cxn>
                <a:cxn ang="0">
                  <a:pos x="7" y="610"/>
                </a:cxn>
                <a:cxn ang="0">
                  <a:pos x="0" y="511"/>
                </a:cxn>
                <a:cxn ang="0">
                  <a:pos x="0" y="414"/>
                </a:cxn>
                <a:cxn ang="0">
                  <a:pos x="25" y="338"/>
                </a:cxn>
                <a:cxn ang="0">
                  <a:pos x="86" y="283"/>
                </a:cxn>
                <a:cxn ang="0">
                  <a:pos x="148" y="221"/>
                </a:cxn>
                <a:cxn ang="0">
                  <a:pos x="203" y="160"/>
                </a:cxn>
                <a:cxn ang="0">
                  <a:pos x="264" y="115"/>
                </a:cxn>
                <a:cxn ang="0">
                  <a:pos x="333" y="79"/>
                </a:cxn>
                <a:cxn ang="0">
                  <a:pos x="394" y="54"/>
                </a:cxn>
                <a:cxn ang="0">
                  <a:pos x="467" y="18"/>
                </a:cxn>
                <a:cxn ang="0">
                  <a:pos x="518" y="0"/>
                </a:cxn>
                <a:cxn ang="0">
                  <a:pos x="572" y="11"/>
                </a:cxn>
                <a:cxn ang="0">
                  <a:pos x="617" y="11"/>
                </a:cxn>
                <a:cxn ang="0">
                  <a:pos x="671" y="11"/>
                </a:cxn>
                <a:cxn ang="0">
                  <a:pos x="703" y="36"/>
                </a:cxn>
                <a:cxn ang="0">
                  <a:pos x="721" y="72"/>
                </a:cxn>
                <a:cxn ang="0">
                  <a:pos x="739" y="115"/>
                </a:cxn>
                <a:cxn ang="0">
                  <a:pos x="757" y="160"/>
                </a:cxn>
                <a:cxn ang="0">
                  <a:pos x="783" y="196"/>
                </a:cxn>
                <a:cxn ang="0">
                  <a:pos x="812" y="229"/>
                </a:cxn>
                <a:cxn ang="0">
                  <a:pos x="844" y="257"/>
                </a:cxn>
                <a:cxn ang="0">
                  <a:pos x="874" y="290"/>
                </a:cxn>
              </a:cxnLst>
              <a:rect l="0" t="0" r="r" b="b"/>
              <a:pathLst>
                <a:path w="925" h="910">
                  <a:moveTo>
                    <a:pt x="892" y="308"/>
                  </a:moveTo>
                  <a:lnTo>
                    <a:pt x="899" y="320"/>
                  </a:lnTo>
                  <a:lnTo>
                    <a:pt x="907" y="326"/>
                  </a:lnTo>
                  <a:lnTo>
                    <a:pt x="917" y="326"/>
                  </a:lnTo>
                  <a:lnTo>
                    <a:pt x="917" y="338"/>
                  </a:lnTo>
                  <a:lnTo>
                    <a:pt x="925" y="338"/>
                  </a:lnTo>
                  <a:lnTo>
                    <a:pt x="925" y="344"/>
                  </a:lnTo>
                  <a:lnTo>
                    <a:pt x="907" y="381"/>
                  </a:lnTo>
                  <a:lnTo>
                    <a:pt x="881" y="414"/>
                  </a:lnTo>
                  <a:lnTo>
                    <a:pt x="863" y="442"/>
                  </a:lnTo>
                  <a:lnTo>
                    <a:pt x="838" y="478"/>
                  </a:lnTo>
                  <a:lnTo>
                    <a:pt x="819" y="511"/>
                  </a:lnTo>
                  <a:lnTo>
                    <a:pt x="793" y="547"/>
                  </a:lnTo>
                  <a:lnTo>
                    <a:pt x="775" y="584"/>
                  </a:lnTo>
                  <a:lnTo>
                    <a:pt x="750" y="617"/>
                  </a:lnTo>
                  <a:lnTo>
                    <a:pt x="721" y="646"/>
                  </a:lnTo>
                  <a:lnTo>
                    <a:pt x="689" y="671"/>
                  </a:lnTo>
                  <a:lnTo>
                    <a:pt x="653" y="707"/>
                  </a:lnTo>
                  <a:lnTo>
                    <a:pt x="627" y="732"/>
                  </a:lnTo>
                  <a:lnTo>
                    <a:pt x="590" y="758"/>
                  </a:lnTo>
                  <a:lnTo>
                    <a:pt x="566" y="787"/>
                  </a:lnTo>
                  <a:lnTo>
                    <a:pt x="529" y="820"/>
                  </a:lnTo>
                  <a:lnTo>
                    <a:pt x="493" y="849"/>
                  </a:lnTo>
                  <a:lnTo>
                    <a:pt x="467" y="856"/>
                  </a:lnTo>
                  <a:lnTo>
                    <a:pt x="442" y="867"/>
                  </a:lnTo>
                  <a:lnTo>
                    <a:pt x="406" y="874"/>
                  </a:lnTo>
                  <a:lnTo>
                    <a:pt x="376" y="882"/>
                  </a:lnTo>
                  <a:lnTo>
                    <a:pt x="351" y="882"/>
                  </a:lnTo>
                  <a:lnTo>
                    <a:pt x="326" y="892"/>
                  </a:lnTo>
                  <a:lnTo>
                    <a:pt x="290" y="900"/>
                  </a:lnTo>
                  <a:lnTo>
                    <a:pt x="264" y="910"/>
                  </a:lnTo>
                  <a:lnTo>
                    <a:pt x="239" y="892"/>
                  </a:lnTo>
                  <a:lnTo>
                    <a:pt x="203" y="874"/>
                  </a:lnTo>
                  <a:lnTo>
                    <a:pt x="166" y="849"/>
                  </a:lnTo>
                  <a:lnTo>
                    <a:pt x="140" y="831"/>
                  </a:lnTo>
                  <a:lnTo>
                    <a:pt x="104" y="813"/>
                  </a:lnTo>
                  <a:lnTo>
                    <a:pt x="79" y="795"/>
                  </a:lnTo>
                  <a:lnTo>
                    <a:pt x="43" y="769"/>
                  </a:lnTo>
                  <a:lnTo>
                    <a:pt x="18" y="750"/>
                  </a:lnTo>
                  <a:lnTo>
                    <a:pt x="7" y="707"/>
                  </a:lnTo>
                  <a:lnTo>
                    <a:pt x="7" y="653"/>
                  </a:lnTo>
                  <a:lnTo>
                    <a:pt x="7" y="610"/>
                  </a:lnTo>
                  <a:lnTo>
                    <a:pt x="7" y="555"/>
                  </a:lnTo>
                  <a:lnTo>
                    <a:pt x="0" y="511"/>
                  </a:lnTo>
                  <a:lnTo>
                    <a:pt x="0" y="468"/>
                  </a:lnTo>
                  <a:lnTo>
                    <a:pt x="0" y="414"/>
                  </a:lnTo>
                  <a:lnTo>
                    <a:pt x="0" y="369"/>
                  </a:lnTo>
                  <a:lnTo>
                    <a:pt x="25" y="338"/>
                  </a:lnTo>
                  <a:lnTo>
                    <a:pt x="54" y="308"/>
                  </a:lnTo>
                  <a:lnTo>
                    <a:pt x="86" y="283"/>
                  </a:lnTo>
                  <a:lnTo>
                    <a:pt x="115" y="247"/>
                  </a:lnTo>
                  <a:lnTo>
                    <a:pt x="148" y="221"/>
                  </a:lnTo>
                  <a:lnTo>
                    <a:pt x="177" y="185"/>
                  </a:lnTo>
                  <a:lnTo>
                    <a:pt x="203" y="160"/>
                  </a:lnTo>
                  <a:lnTo>
                    <a:pt x="239" y="134"/>
                  </a:lnTo>
                  <a:lnTo>
                    <a:pt x="264" y="115"/>
                  </a:lnTo>
                  <a:lnTo>
                    <a:pt x="300" y="97"/>
                  </a:lnTo>
                  <a:lnTo>
                    <a:pt x="333" y="79"/>
                  </a:lnTo>
                  <a:lnTo>
                    <a:pt x="369" y="61"/>
                  </a:lnTo>
                  <a:lnTo>
                    <a:pt x="394" y="54"/>
                  </a:lnTo>
                  <a:lnTo>
                    <a:pt x="431" y="36"/>
                  </a:lnTo>
                  <a:lnTo>
                    <a:pt x="467" y="18"/>
                  </a:lnTo>
                  <a:lnTo>
                    <a:pt x="493" y="0"/>
                  </a:lnTo>
                  <a:lnTo>
                    <a:pt x="518" y="0"/>
                  </a:lnTo>
                  <a:lnTo>
                    <a:pt x="547" y="11"/>
                  </a:lnTo>
                  <a:lnTo>
                    <a:pt x="572" y="11"/>
                  </a:lnTo>
                  <a:lnTo>
                    <a:pt x="598" y="11"/>
                  </a:lnTo>
                  <a:lnTo>
                    <a:pt x="617" y="11"/>
                  </a:lnTo>
                  <a:lnTo>
                    <a:pt x="641" y="11"/>
                  </a:lnTo>
                  <a:lnTo>
                    <a:pt x="671" y="11"/>
                  </a:lnTo>
                  <a:lnTo>
                    <a:pt x="696" y="11"/>
                  </a:lnTo>
                  <a:lnTo>
                    <a:pt x="703" y="36"/>
                  </a:lnTo>
                  <a:lnTo>
                    <a:pt x="714" y="54"/>
                  </a:lnTo>
                  <a:lnTo>
                    <a:pt x="721" y="72"/>
                  </a:lnTo>
                  <a:lnTo>
                    <a:pt x="732" y="97"/>
                  </a:lnTo>
                  <a:lnTo>
                    <a:pt x="739" y="115"/>
                  </a:lnTo>
                  <a:lnTo>
                    <a:pt x="750" y="142"/>
                  </a:lnTo>
                  <a:lnTo>
                    <a:pt x="757" y="160"/>
                  </a:lnTo>
                  <a:lnTo>
                    <a:pt x="768" y="178"/>
                  </a:lnTo>
                  <a:lnTo>
                    <a:pt x="783" y="196"/>
                  </a:lnTo>
                  <a:lnTo>
                    <a:pt x="793" y="214"/>
                  </a:lnTo>
                  <a:lnTo>
                    <a:pt x="812" y="229"/>
                  </a:lnTo>
                  <a:lnTo>
                    <a:pt x="830" y="247"/>
                  </a:lnTo>
                  <a:lnTo>
                    <a:pt x="844" y="257"/>
                  </a:lnTo>
                  <a:lnTo>
                    <a:pt x="856" y="275"/>
                  </a:lnTo>
                  <a:lnTo>
                    <a:pt x="874" y="290"/>
                  </a:lnTo>
                  <a:lnTo>
                    <a:pt x="892" y="308"/>
                  </a:lnTo>
                  <a:close/>
                </a:path>
              </a:pathLst>
            </a:custGeom>
            <a:solidFill>
              <a:srgbClr val="EA308D">
                <a:alpha val="10001"/>
              </a:srgbClr>
            </a:solidFill>
            <a:ln w="9525">
              <a:noFill/>
              <a:round/>
              <a:headEnd/>
              <a:tailEnd/>
            </a:ln>
          </p:spPr>
          <p:txBody>
            <a:bodyPr/>
            <a:lstStyle/>
            <a:p>
              <a:endParaRPr lang="ar-SA"/>
            </a:p>
          </p:txBody>
        </p:sp>
        <p:sp>
          <p:nvSpPr>
            <p:cNvPr id="3702" name="Freeform 630"/>
            <p:cNvSpPr>
              <a:spLocks/>
            </p:cNvSpPr>
            <p:nvPr/>
          </p:nvSpPr>
          <p:spPr bwMode="auto">
            <a:xfrm>
              <a:off x="3276" y="1772"/>
              <a:ext cx="207" cy="202"/>
            </a:xfrm>
            <a:custGeom>
              <a:avLst/>
              <a:gdLst/>
              <a:ahLst/>
              <a:cxnLst>
                <a:cxn ang="0">
                  <a:pos x="806" y="276"/>
                </a:cxn>
                <a:cxn ang="0">
                  <a:pos x="821" y="295"/>
                </a:cxn>
                <a:cxn ang="0">
                  <a:pos x="813" y="338"/>
                </a:cxn>
                <a:cxn ang="0">
                  <a:pos x="770" y="389"/>
                </a:cxn>
                <a:cxn ang="0">
                  <a:pos x="733" y="453"/>
                </a:cxn>
                <a:cxn ang="0">
                  <a:pos x="697" y="516"/>
                </a:cxn>
                <a:cxn ang="0">
                  <a:pos x="646" y="567"/>
                </a:cxn>
                <a:cxn ang="0">
                  <a:pos x="592" y="621"/>
                </a:cxn>
                <a:cxn ang="0">
                  <a:pos x="531" y="671"/>
                </a:cxn>
                <a:cxn ang="0">
                  <a:pos x="480" y="725"/>
                </a:cxn>
                <a:cxn ang="0">
                  <a:pos x="425" y="762"/>
                </a:cxn>
                <a:cxn ang="0">
                  <a:pos x="371" y="770"/>
                </a:cxn>
                <a:cxn ang="0">
                  <a:pos x="320" y="788"/>
                </a:cxn>
                <a:cxn ang="0">
                  <a:pos x="265" y="806"/>
                </a:cxn>
                <a:cxn ang="0">
                  <a:pos x="214" y="788"/>
                </a:cxn>
                <a:cxn ang="0">
                  <a:pos x="160" y="751"/>
                </a:cxn>
                <a:cxn ang="0">
                  <a:pos x="105" y="715"/>
                </a:cxn>
                <a:cxn ang="0">
                  <a:pos x="44" y="682"/>
                </a:cxn>
                <a:cxn ang="0">
                  <a:pos x="18" y="628"/>
                </a:cxn>
                <a:cxn ang="0">
                  <a:pos x="11" y="541"/>
                </a:cxn>
                <a:cxn ang="0">
                  <a:pos x="11" y="453"/>
                </a:cxn>
                <a:cxn ang="0">
                  <a:pos x="0" y="374"/>
                </a:cxn>
                <a:cxn ang="0">
                  <a:pos x="29" y="301"/>
                </a:cxn>
                <a:cxn ang="0">
                  <a:pos x="80" y="250"/>
                </a:cxn>
                <a:cxn ang="0">
                  <a:pos x="135" y="196"/>
                </a:cxn>
                <a:cxn ang="0">
                  <a:pos x="186" y="141"/>
                </a:cxn>
                <a:cxn ang="0">
                  <a:pos x="247" y="98"/>
                </a:cxn>
                <a:cxn ang="0">
                  <a:pos x="302" y="72"/>
                </a:cxn>
                <a:cxn ang="0">
                  <a:pos x="363" y="47"/>
                </a:cxn>
                <a:cxn ang="0">
                  <a:pos x="417" y="18"/>
                </a:cxn>
                <a:cxn ang="0">
                  <a:pos x="468" y="0"/>
                </a:cxn>
                <a:cxn ang="0">
                  <a:pos x="512" y="0"/>
                </a:cxn>
                <a:cxn ang="0">
                  <a:pos x="555" y="0"/>
                </a:cxn>
                <a:cxn ang="0">
                  <a:pos x="603" y="11"/>
                </a:cxn>
                <a:cxn ang="0">
                  <a:pos x="628" y="29"/>
                </a:cxn>
                <a:cxn ang="0">
                  <a:pos x="646" y="66"/>
                </a:cxn>
                <a:cxn ang="0">
                  <a:pos x="664" y="98"/>
                </a:cxn>
                <a:cxn ang="0">
                  <a:pos x="682" y="141"/>
                </a:cxn>
                <a:cxn ang="0">
                  <a:pos x="697" y="171"/>
                </a:cxn>
                <a:cxn ang="0">
                  <a:pos x="726" y="204"/>
                </a:cxn>
                <a:cxn ang="0">
                  <a:pos x="758" y="232"/>
                </a:cxn>
                <a:cxn ang="0">
                  <a:pos x="788" y="258"/>
                </a:cxn>
              </a:cxnLst>
              <a:rect l="0" t="0" r="r" b="b"/>
              <a:pathLst>
                <a:path w="831" h="806">
                  <a:moveTo>
                    <a:pt x="795" y="265"/>
                  </a:moveTo>
                  <a:lnTo>
                    <a:pt x="806" y="276"/>
                  </a:lnTo>
                  <a:lnTo>
                    <a:pt x="813" y="283"/>
                  </a:lnTo>
                  <a:lnTo>
                    <a:pt x="821" y="295"/>
                  </a:lnTo>
                  <a:lnTo>
                    <a:pt x="831" y="301"/>
                  </a:lnTo>
                  <a:lnTo>
                    <a:pt x="813" y="338"/>
                  </a:lnTo>
                  <a:lnTo>
                    <a:pt x="795" y="363"/>
                  </a:lnTo>
                  <a:lnTo>
                    <a:pt x="770" y="389"/>
                  </a:lnTo>
                  <a:lnTo>
                    <a:pt x="752" y="425"/>
                  </a:lnTo>
                  <a:lnTo>
                    <a:pt x="733" y="453"/>
                  </a:lnTo>
                  <a:lnTo>
                    <a:pt x="715" y="486"/>
                  </a:lnTo>
                  <a:lnTo>
                    <a:pt x="697" y="516"/>
                  </a:lnTo>
                  <a:lnTo>
                    <a:pt x="671" y="548"/>
                  </a:lnTo>
                  <a:lnTo>
                    <a:pt x="646" y="567"/>
                  </a:lnTo>
                  <a:lnTo>
                    <a:pt x="617" y="592"/>
                  </a:lnTo>
                  <a:lnTo>
                    <a:pt x="592" y="621"/>
                  </a:lnTo>
                  <a:lnTo>
                    <a:pt x="555" y="646"/>
                  </a:lnTo>
                  <a:lnTo>
                    <a:pt x="531" y="671"/>
                  </a:lnTo>
                  <a:lnTo>
                    <a:pt x="504" y="700"/>
                  </a:lnTo>
                  <a:lnTo>
                    <a:pt x="480" y="725"/>
                  </a:lnTo>
                  <a:lnTo>
                    <a:pt x="450" y="751"/>
                  </a:lnTo>
                  <a:lnTo>
                    <a:pt x="425" y="762"/>
                  </a:lnTo>
                  <a:lnTo>
                    <a:pt x="399" y="770"/>
                  </a:lnTo>
                  <a:lnTo>
                    <a:pt x="371" y="770"/>
                  </a:lnTo>
                  <a:lnTo>
                    <a:pt x="345" y="776"/>
                  </a:lnTo>
                  <a:lnTo>
                    <a:pt x="320" y="788"/>
                  </a:lnTo>
                  <a:lnTo>
                    <a:pt x="290" y="795"/>
                  </a:lnTo>
                  <a:lnTo>
                    <a:pt x="265" y="806"/>
                  </a:lnTo>
                  <a:lnTo>
                    <a:pt x="240" y="806"/>
                  </a:lnTo>
                  <a:lnTo>
                    <a:pt x="214" y="788"/>
                  </a:lnTo>
                  <a:lnTo>
                    <a:pt x="186" y="770"/>
                  </a:lnTo>
                  <a:lnTo>
                    <a:pt x="160" y="751"/>
                  </a:lnTo>
                  <a:lnTo>
                    <a:pt x="135" y="733"/>
                  </a:lnTo>
                  <a:lnTo>
                    <a:pt x="105" y="715"/>
                  </a:lnTo>
                  <a:lnTo>
                    <a:pt x="73" y="700"/>
                  </a:lnTo>
                  <a:lnTo>
                    <a:pt x="44" y="682"/>
                  </a:lnTo>
                  <a:lnTo>
                    <a:pt x="18" y="664"/>
                  </a:lnTo>
                  <a:lnTo>
                    <a:pt x="18" y="628"/>
                  </a:lnTo>
                  <a:lnTo>
                    <a:pt x="18" y="585"/>
                  </a:lnTo>
                  <a:lnTo>
                    <a:pt x="11" y="541"/>
                  </a:lnTo>
                  <a:lnTo>
                    <a:pt x="11" y="497"/>
                  </a:lnTo>
                  <a:lnTo>
                    <a:pt x="11" y="453"/>
                  </a:lnTo>
                  <a:lnTo>
                    <a:pt x="11" y="407"/>
                  </a:lnTo>
                  <a:lnTo>
                    <a:pt x="0" y="374"/>
                  </a:lnTo>
                  <a:lnTo>
                    <a:pt x="0" y="326"/>
                  </a:lnTo>
                  <a:lnTo>
                    <a:pt x="29" y="301"/>
                  </a:lnTo>
                  <a:lnTo>
                    <a:pt x="54" y="276"/>
                  </a:lnTo>
                  <a:lnTo>
                    <a:pt x="80" y="250"/>
                  </a:lnTo>
                  <a:lnTo>
                    <a:pt x="105" y="222"/>
                  </a:lnTo>
                  <a:lnTo>
                    <a:pt x="135" y="196"/>
                  </a:lnTo>
                  <a:lnTo>
                    <a:pt x="160" y="171"/>
                  </a:lnTo>
                  <a:lnTo>
                    <a:pt x="186" y="141"/>
                  </a:lnTo>
                  <a:lnTo>
                    <a:pt x="214" y="117"/>
                  </a:lnTo>
                  <a:lnTo>
                    <a:pt x="247" y="98"/>
                  </a:lnTo>
                  <a:lnTo>
                    <a:pt x="277" y="80"/>
                  </a:lnTo>
                  <a:lnTo>
                    <a:pt x="302" y="72"/>
                  </a:lnTo>
                  <a:lnTo>
                    <a:pt x="326" y="54"/>
                  </a:lnTo>
                  <a:lnTo>
                    <a:pt x="363" y="47"/>
                  </a:lnTo>
                  <a:lnTo>
                    <a:pt x="389" y="29"/>
                  </a:lnTo>
                  <a:lnTo>
                    <a:pt x="417" y="18"/>
                  </a:lnTo>
                  <a:lnTo>
                    <a:pt x="450" y="0"/>
                  </a:lnTo>
                  <a:lnTo>
                    <a:pt x="468" y="0"/>
                  </a:lnTo>
                  <a:lnTo>
                    <a:pt x="494" y="0"/>
                  </a:lnTo>
                  <a:lnTo>
                    <a:pt x="512" y="0"/>
                  </a:lnTo>
                  <a:lnTo>
                    <a:pt x="541" y="0"/>
                  </a:lnTo>
                  <a:lnTo>
                    <a:pt x="555" y="0"/>
                  </a:lnTo>
                  <a:lnTo>
                    <a:pt x="585" y="11"/>
                  </a:lnTo>
                  <a:lnTo>
                    <a:pt x="603" y="11"/>
                  </a:lnTo>
                  <a:lnTo>
                    <a:pt x="628" y="11"/>
                  </a:lnTo>
                  <a:lnTo>
                    <a:pt x="628" y="29"/>
                  </a:lnTo>
                  <a:lnTo>
                    <a:pt x="635" y="47"/>
                  </a:lnTo>
                  <a:lnTo>
                    <a:pt x="646" y="66"/>
                  </a:lnTo>
                  <a:lnTo>
                    <a:pt x="653" y="80"/>
                  </a:lnTo>
                  <a:lnTo>
                    <a:pt x="664" y="98"/>
                  </a:lnTo>
                  <a:lnTo>
                    <a:pt x="671" y="127"/>
                  </a:lnTo>
                  <a:lnTo>
                    <a:pt x="682" y="141"/>
                  </a:lnTo>
                  <a:lnTo>
                    <a:pt x="689" y="160"/>
                  </a:lnTo>
                  <a:lnTo>
                    <a:pt x="697" y="171"/>
                  </a:lnTo>
                  <a:lnTo>
                    <a:pt x="715" y="189"/>
                  </a:lnTo>
                  <a:lnTo>
                    <a:pt x="726" y="204"/>
                  </a:lnTo>
                  <a:lnTo>
                    <a:pt x="744" y="214"/>
                  </a:lnTo>
                  <a:lnTo>
                    <a:pt x="758" y="232"/>
                  </a:lnTo>
                  <a:lnTo>
                    <a:pt x="770" y="240"/>
                  </a:lnTo>
                  <a:lnTo>
                    <a:pt x="788" y="258"/>
                  </a:lnTo>
                  <a:lnTo>
                    <a:pt x="795" y="265"/>
                  </a:lnTo>
                  <a:close/>
                </a:path>
              </a:pathLst>
            </a:custGeom>
            <a:solidFill>
              <a:srgbClr val="E32E89">
                <a:alpha val="10001"/>
              </a:srgbClr>
            </a:solidFill>
            <a:ln w="9525">
              <a:noFill/>
              <a:round/>
              <a:headEnd/>
              <a:tailEnd/>
            </a:ln>
          </p:spPr>
          <p:txBody>
            <a:bodyPr/>
            <a:lstStyle/>
            <a:p>
              <a:endParaRPr lang="ar-SA"/>
            </a:p>
          </p:txBody>
        </p:sp>
        <p:sp>
          <p:nvSpPr>
            <p:cNvPr id="3703" name="Freeform 631"/>
            <p:cNvSpPr>
              <a:spLocks/>
            </p:cNvSpPr>
            <p:nvPr/>
          </p:nvSpPr>
          <p:spPr bwMode="auto">
            <a:xfrm>
              <a:off x="3300" y="1780"/>
              <a:ext cx="181" cy="174"/>
            </a:xfrm>
            <a:custGeom>
              <a:avLst/>
              <a:gdLst/>
              <a:ahLst/>
              <a:cxnLst>
                <a:cxn ang="0">
                  <a:pos x="696" y="236"/>
                </a:cxn>
                <a:cxn ang="0">
                  <a:pos x="707" y="247"/>
                </a:cxn>
                <a:cxn ang="0">
                  <a:pos x="714" y="254"/>
                </a:cxn>
                <a:cxn ang="0">
                  <a:pos x="722" y="266"/>
                </a:cxn>
                <a:cxn ang="0">
                  <a:pos x="689" y="315"/>
                </a:cxn>
                <a:cxn ang="0">
                  <a:pos x="653" y="370"/>
                </a:cxn>
                <a:cxn ang="0">
                  <a:pos x="616" y="414"/>
                </a:cxn>
                <a:cxn ang="0">
                  <a:pos x="583" y="468"/>
                </a:cxn>
                <a:cxn ang="0">
                  <a:pos x="536" y="519"/>
                </a:cxn>
                <a:cxn ang="0">
                  <a:pos x="486" y="563"/>
                </a:cxn>
                <a:cxn ang="0">
                  <a:pos x="442" y="610"/>
                </a:cxn>
                <a:cxn ang="0">
                  <a:pos x="387" y="653"/>
                </a:cxn>
                <a:cxn ang="0">
                  <a:pos x="344" y="660"/>
                </a:cxn>
                <a:cxn ang="0">
                  <a:pos x="300" y="678"/>
                </a:cxn>
                <a:cxn ang="0">
                  <a:pos x="257" y="686"/>
                </a:cxn>
                <a:cxn ang="0">
                  <a:pos x="209" y="696"/>
                </a:cxn>
                <a:cxn ang="0">
                  <a:pos x="159" y="671"/>
                </a:cxn>
                <a:cxn ang="0">
                  <a:pos x="115" y="642"/>
                </a:cxn>
                <a:cxn ang="0">
                  <a:pos x="61" y="610"/>
                </a:cxn>
                <a:cxn ang="0">
                  <a:pos x="6" y="581"/>
                </a:cxn>
                <a:cxn ang="0">
                  <a:pos x="6" y="501"/>
                </a:cxn>
                <a:cxn ang="0">
                  <a:pos x="6" y="432"/>
                </a:cxn>
                <a:cxn ang="0">
                  <a:pos x="0" y="352"/>
                </a:cxn>
                <a:cxn ang="0">
                  <a:pos x="0" y="284"/>
                </a:cxn>
                <a:cxn ang="0">
                  <a:pos x="43" y="229"/>
                </a:cxn>
                <a:cxn ang="0">
                  <a:pos x="87" y="185"/>
                </a:cxn>
                <a:cxn ang="0">
                  <a:pos x="141" y="142"/>
                </a:cxn>
                <a:cxn ang="0">
                  <a:pos x="184" y="98"/>
                </a:cxn>
                <a:cxn ang="0">
                  <a:pos x="239" y="69"/>
                </a:cxn>
                <a:cxn ang="0">
                  <a:pos x="282" y="43"/>
                </a:cxn>
                <a:cxn ang="0">
                  <a:pos x="333" y="18"/>
                </a:cxn>
                <a:cxn ang="0">
                  <a:pos x="387" y="0"/>
                </a:cxn>
                <a:cxn ang="0">
                  <a:pos x="424" y="0"/>
                </a:cxn>
                <a:cxn ang="0">
                  <a:pos x="468" y="0"/>
                </a:cxn>
                <a:cxn ang="0">
                  <a:pos x="504" y="0"/>
                </a:cxn>
                <a:cxn ang="0">
                  <a:pos x="536" y="0"/>
                </a:cxn>
                <a:cxn ang="0">
                  <a:pos x="554" y="37"/>
                </a:cxn>
                <a:cxn ang="0">
                  <a:pos x="572" y="69"/>
                </a:cxn>
                <a:cxn ang="0">
                  <a:pos x="583" y="98"/>
                </a:cxn>
                <a:cxn ang="0">
                  <a:pos x="598" y="131"/>
                </a:cxn>
                <a:cxn ang="0">
                  <a:pos x="616" y="160"/>
                </a:cxn>
                <a:cxn ang="0">
                  <a:pos x="645" y="185"/>
                </a:cxn>
                <a:cxn ang="0">
                  <a:pos x="671" y="203"/>
                </a:cxn>
                <a:cxn ang="0">
                  <a:pos x="696" y="229"/>
                </a:cxn>
              </a:cxnLst>
              <a:rect l="0" t="0" r="r" b="b"/>
              <a:pathLst>
                <a:path w="722" h="696">
                  <a:moveTo>
                    <a:pt x="696" y="229"/>
                  </a:moveTo>
                  <a:lnTo>
                    <a:pt x="696" y="236"/>
                  </a:lnTo>
                  <a:lnTo>
                    <a:pt x="707" y="236"/>
                  </a:lnTo>
                  <a:lnTo>
                    <a:pt x="707" y="247"/>
                  </a:lnTo>
                  <a:lnTo>
                    <a:pt x="714" y="247"/>
                  </a:lnTo>
                  <a:lnTo>
                    <a:pt x="714" y="254"/>
                  </a:lnTo>
                  <a:lnTo>
                    <a:pt x="722" y="254"/>
                  </a:lnTo>
                  <a:lnTo>
                    <a:pt x="722" y="266"/>
                  </a:lnTo>
                  <a:lnTo>
                    <a:pt x="707" y="290"/>
                  </a:lnTo>
                  <a:lnTo>
                    <a:pt x="689" y="315"/>
                  </a:lnTo>
                  <a:lnTo>
                    <a:pt x="671" y="345"/>
                  </a:lnTo>
                  <a:lnTo>
                    <a:pt x="653" y="370"/>
                  </a:lnTo>
                  <a:lnTo>
                    <a:pt x="634" y="388"/>
                  </a:lnTo>
                  <a:lnTo>
                    <a:pt x="616" y="414"/>
                  </a:lnTo>
                  <a:lnTo>
                    <a:pt x="598" y="439"/>
                  </a:lnTo>
                  <a:lnTo>
                    <a:pt x="583" y="468"/>
                  </a:lnTo>
                  <a:lnTo>
                    <a:pt x="565" y="493"/>
                  </a:lnTo>
                  <a:lnTo>
                    <a:pt x="536" y="519"/>
                  </a:lnTo>
                  <a:lnTo>
                    <a:pt x="511" y="538"/>
                  </a:lnTo>
                  <a:lnTo>
                    <a:pt x="486" y="563"/>
                  </a:lnTo>
                  <a:lnTo>
                    <a:pt x="456" y="581"/>
                  </a:lnTo>
                  <a:lnTo>
                    <a:pt x="442" y="610"/>
                  </a:lnTo>
                  <a:lnTo>
                    <a:pt x="413" y="624"/>
                  </a:lnTo>
                  <a:lnTo>
                    <a:pt x="387" y="653"/>
                  </a:lnTo>
                  <a:lnTo>
                    <a:pt x="362" y="660"/>
                  </a:lnTo>
                  <a:lnTo>
                    <a:pt x="344" y="660"/>
                  </a:lnTo>
                  <a:lnTo>
                    <a:pt x="318" y="671"/>
                  </a:lnTo>
                  <a:lnTo>
                    <a:pt x="300" y="678"/>
                  </a:lnTo>
                  <a:lnTo>
                    <a:pt x="272" y="678"/>
                  </a:lnTo>
                  <a:lnTo>
                    <a:pt x="257" y="686"/>
                  </a:lnTo>
                  <a:lnTo>
                    <a:pt x="227" y="696"/>
                  </a:lnTo>
                  <a:lnTo>
                    <a:pt x="209" y="696"/>
                  </a:lnTo>
                  <a:lnTo>
                    <a:pt x="184" y="686"/>
                  </a:lnTo>
                  <a:lnTo>
                    <a:pt x="159" y="671"/>
                  </a:lnTo>
                  <a:lnTo>
                    <a:pt x="130" y="653"/>
                  </a:lnTo>
                  <a:lnTo>
                    <a:pt x="115" y="642"/>
                  </a:lnTo>
                  <a:lnTo>
                    <a:pt x="87" y="624"/>
                  </a:lnTo>
                  <a:lnTo>
                    <a:pt x="61" y="610"/>
                  </a:lnTo>
                  <a:lnTo>
                    <a:pt x="36" y="592"/>
                  </a:lnTo>
                  <a:lnTo>
                    <a:pt x="6" y="581"/>
                  </a:lnTo>
                  <a:lnTo>
                    <a:pt x="6" y="538"/>
                  </a:lnTo>
                  <a:lnTo>
                    <a:pt x="6" y="501"/>
                  </a:lnTo>
                  <a:lnTo>
                    <a:pt x="6" y="468"/>
                  </a:lnTo>
                  <a:lnTo>
                    <a:pt x="6" y="432"/>
                  </a:lnTo>
                  <a:lnTo>
                    <a:pt x="0" y="388"/>
                  </a:lnTo>
                  <a:lnTo>
                    <a:pt x="0" y="352"/>
                  </a:lnTo>
                  <a:lnTo>
                    <a:pt x="0" y="315"/>
                  </a:lnTo>
                  <a:lnTo>
                    <a:pt x="0" y="284"/>
                  </a:lnTo>
                  <a:lnTo>
                    <a:pt x="18" y="254"/>
                  </a:lnTo>
                  <a:lnTo>
                    <a:pt x="43" y="229"/>
                  </a:lnTo>
                  <a:lnTo>
                    <a:pt x="69" y="211"/>
                  </a:lnTo>
                  <a:lnTo>
                    <a:pt x="87" y="185"/>
                  </a:lnTo>
                  <a:lnTo>
                    <a:pt x="115" y="167"/>
                  </a:lnTo>
                  <a:lnTo>
                    <a:pt x="141" y="142"/>
                  </a:lnTo>
                  <a:lnTo>
                    <a:pt x="159" y="112"/>
                  </a:lnTo>
                  <a:lnTo>
                    <a:pt x="184" y="98"/>
                  </a:lnTo>
                  <a:lnTo>
                    <a:pt x="209" y="80"/>
                  </a:lnTo>
                  <a:lnTo>
                    <a:pt x="239" y="69"/>
                  </a:lnTo>
                  <a:lnTo>
                    <a:pt x="264" y="51"/>
                  </a:lnTo>
                  <a:lnTo>
                    <a:pt x="282" y="43"/>
                  </a:lnTo>
                  <a:lnTo>
                    <a:pt x="308" y="37"/>
                  </a:lnTo>
                  <a:lnTo>
                    <a:pt x="333" y="18"/>
                  </a:lnTo>
                  <a:lnTo>
                    <a:pt x="362" y="7"/>
                  </a:lnTo>
                  <a:lnTo>
                    <a:pt x="387" y="0"/>
                  </a:lnTo>
                  <a:lnTo>
                    <a:pt x="405" y="0"/>
                  </a:lnTo>
                  <a:lnTo>
                    <a:pt x="424" y="0"/>
                  </a:lnTo>
                  <a:lnTo>
                    <a:pt x="442" y="0"/>
                  </a:lnTo>
                  <a:lnTo>
                    <a:pt x="468" y="0"/>
                  </a:lnTo>
                  <a:lnTo>
                    <a:pt x="486" y="0"/>
                  </a:lnTo>
                  <a:lnTo>
                    <a:pt x="504" y="0"/>
                  </a:lnTo>
                  <a:lnTo>
                    <a:pt x="518" y="0"/>
                  </a:lnTo>
                  <a:lnTo>
                    <a:pt x="536" y="0"/>
                  </a:lnTo>
                  <a:lnTo>
                    <a:pt x="547" y="18"/>
                  </a:lnTo>
                  <a:lnTo>
                    <a:pt x="554" y="37"/>
                  </a:lnTo>
                  <a:lnTo>
                    <a:pt x="565" y="51"/>
                  </a:lnTo>
                  <a:lnTo>
                    <a:pt x="572" y="69"/>
                  </a:lnTo>
                  <a:lnTo>
                    <a:pt x="572" y="88"/>
                  </a:lnTo>
                  <a:lnTo>
                    <a:pt x="583" y="98"/>
                  </a:lnTo>
                  <a:lnTo>
                    <a:pt x="590" y="112"/>
                  </a:lnTo>
                  <a:lnTo>
                    <a:pt x="598" y="131"/>
                  </a:lnTo>
                  <a:lnTo>
                    <a:pt x="608" y="149"/>
                  </a:lnTo>
                  <a:lnTo>
                    <a:pt x="616" y="160"/>
                  </a:lnTo>
                  <a:lnTo>
                    <a:pt x="634" y="167"/>
                  </a:lnTo>
                  <a:lnTo>
                    <a:pt x="645" y="185"/>
                  </a:lnTo>
                  <a:lnTo>
                    <a:pt x="659" y="193"/>
                  </a:lnTo>
                  <a:lnTo>
                    <a:pt x="671" y="203"/>
                  </a:lnTo>
                  <a:lnTo>
                    <a:pt x="678" y="221"/>
                  </a:lnTo>
                  <a:lnTo>
                    <a:pt x="696" y="229"/>
                  </a:lnTo>
                  <a:close/>
                </a:path>
              </a:pathLst>
            </a:custGeom>
            <a:solidFill>
              <a:srgbClr val="DC2C84">
                <a:alpha val="10001"/>
              </a:srgbClr>
            </a:solidFill>
            <a:ln w="9525">
              <a:noFill/>
              <a:round/>
              <a:headEnd/>
              <a:tailEnd/>
            </a:ln>
          </p:spPr>
          <p:txBody>
            <a:bodyPr/>
            <a:lstStyle/>
            <a:p>
              <a:endParaRPr lang="ar-SA"/>
            </a:p>
          </p:txBody>
        </p:sp>
        <p:sp>
          <p:nvSpPr>
            <p:cNvPr id="3704" name="Freeform 632"/>
            <p:cNvSpPr>
              <a:spLocks/>
            </p:cNvSpPr>
            <p:nvPr/>
          </p:nvSpPr>
          <p:spPr bwMode="auto">
            <a:xfrm>
              <a:off x="3322" y="1784"/>
              <a:ext cx="157" cy="151"/>
            </a:xfrm>
            <a:custGeom>
              <a:avLst/>
              <a:gdLst/>
              <a:ahLst/>
              <a:cxnLst>
                <a:cxn ang="0">
                  <a:pos x="609" y="211"/>
                </a:cxn>
                <a:cxn ang="0">
                  <a:pos x="627" y="229"/>
                </a:cxn>
                <a:cxn ang="0">
                  <a:pos x="602" y="272"/>
                </a:cxn>
                <a:cxn ang="0">
                  <a:pos x="566" y="316"/>
                </a:cxn>
                <a:cxn ang="0">
                  <a:pos x="540" y="360"/>
                </a:cxn>
                <a:cxn ang="0">
                  <a:pos x="511" y="406"/>
                </a:cxn>
                <a:cxn ang="0">
                  <a:pos x="467" y="450"/>
                </a:cxn>
                <a:cxn ang="0">
                  <a:pos x="424" y="483"/>
                </a:cxn>
                <a:cxn ang="0">
                  <a:pos x="381" y="530"/>
                </a:cxn>
                <a:cxn ang="0">
                  <a:pos x="337" y="563"/>
                </a:cxn>
                <a:cxn ang="0">
                  <a:pos x="300" y="574"/>
                </a:cxn>
                <a:cxn ang="0">
                  <a:pos x="264" y="581"/>
                </a:cxn>
                <a:cxn ang="0">
                  <a:pos x="221" y="592"/>
                </a:cxn>
                <a:cxn ang="0">
                  <a:pos x="185" y="606"/>
                </a:cxn>
                <a:cxn ang="0">
                  <a:pos x="140" y="581"/>
                </a:cxn>
                <a:cxn ang="0">
                  <a:pos x="97" y="556"/>
                </a:cxn>
                <a:cxn ang="0">
                  <a:pos x="61" y="530"/>
                </a:cxn>
                <a:cxn ang="0">
                  <a:pos x="18" y="501"/>
                </a:cxn>
                <a:cxn ang="0">
                  <a:pos x="10" y="432"/>
                </a:cxn>
                <a:cxn ang="0">
                  <a:pos x="10" y="370"/>
                </a:cxn>
                <a:cxn ang="0">
                  <a:pos x="10" y="309"/>
                </a:cxn>
                <a:cxn ang="0">
                  <a:pos x="0" y="248"/>
                </a:cxn>
                <a:cxn ang="0">
                  <a:pos x="43" y="203"/>
                </a:cxn>
                <a:cxn ang="0">
                  <a:pos x="79" y="167"/>
                </a:cxn>
                <a:cxn ang="0">
                  <a:pos x="122" y="124"/>
                </a:cxn>
                <a:cxn ang="0">
                  <a:pos x="170" y="88"/>
                </a:cxn>
                <a:cxn ang="0">
                  <a:pos x="203" y="62"/>
                </a:cxn>
                <a:cxn ang="0">
                  <a:pos x="246" y="43"/>
                </a:cxn>
                <a:cxn ang="0">
                  <a:pos x="294" y="25"/>
                </a:cxn>
                <a:cxn ang="0">
                  <a:pos x="337" y="0"/>
                </a:cxn>
                <a:cxn ang="0">
                  <a:pos x="369" y="0"/>
                </a:cxn>
                <a:cxn ang="0">
                  <a:pos x="406" y="0"/>
                </a:cxn>
                <a:cxn ang="0">
                  <a:pos x="431" y="7"/>
                </a:cxn>
                <a:cxn ang="0">
                  <a:pos x="467" y="7"/>
                </a:cxn>
                <a:cxn ang="0">
                  <a:pos x="485" y="33"/>
                </a:cxn>
                <a:cxn ang="0">
                  <a:pos x="496" y="62"/>
                </a:cxn>
                <a:cxn ang="0">
                  <a:pos x="503" y="88"/>
                </a:cxn>
                <a:cxn ang="0">
                  <a:pos x="521" y="124"/>
                </a:cxn>
                <a:cxn ang="0">
                  <a:pos x="540" y="142"/>
                </a:cxn>
                <a:cxn ang="0">
                  <a:pos x="558" y="157"/>
                </a:cxn>
                <a:cxn ang="0">
                  <a:pos x="584" y="185"/>
                </a:cxn>
                <a:cxn ang="0">
                  <a:pos x="602" y="203"/>
                </a:cxn>
              </a:cxnLst>
              <a:rect l="0" t="0" r="r" b="b"/>
              <a:pathLst>
                <a:path w="627" h="606">
                  <a:moveTo>
                    <a:pt x="602" y="203"/>
                  </a:moveTo>
                  <a:lnTo>
                    <a:pt x="609" y="211"/>
                  </a:lnTo>
                  <a:lnTo>
                    <a:pt x="620" y="218"/>
                  </a:lnTo>
                  <a:lnTo>
                    <a:pt x="627" y="229"/>
                  </a:lnTo>
                  <a:lnTo>
                    <a:pt x="609" y="248"/>
                  </a:lnTo>
                  <a:lnTo>
                    <a:pt x="602" y="272"/>
                  </a:lnTo>
                  <a:lnTo>
                    <a:pt x="584" y="297"/>
                  </a:lnTo>
                  <a:lnTo>
                    <a:pt x="566" y="316"/>
                  </a:lnTo>
                  <a:lnTo>
                    <a:pt x="558" y="342"/>
                  </a:lnTo>
                  <a:lnTo>
                    <a:pt x="540" y="360"/>
                  </a:lnTo>
                  <a:lnTo>
                    <a:pt x="521" y="388"/>
                  </a:lnTo>
                  <a:lnTo>
                    <a:pt x="511" y="406"/>
                  </a:lnTo>
                  <a:lnTo>
                    <a:pt x="485" y="432"/>
                  </a:lnTo>
                  <a:lnTo>
                    <a:pt x="467" y="450"/>
                  </a:lnTo>
                  <a:lnTo>
                    <a:pt x="442" y="469"/>
                  </a:lnTo>
                  <a:lnTo>
                    <a:pt x="424" y="483"/>
                  </a:lnTo>
                  <a:lnTo>
                    <a:pt x="399" y="501"/>
                  </a:lnTo>
                  <a:lnTo>
                    <a:pt x="381" y="530"/>
                  </a:lnTo>
                  <a:lnTo>
                    <a:pt x="363" y="545"/>
                  </a:lnTo>
                  <a:lnTo>
                    <a:pt x="337" y="563"/>
                  </a:lnTo>
                  <a:lnTo>
                    <a:pt x="318" y="574"/>
                  </a:lnTo>
                  <a:lnTo>
                    <a:pt x="300" y="574"/>
                  </a:lnTo>
                  <a:lnTo>
                    <a:pt x="282" y="581"/>
                  </a:lnTo>
                  <a:lnTo>
                    <a:pt x="264" y="581"/>
                  </a:lnTo>
                  <a:lnTo>
                    <a:pt x="239" y="592"/>
                  </a:lnTo>
                  <a:lnTo>
                    <a:pt x="221" y="592"/>
                  </a:lnTo>
                  <a:lnTo>
                    <a:pt x="203" y="599"/>
                  </a:lnTo>
                  <a:lnTo>
                    <a:pt x="185" y="606"/>
                  </a:lnTo>
                  <a:lnTo>
                    <a:pt x="159" y="592"/>
                  </a:lnTo>
                  <a:lnTo>
                    <a:pt x="140" y="581"/>
                  </a:lnTo>
                  <a:lnTo>
                    <a:pt x="122" y="563"/>
                  </a:lnTo>
                  <a:lnTo>
                    <a:pt x="97" y="556"/>
                  </a:lnTo>
                  <a:lnTo>
                    <a:pt x="79" y="538"/>
                  </a:lnTo>
                  <a:lnTo>
                    <a:pt x="61" y="530"/>
                  </a:lnTo>
                  <a:lnTo>
                    <a:pt x="36" y="512"/>
                  </a:lnTo>
                  <a:lnTo>
                    <a:pt x="18" y="501"/>
                  </a:lnTo>
                  <a:lnTo>
                    <a:pt x="18" y="469"/>
                  </a:lnTo>
                  <a:lnTo>
                    <a:pt x="10" y="432"/>
                  </a:lnTo>
                  <a:lnTo>
                    <a:pt x="10" y="406"/>
                  </a:lnTo>
                  <a:lnTo>
                    <a:pt x="10" y="370"/>
                  </a:lnTo>
                  <a:lnTo>
                    <a:pt x="10" y="342"/>
                  </a:lnTo>
                  <a:lnTo>
                    <a:pt x="10" y="309"/>
                  </a:lnTo>
                  <a:lnTo>
                    <a:pt x="10" y="272"/>
                  </a:lnTo>
                  <a:lnTo>
                    <a:pt x="0" y="248"/>
                  </a:lnTo>
                  <a:lnTo>
                    <a:pt x="28" y="229"/>
                  </a:lnTo>
                  <a:lnTo>
                    <a:pt x="43" y="203"/>
                  </a:lnTo>
                  <a:lnTo>
                    <a:pt x="61" y="185"/>
                  </a:lnTo>
                  <a:lnTo>
                    <a:pt x="79" y="167"/>
                  </a:lnTo>
                  <a:lnTo>
                    <a:pt x="104" y="142"/>
                  </a:lnTo>
                  <a:lnTo>
                    <a:pt x="122" y="124"/>
                  </a:lnTo>
                  <a:lnTo>
                    <a:pt x="140" y="106"/>
                  </a:lnTo>
                  <a:lnTo>
                    <a:pt x="170" y="88"/>
                  </a:lnTo>
                  <a:lnTo>
                    <a:pt x="185" y="70"/>
                  </a:lnTo>
                  <a:lnTo>
                    <a:pt x="203" y="62"/>
                  </a:lnTo>
                  <a:lnTo>
                    <a:pt x="231" y="51"/>
                  </a:lnTo>
                  <a:lnTo>
                    <a:pt x="246" y="43"/>
                  </a:lnTo>
                  <a:lnTo>
                    <a:pt x="275" y="33"/>
                  </a:lnTo>
                  <a:lnTo>
                    <a:pt x="294" y="25"/>
                  </a:lnTo>
                  <a:lnTo>
                    <a:pt x="318" y="7"/>
                  </a:lnTo>
                  <a:lnTo>
                    <a:pt x="337" y="0"/>
                  </a:lnTo>
                  <a:lnTo>
                    <a:pt x="355" y="0"/>
                  </a:lnTo>
                  <a:lnTo>
                    <a:pt x="369" y="0"/>
                  </a:lnTo>
                  <a:lnTo>
                    <a:pt x="388" y="0"/>
                  </a:lnTo>
                  <a:lnTo>
                    <a:pt x="406" y="0"/>
                  </a:lnTo>
                  <a:lnTo>
                    <a:pt x="424" y="7"/>
                  </a:lnTo>
                  <a:lnTo>
                    <a:pt x="431" y="7"/>
                  </a:lnTo>
                  <a:lnTo>
                    <a:pt x="449" y="7"/>
                  </a:lnTo>
                  <a:lnTo>
                    <a:pt x="467" y="7"/>
                  </a:lnTo>
                  <a:lnTo>
                    <a:pt x="478" y="19"/>
                  </a:lnTo>
                  <a:lnTo>
                    <a:pt x="485" y="33"/>
                  </a:lnTo>
                  <a:lnTo>
                    <a:pt x="485" y="51"/>
                  </a:lnTo>
                  <a:lnTo>
                    <a:pt x="496" y="62"/>
                  </a:lnTo>
                  <a:lnTo>
                    <a:pt x="503" y="80"/>
                  </a:lnTo>
                  <a:lnTo>
                    <a:pt x="503" y="88"/>
                  </a:lnTo>
                  <a:lnTo>
                    <a:pt x="511" y="106"/>
                  </a:lnTo>
                  <a:lnTo>
                    <a:pt x="521" y="124"/>
                  </a:lnTo>
                  <a:lnTo>
                    <a:pt x="529" y="131"/>
                  </a:lnTo>
                  <a:lnTo>
                    <a:pt x="540" y="142"/>
                  </a:lnTo>
                  <a:lnTo>
                    <a:pt x="547" y="149"/>
                  </a:lnTo>
                  <a:lnTo>
                    <a:pt x="558" y="157"/>
                  </a:lnTo>
                  <a:lnTo>
                    <a:pt x="566" y="167"/>
                  </a:lnTo>
                  <a:lnTo>
                    <a:pt x="584" y="185"/>
                  </a:lnTo>
                  <a:lnTo>
                    <a:pt x="591" y="193"/>
                  </a:lnTo>
                  <a:lnTo>
                    <a:pt x="602" y="203"/>
                  </a:lnTo>
                  <a:close/>
                </a:path>
              </a:pathLst>
            </a:custGeom>
            <a:solidFill>
              <a:srgbClr val="D52B80">
                <a:alpha val="10001"/>
              </a:srgbClr>
            </a:solidFill>
            <a:ln w="9525">
              <a:noFill/>
              <a:round/>
              <a:headEnd/>
              <a:tailEnd/>
            </a:ln>
          </p:spPr>
          <p:txBody>
            <a:bodyPr/>
            <a:lstStyle/>
            <a:p>
              <a:endParaRPr lang="ar-SA"/>
            </a:p>
          </p:txBody>
        </p:sp>
        <p:sp>
          <p:nvSpPr>
            <p:cNvPr id="3705" name="Freeform 633"/>
            <p:cNvSpPr>
              <a:spLocks/>
            </p:cNvSpPr>
            <p:nvPr/>
          </p:nvSpPr>
          <p:spPr bwMode="auto">
            <a:xfrm>
              <a:off x="3347" y="1790"/>
              <a:ext cx="130" cy="126"/>
            </a:xfrm>
            <a:custGeom>
              <a:avLst/>
              <a:gdLst/>
              <a:ahLst/>
              <a:cxnLst>
                <a:cxn ang="0">
                  <a:pos x="505" y="168"/>
                </a:cxn>
                <a:cxn ang="0">
                  <a:pos x="512" y="178"/>
                </a:cxn>
                <a:cxn ang="0">
                  <a:pos x="523" y="186"/>
                </a:cxn>
                <a:cxn ang="0">
                  <a:pos x="494" y="223"/>
                </a:cxn>
                <a:cxn ang="0">
                  <a:pos x="469" y="266"/>
                </a:cxn>
                <a:cxn ang="0">
                  <a:pos x="443" y="302"/>
                </a:cxn>
                <a:cxn ang="0">
                  <a:pos x="424" y="335"/>
                </a:cxn>
                <a:cxn ang="0">
                  <a:pos x="388" y="371"/>
                </a:cxn>
                <a:cxn ang="0">
                  <a:pos x="352" y="407"/>
                </a:cxn>
                <a:cxn ang="0">
                  <a:pos x="320" y="432"/>
                </a:cxn>
                <a:cxn ang="0">
                  <a:pos x="284" y="469"/>
                </a:cxn>
                <a:cxn ang="0">
                  <a:pos x="248" y="476"/>
                </a:cxn>
                <a:cxn ang="0">
                  <a:pos x="211" y="487"/>
                </a:cxn>
                <a:cxn ang="0">
                  <a:pos x="185" y="495"/>
                </a:cxn>
                <a:cxn ang="0">
                  <a:pos x="149" y="505"/>
                </a:cxn>
                <a:cxn ang="0">
                  <a:pos x="116" y="476"/>
                </a:cxn>
                <a:cxn ang="0">
                  <a:pos x="80" y="458"/>
                </a:cxn>
                <a:cxn ang="0">
                  <a:pos x="43" y="432"/>
                </a:cxn>
                <a:cxn ang="0">
                  <a:pos x="7" y="414"/>
                </a:cxn>
                <a:cxn ang="0">
                  <a:pos x="7" y="363"/>
                </a:cxn>
                <a:cxn ang="0">
                  <a:pos x="7" y="309"/>
                </a:cxn>
                <a:cxn ang="0">
                  <a:pos x="0" y="254"/>
                </a:cxn>
                <a:cxn ang="0">
                  <a:pos x="0" y="204"/>
                </a:cxn>
                <a:cxn ang="0">
                  <a:pos x="37" y="168"/>
                </a:cxn>
                <a:cxn ang="0">
                  <a:pos x="73" y="132"/>
                </a:cxn>
                <a:cxn ang="0">
                  <a:pos x="98" y="99"/>
                </a:cxn>
                <a:cxn ang="0">
                  <a:pos x="134" y="69"/>
                </a:cxn>
                <a:cxn ang="0">
                  <a:pos x="167" y="55"/>
                </a:cxn>
                <a:cxn ang="0">
                  <a:pos x="203" y="37"/>
                </a:cxn>
                <a:cxn ang="0">
                  <a:pos x="240" y="18"/>
                </a:cxn>
                <a:cxn ang="0">
                  <a:pos x="284" y="0"/>
                </a:cxn>
                <a:cxn ang="0">
                  <a:pos x="309" y="0"/>
                </a:cxn>
                <a:cxn ang="0">
                  <a:pos x="334" y="0"/>
                </a:cxn>
                <a:cxn ang="0">
                  <a:pos x="363" y="0"/>
                </a:cxn>
                <a:cxn ang="0">
                  <a:pos x="388" y="0"/>
                </a:cxn>
                <a:cxn ang="0">
                  <a:pos x="399" y="26"/>
                </a:cxn>
                <a:cxn ang="0">
                  <a:pos x="406" y="55"/>
                </a:cxn>
                <a:cxn ang="0">
                  <a:pos x="414" y="69"/>
                </a:cxn>
                <a:cxn ang="0">
                  <a:pos x="432" y="99"/>
                </a:cxn>
                <a:cxn ang="0">
                  <a:pos x="450" y="117"/>
                </a:cxn>
                <a:cxn ang="0">
                  <a:pos x="461" y="132"/>
                </a:cxn>
                <a:cxn ang="0">
                  <a:pos x="475" y="150"/>
                </a:cxn>
                <a:cxn ang="0">
                  <a:pos x="494" y="168"/>
                </a:cxn>
              </a:cxnLst>
              <a:rect l="0" t="0" r="r" b="b"/>
              <a:pathLst>
                <a:path w="523" h="505">
                  <a:moveTo>
                    <a:pt x="494" y="168"/>
                  </a:moveTo>
                  <a:lnTo>
                    <a:pt x="505" y="168"/>
                  </a:lnTo>
                  <a:lnTo>
                    <a:pt x="505" y="178"/>
                  </a:lnTo>
                  <a:lnTo>
                    <a:pt x="512" y="178"/>
                  </a:lnTo>
                  <a:lnTo>
                    <a:pt x="512" y="186"/>
                  </a:lnTo>
                  <a:lnTo>
                    <a:pt x="523" y="186"/>
                  </a:lnTo>
                  <a:lnTo>
                    <a:pt x="505" y="204"/>
                  </a:lnTo>
                  <a:lnTo>
                    <a:pt x="494" y="223"/>
                  </a:lnTo>
                  <a:lnTo>
                    <a:pt x="487" y="247"/>
                  </a:lnTo>
                  <a:lnTo>
                    <a:pt x="469" y="266"/>
                  </a:lnTo>
                  <a:lnTo>
                    <a:pt x="461" y="284"/>
                  </a:lnTo>
                  <a:lnTo>
                    <a:pt x="443" y="302"/>
                  </a:lnTo>
                  <a:lnTo>
                    <a:pt x="432" y="317"/>
                  </a:lnTo>
                  <a:lnTo>
                    <a:pt x="424" y="335"/>
                  </a:lnTo>
                  <a:lnTo>
                    <a:pt x="406" y="353"/>
                  </a:lnTo>
                  <a:lnTo>
                    <a:pt x="388" y="371"/>
                  </a:lnTo>
                  <a:lnTo>
                    <a:pt x="370" y="389"/>
                  </a:lnTo>
                  <a:lnTo>
                    <a:pt x="352" y="407"/>
                  </a:lnTo>
                  <a:lnTo>
                    <a:pt x="334" y="414"/>
                  </a:lnTo>
                  <a:lnTo>
                    <a:pt x="320" y="432"/>
                  </a:lnTo>
                  <a:lnTo>
                    <a:pt x="302" y="450"/>
                  </a:lnTo>
                  <a:lnTo>
                    <a:pt x="284" y="469"/>
                  </a:lnTo>
                  <a:lnTo>
                    <a:pt x="266" y="469"/>
                  </a:lnTo>
                  <a:lnTo>
                    <a:pt x="248" y="476"/>
                  </a:lnTo>
                  <a:lnTo>
                    <a:pt x="229" y="476"/>
                  </a:lnTo>
                  <a:lnTo>
                    <a:pt x="211" y="487"/>
                  </a:lnTo>
                  <a:lnTo>
                    <a:pt x="197" y="487"/>
                  </a:lnTo>
                  <a:lnTo>
                    <a:pt x="185" y="495"/>
                  </a:lnTo>
                  <a:lnTo>
                    <a:pt x="167" y="495"/>
                  </a:lnTo>
                  <a:lnTo>
                    <a:pt x="149" y="505"/>
                  </a:lnTo>
                  <a:lnTo>
                    <a:pt x="134" y="495"/>
                  </a:lnTo>
                  <a:lnTo>
                    <a:pt x="116" y="476"/>
                  </a:lnTo>
                  <a:lnTo>
                    <a:pt x="98" y="469"/>
                  </a:lnTo>
                  <a:lnTo>
                    <a:pt x="80" y="458"/>
                  </a:lnTo>
                  <a:lnTo>
                    <a:pt x="62" y="450"/>
                  </a:lnTo>
                  <a:lnTo>
                    <a:pt x="43" y="432"/>
                  </a:lnTo>
                  <a:lnTo>
                    <a:pt x="25" y="425"/>
                  </a:lnTo>
                  <a:lnTo>
                    <a:pt x="7" y="414"/>
                  </a:lnTo>
                  <a:lnTo>
                    <a:pt x="7" y="389"/>
                  </a:lnTo>
                  <a:lnTo>
                    <a:pt x="7" y="363"/>
                  </a:lnTo>
                  <a:lnTo>
                    <a:pt x="7" y="335"/>
                  </a:lnTo>
                  <a:lnTo>
                    <a:pt x="7" y="309"/>
                  </a:lnTo>
                  <a:lnTo>
                    <a:pt x="0" y="284"/>
                  </a:lnTo>
                  <a:lnTo>
                    <a:pt x="0" y="254"/>
                  </a:lnTo>
                  <a:lnTo>
                    <a:pt x="0" y="229"/>
                  </a:lnTo>
                  <a:lnTo>
                    <a:pt x="0" y="204"/>
                  </a:lnTo>
                  <a:lnTo>
                    <a:pt x="19" y="186"/>
                  </a:lnTo>
                  <a:lnTo>
                    <a:pt x="37" y="168"/>
                  </a:lnTo>
                  <a:lnTo>
                    <a:pt x="55" y="150"/>
                  </a:lnTo>
                  <a:lnTo>
                    <a:pt x="73" y="132"/>
                  </a:lnTo>
                  <a:lnTo>
                    <a:pt x="80" y="117"/>
                  </a:lnTo>
                  <a:lnTo>
                    <a:pt x="98" y="99"/>
                  </a:lnTo>
                  <a:lnTo>
                    <a:pt x="116" y="88"/>
                  </a:lnTo>
                  <a:lnTo>
                    <a:pt x="134" y="69"/>
                  </a:lnTo>
                  <a:lnTo>
                    <a:pt x="149" y="63"/>
                  </a:lnTo>
                  <a:lnTo>
                    <a:pt x="167" y="55"/>
                  </a:lnTo>
                  <a:lnTo>
                    <a:pt x="185" y="45"/>
                  </a:lnTo>
                  <a:lnTo>
                    <a:pt x="203" y="37"/>
                  </a:lnTo>
                  <a:lnTo>
                    <a:pt x="221" y="26"/>
                  </a:lnTo>
                  <a:lnTo>
                    <a:pt x="240" y="18"/>
                  </a:lnTo>
                  <a:lnTo>
                    <a:pt x="266" y="8"/>
                  </a:lnTo>
                  <a:lnTo>
                    <a:pt x="284" y="0"/>
                  </a:lnTo>
                  <a:lnTo>
                    <a:pt x="291" y="0"/>
                  </a:lnTo>
                  <a:lnTo>
                    <a:pt x="309" y="0"/>
                  </a:lnTo>
                  <a:lnTo>
                    <a:pt x="320" y="0"/>
                  </a:lnTo>
                  <a:lnTo>
                    <a:pt x="334" y="0"/>
                  </a:lnTo>
                  <a:lnTo>
                    <a:pt x="345" y="0"/>
                  </a:lnTo>
                  <a:lnTo>
                    <a:pt x="363" y="0"/>
                  </a:lnTo>
                  <a:lnTo>
                    <a:pt x="370" y="0"/>
                  </a:lnTo>
                  <a:lnTo>
                    <a:pt x="388" y="0"/>
                  </a:lnTo>
                  <a:lnTo>
                    <a:pt x="399" y="18"/>
                  </a:lnTo>
                  <a:lnTo>
                    <a:pt x="399" y="26"/>
                  </a:lnTo>
                  <a:lnTo>
                    <a:pt x="406" y="37"/>
                  </a:lnTo>
                  <a:lnTo>
                    <a:pt x="406" y="55"/>
                  </a:lnTo>
                  <a:lnTo>
                    <a:pt x="414" y="63"/>
                  </a:lnTo>
                  <a:lnTo>
                    <a:pt x="414" y="69"/>
                  </a:lnTo>
                  <a:lnTo>
                    <a:pt x="424" y="88"/>
                  </a:lnTo>
                  <a:lnTo>
                    <a:pt x="432" y="99"/>
                  </a:lnTo>
                  <a:lnTo>
                    <a:pt x="443" y="106"/>
                  </a:lnTo>
                  <a:lnTo>
                    <a:pt x="450" y="117"/>
                  </a:lnTo>
                  <a:lnTo>
                    <a:pt x="450" y="124"/>
                  </a:lnTo>
                  <a:lnTo>
                    <a:pt x="461" y="132"/>
                  </a:lnTo>
                  <a:lnTo>
                    <a:pt x="469" y="142"/>
                  </a:lnTo>
                  <a:lnTo>
                    <a:pt x="475" y="150"/>
                  </a:lnTo>
                  <a:lnTo>
                    <a:pt x="487" y="160"/>
                  </a:lnTo>
                  <a:lnTo>
                    <a:pt x="494" y="168"/>
                  </a:lnTo>
                  <a:close/>
                </a:path>
              </a:pathLst>
            </a:custGeom>
            <a:solidFill>
              <a:srgbClr val="CE297C">
                <a:alpha val="10001"/>
              </a:srgbClr>
            </a:solidFill>
            <a:ln w="9525">
              <a:noFill/>
              <a:round/>
              <a:headEnd/>
              <a:tailEnd/>
            </a:ln>
          </p:spPr>
          <p:txBody>
            <a:bodyPr/>
            <a:lstStyle/>
            <a:p>
              <a:endParaRPr lang="ar-SA"/>
            </a:p>
          </p:txBody>
        </p:sp>
        <p:sp>
          <p:nvSpPr>
            <p:cNvPr id="3706" name="Freeform 634"/>
            <p:cNvSpPr>
              <a:spLocks/>
            </p:cNvSpPr>
            <p:nvPr/>
          </p:nvSpPr>
          <p:spPr bwMode="auto">
            <a:xfrm>
              <a:off x="3371" y="1795"/>
              <a:ext cx="103" cy="102"/>
            </a:xfrm>
            <a:custGeom>
              <a:avLst/>
              <a:gdLst/>
              <a:ahLst/>
              <a:cxnLst>
                <a:cxn ang="0">
                  <a:pos x="407" y="150"/>
                </a:cxn>
                <a:cxn ang="0">
                  <a:pos x="407" y="168"/>
                </a:cxn>
                <a:cxn ang="0">
                  <a:pos x="377" y="205"/>
                </a:cxn>
                <a:cxn ang="0">
                  <a:pos x="363" y="229"/>
                </a:cxn>
                <a:cxn ang="0">
                  <a:pos x="345" y="254"/>
                </a:cxn>
                <a:cxn ang="0">
                  <a:pos x="316" y="291"/>
                </a:cxn>
                <a:cxn ang="0">
                  <a:pos x="290" y="317"/>
                </a:cxn>
                <a:cxn ang="0">
                  <a:pos x="265" y="335"/>
                </a:cxn>
                <a:cxn ang="0">
                  <a:pos x="229" y="363"/>
                </a:cxn>
                <a:cxn ang="0">
                  <a:pos x="204" y="378"/>
                </a:cxn>
                <a:cxn ang="0">
                  <a:pos x="186" y="389"/>
                </a:cxn>
                <a:cxn ang="0">
                  <a:pos x="160" y="396"/>
                </a:cxn>
                <a:cxn ang="0">
                  <a:pos x="131" y="407"/>
                </a:cxn>
                <a:cxn ang="0">
                  <a:pos x="105" y="396"/>
                </a:cxn>
                <a:cxn ang="0">
                  <a:pos x="80" y="378"/>
                </a:cxn>
                <a:cxn ang="0">
                  <a:pos x="44" y="363"/>
                </a:cxn>
                <a:cxn ang="0">
                  <a:pos x="18" y="345"/>
                </a:cxn>
                <a:cxn ang="0">
                  <a:pos x="0" y="317"/>
                </a:cxn>
                <a:cxn ang="0">
                  <a:pos x="0" y="273"/>
                </a:cxn>
                <a:cxn ang="0">
                  <a:pos x="0" y="229"/>
                </a:cxn>
                <a:cxn ang="0">
                  <a:pos x="0" y="186"/>
                </a:cxn>
                <a:cxn ang="0">
                  <a:pos x="8" y="150"/>
                </a:cxn>
                <a:cxn ang="0">
                  <a:pos x="36" y="124"/>
                </a:cxn>
                <a:cxn ang="0">
                  <a:pos x="62" y="99"/>
                </a:cxn>
                <a:cxn ang="0">
                  <a:pos x="87" y="70"/>
                </a:cxn>
                <a:cxn ang="0">
                  <a:pos x="113" y="51"/>
                </a:cxn>
                <a:cxn ang="0">
                  <a:pos x="150" y="37"/>
                </a:cxn>
                <a:cxn ang="0">
                  <a:pos x="174" y="27"/>
                </a:cxn>
                <a:cxn ang="0">
                  <a:pos x="204" y="8"/>
                </a:cxn>
                <a:cxn ang="0">
                  <a:pos x="229" y="0"/>
                </a:cxn>
                <a:cxn ang="0">
                  <a:pos x="254" y="8"/>
                </a:cxn>
                <a:cxn ang="0">
                  <a:pos x="272" y="8"/>
                </a:cxn>
                <a:cxn ang="0">
                  <a:pos x="301" y="8"/>
                </a:cxn>
                <a:cxn ang="0">
                  <a:pos x="308" y="19"/>
                </a:cxn>
                <a:cxn ang="0">
                  <a:pos x="316" y="37"/>
                </a:cxn>
                <a:cxn ang="0">
                  <a:pos x="326" y="51"/>
                </a:cxn>
                <a:cxn ang="0">
                  <a:pos x="334" y="70"/>
                </a:cxn>
                <a:cxn ang="0">
                  <a:pos x="345" y="88"/>
                </a:cxn>
                <a:cxn ang="0">
                  <a:pos x="363" y="106"/>
                </a:cxn>
                <a:cxn ang="0">
                  <a:pos x="371" y="114"/>
                </a:cxn>
                <a:cxn ang="0">
                  <a:pos x="389" y="132"/>
                </a:cxn>
              </a:cxnLst>
              <a:rect l="0" t="0" r="r" b="b"/>
              <a:pathLst>
                <a:path w="414" h="407">
                  <a:moveTo>
                    <a:pt x="396" y="142"/>
                  </a:moveTo>
                  <a:lnTo>
                    <a:pt x="407" y="150"/>
                  </a:lnTo>
                  <a:lnTo>
                    <a:pt x="414" y="160"/>
                  </a:lnTo>
                  <a:lnTo>
                    <a:pt x="407" y="168"/>
                  </a:lnTo>
                  <a:lnTo>
                    <a:pt x="389" y="186"/>
                  </a:lnTo>
                  <a:lnTo>
                    <a:pt x="377" y="205"/>
                  </a:lnTo>
                  <a:lnTo>
                    <a:pt x="371" y="211"/>
                  </a:lnTo>
                  <a:lnTo>
                    <a:pt x="363" y="229"/>
                  </a:lnTo>
                  <a:lnTo>
                    <a:pt x="352" y="248"/>
                  </a:lnTo>
                  <a:lnTo>
                    <a:pt x="345" y="254"/>
                  </a:lnTo>
                  <a:lnTo>
                    <a:pt x="334" y="273"/>
                  </a:lnTo>
                  <a:lnTo>
                    <a:pt x="316" y="291"/>
                  </a:lnTo>
                  <a:lnTo>
                    <a:pt x="308" y="299"/>
                  </a:lnTo>
                  <a:lnTo>
                    <a:pt x="290" y="317"/>
                  </a:lnTo>
                  <a:lnTo>
                    <a:pt x="272" y="327"/>
                  </a:lnTo>
                  <a:lnTo>
                    <a:pt x="265" y="335"/>
                  </a:lnTo>
                  <a:lnTo>
                    <a:pt x="247" y="353"/>
                  </a:lnTo>
                  <a:lnTo>
                    <a:pt x="229" y="363"/>
                  </a:lnTo>
                  <a:lnTo>
                    <a:pt x="222" y="378"/>
                  </a:lnTo>
                  <a:lnTo>
                    <a:pt x="204" y="378"/>
                  </a:lnTo>
                  <a:lnTo>
                    <a:pt x="193" y="389"/>
                  </a:lnTo>
                  <a:lnTo>
                    <a:pt x="186" y="389"/>
                  </a:lnTo>
                  <a:lnTo>
                    <a:pt x="168" y="389"/>
                  </a:lnTo>
                  <a:lnTo>
                    <a:pt x="160" y="396"/>
                  </a:lnTo>
                  <a:lnTo>
                    <a:pt x="142" y="396"/>
                  </a:lnTo>
                  <a:lnTo>
                    <a:pt x="131" y="407"/>
                  </a:lnTo>
                  <a:lnTo>
                    <a:pt x="113" y="407"/>
                  </a:lnTo>
                  <a:lnTo>
                    <a:pt x="105" y="396"/>
                  </a:lnTo>
                  <a:lnTo>
                    <a:pt x="87" y="389"/>
                  </a:lnTo>
                  <a:lnTo>
                    <a:pt x="80" y="378"/>
                  </a:lnTo>
                  <a:lnTo>
                    <a:pt x="62" y="371"/>
                  </a:lnTo>
                  <a:lnTo>
                    <a:pt x="44" y="363"/>
                  </a:lnTo>
                  <a:lnTo>
                    <a:pt x="36" y="353"/>
                  </a:lnTo>
                  <a:lnTo>
                    <a:pt x="18" y="345"/>
                  </a:lnTo>
                  <a:lnTo>
                    <a:pt x="8" y="335"/>
                  </a:lnTo>
                  <a:lnTo>
                    <a:pt x="0" y="317"/>
                  </a:lnTo>
                  <a:lnTo>
                    <a:pt x="0" y="291"/>
                  </a:lnTo>
                  <a:lnTo>
                    <a:pt x="0" y="273"/>
                  </a:lnTo>
                  <a:lnTo>
                    <a:pt x="0" y="248"/>
                  </a:lnTo>
                  <a:lnTo>
                    <a:pt x="0" y="229"/>
                  </a:lnTo>
                  <a:lnTo>
                    <a:pt x="0" y="211"/>
                  </a:lnTo>
                  <a:lnTo>
                    <a:pt x="0" y="186"/>
                  </a:lnTo>
                  <a:lnTo>
                    <a:pt x="0" y="168"/>
                  </a:lnTo>
                  <a:lnTo>
                    <a:pt x="8" y="150"/>
                  </a:lnTo>
                  <a:lnTo>
                    <a:pt x="26" y="142"/>
                  </a:lnTo>
                  <a:lnTo>
                    <a:pt x="36" y="124"/>
                  </a:lnTo>
                  <a:lnTo>
                    <a:pt x="51" y="114"/>
                  </a:lnTo>
                  <a:lnTo>
                    <a:pt x="62" y="99"/>
                  </a:lnTo>
                  <a:lnTo>
                    <a:pt x="80" y="88"/>
                  </a:lnTo>
                  <a:lnTo>
                    <a:pt x="87" y="70"/>
                  </a:lnTo>
                  <a:lnTo>
                    <a:pt x="105" y="63"/>
                  </a:lnTo>
                  <a:lnTo>
                    <a:pt x="113" y="51"/>
                  </a:lnTo>
                  <a:lnTo>
                    <a:pt x="131" y="45"/>
                  </a:lnTo>
                  <a:lnTo>
                    <a:pt x="150" y="37"/>
                  </a:lnTo>
                  <a:lnTo>
                    <a:pt x="160" y="37"/>
                  </a:lnTo>
                  <a:lnTo>
                    <a:pt x="174" y="27"/>
                  </a:lnTo>
                  <a:lnTo>
                    <a:pt x="193" y="19"/>
                  </a:lnTo>
                  <a:lnTo>
                    <a:pt x="204" y="8"/>
                  </a:lnTo>
                  <a:lnTo>
                    <a:pt x="222" y="0"/>
                  </a:lnTo>
                  <a:lnTo>
                    <a:pt x="229" y="0"/>
                  </a:lnTo>
                  <a:lnTo>
                    <a:pt x="236" y="0"/>
                  </a:lnTo>
                  <a:lnTo>
                    <a:pt x="254" y="8"/>
                  </a:lnTo>
                  <a:lnTo>
                    <a:pt x="265" y="8"/>
                  </a:lnTo>
                  <a:lnTo>
                    <a:pt x="272" y="8"/>
                  </a:lnTo>
                  <a:lnTo>
                    <a:pt x="283" y="8"/>
                  </a:lnTo>
                  <a:lnTo>
                    <a:pt x="301" y="8"/>
                  </a:lnTo>
                  <a:lnTo>
                    <a:pt x="308" y="8"/>
                  </a:lnTo>
                  <a:lnTo>
                    <a:pt x="308" y="19"/>
                  </a:lnTo>
                  <a:lnTo>
                    <a:pt x="316" y="27"/>
                  </a:lnTo>
                  <a:lnTo>
                    <a:pt x="316" y="37"/>
                  </a:lnTo>
                  <a:lnTo>
                    <a:pt x="326" y="45"/>
                  </a:lnTo>
                  <a:lnTo>
                    <a:pt x="326" y="51"/>
                  </a:lnTo>
                  <a:lnTo>
                    <a:pt x="334" y="63"/>
                  </a:lnTo>
                  <a:lnTo>
                    <a:pt x="334" y="70"/>
                  </a:lnTo>
                  <a:lnTo>
                    <a:pt x="345" y="81"/>
                  </a:lnTo>
                  <a:lnTo>
                    <a:pt x="345" y="88"/>
                  </a:lnTo>
                  <a:lnTo>
                    <a:pt x="352" y="99"/>
                  </a:lnTo>
                  <a:lnTo>
                    <a:pt x="363" y="106"/>
                  </a:lnTo>
                  <a:lnTo>
                    <a:pt x="371" y="106"/>
                  </a:lnTo>
                  <a:lnTo>
                    <a:pt x="371" y="114"/>
                  </a:lnTo>
                  <a:lnTo>
                    <a:pt x="377" y="124"/>
                  </a:lnTo>
                  <a:lnTo>
                    <a:pt x="389" y="132"/>
                  </a:lnTo>
                  <a:lnTo>
                    <a:pt x="396" y="142"/>
                  </a:lnTo>
                  <a:close/>
                </a:path>
              </a:pathLst>
            </a:custGeom>
            <a:solidFill>
              <a:srgbClr val="C72978">
                <a:alpha val="10001"/>
              </a:srgbClr>
            </a:solidFill>
            <a:ln w="9525">
              <a:noFill/>
              <a:round/>
              <a:headEnd/>
              <a:tailEnd/>
            </a:ln>
          </p:spPr>
          <p:txBody>
            <a:bodyPr/>
            <a:lstStyle/>
            <a:p>
              <a:endParaRPr lang="ar-SA"/>
            </a:p>
          </p:txBody>
        </p:sp>
        <p:sp>
          <p:nvSpPr>
            <p:cNvPr id="3707" name="Freeform 635"/>
            <p:cNvSpPr>
              <a:spLocks/>
            </p:cNvSpPr>
            <p:nvPr/>
          </p:nvSpPr>
          <p:spPr bwMode="auto">
            <a:xfrm>
              <a:off x="3393" y="1801"/>
              <a:ext cx="80" cy="75"/>
            </a:xfrm>
            <a:custGeom>
              <a:avLst/>
              <a:gdLst/>
              <a:ahLst/>
              <a:cxnLst>
                <a:cxn ang="0">
                  <a:pos x="302" y="97"/>
                </a:cxn>
                <a:cxn ang="0">
                  <a:pos x="320" y="115"/>
                </a:cxn>
                <a:cxn ang="0">
                  <a:pos x="258" y="202"/>
                </a:cxn>
                <a:cxn ang="0">
                  <a:pos x="167" y="282"/>
                </a:cxn>
                <a:cxn ang="0">
                  <a:pos x="87" y="300"/>
                </a:cxn>
                <a:cxn ang="0">
                  <a:pos x="12" y="246"/>
                </a:cxn>
                <a:cxn ang="0">
                  <a:pos x="0" y="123"/>
                </a:cxn>
                <a:cxn ang="0">
                  <a:pos x="81" y="43"/>
                </a:cxn>
                <a:cxn ang="0">
                  <a:pos x="167" y="0"/>
                </a:cxn>
                <a:cxn ang="0">
                  <a:pos x="239" y="0"/>
                </a:cxn>
                <a:cxn ang="0">
                  <a:pos x="258" y="61"/>
                </a:cxn>
                <a:cxn ang="0">
                  <a:pos x="302" y="97"/>
                </a:cxn>
              </a:cxnLst>
              <a:rect l="0" t="0" r="r" b="b"/>
              <a:pathLst>
                <a:path w="320" h="300">
                  <a:moveTo>
                    <a:pt x="302" y="97"/>
                  </a:moveTo>
                  <a:lnTo>
                    <a:pt x="320" y="115"/>
                  </a:lnTo>
                  <a:lnTo>
                    <a:pt x="258" y="202"/>
                  </a:lnTo>
                  <a:lnTo>
                    <a:pt x="167" y="282"/>
                  </a:lnTo>
                  <a:lnTo>
                    <a:pt x="87" y="300"/>
                  </a:lnTo>
                  <a:lnTo>
                    <a:pt x="12" y="246"/>
                  </a:lnTo>
                  <a:lnTo>
                    <a:pt x="0" y="123"/>
                  </a:lnTo>
                  <a:lnTo>
                    <a:pt x="81" y="43"/>
                  </a:lnTo>
                  <a:lnTo>
                    <a:pt x="167" y="0"/>
                  </a:lnTo>
                  <a:lnTo>
                    <a:pt x="239" y="0"/>
                  </a:lnTo>
                  <a:lnTo>
                    <a:pt x="258" y="61"/>
                  </a:lnTo>
                  <a:lnTo>
                    <a:pt x="302" y="97"/>
                  </a:lnTo>
                  <a:close/>
                </a:path>
              </a:pathLst>
            </a:custGeom>
            <a:solidFill>
              <a:srgbClr val="BF2673">
                <a:alpha val="10001"/>
              </a:srgbClr>
            </a:solidFill>
            <a:ln w="9525">
              <a:noFill/>
              <a:round/>
              <a:headEnd/>
              <a:tailEnd/>
            </a:ln>
          </p:spPr>
          <p:txBody>
            <a:bodyPr/>
            <a:lstStyle/>
            <a:p>
              <a:endParaRPr lang="ar-SA"/>
            </a:p>
          </p:txBody>
        </p:sp>
        <p:sp>
          <p:nvSpPr>
            <p:cNvPr id="3708" name="Freeform 636"/>
            <p:cNvSpPr>
              <a:spLocks/>
            </p:cNvSpPr>
            <p:nvPr/>
          </p:nvSpPr>
          <p:spPr bwMode="auto">
            <a:xfrm>
              <a:off x="3128" y="1402"/>
              <a:ext cx="329" cy="261"/>
            </a:xfrm>
            <a:custGeom>
              <a:avLst/>
              <a:gdLst/>
              <a:ahLst/>
              <a:cxnLst>
                <a:cxn ang="0">
                  <a:pos x="1122" y="968"/>
                </a:cxn>
                <a:cxn ang="0">
                  <a:pos x="1103" y="1041"/>
                </a:cxn>
                <a:cxn ang="0">
                  <a:pos x="671" y="1031"/>
                </a:cxn>
                <a:cxn ang="0">
                  <a:pos x="233" y="907"/>
                </a:cxn>
                <a:cxn ang="0">
                  <a:pos x="0" y="690"/>
                </a:cxn>
                <a:cxn ang="0">
                  <a:pos x="0" y="290"/>
                </a:cxn>
                <a:cxn ang="0">
                  <a:pos x="424" y="0"/>
                </a:cxn>
                <a:cxn ang="0">
                  <a:pos x="868" y="106"/>
                </a:cxn>
                <a:cxn ang="0">
                  <a:pos x="1183" y="315"/>
                </a:cxn>
                <a:cxn ang="0">
                  <a:pos x="1317" y="548"/>
                </a:cxn>
                <a:cxn ang="0">
                  <a:pos x="1176" y="741"/>
                </a:cxn>
                <a:cxn ang="0">
                  <a:pos x="1122" y="968"/>
                </a:cxn>
              </a:cxnLst>
              <a:rect l="0" t="0" r="r" b="b"/>
              <a:pathLst>
                <a:path w="1317" h="1041">
                  <a:moveTo>
                    <a:pt x="1122" y="968"/>
                  </a:moveTo>
                  <a:lnTo>
                    <a:pt x="1103" y="1041"/>
                  </a:lnTo>
                  <a:lnTo>
                    <a:pt x="671" y="1031"/>
                  </a:lnTo>
                  <a:lnTo>
                    <a:pt x="233" y="907"/>
                  </a:lnTo>
                  <a:lnTo>
                    <a:pt x="0" y="690"/>
                  </a:lnTo>
                  <a:lnTo>
                    <a:pt x="0" y="290"/>
                  </a:lnTo>
                  <a:lnTo>
                    <a:pt x="424" y="0"/>
                  </a:lnTo>
                  <a:lnTo>
                    <a:pt x="868" y="106"/>
                  </a:lnTo>
                  <a:lnTo>
                    <a:pt x="1183" y="315"/>
                  </a:lnTo>
                  <a:lnTo>
                    <a:pt x="1317" y="548"/>
                  </a:lnTo>
                  <a:lnTo>
                    <a:pt x="1176" y="741"/>
                  </a:lnTo>
                  <a:lnTo>
                    <a:pt x="1122" y="968"/>
                  </a:lnTo>
                  <a:close/>
                </a:path>
              </a:pathLst>
            </a:custGeom>
            <a:solidFill>
              <a:srgbClr val="FF3399">
                <a:alpha val="10001"/>
              </a:srgbClr>
            </a:solidFill>
            <a:ln w="9525">
              <a:noFill/>
              <a:round/>
              <a:headEnd/>
              <a:tailEnd/>
            </a:ln>
          </p:spPr>
          <p:txBody>
            <a:bodyPr/>
            <a:lstStyle/>
            <a:p>
              <a:endParaRPr lang="ar-SA"/>
            </a:p>
          </p:txBody>
        </p:sp>
        <p:sp>
          <p:nvSpPr>
            <p:cNvPr id="3709" name="Freeform 637"/>
            <p:cNvSpPr>
              <a:spLocks/>
            </p:cNvSpPr>
            <p:nvPr/>
          </p:nvSpPr>
          <p:spPr bwMode="auto">
            <a:xfrm>
              <a:off x="3152" y="1420"/>
              <a:ext cx="303" cy="238"/>
            </a:xfrm>
            <a:custGeom>
              <a:avLst/>
              <a:gdLst/>
              <a:ahLst/>
              <a:cxnLst>
                <a:cxn ang="0">
                  <a:pos x="1024" y="899"/>
                </a:cxn>
                <a:cxn ang="0">
                  <a:pos x="1024" y="918"/>
                </a:cxn>
                <a:cxn ang="0">
                  <a:pos x="1016" y="936"/>
                </a:cxn>
                <a:cxn ang="0">
                  <a:pos x="1016" y="954"/>
                </a:cxn>
                <a:cxn ang="0">
                  <a:pos x="918" y="954"/>
                </a:cxn>
                <a:cxn ang="0">
                  <a:pos x="813" y="954"/>
                </a:cxn>
                <a:cxn ang="0">
                  <a:pos x="715" y="954"/>
                </a:cxn>
                <a:cxn ang="0">
                  <a:pos x="617" y="947"/>
                </a:cxn>
                <a:cxn ang="0">
                  <a:pos x="522" y="918"/>
                </a:cxn>
                <a:cxn ang="0">
                  <a:pos x="414" y="893"/>
                </a:cxn>
                <a:cxn ang="0">
                  <a:pos x="319" y="856"/>
                </a:cxn>
                <a:cxn ang="0">
                  <a:pos x="211" y="830"/>
                </a:cxn>
                <a:cxn ang="0">
                  <a:pos x="160" y="787"/>
                </a:cxn>
                <a:cxn ang="0">
                  <a:pos x="105" y="733"/>
                </a:cxn>
                <a:cxn ang="0">
                  <a:pos x="54" y="682"/>
                </a:cxn>
                <a:cxn ang="0">
                  <a:pos x="0" y="635"/>
                </a:cxn>
                <a:cxn ang="0">
                  <a:pos x="0" y="540"/>
                </a:cxn>
                <a:cxn ang="0">
                  <a:pos x="0" y="449"/>
                </a:cxn>
                <a:cxn ang="0">
                  <a:pos x="0" y="363"/>
                </a:cxn>
                <a:cxn ang="0">
                  <a:pos x="0" y="265"/>
                </a:cxn>
                <a:cxn ang="0">
                  <a:pos x="98" y="203"/>
                </a:cxn>
                <a:cxn ang="0">
                  <a:pos x="196" y="134"/>
                </a:cxn>
                <a:cxn ang="0">
                  <a:pos x="290" y="73"/>
                </a:cxn>
                <a:cxn ang="0">
                  <a:pos x="389" y="0"/>
                </a:cxn>
                <a:cxn ang="0">
                  <a:pos x="486" y="29"/>
                </a:cxn>
                <a:cxn ang="0">
                  <a:pos x="592" y="55"/>
                </a:cxn>
                <a:cxn ang="0">
                  <a:pos x="689" y="73"/>
                </a:cxn>
                <a:cxn ang="0">
                  <a:pos x="795" y="98"/>
                </a:cxn>
                <a:cxn ang="0">
                  <a:pos x="864" y="141"/>
                </a:cxn>
                <a:cxn ang="0">
                  <a:pos x="943" y="195"/>
                </a:cxn>
                <a:cxn ang="0">
                  <a:pos x="1016" y="240"/>
                </a:cxn>
                <a:cxn ang="0">
                  <a:pos x="1085" y="294"/>
                </a:cxn>
                <a:cxn ang="0">
                  <a:pos x="1121" y="345"/>
                </a:cxn>
                <a:cxn ang="0">
                  <a:pos x="1146" y="399"/>
                </a:cxn>
                <a:cxn ang="0">
                  <a:pos x="1182" y="449"/>
                </a:cxn>
                <a:cxn ang="0">
                  <a:pos x="1208" y="504"/>
                </a:cxn>
                <a:cxn ang="0">
                  <a:pos x="1175" y="548"/>
                </a:cxn>
                <a:cxn ang="0">
                  <a:pos x="1146" y="591"/>
                </a:cxn>
                <a:cxn ang="0">
                  <a:pos x="1110" y="635"/>
                </a:cxn>
                <a:cxn ang="0">
                  <a:pos x="1078" y="682"/>
                </a:cxn>
                <a:cxn ang="0">
                  <a:pos x="1067" y="733"/>
                </a:cxn>
                <a:cxn ang="0">
                  <a:pos x="1048" y="787"/>
                </a:cxn>
                <a:cxn ang="0">
                  <a:pos x="1042" y="838"/>
                </a:cxn>
                <a:cxn ang="0">
                  <a:pos x="1024" y="893"/>
                </a:cxn>
              </a:cxnLst>
              <a:rect l="0" t="0" r="r" b="b"/>
              <a:pathLst>
                <a:path w="1208" h="954">
                  <a:moveTo>
                    <a:pt x="1024" y="893"/>
                  </a:moveTo>
                  <a:lnTo>
                    <a:pt x="1024" y="899"/>
                  </a:lnTo>
                  <a:lnTo>
                    <a:pt x="1024" y="911"/>
                  </a:lnTo>
                  <a:lnTo>
                    <a:pt x="1024" y="918"/>
                  </a:lnTo>
                  <a:lnTo>
                    <a:pt x="1024" y="929"/>
                  </a:lnTo>
                  <a:lnTo>
                    <a:pt x="1016" y="936"/>
                  </a:lnTo>
                  <a:lnTo>
                    <a:pt x="1016" y="947"/>
                  </a:lnTo>
                  <a:lnTo>
                    <a:pt x="1016" y="954"/>
                  </a:lnTo>
                  <a:lnTo>
                    <a:pt x="961" y="954"/>
                  </a:lnTo>
                  <a:lnTo>
                    <a:pt x="918" y="954"/>
                  </a:lnTo>
                  <a:lnTo>
                    <a:pt x="864" y="954"/>
                  </a:lnTo>
                  <a:lnTo>
                    <a:pt x="813" y="954"/>
                  </a:lnTo>
                  <a:lnTo>
                    <a:pt x="770" y="954"/>
                  </a:lnTo>
                  <a:lnTo>
                    <a:pt x="715" y="954"/>
                  </a:lnTo>
                  <a:lnTo>
                    <a:pt x="671" y="947"/>
                  </a:lnTo>
                  <a:lnTo>
                    <a:pt x="617" y="947"/>
                  </a:lnTo>
                  <a:lnTo>
                    <a:pt x="566" y="936"/>
                  </a:lnTo>
                  <a:lnTo>
                    <a:pt x="522" y="918"/>
                  </a:lnTo>
                  <a:lnTo>
                    <a:pt x="468" y="899"/>
                  </a:lnTo>
                  <a:lnTo>
                    <a:pt x="414" y="893"/>
                  </a:lnTo>
                  <a:lnTo>
                    <a:pt x="363" y="874"/>
                  </a:lnTo>
                  <a:lnTo>
                    <a:pt x="319" y="856"/>
                  </a:lnTo>
                  <a:lnTo>
                    <a:pt x="265" y="848"/>
                  </a:lnTo>
                  <a:lnTo>
                    <a:pt x="211" y="830"/>
                  </a:lnTo>
                  <a:lnTo>
                    <a:pt x="185" y="805"/>
                  </a:lnTo>
                  <a:lnTo>
                    <a:pt x="160" y="787"/>
                  </a:lnTo>
                  <a:lnTo>
                    <a:pt x="135" y="762"/>
                  </a:lnTo>
                  <a:lnTo>
                    <a:pt x="105" y="733"/>
                  </a:lnTo>
                  <a:lnTo>
                    <a:pt x="80" y="708"/>
                  </a:lnTo>
                  <a:lnTo>
                    <a:pt x="54" y="682"/>
                  </a:lnTo>
                  <a:lnTo>
                    <a:pt x="26" y="653"/>
                  </a:lnTo>
                  <a:lnTo>
                    <a:pt x="0" y="635"/>
                  </a:lnTo>
                  <a:lnTo>
                    <a:pt x="0" y="584"/>
                  </a:lnTo>
                  <a:lnTo>
                    <a:pt x="0" y="540"/>
                  </a:lnTo>
                  <a:lnTo>
                    <a:pt x="0" y="497"/>
                  </a:lnTo>
                  <a:lnTo>
                    <a:pt x="0" y="449"/>
                  </a:lnTo>
                  <a:lnTo>
                    <a:pt x="0" y="406"/>
                  </a:lnTo>
                  <a:lnTo>
                    <a:pt x="0" y="363"/>
                  </a:lnTo>
                  <a:lnTo>
                    <a:pt x="0" y="319"/>
                  </a:lnTo>
                  <a:lnTo>
                    <a:pt x="0" y="265"/>
                  </a:lnTo>
                  <a:lnTo>
                    <a:pt x="54" y="240"/>
                  </a:lnTo>
                  <a:lnTo>
                    <a:pt x="98" y="203"/>
                  </a:lnTo>
                  <a:lnTo>
                    <a:pt x="148" y="170"/>
                  </a:lnTo>
                  <a:lnTo>
                    <a:pt x="196" y="134"/>
                  </a:lnTo>
                  <a:lnTo>
                    <a:pt x="239" y="109"/>
                  </a:lnTo>
                  <a:lnTo>
                    <a:pt x="290" y="73"/>
                  </a:lnTo>
                  <a:lnTo>
                    <a:pt x="334" y="37"/>
                  </a:lnTo>
                  <a:lnTo>
                    <a:pt x="389" y="0"/>
                  </a:lnTo>
                  <a:lnTo>
                    <a:pt x="443" y="19"/>
                  </a:lnTo>
                  <a:lnTo>
                    <a:pt x="486" y="29"/>
                  </a:lnTo>
                  <a:lnTo>
                    <a:pt x="537" y="37"/>
                  </a:lnTo>
                  <a:lnTo>
                    <a:pt x="592" y="55"/>
                  </a:lnTo>
                  <a:lnTo>
                    <a:pt x="646" y="62"/>
                  </a:lnTo>
                  <a:lnTo>
                    <a:pt x="689" y="73"/>
                  </a:lnTo>
                  <a:lnTo>
                    <a:pt x="740" y="91"/>
                  </a:lnTo>
                  <a:lnTo>
                    <a:pt x="795" y="98"/>
                  </a:lnTo>
                  <a:lnTo>
                    <a:pt x="831" y="123"/>
                  </a:lnTo>
                  <a:lnTo>
                    <a:pt x="864" y="141"/>
                  </a:lnTo>
                  <a:lnTo>
                    <a:pt x="900" y="170"/>
                  </a:lnTo>
                  <a:lnTo>
                    <a:pt x="943" y="195"/>
                  </a:lnTo>
                  <a:lnTo>
                    <a:pt x="979" y="221"/>
                  </a:lnTo>
                  <a:lnTo>
                    <a:pt x="1016" y="240"/>
                  </a:lnTo>
                  <a:lnTo>
                    <a:pt x="1048" y="265"/>
                  </a:lnTo>
                  <a:lnTo>
                    <a:pt x="1085" y="294"/>
                  </a:lnTo>
                  <a:lnTo>
                    <a:pt x="1103" y="319"/>
                  </a:lnTo>
                  <a:lnTo>
                    <a:pt x="1121" y="345"/>
                  </a:lnTo>
                  <a:lnTo>
                    <a:pt x="1128" y="373"/>
                  </a:lnTo>
                  <a:lnTo>
                    <a:pt x="1146" y="399"/>
                  </a:lnTo>
                  <a:lnTo>
                    <a:pt x="1164" y="424"/>
                  </a:lnTo>
                  <a:lnTo>
                    <a:pt x="1182" y="449"/>
                  </a:lnTo>
                  <a:lnTo>
                    <a:pt x="1190" y="479"/>
                  </a:lnTo>
                  <a:lnTo>
                    <a:pt x="1208" y="504"/>
                  </a:lnTo>
                  <a:lnTo>
                    <a:pt x="1190" y="522"/>
                  </a:lnTo>
                  <a:lnTo>
                    <a:pt x="1175" y="548"/>
                  </a:lnTo>
                  <a:lnTo>
                    <a:pt x="1157" y="566"/>
                  </a:lnTo>
                  <a:lnTo>
                    <a:pt x="1146" y="591"/>
                  </a:lnTo>
                  <a:lnTo>
                    <a:pt x="1128" y="621"/>
                  </a:lnTo>
                  <a:lnTo>
                    <a:pt x="1110" y="635"/>
                  </a:lnTo>
                  <a:lnTo>
                    <a:pt x="1096" y="664"/>
                  </a:lnTo>
                  <a:lnTo>
                    <a:pt x="1078" y="682"/>
                  </a:lnTo>
                  <a:lnTo>
                    <a:pt x="1078" y="708"/>
                  </a:lnTo>
                  <a:lnTo>
                    <a:pt x="1067" y="733"/>
                  </a:lnTo>
                  <a:lnTo>
                    <a:pt x="1060" y="762"/>
                  </a:lnTo>
                  <a:lnTo>
                    <a:pt x="1048" y="787"/>
                  </a:lnTo>
                  <a:lnTo>
                    <a:pt x="1048" y="812"/>
                  </a:lnTo>
                  <a:lnTo>
                    <a:pt x="1042" y="838"/>
                  </a:lnTo>
                  <a:lnTo>
                    <a:pt x="1034" y="867"/>
                  </a:lnTo>
                  <a:lnTo>
                    <a:pt x="1024" y="893"/>
                  </a:lnTo>
                  <a:close/>
                </a:path>
              </a:pathLst>
            </a:custGeom>
            <a:solidFill>
              <a:srgbClr val="F83395">
                <a:alpha val="10001"/>
              </a:srgbClr>
            </a:solidFill>
            <a:ln w="9525">
              <a:noFill/>
              <a:round/>
              <a:headEnd/>
              <a:tailEnd/>
            </a:ln>
          </p:spPr>
          <p:txBody>
            <a:bodyPr/>
            <a:lstStyle/>
            <a:p>
              <a:endParaRPr lang="ar-SA"/>
            </a:p>
          </p:txBody>
        </p:sp>
        <p:sp>
          <p:nvSpPr>
            <p:cNvPr id="3710" name="Freeform 638"/>
            <p:cNvSpPr>
              <a:spLocks/>
            </p:cNvSpPr>
            <p:nvPr/>
          </p:nvSpPr>
          <p:spPr bwMode="auto">
            <a:xfrm>
              <a:off x="3177" y="1438"/>
              <a:ext cx="276" cy="218"/>
            </a:xfrm>
            <a:custGeom>
              <a:avLst/>
              <a:gdLst/>
              <a:ahLst/>
              <a:cxnLst>
                <a:cxn ang="0">
                  <a:pos x="936" y="820"/>
                </a:cxn>
                <a:cxn ang="0">
                  <a:pos x="926" y="838"/>
                </a:cxn>
                <a:cxn ang="0">
                  <a:pos x="926" y="856"/>
                </a:cxn>
                <a:cxn ang="0">
                  <a:pos x="926" y="874"/>
                </a:cxn>
                <a:cxn ang="0">
                  <a:pos x="838" y="863"/>
                </a:cxn>
                <a:cxn ang="0">
                  <a:pos x="740" y="863"/>
                </a:cxn>
                <a:cxn ang="0">
                  <a:pos x="653" y="863"/>
                </a:cxn>
                <a:cxn ang="0">
                  <a:pos x="563" y="863"/>
                </a:cxn>
                <a:cxn ang="0">
                  <a:pos x="475" y="838"/>
                </a:cxn>
                <a:cxn ang="0">
                  <a:pos x="377" y="812"/>
                </a:cxn>
                <a:cxn ang="0">
                  <a:pos x="291" y="783"/>
                </a:cxn>
                <a:cxn ang="0">
                  <a:pos x="192" y="757"/>
                </a:cxn>
                <a:cxn ang="0">
                  <a:pos x="149" y="714"/>
                </a:cxn>
                <a:cxn ang="0">
                  <a:pos x="98" y="660"/>
                </a:cxn>
                <a:cxn ang="0">
                  <a:pos x="50" y="617"/>
                </a:cxn>
                <a:cxn ang="0">
                  <a:pos x="0" y="572"/>
                </a:cxn>
                <a:cxn ang="0">
                  <a:pos x="0" y="493"/>
                </a:cxn>
                <a:cxn ang="0">
                  <a:pos x="0" y="406"/>
                </a:cxn>
                <a:cxn ang="0">
                  <a:pos x="0" y="326"/>
                </a:cxn>
                <a:cxn ang="0">
                  <a:pos x="0" y="246"/>
                </a:cxn>
                <a:cxn ang="0">
                  <a:pos x="87" y="185"/>
                </a:cxn>
                <a:cxn ang="0">
                  <a:pos x="174" y="122"/>
                </a:cxn>
                <a:cxn ang="0">
                  <a:pos x="265" y="61"/>
                </a:cxn>
                <a:cxn ang="0">
                  <a:pos x="352" y="0"/>
                </a:cxn>
                <a:cxn ang="0">
                  <a:pos x="449" y="25"/>
                </a:cxn>
                <a:cxn ang="0">
                  <a:pos x="537" y="43"/>
                </a:cxn>
                <a:cxn ang="0">
                  <a:pos x="624" y="68"/>
                </a:cxn>
                <a:cxn ang="0">
                  <a:pos x="721" y="86"/>
                </a:cxn>
                <a:cxn ang="0">
                  <a:pos x="794" y="130"/>
                </a:cxn>
                <a:cxn ang="0">
                  <a:pos x="856" y="173"/>
                </a:cxn>
                <a:cxn ang="0">
                  <a:pos x="926" y="221"/>
                </a:cxn>
                <a:cxn ang="0">
                  <a:pos x="998" y="264"/>
                </a:cxn>
                <a:cxn ang="0">
                  <a:pos x="1023" y="308"/>
                </a:cxn>
                <a:cxn ang="0">
                  <a:pos x="1048" y="363"/>
                </a:cxn>
                <a:cxn ang="0">
                  <a:pos x="1077" y="406"/>
                </a:cxn>
                <a:cxn ang="0">
                  <a:pos x="1102" y="449"/>
                </a:cxn>
                <a:cxn ang="0">
                  <a:pos x="1066" y="493"/>
                </a:cxn>
                <a:cxn ang="0">
                  <a:pos x="1041" y="536"/>
                </a:cxn>
                <a:cxn ang="0">
                  <a:pos x="1012" y="580"/>
                </a:cxn>
                <a:cxn ang="0">
                  <a:pos x="980" y="617"/>
                </a:cxn>
                <a:cxn ang="0">
                  <a:pos x="969" y="671"/>
                </a:cxn>
                <a:cxn ang="0">
                  <a:pos x="962" y="714"/>
                </a:cxn>
                <a:cxn ang="0">
                  <a:pos x="944" y="757"/>
                </a:cxn>
                <a:cxn ang="0">
                  <a:pos x="936" y="812"/>
                </a:cxn>
              </a:cxnLst>
              <a:rect l="0" t="0" r="r" b="b"/>
              <a:pathLst>
                <a:path w="1102" h="874">
                  <a:moveTo>
                    <a:pt x="936" y="812"/>
                  </a:moveTo>
                  <a:lnTo>
                    <a:pt x="936" y="820"/>
                  </a:lnTo>
                  <a:lnTo>
                    <a:pt x="936" y="826"/>
                  </a:lnTo>
                  <a:lnTo>
                    <a:pt x="926" y="838"/>
                  </a:lnTo>
                  <a:lnTo>
                    <a:pt x="926" y="845"/>
                  </a:lnTo>
                  <a:lnTo>
                    <a:pt x="926" y="856"/>
                  </a:lnTo>
                  <a:lnTo>
                    <a:pt x="926" y="863"/>
                  </a:lnTo>
                  <a:lnTo>
                    <a:pt x="926" y="874"/>
                  </a:lnTo>
                  <a:lnTo>
                    <a:pt x="881" y="863"/>
                  </a:lnTo>
                  <a:lnTo>
                    <a:pt x="838" y="863"/>
                  </a:lnTo>
                  <a:lnTo>
                    <a:pt x="784" y="863"/>
                  </a:lnTo>
                  <a:lnTo>
                    <a:pt x="740" y="863"/>
                  </a:lnTo>
                  <a:lnTo>
                    <a:pt x="697" y="863"/>
                  </a:lnTo>
                  <a:lnTo>
                    <a:pt x="653" y="863"/>
                  </a:lnTo>
                  <a:lnTo>
                    <a:pt x="609" y="863"/>
                  </a:lnTo>
                  <a:lnTo>
                    <a:pt x="563" y="863"/>
                  </a:lnTo>
                  <a:lnTo>
                    <a:pt x="519" y="845"/>
                  </a:lnTo>
                  <a:lnTo>
                    <a:pt x="475" y="838"/>
                  </a:lnTo>
                  <a:lnTo>
                    <a:pt x="424" y="820"/>
                  </a:lnTo>
                  <a:lnTo>
                    <a:pt x="377" y="812"/>
                  </a:lnTo>
                  <a:lnTo>
                    <a:pt x="334" y="794"/>
                  </a:lnTo>
                  <a:lnTo>
                    <a:pt x="291" y="783"/>
                  </a:lnTo>
                  <a:lnTo>
                    <a:pt x="236" y="765"/>
                  </a:lnTo>
                  <a:lnTo>
                    <a:pt x="192" y="757"/>
                  </a:lnTo>
                  <a:lnTo>
                    <a:pt x="167" y="732"/>
                  </a:lnTo>
                  <a:lnTo>
                    <a:pt x="149" y="714"/>
                  </a:lnTo>
                  <a:lnTo>
                    <a:pt x="123" y="689"/>
                  </a:lnTo>
                  <a:lnTo>
                    <a:pt x="98" y="660"/>
                  </a:lnTo>
                  <a:lnTo>
                    <a:pt x="68" y="642"/>
                  </a:lnTo>
                  <a:lnTo>
                    <a:pt x="50" y="617"/>
                  </a:lnTo>
                  <a:lnTo>
                    <a:pt x="25" y="599"/>
                  </a:lnTo>
                  <a:lnTo>
                    <a:pt x="0" y="572"/>
                  </a:lnTo>
                  <a:lnTo>
                    <a:pt x="0" y="529"/>
                  </a:lnTo>
                  <a:lnTo>
                    <a:pt x="0" y="493"/>
                  </a:lnTo>
                  <a:lnTo>
                    <a:pt x="0" y="449"/>
                  </a:lnTo>
                  <a:lnTo>
                    <a:pt x="0" y="406"/>
                  </a:lnTo>
                  <a:lnTo>
                    <a:pt x="0" y="370"/>
                  </a:lnTo>
                  <a:lnTo>
                    <a:pt x="0" y="326"/>
                  </a:lnTo>
                  <a:lnTo>
                    <a:pt x="0" y="282"/>
                  </a:lnTo>
                  <a:lnTo>
                    <a:pt x="0" y="246"/>
                  </a:lnTo>
                  <a:lnTo>
                    <a:pt x="44" y="210"/>
                  </a:lnTo>
                  <a:lnTo>
                    <a:pt x="87" y="185"/>
                  </a:lnTo>
                  <a:lnTo>
                    <a:pt x="131" y="148"/>
                  </a:lnTo>
                  <a:lnTo>
                    <a:pt x="174" y="122"/>
                  </a:lnTo>
                  <a:lnTo>
                    <a:pt x="221" y="97"/>
                  </a:lnTo>
                  <a:lnTo>
                    <a:pt x="265" y="61"/>
                  </a:lnTo>
                  <a:lnTo>
                    <a:pt x="309" y="36"/>
                  </a:lnTo>
                  <a:lnTo>
                    <a:pt x="352" y="0"/>
                  </a:lnTo>
                  <a:lnTo>
                    <a:pt x="395" y="18"/>
                  </a:lnTo>
                  <a:lnTo>
                    <a:pt x="449" y="25"/>
                  </a:lnTo>
                  <a:lnTo>
                    <a:pt x="494" y="36"/>
                  </a:lnTo>
                  <a:lnTo>
                    <a:pt x="537" y="43"/>
                  </a:lnTo>
                  <a:lnTo>
                    <a:pt x="581" y="50"/>
                  </a:lnTo>
                  <a:lnTo>
                    <a:pt x="624" y="68"/>
                  </a:lnTo>
                  <a:lnTo>
                    <a:pt x="678" y="79"/>
                  </a:lnTo>
                  <a:lnTo>
                    <a:pt x="721" y="86"/>
                  </a:lnTo>
                  <a:lnTo>
                    <a:pt x="758" y="104"/>
                  </a:lnTo>
                  <a:lnTo>
                    <a:pt x="794" y="130"/>
                  </a:lnTo>
                  <a:lnTo>
                    <a:pt x="820" y="148"/>
                  </a:lnTo>
                  <a:lnTo>
                    <a:pt x="856" y="173"/>
                  </a:lnTo>
                  <a:lnTo>
                    <a:pt x="889" y="192"/>
                  </a:lnTo>
                  <a:lnTo>
                    <a:pt x="926" y="221"/>
                  </a:lnTo>
                  <a:lnTo>
                    <a:pt x="962" y="236"/>
                  </a:lnTo>
                  <a:lnTo>
                    <a:pt x="998" y="264"/>
                  </a:lnTo>
                  <a:lnTo>
                    <a:pt x="1005" y="282"/>
                  </a:lnTo>
                  <a:lnTo>
                    <a:pt x="1023" y="308"/>
                  </a:lnTo>
                  <a:lnTo>
                    <a:pt x="1030" y="333"/>
                  </a:lnTo>
                  <a:lnTo>
                    <a:pt x="1048" y="363"/>
                  </a:lnTo>
                  <a:lnTo>
                    <a:pt x="1059" y="376"/>
                  </a:lnTo>
                  <a:lnTo>
                    <a:pt x="1077" y="406"/>
                  </a:lnTo>
                  <a:lnTo>
                    <a:pt x="1084" y="431"/>
                  </a:lnTo>
                  <a:lnTo>
                    <a:pt x="1102" y="449"/>
                  </a:lnTo>
                  <a:lnTo>
                    <a:pt x="1084" y="475"/>
                  </a:lnTo>
                  <a:lnTo>
                    <a:pt x="1066" y="493"/>
                  </a:lnTo>
                  <a:lnTo>
                    <a:pt x="1059" y="518"/>
                  </a:lnTo>
                  <a:lnTo>
                    <a:pt x="1041" y="536"/>
                  </a:lnTo>
                  <a:lnTo>
                    <a:pt x="1023" y="554"/>
                  </a:lnTo>
                  <a:lnTo>
                    <a:pt x="1012" y="580"/>
                  </a:lnTo>
                  <a:lnTo>
                    <a:pt x="998" y="599"/>
                  </a:lnTo>
                  <a:lnTo>
                    <a:pt x="980" y="617"/>
                  </a:lnTo>
                  <a:lnTo>
                    <a:pt x="980" y="642"/>
                  </a:lnTo>
                  <a:lnTo>
                    <a:pt x="969" y="671"/>
                  </a:lnTo>
                  <a:lnTo>
                    <a:pt x="962" y="689"/>
                  </a:lnTo>
                  <a:lnTo>
                    <a:pt x="962" y="714"/>
                  </a:lnTo>
                  <a:lnTo>
                    <a:pt x="950" y="739"/>
                  </a:lnTo>
                  <a:lnTo>
                    <a:pt x="944" y="757"/>
                  </a:lnTo>
                  <a:lnTo>
                    <a:pt x="944" y="783"/>
                  </a:lnTo>
                  <a:lnTo>
                    <a:pt x="936" y="812"/>
                  </a:lnTo>
                  <a:close/>
                </a:path>
              </a:pathLst>
            </a:custGeom>
            <a:solidFill>
              <a:srgbClr val="F13191">
                <a:alpha val="10001"/>
              </a:srgbClr>
            </a:solidFill>
            <a:ln w="9525">
              <a:noFill/>
              <a:round/>
              <a:headEnd/>
              <a:tailEnd/>
            </a:ln>
          </p:spPr>
          <p:txBody>
            <a:bodyPr/>
            <a:lstStyle/>
            <a:p>
              <a:endParaRPr lang="ar-SA"/>
            </a:p>
          </p:txBody>
        </p:sp>
        <p:sp>
          <p:nvSpPr>
            <p:cNvPr id="3711" name="Freeform 639"/>
            <p:cNvSpPr>
              <a:spLocks/>
            </p:cNvSpPr>
            <p:nvPr/>
          </p:nvSpPr>
          <p:spPr bwMode="auto">
            <a:xfrm>
              <a:off x="3201" y="1455"/>
              <a:ext cx="249" cy="197"/>
            </a:xfrm>
            <a:custGeom>
              <a:avLst/>
              <a:gdLst/>
              <a:ahLst/>
              <a:cxnLst>
                <a:cxn ang="0">
                  <a:pos x="846" y="744"/>
                </a:cxn>
                <a:cxn ang="0">
                  <a:pos x="838" y="758"/>
                </a:cxn>
                <a:cxn ang="0">
                  <a:pos x="838" y="777"/>
                </a:cxn>
                <a:cxn ang="0">
                  <a:pos x="791" y="788"/>
                </a:cxn>
                <a:cxn ang="0">
                  <a:pos x="714" y="777"/>
                </a:cxn>
                <a:cxn ang="0">
                  <a:pos x="635" y="777"/>
                </a:cxn>
                <a:cxn ang="0">
                  <a:pos x="544" y="777"/>
                </a:cxn>
                <a:cxn ang="0">
                  <a:pos x="465" y="758"/>
                </a:cxn>
                <a:cxn ang="0">
                  <a:pos x="388" y="744"/>
                </a:cxn>
                <a:cxn ang="0">
                  <a:pos x="297" y="715"/>
                </a:cxn>
                <a:cxn ang="0">
                  <a:pos x="218" y="689"/>
                </a:cxn>
                <a:cxn ang="0">
                  <a:pos x="156" y="664"/>
                </a:cxn>
                <a:cxn ang="0">
                  <a:pos x="112" y="621"/>
                </a:cxn>
                <a:cxn ang="0">
                  <a:pos x="69" y="585"/>
                </a:cxn>
                <a:cxn ang="0">
                  <a:pos x="25" y="541"/>
                </a:cxn>
                <a:cxn ang="0">
                  <a:pos x="0" y="480"/>
                </a:cxn>
                <a:cxn ang="0">
                  <a:pos x="7" y="407"/>
                </a:cxn>
                <a:cxn ang="0">
                  <a:pos x="7" y="338"/>
                </a:cxn>
                <a:cxn ang="0">
                  <a:pos x="7" y="258"/>
                </a:cxn>
                <a:cxn ang="0">
                  <a:pos x="43" y="196"/>
                </a:cxn>
                <a:cxn ang="0">
                  <a:pos x="123" y="142"/>
                </a:cxn>
                <a:cxn ang="0">
                  <a:pos x="199" y="91"/>
                </a:cxn>
                <a:cxn ang="0">
                  <a:pos x="279" y="29"/>
                </a:cxn>
                <a:cxn ang="0">
                  <a:pos x="359" y="11"/>
                </a:cxn>
                <a:cxn ang="0">
                  <a:pos x="450" y="36"/>
                </a:cxn>
                <a:cxn ang="0">
                  <a:pos x="526" y="54"/>
                </a:cxn>
                <a:cxn ang="0">
                  <a:pos x="605" y="73"/>
                </a:cxn>
                <a:cxn ang="0">
                  <a:pos x="678" y="99"/>
                </a:cxn>
                <a:cxn ang="0">
                  <a:pos x="740" y="142"/>
                </a:cxn>
                <a:cxn ang="0">
                  <a:pos x="801" y="178"/>
                </a:cxn>
                <a:cxn ang="0">
                  <a:pos x="864" y="222"/>
                </a:cxn>
                <a:cxn ang="0">
                  <a:pos x="907" y="258"/>
                </a:cxn>
                <a:cxn ang="0">
                  <a:pos x="932" y="302"/>
                </a:cxn>
                <a:cxn ang="0">
                  <a:pos x="950" y="345"/>
                </a:cxn>
                <a:cxn ang="0">
                  <a:pos x="979" y="389"/>
                </a:cxn>
                <a:cxn ang="0">
                  <a:pos x="979" y="425"/>
                </a:cxn>
                <a:cxn ang="0">
                  <a:pos x="950" y="468"/>
                </a:cxn>
                <a:cxn ang="0">
                  <a:pos x="925" y="504"/>
                </a:cxn>
                <a:cxn ang="0">
                  <a:pos x="900" y="541"/>
                </a:cxn>
                <a:cxn ang="0">
                  <a:pos x="882" y="585"/>
                </a:cxn>
                <a:cxn ang="0">
                  <a:pos x="871" y="628"/>
                </a:cxn>
                <a:cxn ang="0">
                  <a:pos x="864" y="664"/>
                </a:cxn>
                <a:cxn ang="0">
                  <a:pos x="846" y="707"/>
                </a:cxn>
              </a:cxnLst>
              <a:rect l="0" t="0" r="r" b="b"/>
              <a:pathLst>
                <a:path w="994" h="788">
                  <a:moveTo>
                    <a:pt x="846" y="733"/>
                  </a:moveTo>
                  <a:lnTo>
                    <a:pt x="846" y="744"/>
                  </a:lnTo>
                  <a:lnTo>
                    <a:pt x="838" y="752"/>
                  </a:lnTo>
                  <a:lnTo>
                    <a:pt x="838" y="758"/>
                  </a:lnTo>
                  <a:lnTo>
                    <a:pt x="838" y="770"/>
                  </a:lnTo>
                  <a:lnTo>
                    <a:pt x="838" y="777"/>
                  </a:lnTo>
                  <a:lnTo>
                    <a:pt x="838" y="788"/>
                  </a:lnTo>
                  <a:lnTo>
                    <a:pt x="791" y="788"/>
                  </a:lnTo>
                  <a:lnTo>
                    <a:pt x="747" y="777"/>
                  </a:lnTo>
                  <a:lnTo>
                    <a:pt x="714" y="777"/>
                  </a:lnTo>
                  <a:lnTo>
                    <a:pt x="668" y="777"/>
                  </a:lnTo>
                  <a:lnTo>
                    <a:pt x="635" y="777"/>
                  </a:lnTo>
                  <a:lnTo>
                    <a:pt x="587" y="777"/>
                  </a:lnTo>
                  <a:lnTo>
                    <a:pt x="544" y="777"/>
                  </a:lnTo>
                  <a:lnTo>
                    <a:pt x="511" y="777"/>
                  </a:lnTo>
                  <a:lnTo>
                    <a:pt x="465" y="758"/>
                  </a:lnTo>
                  <a:lnTo>
                    <a:pt x="421" y="752"/>
                  </a:lnTo>
                  <a:lnTo>
                    <a:pt x="388" y="744"/>
                  </a:lnTo>
                  <a:lnTo>
                    <a:pt x="341" y="726"/>
                  </a:lnTo>
                  <a:lnTo>
                    <a:pt x="297" y="715"/>
                  </a:lnTo>
                  <a:lnTo>
                    <a:pt x="265" y="707"/>
                  </a:lnTo>
                  <a:lnTo>
                    <a:pt x="218" y="689"/>
                  </a:lnTo>
                  <a:lnTo>
                    <a:pt x="175" y="682"/>
                  </a:lnTo>
                  <a:lnTo>
                    <a:pt x="156" y="664"/>
                  </a:lnTo>
                  <a:lnTo>
                    <a:pt x="130" y="635"/>
                  </a:lnTo>
                  <a:lnTo>
                    <a:pt x="112" y="621"/>
                  </a:lnTo>
                  <a:lnTo>
                    <a:pt x="87" y="603"/>
                  </a:lnTo>
                  <a:lnTo>
                    <a:pt x="69" y="585"/>
                  </a:lnTo>
                  <a:lnTo>
                    <a:pt x="43" y="556"/>
                  </a:lnTo>
                  <a:lnTo>
                    <a:pt x="25" y="541"/>
                  </a:lnTo>
                  <a:lnTo>
                    <a:pt x="0" y="523"/>
                  </a:lnTo>
                  <a:lnTo>
                    <a:pt x="0" y="480"/>
                  </a:lnTo>
                  <a:lnTo>
                    <a:pt x="0" y="443"/>
                  </a:lnTo>
                  <a:lnTo>
                    <a:pt x="7" y="407"/>
                  </a:lnTo>
                  <a:lnTo>
                    <a:pt x="7" y="371"/>
                  </a:lnTo>
                  <a:lnTo>
                    <a:pt x="7" y="338"/>
                  </a:lnTo>
                  <a:lnTo>
                    <a:pt x="7" y="295"/>
                  </a:lnTo>
                  <a:lnTo>
                    <a:pt x="7" y="258"/>
                  </a:lnTo>
                  <a:lnTo>
                    <a:pt x="7" y="222"/>
                  </a:lnTo>
                  <a:lnTo>
                    <a:pt x="43" y="196"/>
                  </a:lnTo>
                  <a:lnTo>
                    <a:pt x="87" y="168"/>
                  </a:lnTo>
                  <a:lnTo>
                    <a:pt x="123" y="142"/>
                  </a:lnTo>
                  <a:lnTo>
                    <a:pt x="167" y="117"/>
                  </a:lnTo>
                  <a:lnTo>
                    <a:pt x="199" y="91"/>
                  </a:lnTo>
                  <a:lnTo>
                    <a:pt x="247" y="54"/>
                  </a:lnTo>
                  <a:lnTo>
                    <a:pt x="279" y="29"/>
                  </a:lnTo>
                  <a:lnTo>
                    <a:pt x="315" y="0"/>
                  </a:lnTo>
                  <a:lnTo>
                    <a:pt x="359" y="11"/>
                  </a:lnTo>
                  <a:lnTo>
                    <a:pt x="402" y="29"/>
                  </a:lnTo>
                  <a:lnTo>
                    <a:pt x="450" y="36"/>
                  </a:lnTo>
                  <a:lnTo>
                    <a:pt x="483" y="44"/>
                  </a:lnTo>
                  <a:lnTo>
                    <a:pt x="526" y="54"/>
                  </a:lnTo>
                  <a:lnTo>
                    <a:pt x="574" y="62"/>
                  </a:lnTo>
                  <a:lnTo>
                    <a:pt x="605" y="73"/>
                  </a:lnTo>
                  <a:lnTo>
                    <a:pt x="653" y="80"/>
                  </a:lnTo>
                  <a:lnTo>
                    <a:pt x="678" y="99"/>
                  </a:lnTo>
                  <a:lnTo>
                    <a:pt x="714" y="117"/>
                  </a:lnTo>
                  <a:lnTo>
                    <a:pt x="740" y="142"/>
                  </a:lnTo>
                  <a:lnTo>
                    <a:pt x="777" y="160"/>
                  </a:lnTo>
                  <a:lnTo>
                    <a:pt x="801" y="178"/>
                  </a:lnTo>
                  <a:lnTo>
                    <a:pt x="838" y="196"/>
                  </a:lnTo>
                  <a:lnTo>
                    <a:pt x="864" y="222"/>
                  </a:lnTo>
                  <a:lnTo>
                    <a:pt x="900" y="240"/>
                  </a:lnTo>
                  <a:lnTo>
                    <a:pt x="907" y="258"/>
                  </a:lnTo>
                  <a:lnTo>
                    <a:pt x="914" y="283"/>
                  </a:lnTo>
                  <a:lnTo>
                    <a:pt x="932" y="302"/>
                  </a:lnTo>
                  <a:lnTo>
                    <a:pt x="943" y="326"/>
                  </a:lnTo>
                  <a:lnTo>
                    <a:pt x="950" y="345"/>
                  </a:lnTo>
                  <a:lnTo>
                    <a:pt x="968" y="363"/>
                  </a:lnTo>
                  <a:lnTo>
                    <a:pt x="979" y="389"/>
                  </a:lnTo>
                  <a:lnTo>
                    <a:pt x="994" y="407"/>
                  </a:lnTo>
                  <a:lnTo>
                    <a:pt x="979" y="425"/>
                  </a:lnTo>
                  <a:lnTo>
                    <a:pt x="968" y="450"/>
                  </a:lnTo>
                  <a:lnTo>
                    <a:pt x="950" y="468"/>
                  </a:lnTo>
                  <a:lnTo>
                    <a:pt x="943" y="486"/>
                  </a:lnTo>
                  <a:lnTo>
                    <a:pt x="925" y="504"/>
                  </a:lnTo>
                  <a:lnTo>
                    <a:pt x="914" y="523"/>
                  </a:lnTo>
                  <a:lnTo>
                    <a:pt x="900" y="541"/>
                  </a:lnTo>
                  <a:lnTo>
                    <a:pt x="889" y="556"/>
                  </a:lnTo>
                  <a:lnTo>
                    <a:pt x="882" y="585"/>
                  </a:lnTo>
                  <a:lnTo>
                    <a:pt x="871" y="603"/>
                  </a:lnTo>
                  <a:lnTo>
                    <a:pt x="871" y="628"/>
                  </a:lnTo>
                  <a:lnTo>
                    <a:pt x="864" y="646"/>
                  </a:lnTo>
                  <a:lnTo>
                    <a:pt x="864" y="664"/>
                  </a:lnTo>
                  <a:lnTo>
                    <a:pt x="852" y="689"/>
                  </a:lnTo>
                  <a:lnTo>
                    <a:pt x="846" y="707"/>
                  </a:lnTo>
                  <a:lnTo>
                    <a:pt x="846" y="733"/>
                  </a:lnTo>
                  <a:close/>
                </a:path>
              </a:pathLst>
            </a:custGeom>
            <a:solidFill>
              <a:srgbClr val="EA308D">
                <a:alpha val="10001"/>
              </a:srgbClr>
            </a:solidFill>
            <a:ln w="9525">
              <a:noFill/>
              <a:round/>
              <a:headEnd/>
              <a:tailEnd/>
            </a:ln>
          </p:spPr>
          <p:txBody>
            <a:bodyPr/>
            <a:lstStyle/>
            <a:p>
              <a:endParaRPr lang="ar-SA"/>
            </a:p>
          </p:txBody>
        </p:sp>
        <p:sp>
          <p:nvSpPr>
            <p:cNvPr id="3712" name="Freeform 640"/>
            <p:cNvSpPr>
              <a:spLocks/>
            </p:cNvSpPr>
            <p:nvPr/>
          </p:nvSpPr>
          <p:spPr bwMode="auto">
            <a:xfrm>
              <a:off x="3228" y="1473"/>
              <a:ext cx="218" cy="174"/>
            </a:xfrm>
            <a:custGeom>
              <a:avLst/>
              <a:gdLst/>
              <a:ahLst/>
              <a:cxnLst>
                <a:cxn ang="0">
                  <a:pos x="741" y="653"/>
                </a:cxn>
                <a:cxn ang="0">
                  <a:pos x="741" y="671"/>
                </a:cxn>
                <a:cxn ang="0">
                  <a:pos x="741" y="685"/>
                </a:cxn>
                <a:cxn ang="0">
                  <a:pos x="696" y="697"/>
                </a:cxn>
                <a:cxn ang="0">
                  <a:pos x="624" y="697"/>
                </a:cxn>
                <a:cxn ang="0">
                  <a:pos x="555" y="685"/>
                </a:cxn>
                <a:cxn ang="0">
                  <a:pos x="482" y="685"/>
                </a:cxn>
                <a:cxn ang="0">
                  <a:pos x="414" y="679"/>
                </a:cxn>
                <a:cxn ang="0">
                  <a:pos x="334" y="653"/>
                </a:cxn>
                <a:cxn ang="0">
                  <a:pos x="265" y="634"/>
                </a:cxn>
                <a:cxn ang="0">
                  <a:pos x="192" y="616"/>
                </a:cxn>
                <a:cxn ang="0">
                  <a:pos x="131" y="580"/>
                </a:cxn>
                <a:cxn ang="0">
                  <a:pos x="94" y="548"/>
                </a:cxn>
                <a:cxn ang="0">
                  <a:pos x="51" y="512"/>
                </a:cxn>
                <a:cxn ang="0">
                  <a:pos x="18" y="476"/>
                </a:cxn>
                <a:cxn ang="0">
                  <a:pos x="0" y="421"/>
                </a:cxn>
                <a:cxn ang="0">
                  <a:pos x="0" y="359"/>
                </a:cxn>
                <a:cxn ang="0">
                  <a:pos x="0" y="290"/>
                </a:cxn>
                <a:cxn ang="0">
                  <a:pos x="0" y="229"/>
                </a:cxn>
                <a:cxn ang="0">
                  <a:pos x="33" y="167"/>
                </a:cxn>
                <a:cxn ang="0">
                  <a:pos x="106" y="123"/>
                </a:cxn>
                <a:cxn ang="0">
                  <a:pos x="174" y="80"/>
                </a:cxn>
                <a:cxn ang="0">
                  <a:pos x="246" y="26"/>
                </a:cxn>
                <a:cxn ang="0">
                  <a:pos x="316" y="7"/>
                </a:cxn>
                <a:cxn ang="0">
                  <a:pos x="388" y="26"/>
                </a:cxn>
                <a:cxn ang="0">
                  <a:pos x="469" y="44"/>
                </a:cxn>
                <a:cxn ang="0">
                  <a:pos x="537" y="62"/>
                </a:cxn>
                <a:cxn ang="0">
                  <a:pos x="599" y="87"/>
                </a:cxn>
                <a:cxn ang="0">
                  <a:pos x="653" y="123"/>
                </a:cxn>
                <a:cxn ang="0">
                  <a:pos x="704" y="159"/>
                </a:cxn>
                <a:cxn ang="0">
                  <a:pos x="766" y="192"/>
                </a:cxn>
                <a:cxn ang="0">
                  <a:pos x="802" y="229"/>
                </a:cxn>
                <a:cxn ang="0">
                  <a:pos x="820" y="265"/>
                </a:cxn>
                <a:cxn ang="0">
                  <a:pos x="845" y="308"/>
                </a:cxn>
                <a:cxn ang="0">
                  <a:pos x="863" y="344"/>
                </a:cxn>
                <a:cxn ang="0">
                  <a:pos x="863" y="377"/>
                </a:cxn>
                <a:cxn ang="0">
                  <a:pos x="838" y="413"/>
                </a:cxn>
                <a:cxn ang="0">
                  <a:pos x="820" y="450"/>
                </a:cxn>
                <a:cxn ang="0">
                  <a:pos x="795" y="476"/>
                </a:cxn>
                <a:cxn ang="0">
                  <a:pos x="777" y="512"/>
                </a:cxn>
                <a:cxn ang="0">
                  <a:pos x="766" y="555"/>
                </a:cxn>
                <a:cxn ang="0">
                  <a:pos x="759" y="591"/>
                </a:cxn>
                <a:cxn ang="0">
                  <a:pos x="747" y="624"/>
                </a:cxn>
              </a:cxnLst>
              <a:rect l="0" t="0" r="r" b="b"/>
              <a:pathLst>
                <a:path w="874" h="697">
                  <a:moveTo>
                    <a:pt x="747" y="642"/>
                  </a:moveTo>
                  <a:lnTo>
                    <a:pt x="741" y="653"/>
                  </a:lnTo>
                  <a:lnTo>
                    <a:pt x="741" y="660"/>
                  </a:lnTo>
                  <a:lnTo>
                    <a:pt x="741" y="671"/>
                  </a:lnTo>
                  <a:lnTo>
                    <a:pt x="741" y="679"/>
                  </a:lnTo>
                  <a:lnTo>
                    <a:pt x="741" y="685"/>
                  </a:lnTo>
                  <a:lnTo>
                    <a:pt x="733" y="697"/>
                  </a:lnTo>
                  <a:lnTo>
                    <a:pt x="696" y="697"/>
                  </a:lnTo>
                  <a:lnTo>
                    <a:pt x="660" y="697"/>
                  </a:lnTo>
                  <a:lnTo>
                    <a:pt x="624" y="697"/>
                  </a:lnTo>
                  <a:lnTo>
                    <a:pt x="591" y="685"/>
                  </a:lnTo>
                  <a:lnTo>
                    <a:pt x="555" y="685"/>
                  </a:lnTo>
                  <a:lnTo>
                    <a:pt x="518" y="685"/>
                  </a:lnTo>
                  <a:lnTo>
                    <a:pt x="482" y="685"/>
                  </a:lnTo>
                  <a:lnTo>
                    <a:pt x="450" y="685"/>
                  </a:lnTo>
                  <a:lnTo>
                    <a:pt x="414" y="679"/>
                  </a:lnTo>
                  <a:lnTo>
                    <a:pt x="370" y="671"/>
                  </a:lnTo>
                  <a:lnTo>
                    <a:pt x="334" y="653"/>
                  </a:lnTo>
                  <a:lnTo>
                    <a:pt x="297" y="642"/>
                  </a:lnTo>
                  <a:lnTo>
                    <a:pt x="265" y="634"/>
                  </a:lnTo>
                  <a:lnTo>
                    <a:pt x="228" y="624"/>
                  </a:lnTo>
                  <a:lnTo>
                    <a:pt x="192" y="616"/>
                  </a:lnTo>
                  <a:lnTo>
                    <a:pt x="149" y="609"/>
                  </a:lnTo>
                  <a:lnTo>
                    <a:pt x="131" y="580"/>
                  </a:lnTo>
                  <a:lnTo>
                    <a:pt x="113" y="562"/>
                  </a:lnTo>
                  <a:lnTo>
                    <a:pt x="94" y="548"/>
                  </a:lnTo>
                  <a:lnTo>
                    <a:pt x="80" y="530"/>
                  </a:lnTo>
                  <a:lnTo>
                    <a:pt x="51" y="512"/>
                  </a:lnTo>
                  <a:lnTo>
                    <a:pt x="33" y="494"/>
                  </a:lnTo>
                  <a:lnTo>
                    <a:pt x="18" y="476"/>
                  </a:lnTo>
                  <a:lnTo>
                    <a:pt x="0" y="458"/>
                  </a:lnTo>
                  <a:lnTo>
                    <a:pt x="0" y="421"/>
                  </a:lnTo>
                  <a:lnTo>
                    <a:pt x="0" y="395"/>
                  </a:lnTo>
                  <a:lnTo>
                    <a:pt x="0" y="359"/>
                  </a:lnTo>
                  <a:lnTo>
                    <a:pt x="0" y="326"/>
                  </a:lnTo>
                  <a:lnTo>
                    <a:pt x="0" y="290"/>
                  </a:lnTo>
                  <a:lnTo>
                    <a:pt x="0" y="265"/>
                  </a:lnTo>
                  <a:lnTo>
                    <a:pt x="0" y="229"/>
                  </a:lnTo>
                  <a:lnTo>
                    <a:pt x="0" y="192"/>
                  </a:lnTo>
                  <a:lnTo>
                    <a:pt x="33" y="167"/>
                  </a:lnTo>
                  <a:lnTo>
                    <a:pt x="70" y="149"/>
                  </a:lnTo>
                  <a:lnTo>
                    <a:pt x="106" y="123"/>
                  </a:lnTo>
                  <a:lnTo>
                    <a:pt x="142" y="95"/>
                  </a:lnTo>
                  <a:lnTo>
                    <a:pt x="174" y="80"/>
                  </a:lnTo>
                  <a:lnTo>
                    <a:pt x="210" y="51"/>
                  </a:lnTo>
                  <a:lnTo>
                    <a:pt x="246" y="26"/>
                  </a:lnTo>
                  <a:lnTo>
                    <a:pt x="283" y="0"/>
                  </a:lnTo>
                  <a:lnTo>
                    <a:pt x="316" y="7"/>
                  </a:lnTo>
                  <a:lnTo>
                    <a:pt x="352" y="18"/>
                  </a:lnTo>
                  <a:lnTo>
                    <a:pt x="388" y="26"/>
                  </a:lnTo>
                  <a:lnTo>
                    <a:pt x="421" y="32"/>
                  </a:lnTo>
                  <a:lnTo>
                    <a:pt x="469" y="44"/>
                  </a:lnTo>
                  <a:lnTo>
                    <a:pt x="500" y="51"/>
                  </a:lnTo>
                  <a:lnTo>
                    <a:pt x="537" y="62"/>
                  </a:lnTo>
                  <a:lnTo>
                    <a:pt x="573" y="69"/>
                  </a:lnTo>
                  <a:lnTo>
                    <a:pt x="599" y="87"/>
                  </a:lnTo>
                  <a:lnTo>
                    <a:pt x="624" y="105"/>
                  </a:lnTo>
                  <a:lnTo>
                    <a:pt x="653" y="123"/>
                  </a:lnTo>
                  <a:lnTo>
                    <a:pt x="678" y="141"/>
                  </a:lnTo>
                  <a:lnTo>
                    <a:pt x="704" y="159"/>
                  </a:lnTo>
                  <a:lnTo>
                    <a:pt x="733" y="174"/>
                  </a:lnTo>
                  <a:lnTo>
                    <a:pt x="766" y="192"/>
                  </a:lnTo>
                  <a:lnTo>
                    <a:pt x="795" y="210"/>
                  </a:lnTo>
                  <a:lnTo>
                    <a:pt x="802" y="229"/>
                  </a:lnTo>
                  <a:lnTo>
                    <a:pt x="809" y="247"/>
                  </a:lnTo>
                  <a:lnTo>
                    <a:pt x="820" y="265"/>
                  </a:lnTo>
                  <a:lnTo>
                    <a:pt x="838" y="283"/>
                  </a:lnTo>
                  <a:lnTo>
                    <a:pt x="845" y="308"/>
                  </a:lnTo>
                  <a:lnTo>
                    <a:pt x="856" y="326"/>
                  </a:lnTo>
                  <a:lnTo>
                    <a:pt x="863" y="344"/>
                  </a:lnTo>
                  <a:lnTo>
                    <a:pt x="874" y="359"/>
                  </a:lnTo>
                  <a:lnTo>
                    <a:pt x="863" y="377"/>
                  </a:lnTo>
                  <a:lnTo>
                    <a:pt x="856" y="395"/>
                  </a:lnTo>
                  <a:lnTo>
                    <a:pt x="838" y="413"/>
                  </a:lnTo>
                  <a:lnTo>
                    <a:pt x="827" y="431"/>
                  </a:lnTo>
                  <a:lnTo>
                    <a:pt x="820" y="450"/>
                  </a:lnTo>
                  <a:lnTo>
                    <a:pt x="802" y="468"/>
                  </a:lnTo>
                  <a:lnTo>
                    <a:pt x="795" y="476"/>
                  </a:lnTo>
                  <a:lnTo>
                    <a:pt x="784" y="494"/>
                  </a:lnTo>
                  <a:lnTo>
                    <a:pt x="777" y="512"/>
                  </a:lnTo>
                  <a:lnTo>
                    <a:pt x="777" y="537"/>
                  </a:lnTo>
                  <a:lnTo>
                    <a:pt x="766" y="555"/>
                  </a:lnTo>
                  <a:lnTo>
                    <a:pt x="766" y="573"/>
                  </a:lnTo>
                  <a:lnTo>
                    <a:pt x="759" y="591"/>
                  </a:lnTo>
                  <a:lnTo>
                    <a:pt x="759" y="609"/>
                  </a:lnTo>
                  <a:lnTo>
                    <a:pt x="747" y="624"/>
                  </a:lnTo>
                  <a:lnTo>
                    <a:pt x="747" y="642"/>
                  </a:lnTo>
                  <a:close/>
                </a:path>
              </a:pathLst>
            </a:custGeom>
            <a:solidFill>
              <a:srgbClr val="E32E89">
                <a:alpha val="10001"/>
              </a:srgbClr>
            </a:solidFill>
            <a:ln w="9525">
              <a:noFill/>
              <a:round/>
              <a:headEnd/>
              <a:tailEnd/>
            </a:ln>
          </p:spPr>
          <p:txBody>
            <a:bodyPr/>
            <a:lstStyle/>
            <a:p>
              <a:endParaRPr lang="ar-SA"/>
            </a:p>
          </p:txBody>
        </p:sp>
        <p:sp>
          <p:nvSpPr>
            <p:cNvPr id="3713" name="Freeform 641"/>
            <p:cNvSpPr>
              <a:spLocks/>
            </p:cNvSpPr>
            <p:nvPr/>
          </p:nvSpPr>
          <p:spPr bwMode="auto">
            <a:xfrm>
              <a:off x="3251" y="1490"/>
              <a:ext cx="193" cy="153"/>
            </a:xfrm>
            <a:custGeom>
              <a:avLst/>
              <a:gdLst/>
              <a:ahLst/>
              <a:cxnLst>
                <a:cxn ang="0">
                  <a:pos x="653" y="573"/>
                </a:cxn>
                <a:cxn ang="0">
                  <a:pos x="653" y="591"/>
                </a:cxn>
                <a:cxn ang="0">
                  <a:pos x="647" y="610"/>
                </a:cxn>
                <a:cxn ang="0">
                  <a:pos x="584" y="610"/>
                </a:cxn>
                <a:cxn ang="0">
                  <a:pos x="523" y="610"/>
                </a:cxn>
                <a:cxn ang="0">
                  <a:pos x="461" y="602"/>
                </a:cxn>
                <a:cxn ang="0">
                  <a:pos x="400" y="602"/>
                </a:cxn>
                <a:cxn ang="0">
                  <a:pos x="327" y="584"/>
                </a:cxn>
                <a:cxn ang="0">
                  <a:pos x="266" y="565"/>
                </a:cxn>
                <a:cxn ang="0">
                  <a:pos x="203" y="547"/>
                </a:cxn>
                <a:cxn ang="0">
                  <a:pos x="134" y="529"/>
                </a:cxn>
                <a:cxn ang="0">
                  <a:pos x="109" y="493"/>
                </a:cxn>
                <a:cxn ang="0">
                  <a:pos x="73" y="468"/>
                </a:cxn>
                <a:cxn ang="0">
                  <a:pos x="37" y="432"/>
                </a:cxn>
                <a:cxn ang="0">
                  <a:pos x="0" y="407"/>
                </a:cxn>
                <a:cxn ang="0">
                  <a:pos x="0" y="344"/>
                </a:cxn>
                <a:cxn ang="0">
                  <a:pos x="0" y="290"/>
                </a:cxn>
                <a:cxn ang="0">
                  <a:pos x="0" y="229"/>
                </a:cxn>
                <a:cxn ang="0">
                  <a:pos x="0" y="166"/>
                </a:cxn>
                <a:cxn ang="0">
                  <a:pos x="66" y="135"/>
                </a:cxn>
                <a:cxn ang="0">
                  <a:pos x="127" y="90"/>
                </a:cxn>
                <a:cxn ang="0">
                  <a:pos x="189" y="44"/>
                </a:cxn>
                <a:cxn ang="0">
                  <a:pos x="251" y="0"/>
                </a:cxn>
                <a:cxn ang="0">
                  <a:pos x="312" y="18"/>
                </a:cxn>
                <a:cxn ang="0">
                  <a:pos x="381" y="36"/>
                </a:cxn>
                <a:cxn ang="0">
                  <a:pos x="443" y="44"/>
                </a:cxn>
                <a:cxn ang="0">
                  <a:pos x="505" y="62"/>
                </a:cxn>
                <a:cxn ang="0">
                  <a:pos x="559" y="90"/>
                </a:cxn>
                <a:cxn ang="0">
                  <a:pos x="602" y="123"/>
                </a:cxn>
                <a:cxn ang="0">
                  <a:pos x="647" y="153"/>
                </a:cxn>
                <a:cxn ang="0">
                  <a:pos x="701" y="184"/>
                </a:cxn>
                <a:cxn ang="0">
                  <a:pos x="715" y="221"/>
                </a:cxn>
                <a:cxn ang="0">
                  <a:pos x="733" y="247"/>
                </a:cxn>
                <a:cxn ang="0">
                  <a:pos x="751" y="283"/>
                </a:cxn>
                <a:cxn ang="0">
                  <a:pos x="769" y="319"/>
                </a:cxn>
                <a:cxn ang="0">
                  <a:pos x="751" y="344"/>
                </a:cxn>
                <a:cxn ang="0">
                  <a:pos x="733" y="381"/>
                </a:cxn>
                <a:cxn ang="0">
                  <a:pos x="708" y="407"/>
                </a:cxn>
                <a:cxn ang="0">
                  <a:pos x="690" y="432"/>
                </a:cxn>
                <a:cxn ang="0">
                  <a:pos x="683" y="468"/>
                </a:cxn>
                <a:cxn ang="0">
                  <a:pos x="672" y="504"/>
                </a:cxn>
                <a:cxn ang="0">
                  <a:pos x="665" y="540"/>
                </a:cxn>
                <a:cxn ang="0">
                  <a:pos x="653" y="565"/>
                </a:cxn>
              </a:cxnLst>
              <a:rect l="0" t="0" r="r" b="b"/>
              <a:pathLst>
                <a:path w="769" h="610">
                  <a:moveTo>
                    <a:pt x="653" y="565"/>
                  </a:moveTo>
                  <a:lnTo>
                    <a:pt x="653" y="573"/>
                  </a:lnTo>
                  <a:lnTo>
                    <a:pt x="653" y="584"/>
                  </a:lnTo>
                  <a:lnTo>
                    <a:pt x="653" y="591"/>
                  </a:lnTo>
                  <a:lnTo>
                    <a:pt x="647" y="602"/>
                  </a:lnTo>
                  <a:lnTo>
                    <a:pt x="647" y="610"/>
                  </a:lnTo>
                  <a:lnTo>
                    <a:pt x="621" y="610"/>
                  </a:lnTo>
                  <a:lnTo>
                    <a:pt x="584" y="610"/>
                  </a:lnTo>
                  <a:lnTo>
                    <a:pt x="559" y="610"/>
                  </a:lnTo>
                  <a:lnTo>
                    <a:pt x="523" y="610"/>
                  </a:lnTo>
                  <a:lnTo>
                    <a:pt x="487" y="610"/>
                  </a:lnTo>
                  <a:lnTo>
                    <a:pt x="461" y="602"/>
                  </a:lnTo>
                  <a:lnTo>
                    <a:pt x="424" y="602"/>
                  </a:lnTo>
                  <a:lnTo>
                    <a:pt x="400" y="602"/>
                  </a:lnTo>
                  <a:lnTo>
                    <a:pt x="363" y="591"/>
                  </a:lnTo>
                  <a:lnTo>
                    <a:pt x="327" y="584"/>
                  </a:lnTo>
                  <a:lnTo>
                    <a:pt x="302" y="573"/>
                  </a:lnTo>
                  <a:lnTo>
                    <a:pt x="266" y="565"/>
                  </a:lnTo>
                  <a:lnTo>
                    <a:pt x="233" y="555"/>
                  </a:lnTo>
                  <a:lnTo>
                    <a:pt x="203" y="547"/>
                  </a:lnTo>
                  <a:lnTo>
                    <a:pt x="171" y="540"/>
                  </a:lnTo>
                  <a:lnTo>
                    <a:pt x="134" y="529"/>
                  </a:lnTo>
                  <a:lnTo>
                    <a:pt x="116" y="511"/>
                  </a:lnTo>
                  <a:lnTo>
                    <a:pt x="109" y="493"/>
                  </a:lnTo>
                  <a:lnTo>
                    <a:pt x="91" y="486"/>
                  </a:lnTo>
                  <a:lnTo>
                    <a:pt x="73" y="468"/>
                  </a:lnTo>
                  <a:lnTo>
                    <a:pt x="55" y="450"/>
                  </a:lnTo>
                  <a:lnTo>
                    <a:pt x="37" y="432"/>
                  </a:lnTo>
                  <a:lnTo>
                    <a:pt x="19" y="414"/>
                  </a:lnTo>
                  <a:lnTo>
                    <a:pt x="0" y="407"/>
                  </a:lnTo>
                  <a:lnTo>
                    <a:pt x="0" y="370"/>
                  </a:lnTo>
                  <a:lnTo>
                    <a:pt x="0" y="344"/>
                  </a:lnTo>
                  <a:lnTo>
                    <a:pt x="0" y="319"/>
                  </a:lnTo>
                  <a:lnTo>
                    <a:pt x="0" y="290"/>
                  </a:lnTo>
                  <a:lnTo>
                    <a:pt x="0" y="257"/>
                  </a:lnTo>
                  <a:lnTo>
                    <a:pt x="0" y="229"/>
                  </a:lnTo>
                  <a:lnTo>
                    <a:pt x="0" y="203"/>
                  </a:lnTo>
                  <a:lnTo>
                    <a:pt x="0" y="166"/>
                  </a:lnTo>
                  <a:lnTo>
                    <a:pt x="37" y="153"/>
                  </a:lnTo>
                  <a:lnTo>
                    <a:pt x="66" y="135"/>
                  </a:lnTo>
                  <a:lnTo>
                    <a:pt x="98" y="105"/>
                  </a:lnTo>
                  <a:lnTo>
                    <a:pt x="127" y="90"/>
                  </a:lnTo>
                  <a:lnTo>
                    <a:pt x="160" y="62"/>
                  </a:lnTo>
                  <a:lnTo>
                    <a:pt x="189" y="44"/>
                  </a:lnTo>
                  <a:lnTo>
                    <a:pt x="222" y="26"/>
                  </a:lnTo>
                  <a:lnTo>
                    <a:pt x="251" y="0"/>
                  </a:lnTo>
                  <a:lnTo>
                    <a:pt x="284" y="11"/>
                  </a:lnTo>
                  <a:lnTo>
                    <a:pt x="312" y="18"/>
                  </a:lnTo>
                  <a:lnTo>
                    <a:pt x="345" y="26"/>
                  </a:lnTo>
                  <a:lnTo>
                    <a:pt x="381" y="36"/>
                  </a:lnTo>
                  <a:lnTo>
                    <a:pt x="406" y="44"/>
                  </a:lnTo>
                  <a:lnTo>
                    <a:pt x="443" y="44"/>
                  </a:lnTo>
                  <a:lnTo>
                    <a:pt x="479" y="54"/>
                  </a:lnTo>
                  <a:lnTo>
                    <a:pt x="505" y="62"/>
                  </a:lnTo>
                  <a:lnTo>
                    <a:pt x="530" y="80"/>
                  </a:lnTo>
                  <a:lnTo>
                    <a:pt x="559" y="90"/>
                  </a:lnTo>
                  <a:lnTo>
                    <a:pt x="578" y="105"/>
                  </a:lnTo>
                  <a:lnTo>
                    <a:pt x="602" y="123"/>
                  </a:lnTo>
                  <a:lnTo>
                    <a:pt x="629" y="141"/>
                  </a:lnTo>
                  <a:lnTo>
                    <a:pt x="647" y="153"/>
                  </a:lnTo>
                  <a:lnTo>
                    <a:pt x="672" y="166"/>
                  </a:lnTo>
                  <a:lnTo>
                    <a:pt x="701" y="184"/>
                  </a:lnTo>
                  <a:lnTo>
                    <a:pt x="708" y="203"/>
                  </a:lnTo>
                  <a:lnTo>
                    <a:pt x="715" y="221"/>
                  </a:lnTo>
                  <a:lnTo>
                    <a:pt x="726" y="239"/>
                  </a:lnTo>
                  <a:lnTo>
                    <a:pt x="733" y="247"/>
                  </a:lnTo>
                  <a:lnTo>
                    <a:pt x="744" y="265"/>
                  </a:lnTo>
                  <a:lnTo>
                    <a:pt x="751" y="283"/>
                  </a:lnTo>
                  <a:lnTo>
                    <a:pt x="762" y="301"/>
                  </a:lnTo>
                  <a:lnTo>
                    <a:pt x="769" y="319"/>
                  </a:lnTo>
                  <a:lnTo>
                    <a:pt x="762" y="338"/>
                  </a:lnTo>
                  <a:lnTo>
                    <a:pt x="751" y="344"/>
                  </a:lnTo>
                  <a:lnTo>
                    <a:pt x="744" y="362"/>
                  </a:lnTo>
                  <a:lnTo>
                    <a:pt x="733" y="381"/>
                  </a:lnTo>
                  <a:lnTo>
                    <a:pt x="715" y="389"/>
                  </a:lnTo>
                  <a:lnTo>
                    <a:pt x="708" y="407"/>
                  </a:lnTo>
                  <a:lnTo>
                    <a:pt x="701" y="425"/>
                  </a:lnTo>
                  <a:lnTo>
                    <a:pt x="690" y="432"/>
                  </a:lnTo>
                  <a:lnTo>
                    <a:pt x="683" y="450"/>
                  </a:lnTo>
                  <a:lnTo>
                    <a:pt x="683" y="468"/>
                  </a:lnTo>
                  <a:lnTo>
                    <a:pt x="683" y="486"/>
                  </a:lnTo>
                  <a:lnTo>
                    <a:pt x="672" y="504"/>
                  </a:lnTo>
                  <a:lnTo>
                    <a:pt x="672" y="522"/>
                  </a:lnTo>
                  <a:lnTo>
                    <a:pt x="665" y="540"/>
                  </a:lnTo>
                  <a:lnTo>
                    <a:pt x="665" y="547"/>
                  </a:lnTo>
                  <a:lnTo>
                    <a:pt x="653" y="565"/>
                  </a:lnTo>
                  <a:close/>
                </a:path>
              </a:pathLst>
            </a:custGeom>
            <a:solidFill>
              <a:srgbClr val="DC2C84">
                <a:alpha val="10001"/>
              </a:srgbClr>
            </a:solidFill>
            <a:ln w="9525">
              <a:noFill/>
              <a:round/>
              <a:headEnd/>
              <a:tailEnd/>
            </a:ln>
          </p:spPr>
          <p:txBody>
            <a:bodyPr/>
            <a:lstStyle/>
            <a:p>
              <a:endParaRPr lang="ar-SA"/>
            </a:p>
          </p:txBody>
        </p:sp>
        <p:sp>
          <p:nvSpPr>
            <p:cNvPr id="3714" name="Freeform 642"/>
            <p:cNvSpPr>
              <a:spLocks/>
            </p:cNvSpPr>
            <p:nvPr/>
          </p:nvSpPr>
          <p:spPr bwMode="auto">
            <a:xfrm>
              <a:off x="3276" y="1508"/>
              <a:ext cx="166" cy="130"/>
            </a:xfrm>
            <a:custGeom>
              <a:avLst/>
              <a:gdLst/>
              <a:ahLst/>
              <a:cxnLst>
                <a:cxn ang="0">
                  <a:pos x="567" y="493"/>
                </a:cxn>
                <a:cxn ang="0">
                  <a:pos x="555" y="501"/>
                </a:cxn>
                <a:cxn ang="0">
                  <a:pos x="555" y="519"/>
                </a:cxn>
                <a:cxn ang="0">
                  <a:pos x="504" y="519"/>
                </a:cxn>
                <a:cxn ang="0">
                  <a:pos x="450" y="519"/>
                </a:cxn>
                <a:cxn ang="0">
                  <a:pos x="399" y="519"/>
                </a:cxn>
                <a:cxn ang="0">
                  <a:pos x="345" y="519"/>
                </a:cxn>
                <a:cxn ang="0">
                  <a:pos x="283" y="501"/>
                </a:cxn>
                <a:cxn ang="0">
                  <a:pos x="229" y="483"/>
                </a:cxn>
                <a:cxn ang="0">
                  <a:pos x="178" y="468"/>
                </a:cxn>
                <a:cxn ang="0">
                  <a:pos x="124" y="450"/>
                </a:cxn>
                <a:cxn ang="0">
                  <a:pos x="91" y="421"/>
                </a:cxn>
                <a:cxn ang="0">
                  <a:pos x="62" y="396"/>
                </a:cxn>
                <a:cxn ang="0">
                  <a:pos x="36" y="371"/>
                </a:cxn>
                <a:cxn ang="0">
                  <a:pos x="0" y="342"/>
                </a:cxn>
                <a:cxn ang="0">
                  <a:pos x="0" y="290"/>
                </a:cxn>
                <a:cxn ang="0">
                  <a:pos x="0" y="247"/>
                </a:cxn>
                <a:cxn ang="0">
                  <a:pos x="0" y="193"/>
                </a:cxn>
                <a:cxn ang="0">
                  <a:pos x="0" y="149"/>
                </a:cxn>
                <a:cxn ang="0">
                  <a:pos x="54" y="112"/>
                </a:cxn>
                <a:cxn ang="0">
                  <a:pos x="105" y="69"/>
                </a:cxn>
                <a:cxn ang="0">
                  <a:pos x="160" y="33"/>
                </a:cxn>
                <a:cxn ang="0">
                  <a:pos x="214" y="0"/>
                </a:cxn>
                <a:cxn ang="0">
                  <a:pos x="277" y="18"/>
                </a:cxn>
                <a:cxn ang="0">
                  <a:pos x="326" y="26"/>
                </a:cxn>
                <a:cxn ang="0">
                  <a:pos x="381" y="44"/>
                </a:cxn>
                <a:cxn ang="0">
                  <a:pos x="432" y="51"/>
                </a:cxn>
                <a:cxn ang="0">
                  <a:pos x="480" y="81"/>
                </a:cxn>
                <a:cxn ang="0">
                  <a:pos x="523" y="106"/>
                </a:cxn>
                <a:cxn ang="0">
                  <a:pos x="555" y="131"/>
                </a:cxn>
                <a:cxn ang="0">
                  <a:pos x="603" y="157"/>
                </a:cxn>
                <a:cxn ang="0">
                  <a:pos x="617" y="185"/>
                </a:cxn>
                <a:cxn ang="0">
                  <a:pos x="628" y="211"/>
                </a:cxn>
                <a:cxn ang="0">
                  <a:pos x="646" y="247"/>
                </a:cxn>
                <a:cxn ang="0">
                  <a:pos x="664" y="272"/>
                </a:cxn>
                <a:cxn ang="0">
                  <a:pos x="646" y="298"/>
                </a:cxn>
                <a:cxn ang="0">
                  <a:pos x="628" y="327"/>
                </a:cxn>
                <a:cxn ang="0">
                  <a:pos x="610" y="342"/>
                </a:cxn>
                <a:cxn ang="0">
                  <a:pos x="592" y="371"/>
                </a:cxn>
                <a:cxn ang="0">
                  <a:pos x="585" y="396"/>
                </a:cxn>
                <a:cxn ang="0">
                  <a:pos x="585" y="432"/>
                </a:cxn>
                <a:cxn ang="0">
                  <a:pos x="574" y="457"/>
                </a:cxn>
                <a:cxn ang="0">
                  <a:pos x="567" y="483"/>
                </a:cxn>
              </a:cxnLst>
              <a:rect l="0" t="0" r="r" b="b"/>
              <a:pathLst>
                <a:path w="664" h="519">
                  <a:moveTo>
                    <a:pt x="567" y="483"/>
                  </a:moveTo>
                  <a:lnTo>
                    <a:pt x="567" y="493"/>
                  </a:lnTo>
                  <a:lnTo>
                    <a:pt x="567" y="501"/>
                  </a:lnTo>
                  <a:lnTo>
                    <a:pt x="555" y="501"/>
                  </a:lnTo>
                  <a:lnTo>
                    <a:pt x="555" y="512"/>
                  </a:lnTo>
                  <a:lnTo>
                    <a:pt x="555" y="519"/>
                  </a:lnTo>
                  <a:lnTo>
                    <a:pt x="531" y="519"/>
                  </a:lnTo>
                  <a:lnTo>
                    <a:pt x="504" y="519"/>
                  </a:lnTo>
                  <a:lnTo>
                    <a:pt x="480" y="519"/>
                  </a:lnTo>
                  <a:lnTo>
                    <a:pt x="450" y="519"/>
                  </a:lnTo>
                  <a:lnTo>
                    <a:pt x="425" y="519"/>
                  </a:lnTo>
                  <a:lnTo>
                    <a:pt x="399" y="519"/>
                  </a:lnTo>
                  <a:lnTo>
                    <a:pt x="371" y="519"/>
                  </a:lnTo>
                  <a:lnTo>
                    <a:pt x="345" y="519"/>
                  </a:lnTo>
                  <a:lnTo>
                    <a:pt x="308" y="512"/>
                  </a:lnTo>
                  <a:lnTo>
                    <a:pt x="283" y="501"/>
                  </a:lnTo>
                  <a:lnTo>
                    <a:pt x="258" y="493"/>
                  </a:lnTo>
                  <a:lnTo>
                    <a:pt x="229" y="483"/>
                  </a:lnTo>
                  <a:lnTo>
                    <a:pt x="204" y="475"/>
                  </a:lnTo>
                  <a:lnTo>
                    <a:pt x="178" y="468"/>
                  </a:lnTo>
                  <a:lnTo>
                    <a:pt x="153" y="457"/>
                  </a:lnTo>
                  <a:lnTo>
                    <a:pt x="124" y="450"/>
                  </a:lnTo>
                  <a:lnTo>
                    <a:pt x="105" y="439"/>
                  </a:lnTo>
                  <a:lnTo>
                    <a:pt x="91" y="421"/>
                  </a:lnTo>
                  <a:lnTo>
                    <a:pt x="80" y="414"/>
                  </a:lnTo>
                  <a:lnTo>
                    <a:pt x="62" y="396"/>
                  </a:lnTo>
                  <a:lnTo>
                    <a:pt x="44" y="389"/>
                  </a:lnTo>
                  <a:lnTo>
                    <a:pt x="36" y="371"/>
                  </a:lnTo>
                  <a:lnTo>
                    <a:pt x="18" y="360"/>
                  </a:lnTo>
                  <a:lnTo>
                    <a:pt x="0" y="342"/>
                  </a:lnTo>
                  <a:lnTo>
                    <a:pt x="0" y="317"/>
                  </a:lnTo>
                  <a:lnTo>
                    <a:pt x="0" y="290"/>
                  </a:lnTo>
                  <a:lnTo>
                    <a:pt x="0" y="272"/>
                  </a:lnTo>
                  <a:lnTo>
                    <a:pt x="0" y="247"/>
                  </a:lnTo>
                  <a:lnTo>
                    <a:pt x="0" y="218"/>
                  </a:lnTo>
                  <a:lnTo>
                    <a:pt x="0" y="193"/>
                  </a:lnTo>
                  <a:lnTo>
                    <a:pt x="0" y="167"/>
                  </a:lnTo>
                  <a:lnTo>
                    <a:pt x="0" y="149"/>
                  </a:lnTo>
                  <a:lnTo>
                    <a:pt x="29" y="131"/>
                  </a:lnTo>
                  <a:lnTo>
                    <a:pt x="54" y="112"/>
                  </a:lnTo>
                  <a:lnTo>
                    <a:pt x="80" y="94"/>
                  </a:lnTo>
                  <a:lnTo>
                    <a:pt x="105" y="69"/>
                  </a:lnTo>
                  <a:lnTo>
                    <a:pt x="135" y="51"/>
                  </a:lnTo>
                  <a:lnTo>
                    <a:pt x="160" y="33"/>
                  </a:lnTo>
                  <a:lnTo>
                    <a:pt x="186" y="18"/>
                  </a:lnTo>
                  <a:lnTo>
                    <a:pt x="214" y="0"/>
                  </a:lnTo>
                  <a:lnTo>
                    <a:pt x="240" y="8"/>
                  </a:lnTo>
                  <a:lnTo>
                    <a:pt x="277" y="18"/>
                  </a:lnTo>
                  <a:lnTo>
                    <a:pt x="302" y="18"/>
                  </a:lnTo>
                  <a:lnTo>
                    <a:pt x="326" y="26"/>
                  </a:lnTo>
                  <a:lnTo>
                    <a:pt x="356" y="33"/>
                  </a:lnTo>
                  <a:lnTo>
                    <a:pt x="381" y="44"/>
                  </a:lnTo>
                  <a:lnTo>
                    <a:pt x="407" y="44"/>
                  </a:lnTo>
                  <a:lnTo>
                    <a:pt x="432" y="51"/>
                  </a:lnTo>
                  <a:lnTo>
                    <a:pt x="461" y="69"/>
                  </a:lnTo>
                  <a:lnTo>
                    <a:pt x="480" y="81"/>
                  </a:lnTo>
                  <a:lnTo>
                    <a:pt x="494" y="88"/>
                  </a:lnTo>
                  <a:lnTo>
                    <a:pt x="523" y="106"/>
                  </a:lnTo>
                  <a:lnTo>
                    <a:pt x="541" y="112"/>
                  </a:lnTo>
                  <a:lnTo>
                    <a:pt x="555" y="131"/>
                  </a:lnTo>
                  <a:lnTo>
                    <a:pt x="574" y="142"/>
                  </a:lnTo>
                  <a:lnTo>
                    <a:pt x="603" y="157"/>
                  </a:lnTo>
                  <a:lnTo>
                    <a:pt x="610" y="167"/>
                  </a:lnTo>
                  <a:lnTo>
                    <a:pt x="617" y="185"/>
                  </a:lnTo>
                  <a:lnTo>
                    <a:pt x="617" y="203"/>
                  </a:lnTo>
                  <a:lnTo>
                    <a:pt x="628" y="211"/>
                  </a:lnTo>
                  <a:lnTo>
                    <a:pt x="635" y="229"/>
                  </a:lnTo>
                  <a:lnTo>
                    <a:pt x="646" y="247"/>
                  </a:lnTo>
                  <a:lnTo>
                    <a:pt x="653" y="254"/>
                  </a:lnTo>
                  <a:lnTo>
                    <a:pt x="664" y="272"/>
                  </a:lnTo>
                  <a:lnTo>
                    <a:pt x="653" y="280"/>
                  </a:lnTo>
                  <a:lnTo>
                    <a:pt x="646" y="298"/>
                  </a:lnTo>
                  <a:lnTo>
                    <a:pt x="635" y="309"/>
                  </a:lnTo>
                  <a:lnTo>
                    <a:pt x="628" y="327"/>
                  </a:lnTo>
                  <a:lnTo>
                    <a:pt x="617" y="335"/>
                  </a:lnTo>
                  <a:lnTo>
                    <a:pt x="610" y="342"/>
                  </a:lnTo>
                  <a:lnTo>
                    <a:pt x="603" y="360"/>
                  </a:lnTo>
                  <a:lnTo>
                    <a:pt x="592" y="371"/>
                  </a:lnTo>
                  <a:lnTo>
                    <a:pt x="592" y="389"/>
                  </a:lnTo>
                  <a:lnTo>
                    <a:pt x="585" y="396"/>
                  </a:lnTo>
                  <a:lnTo>
                    <a:pt x="585" y="414"/>
                  </a:lnTo>
                  <a:lnTo>
                    <a:pt x="585" y="432"/>
                  </a:lnTo>
                  <a:lnTo>
                    <a:pt x="574" y="439"/>
                  </a:lnTo>
                  <a:lnTo>
                    <a:pt x="574" y="457"/>
                  </a:lnTo>
                  <a:lnTo>
                    <a:pt x="567" y="475"/>
                  </a:lnTo>
                  <a:lnTo>
                    <a:pt x="567" y="483"/>
                  </a:lnTo>
                  <a:close/>
                </a:path>
              </a:pathLst>
            </a:custGeom>
            <a:solidFill>
              <a:srgbClr val="D52B80">
                <a:alpha val="10001"/>
              </a:srgbClr>
            </a:solidFill>
            <a:ln w="9525">
              <a:noFill/>
              <a:round/>
              <a:headEnd/>
              <a:tailEnd/>
            </a:ln>
          </p:spPr>
          <p:txBody>
            <a:bodyPr/>
            <a:lstStyle/>
            <a:p>
              <a:endParaRPr lang="ar-SA"/>
            </a:p>
          </p:txBody>
        </p:sp>
        <p:sp>
          <p:nvSpPr>
            <p:cNvPr id="3715" name="Freeform 643"/>
            <p:cNvSpPr>
              <a:spLocks/>
            </p:cNvSpPr>
            <p:nvPr/>
          </p:nvSpPr>
          <p:spPr bwMode="auto">
            <a:xfrm>
              <a:off x="3302" y="1526"/>
              <a:ext cx="137" cy="108"/>
            </a:xfrm>
            <a:custGeom>
              <a:avLst/>
              <a:gdLst/>
              <a:ahLst/>
              <a:cxnLst>
                <a:cxn ang="0">
                  <a:pos x="462" y="414"/>
                </a:cxn>
                <a:cxn ang="0">
                  <a:pos x="462" y="432"/>
                </a:cxn>
                <a:cxn ang="0">
                  <a:pos x="418" y="432"/>
                </a:cxn>
                <a:cxn ang="0">
                  <a:pos x="375" y="432"/>
                </a:cxn>
                <a:cxn ang="0">
                  <a:pos x="327" y="432"/>
                </a:cxn>
                <a:cxn ang="0">
                  <a:pos x="284" y="432"/>
                </a:cxn>
                <a:cxn ang="0">
                  <a:pos x="233" y="414"/>
                </a:cxn>
                <a:cxn ang="0">
                  <a:pos x="185" y="406"/>
                </a:cxn>
                <a:cxn ang="0">
                  <a:pos x="142" y="388"/>
                </a:cxn>
                <a:cxn ang="0">
                  <a:pos x="99" y="381"/>
                </a:cxn>
                <a:cxn ang="0">
                  <a:pos x="73" y="352"/>
                </a:cxn>
                <a:cxn ang="0">
                  <a:pos x="48" y="338"/>
                </a:cxn>
                <a:cxn ang="0">
                  <a:pos x="19" y="309"/>
                </a:cxn>
                <a:cxn ang="0">
                  <a:pos x="0" y="291"/>
                </a:cxn>
                <a:cxn ang="0">
                  <a:pos x="0" y="248"/>
                </a:cxn>
                <a:cxn ang="0">
                  <a:pos x="0" y="203"/>
                </a:cxn>
                <a:cxn ang="0">
                  <a:pos x="0" y="167"/>
                </a:cxn>
                <a:cxn ang="0">
                  <a:pos x="0" y="124"/>
                </a:cxn>
                <a:cxn ang="0">
                  <a:pos x="48" y="88"/>
                </a:cxn>
                <a:cxn ang="0">
                  <a:pos x="91" y="62"/>
                </a:cxn>
                <a:cxn ang="0">
                  <a:pos x="135" y="37"/>
                </a:cxn>
                <a:cxn ang="0">
                  <a:pos x="178" y="0"/>
                </a:cxn>
                <a:cxn ang="0">
                  <a:pos x="221" y="12"/>
                </a:cxn>
                <a:cxn ang="0">
                  <a:pos x="266" y="25"/>
                </a:cxn>
                <a:cxn ang="0">
                  <a:pos x="312" y="37"/>
                </a:cxn>
                <a:cxn ang="0">
                  <a:pos x="356" y="43"/>
                </a:cxn>
                <a:cxn ang="0">
                  <a:pos x="389" y="73"/>
                </a:cxn>
                <a:cxn ang="0">
                  <a:pos x="426" y="88"/>
                </a:cxn>
                <a:cxn ang="0">
                  <a:pos x="462" y="106"/>
                </a:cxn>
                <a:cxn ang="0">
                  <a:pos x="498" y="134"/>
                </a:cxn>
                <a:cxn ang="0">
                  <a:pos x="505" y="160"/>
                </a:cxn>
                <a:cxn ang="0">
                  <a:pos x="523" y="178"/>
                </a:cxn>
                <a:cxn ang="0">
                  <a:pos x="530" y="203"/>
                </a:cxn>
                <a:cxn ang="0">
                  <a:pos x="548" y="229"/>
                </a:cxn>
                <a:cxn ang="0">
                  <a:pos x="530" y="248"/>
                </a:cxn>
                <a:cxn ang="0">
                  <a:pos x="523" y="266"/>
                </a:cxn>
                <a:cxn ang="0">
                  <a:pos x="505" y="291"/>
                </a:cxn>
                <a:cxn ang="0">
                  <a:pos x="487" y="309"/>
                </a:cxn>
                <a:cxn ang="0">
                  <a:pos x="487" y="338"/>
                </a:cxn>
                <a:cxn ang="0">
                  <a:pos x="480" y="363"/>
                </a:cxn>
                <a:cxn ang="0">
                  <a:pos x="469" y="381"/>
                </a:cxn>
                <a:cxn ang="0">
                  <a:pos x="469" y="406"/>
                </a:cxn>
              </a:cxnLst>
              <a:rect l="0" t="0" r="r" b="b"/>
              <a:pathLst>
                <a:path w="548" h="432">
                  <a:moveTo>
                    <a:pt x="469" y="406"/>
                  </a:moveTo>
                  <a:lnTo>
                    <a:pt x="462" y="414"/>
                  </a:lnTo>
                  <a:lnTo>
                    <a:pt x="462" y="424"/>
                  </a:lnTo>
                  <a:lnTo>
                    <a:pt x="462" y="432"/>
                  </a:lnTo>
                  <a:lnTo>
                    <a:pt x="436" y="432"/>
                  </a:lnTo>
                  <a:lnTo>
                    <a:pt x="418" y="432"/>
                  </a:lnTo>
                  <a:lnTo>
                    <a:pt x="389" y="432"/>
                  </a:lnTo>
                  <a:lnTo>
                    <a:pt x="375" y="432"/>
                  </a:lnTo>
                  <a:lnTo>
                    <a:pt x="345" y="432"/>
                  </a:lnTo>
                  <a:lnTo>
                    <a:pt x="327" y="432"/>
                  </a:lnTo>
                  <a:lnTo>
                    <a:pt x="302" y="432"/>
                  </a:lnTo>
                  <a:lnTo>
                    <a:pt x="284" y="432"/>
                  </a:lnTo>
                  <a:lnTo>
                    <a:pt x="258" y="424"/>
                  </a:lnTo>
                  <a:lnTo>
                    <a:pt x="233" y="414"/>
                  </a:lnTo>
                  <a:lnTo>
                    <a:pt x="215" y="414"/>
                  </a:lnTo>
                  <a:lnTo>
                    <a:pt x="185" y="406"/>
                  </a:lnTo>
                  <a:lnTo>
                    <a:pt x="160" y="399"/>
                  </a:lnTo>
                  <a:lnTo>
                    <a:pt x="142" y="388"/>
                  </a:lnTo>
                  <a:lnTo>
                    <a:pt x="117" y="388"/>
                  </a:lnTo>
                  <a:lnTo>
                    <a:pt x="99" y="381"/>
                  </a:lnTo>
                  <a:lnTo>
                    <a:pt x="81" y="370"/>
                  </a:lnTo>
                  <a:lnTo>
                    <a:pt x="73" y="352"/>
                  </a:lnTo>
                  <a:lnTo>
                    <a:pt x="55" y="345"/>
                  </a:lnTo>
                  <a:lnTo>
                    <a:pt x="48" y="338"/>
                  </a:lnTo>
                  <a:lnTo>
                    <a:pt x="37" y="320"/>
                  </a:lnTo>
                  <a:lnTo>
                    <a:pt x="19" y="309"/>
                  </a:lnTo>
                  <a:lnTo>
                    <a:pt x="12" y="302"/>
                  </a:lnTo>
                  <a:lnTo>
                    <a:pt x="0" y="291"/>
                  </a:lnTo>
                  <a:lnTo>
                    <a:pt x="0" y="266"/>
                  </a:lnTo>
                  <a:lnTo>
                    <a:pt x="0" y="248"/>
                  </a:lnTo>
                  <a:lnTo>
                    <a:pt x="0" y="229"/>
                  </a:lnTo>
                  <a:lnTo>
                    <a:pt x="0" y="203"/>
                  </a:lnTo>
                  <a:lnTo>
                    <a:pt x="0" y="185"/>
                  </a:lnTo>
                  <a:lnTo>
                    <a:pt x="0" y="167"/>
                  </a:lnTo>
                  <a:lnTo>
                    <a:pt x="0" y="142"/>
                  </a:lnTo>
                  <a:lnTo>
                    <a:pt x="0" y="124"/>
                  </a:lnTo>
                  <a:lnTo>
                    <a:pt x="19" y="106"/>
                  </a:lnTo>
                  <a:lnTo>
                    <a:pt x="48" y="88"/>
                  </a:lnTo>
                  <a:lnTo>
                    <a:pt x="63" y="80"/>
                  </a:lnTo>
                  <a:lnTo>
                    <a:pt x="91" y="62"/>
                  </a:lnTo>
                  <a:lnTo>
                    <a:pt x="109" y="43"/>
                  </a:lnTo>
                  <a:lnTo>
                    <a:pt x="135" y="37"/>
                  </a:lnTo>
                  <a:lnTo>
                    <a:pt x="153" y="19"/>
                  </a:lnTo>
                  <a:lnTo>
                    <a:pt x="178" y="0"/>
                  </a:lnTo>
                  <a:lnTo>
                    <a:pt x="197" y="12"/>
                  </a:lnTo>
                  <a:lnTo>
                    <a:pt x="221" y="12"/>
                  </a:lnTo>
                  <a:lnTo>
                    <a:pt x="240" y="19"/>
                  </a:lnTo>
                  <a:lnTo>
                    <a:pt x="266" y="25"/>
                  </a:lnTo>
                  <a:lnTo>
                    <a:pt x="294" y="25"/>
                  </a:lnTo>
                  <a:lnTo>
                    <a:pt x="312" y="37"/>
                  </a:lnTo>
                  <a:lnTo>
                    <a:pt x="338" y="37"/>
                  </a:lnTo>
                  <a:lnTo>
                    <a:pt x="356" y="43"/>
                  </a:lnTo>
                  <a:lnTo>
                    <a:pt x="375" y="55"/>
                  </a:lnTo>
                  <a:lnTo>
                    <a:pt x="389" y="73"/>
                  </a:lnTo>
                  <a:lnTo>
                    <a:pt x="407" y="80"/>
                  </a:lnTo>
                  <a:lnTo>
                    <a:pt x="426" y="88"/>
                  </a:lnTo>
                  <a:lnTo>
                    <a:pt x="444" y="98"/>
                  </a:lnTo>
                  <a:lnTo>
                    <a:pt x="462" y="106"/>
                  </a:lnTo>
                  <a:lnTo>
                    <a:pt x="480" y="124"/>
                  </a:lnTo>
                  <a:lnTo>
                    <a:pt x="498" y="134"/>
                  </a:lnTo>
                  <a:lnTo>
                    <a:pt x="505" y="142"/>
                  </a:lnTo>
                  <a:lnTo>
                    <a:pt x="505" y="160"/>
                  </a:lnTo>
                  <a:lnTo>
                    <a:pt x="512" y="167"/>
                  </a:lnTo>
                  <a:lnTo>
                    <a:pt x="523" y="178"/>
                  </a:lnTo>
                  <a:lnTo>
                    <a:pt x="530" y="197"/>
                  </a:lnTo>
                  <a:lnTo>
                    <a:pt x="530" y="203"/>
                  </a:lnTo>
                  <a:lnTo>
                    <a:pt x="541" y="211"/>
                  </a:lnTo>
                  <a:lnTo>
                    <a:pt x="548" y="229"/>
                  </a:lnTo>
                  <a:lnTo>
                    <a:pt x="541" y="240"/>
                  </a:lnTo>
                  <a:lnTo>
                    <a:pt x="530" y="248"/>
                  </a:lnTo>
                  <a:lnTo>
                    <a:pt x="523" y="258"/>
                  </a:lnTo>
                  <a:lnTo>
                    <a:pt x="523" y="266"/>
                  </a:lnTo>
                  <a:lnTo>
                    <a:pt x="512" y="284"/>
                  </a:lnTo>
                  <a:lnTo>
                    <a:pt x="505" y="291"/>
                  </a:lnTo>
                  <a:lnTo>
                    <a:pt x="498" y="302"/>
                  </a:lnTo>
                  <a:lnTo>
                    <a:pt x="487" y="309"/>
                  </a:lnTo>
                  <a:lnTo>
                    <a:pt x="487" y="327"/>
                  </a:lnTo>
                  <a:lnTo>
                    <a:pt x="487" y="338"/>
                  </a:lnTo>
                  <a:lnTo>
                    <a:pt x="480" y="345"/>
                  </a:lnTo>
                  <a:lnTo>
                    <a:pt x="480" y="363"/>
                  </a:lnTo>
                  <a:lnTo>
                    <a:pt x="480" y="370"/>
                  </a:lnTo>
                  <a:lnTo>
                    <a:pt x="469" y="381"/>
                  </a:lnTo>
                  <a:lnTo>
                    <a:pt x="469" y="399"/>
                  </a:lnTo>
                  <a:lnTo>
                    <a:pt x="469" y="406"/>
                  </a:lnTo>
                  <a:close/>
                </a:path>
              </a:pathLst>
            </a:custGeom>
            <a:solidFill>
              <a:srgbClr val="CE297C">
                <a:alpha val="10001"/>
              </a:srgbClr>
            </a:solidFill>
            <a:ln w="9525">
              <a:noFill/>
              <a:round/>
              <a:headEnd/>
              <a:tailEnd/>
            </a:ln>
          </p:spPr>
          <p:txBody>
            <a:bodyPr/>
            <a:lstStyle/>
            <a:p>
              <a:endParaRPr lang="ar-SA"/>
            </a:p>
          </p:txBody>
        </p:sp>
        <p:sp>
          <p:nvSpPr>
            <p:cNvPr id="3716" name="Freeform 644"/>
            <p:cNvSpPr>
              <a:spLocks/>
            </p:cNvSpPr>
            <p:nvPr/>
          </p:nvSpPr>
          <p:spPr bwMode="auto">
            <a:xfrm>
              <a:off x="3327" y="1544"/>
              <a:ext cx="110" cy="85"/>
            </a:xfrm>
            <a:custGeom>
              <a:avLst/>
              <a:gdLst/>
              <a:ahLst/>
              <a:cxnLst>
                <a:cxn ang="0">
                  <a:pos x="370" y="333"/>
                </a:cxn>
                <a:cxn ang="0">
                  <a:pos x="351" y="341"/>
                </a:cxn>
                <a:cxn ang="0">
                  <a:pos x="319" y="341"/>
                </a:cxn>
                <a:cxn ang="0">
                  <a:pos x="282" y="341"/>
                </a:cxn>
                <a:cxn ang="0">
                  <a:pos x="239" y="341"/>
                </a:cxn>
                <a:cxn ang="0">
                  <a:pos x="203" y="333"/>
                </a:cxn>
                <a:cxn ang="0">
                  <a:pos x="167" y="326"/>
                </a:cxn>
                <a:cxn ang="0">
                  <a:pos x="134" y="315"/>
                </a:cxn>
                <a:cxn ang="0">
                  <a:pos x="98" y="308"/>
                </a:cxn>
                <a:cxn ang="0">
                  <a:pos x="73" y="290"/>
                </a:cxn>
                <a:cxn ang="0">
                  <a:pos x="43" y="272"/>
                </a:cxn>
                <a:cxn ang="0">
                  <a:pos x="25" y="254"/>
                </a:cxn>
                <a:cxn ang="0">
                  <a:pos x="10" y="236"/>
                </a:cxn>
                <a:cxn ang="0">
                  <a:pos x="0" y="211"/>
                </a:cxn>
                <a:cxn ang="0">
                  <a:pos x="0" y="175"/>
                </a:cxn>
                <a:cxn ang="0">
                  <a:pos x="0" y="148"/>
                </a:cxn>
                <a:cxn ang="0">
                  <a:pos x="0" y="112"/>
                </a:cxn>
                <a:cxn ang="0">
                  <a:pos x="18" y="87"/>
                </a:cxn>
                <a:cxn ang="0">
                  <a:pos x="54" y="61"/>
                </a:cxn>
                <a:cxn ang="0">
                  <a:pos x="86" y="33"/>
                </a:cxn>
                <a:cxn ang="0">
                  <a:pos x="122" y="15"/>
                </a:cxn>
                <a:cxn ang="0">
                  <a:pos x="159" y="7"/>
                </a:cxn>
                <a:cxn ang="0">
                  <a:pos x="195" y="15"/>
                </a:cxn>
                <a:cxn ang="0">
                  <a:pos x="228" y="25"/>
                </a:cxn>
                <a:cxn ang="0">
                  <a:pos x="276" y="33"/>
                </a:cxn>
                <a:cxn ang="0">
                  <a:pos x="300" y="43"/>
                </a:cxn>
                <a:cxn ang="0">
                  <a:pos x="327" y="61"/>
                </a:cxn>
                <a:cxn ang="0">
                  <a:pos x="351" y="76"/>
                </a:cxn>
                <a:cxn ang="0">
                  <a:pos x="381" y="94"/>
                </a:cxn>
                <a:cxn ang="0">
                  <a:pos x="399" y="112"/>
                </a:cxn>
                <a:cxn ang="0">
                  <a:pos x="413" y="130"/>
                </a:cxn>
                <a:cxn ang="0">
                  <a:pos x="424" y="148"/>
                </a:cxn>
                <a:cxn ang="0">
                  <a:pos x="431" y="175"/>
                </a:cxn>
                <a:cxn ang="0">
                  <a:pos x="431" y="193"/>
                </a:cxn>
                <a:cxn ang="0">
                  <a:pos x="413" y="211"/>
                </a:cxn>
                <a:cxn ang="0">
                  <a:pos x="406" y="229"/>
                </a:cxn>
                <a:cxn ang="0">
                  <a:pos x="388" y="247"/>
                </a:cxn>
                <a:cxn ang="0">
                  <a:pos x="388" y="265"/>
                </a:cxn>
                <a:cxn ang="0">
                  <a:pos x="381" y="279"/>
                </a:cxn>
                <a:cxn ang="0">
                  <a:pos x="381" y="308"/>
                </a:cxn>
                <a:cxn ang="0">
                  <a:pos x="370" y="326"/>
                </a:cxn>
              </a:cxnLst>
              <a:rect l="0" t="0" r="r" b="b"/>
              <a:pathLst>
                <a:path w="442" h="341">
                  <a:moveTo>
                    <a:pt x="370" y="326"/>
                  </a:moveTo>
                  <a:lnTo>
                    <a:pt x="370" y="333"/>
                  </a:lnTo>
                  <a:lnTo>
                    <a:pt x="370" y="341"/>
                  </a:lnTo>
                  <a:lnTo>
                    <a:pt x="351" y="341"/>
                  </a:lnTo>
                  <a:lnTo>
                    <a:pt x="337" y="341"/>
                  </a:lnTo>
                  <a:lnTo>
                    <a:pt x="319" y="341"/>
                  </a:lnTo>
                  <a:lnTo>
                    <a:pt x="300" y="341"/>
                  </a:lnTo>
                  <a:lnTo>
                    <a:pt x="282" y="341"/>
                  </a:lnTo>
                  <a:lnTo>
                    <a:pt x="264" y="341"/>
                  </a:lnTo>
                  <a:lnTo>
                    <a:pt x="239" y="341"/>
                  </a:lnTo>
                  <a:lnTo>
                    <a:pt x="221" y="341"/>
                  </a:lnTo>
                  <a:lnTo>
                    <a:pt x="203" y="333"/>
                  </a:lnTo>
                  <a:lnTo>
                    <a:pt x="185" y="333"/>
                  </a:lnTo>
                  <a:lnTo>
                    <a:pt x="167" y="326"/>
                  </a:lnTo>
                  <a:lnTo>
                    <a:pt x="152" y="326"/>
                  </a:lnTo>
                  <a:lnTo>
                    <a:pt x="134" y="315"/>
                  </a:lnTo>
                  <a:lnTo>
                    <a:pt x="116" y="315"/>
                  </a:lnTo>
                  <a:lnTo>
                    <a:pt x="98" y="308"/>
                  </a:lnTo>
                  <a:lnTo>
                    <a:pt x="79" y="297"/>
                  </a:lnTo>
                  <a:lnTo>
                    <a:pt x="73" y="290"/>
                  </a:lnTo>
                  <a:lnTo>
                    <a:pt x="61" y="279"/>
                  </a:lnTo>
                  <a:lnTo>
                    <a:pt x="43" y="272"/>
                  </a:lnTo>
                  <a:lnTo>
                    <a:pt x="36" y="265"/>
                  </a:lnTo>
                  <a:lnTo>
                    <a:pt x="25" y="254"/>
                  </a:lnTo>
                  <a:lnTo>
                    <a:pt x="18" y="247"/>
                  </a:lnTo>
                  <a:lnTo>
                    <a:pt x="10" y="236"/>
                  </a:lnTo>
                  <a:lnTo>
                    <a:pt x="0" y="229"/>
                  </a:lnTo>
                  <a:lnTo>
                    <a:pt x="0" y="211"/>
                  </a:lnTo>
                  <a:lnTo>
                    <a:pt x="0" y="193"/>
                  </a:lnTo>
                  <a:lnTo>
                    <a:pt x="0" y="175"/>
                  </a:lnTo>
                  <a:lnTo>
                    <a:pt x="0" y="167"/>
                  </a:lnTo>
                  <a:lnTo>
                    <a:pt x="0" y="148"/>
                  </a:lnTo>
                  <a:lnTo>
                    <a:pt x="0" y="130"/>
                  </a:lnTo>
                  <a:lnTo>
                    <a:pt x="0" y="112"/>
                  </a:lnTo>
                  <a:lnTo>
                    <a:pt x="0" y="94"/>
                  </a:lnTo>
                  <a:lnTo>
                    <a:pt x="18" y="87"/>
                  </a:lnTo>
                  <a:lnTo>
                    <a:pt x="36" y="69"/>
                  </a:lnTo>
                  <a:lnTo>
                    <a:pt x="54" y="61"/>
                  </a:lnTo>
                  <a:lnTo>
                    <a:pt x="73" y="51"/>
                  </a:lnTo>
                  <a:lnTo>
                    <a:pt x="86" y="33"/>
                  </a:lnTo>
                  <a:lnTo>
                    <a:pt x="104" y="25"/>
                  </a:lnTo>
                  <a:lnTo>
                    <a:pt x="122" y="15"/>
                  </a:lnTo>
                  <a:lnTo>
                    <a:pt x="141" y="0"/>
                  </a:lnTo>
                  <a:lnTo>
                    <a:pt x="159" y="7"/>
                  </a:lnTo>
                  <a:lnTo>
                    <a:pt x="177" y="7"/>
                  </a:lnTo>
                  <a:lnTo>
                    <a:pt x="195" y="15"/>
                  </a:lnTo>
                  <a:lnTo>
                    <a:pt x="213" y="15"/>
                  </a:lnTo>
                  <a:lnTo>
                    <a:pt x="228" y="25"/>
                  </a:lnTo>
                  <a:lnTo>
                    <a:pt x="246" y="25"/>
                  </a:lnTo>
                  <a:lnTo>
                    <a:pt x="276" y="33"/>
                  </a:lnTo>
                  <a:lnTo>
                    <a:pt x="290" y="33"/>
                  </a:lnTo>
                  <a:lnTo>
                    <a:pt x="300" y="43"/>
                  </a:lnTo>
                  <a:lnTo>
                    <a:pt x="319" y="51"/>
                  </a:lnTo>
                  <a:lnTo>
                    <a:pt x="327" y="61"/>
                  </a:lnTo>
                  <a:lnTo>
                    <a:pt x="345" y="69"/>
                  </a:lnTo>
                  <a:lnTo>
                    <a:pt x="351" y="76"/>
                  </a:lnTo>
                  <a:lnTo>
                    <a:pt x="370" y="87"/>
                  </a:lnTo>
                  <a:lnTo>
                    <a:pt x="381" y="94"/>
                  </a:lnTo>
                  <a:lnTo>
                    <a:pt x="399" y="105"/>
                  </a:lnTo>
                  <a:lnTo>
                    <a:pt x="399" y="112"/>
                  </a:lnTo>
                  <a:lnTo>
                    <a:pt x="406" y="124"/>
                  </a:lnTo>
                  <a:lnTo>
                    <a:pt x="413" y="130"/>
                  </a:lnTo>
                  <a:lnTo>
                    <a:pt x="413" y="138"/>
                  </a:lnTo>
                  <a:lnTo>
                    <a:pt x="424" y="148"/>
                  </a:lnTo>
                  <a:lnTo>
                    <a:pt x="431" y="156"/>
                  </a:lnTo>
                  <a:lnTo>
                    <a:pt x="431" y="175"/>
                  </a:lnTo>
                  <a:lnTo>
                    <a:pt x="442" y="185"/>
                  </a:lnTo>
                  <a:lnTo>
                    <a:pt x="431" y="193"/>
                  </a:lnTo>
                  <a:lnTo>
                    <a:pt x="424" y="200"/>
                  </a:lnTo>
                  <a:lnTo>
                    <a:pt x="413" y="211"/>
                  </a:lnTo>
                  <a:lnTo>
                    <a:pt x="406" y="218"/>
                  </a:lnTo>
                  <a:lnTo>
                    <a:pt x="406" y="229"/>
                  </a:lnTo>
                  <a:lnTo>
                    <a:pt x="399" y="236"/>
                  </a:lnTo>
                  <a:lnTo>
                    <a:pt x="388" y="247"/>
                  </a:lnTo>
                  <a:lnTo>
                    <a:pt x="388" y="254"/>
                  </a:lnTo>
                  <a:lnTo>
                    <a:pt x="388" y="265"/>
                  </a:lnTo>
                  <a:lnTo>
                    <a:pt x="388" y="272"/>
                  </a:lnTo>
                  <a:lnTo>
                    <a:pt x="381" y="279"/>
                  </a:lnTo>
                  <a:lnTo>
                    <a:pt x="381" y="297"/>
                  </a:lnTo>
                  <a:lnTo>
                    <a:pt x="381" y="308"/>
                  </a:lnTo>
                  <a:lnTo>
                    <a:pt x="381" y="315"/>
                  </a:lnTo>
                  <a:lnTo>
                    <a:pt x="370" y="326"/>
                  </a:lnTo>
                  <a:close/>
                </a:path>
              </a:pathLst>
            </a:custGeom>
            <a:solidFill>
              <a:srgbClr val="C72978">
                <a:alpha val="10001"/>
              </a:srgbClr>
            </a:solidFill>
            <a:ln w="9525">
              <a:noFill/>
              <a:round/>
              <a:headEnd/>
              <a:tailEnd/>
            </a:ln>
          </p:spPr>
          <p:txBody>
            <a:bodyPr/>
            <a:lstStyle/>
            <a:p>
              <a:endParaRPr lang="ar-SA"/>
            </a:p>
          </p:txBody>
        </p:sp>
        <p:sp>
          <p:nvSpPr>
            <p:cNvPr id="3717" name="Freeform 645"/>
            <p:cNvSpPr>
              <a:spLocks/>
            </p:cNvSpPr>
            <p:nvPr/>
          </p:nvSpPr>
          <p:spPr bwMode="auto">
            <a:xfrm>
              <a:off x="3351" y="1561"/>
              <a:ext cx="83" cy="66"/>
            </a:xfrm>
            <a:custGeom>
              <a:avLst/>
              <a:gdLst/>
              <a:ahLst/>
              <a:cxnLst>
                <a:cxn ang="0">
                  <a:pos x="283" y="246"/>
                </a:cxn>
                <a:cxn ang="0">
                  <a:pos x="283" y="264"/>
                </a:cxn>
                <a:cxn ang="0">
                  <a:pos x="166" y="257"/>
                </a:cxn>
                <a:cxn ang="0">
                  <a:pos x="61" y="228"/>
                </a:cxn>
                <a:cxn ang="0">
                  <a:pos x="0" y="178"/>
                </a:cxn>
                <a:cxn ang="0">
                  <a:pos x="0" y="69"/>
                </a:cxn>
                <a:cxn ang="0">
                  <a:pos x="105" y="0"/>
                </a:cxn>
                <a:cxn ang="0">
                  <a:pos x="221" y="25"/>
                </a:cxn>
                <a:cxn ang="0">
                  <a:pos x="301" y="79"/>
                </a:cxn>
                <a:cxn ang="0">
                  <a:pos x="333" y="131"/>
                </a:cxn>
                <a:cxn ang="0">
                  <a:pos x="301" y="185"/>
                </a:cxn>
                <a:cxn ang="0">
                  <a:pos x="283" y="246"/>
                </a:cxn>
              </a:cxnLst>
              <a:rect l="0" t="0" r="r" b="b"/>
              <a:pathLst>
                <a:path w="333" h="264">
                  <a:moveTo>
                    <a:pt x="283" y="246"/>
                  </a:moveTo>
                  <a:lnTo>
                    <a:pt x="283" y="264"/>
                  </a:lnTo>
                  <a:lnTo>
                    <a:pt x="166" y="257"/>
                  </a:lnTo>
                  <a:lnTo>
                    <a:pt x="61" y="228"/>
                  </a:lnTo>
                  <a:lnTo>
                    <a:pt x="0" y="178"/>
                  </a:lnTo>
                  <a:lnTo>
                    <a:pt x="0" y="69"/>
                  </a:lnTo>
                  <a:lnTo>
                    <a:pt x="105" y="0"/>
                  </a:lnTo>
                  <a:lnTo>
                    <a:pt x="221" y="25"/>
                  </a:lnTo>
                  <a:lnTo>
                    <a:pt x="301" y="79"/>
                  </a:lnTo>
                  <a:lnTo>
                    <a:pt x="333" y="131"/>
                  </a:lnTo>
                  <a:lnTo>
                    <a:pt x="301" y="185"/>
                  </a:lnTo>
                  <a:lnTo>
                    <a:pt x="283" y="246"/>
                  </a:lnTo>
                  <a:close/>
                </a:path>
              </a:pathLst>
            </a:custGeom>
            <a:solidFill>
              <a:srgbClr val="BF2673">
                <a:alpha val="10001"/>
              </a:srgbClr>
            </a:solidFill>
            <a:ln w="9525">
              <a:noFill/>
              <a:round/>
              <a:headEnd/>
              <a:tailEnd/>
            </a:ln>
          </p:spPr>
          <p:txBody>
            <a:bodyPr/>
            <a:lstStyle/>
            <a:p>
              <a:endParaRPr lang="ar-SA"/>
            </a:p>
          </p:txBody>
        </p:sp>
        <p:sp>
          <p:nvSpPr>
            <p:cNvPr id="3718" name="Freeform 646"/>
            <p:cNvSpPr>
              <a:spLocks/>
            </p:cNvSpPr>
            <p:nvPr/>
          </p:nvSpPr>
          <p:spPr bwMode="auto">
            <a:xfrm>
              <a:off x="3417" y="1105"/>
              <a:ext cx="252" cy="342"/>
            </a:xfrm>
            <a:custGeom>
              <a:avLst/>
              <a:gdLst/>
              <a:ahLst/>
              <a:cxnLst>
                <a:cxn ang="0">
                  <a:pos x="943" y="1215"/>
                </a:cxn>
                <a:cxn ang="0">
                  <a:pos x="1004" y="1208"/>
                </a:cxn>
                <a:cxn ang="0">
                  <a:pos x="986" y="765"/>
                </a:cxn>
                <a:cxn ang="0">
                  <a:pos x="856" y="298"/>
                </a:cxn>
                <a:cxn ang="0">
                  <a:pos x="642" y="44"/>
                </a:cxn>
                <a:cxn ang="0">
                  <a:pos x="272" y="0"/>
                </a:cxn>
                <a:cxn ang="0">
                  <a:pos x="0" y="395"/>
                </a:cxn>
                <a:cxn ang="0">
                  <a:pos x="104" y="856"/>
                </a:cxn>
                <a:cxn ang="0">
                  <a:pos x="315" y="1208"/>
                </a:cxn>
                <a:cxn ang="0">
                  <a:pos x="536" y="1368"/>
                </a:cxn>
                <a:cxn ang="0">
                  <a:pos x="721" y="1245"/>
                </a:cxn>
                <a:cxn ang="0">
                  <a:pos x="943" y="1215"/>
                </a:cxn>
              </a:cxnLst>
              <a:rect l="0" t="0" r="r" b="b"/>
              <a:pathLst>
                <a:path w="1004" h="1368">
                  <a:moveTo>
                    <a:pt x="943" y="1215"/>
                  </a:moveTo>
                  <a:lnTo>
                    <a:pt x="1004" y="1208"/>
                  </a:lnTo>
                  <a:lnTo>
                    <a:pt x="986" y="765"/>
                  </a:lnTo>
                  <a:lnTo>
                    <a:pt x="856" y="298"/>
                  </a:lnTo>
                  <a:lnTo>
                    <a:pt x="642" y="44"/>
                  </a:lnTo>
                  <a:lnTo>
                    <a:pt x="272" y="0"/>
                  </a:lnTo>
                  <a:lnTo>
                    <a:pt x="0" y="395"/>
                  </a:lnTo>
                  <a:lnTo>
                    <a:pt x="104" y="856"/>
                  </a:lnTo>
                  <a:lnTo>
                    <a:pt x="315" y="1208"/>
                  </a:lnTo>
                  <a:lnTo>
                    <a:pt x="536" y="1368"/>
                  </a:lnTo>
                  <a:lnTo>
                    <a:pt x="721" y="1245"/>
                  </a:lnTo>
                  <a:lnTo>
                    <a:pt x="943" y="1215"/>
                  </a:lnTo>
                  <a:close/>
                </a:path>
              </a:pathLst>
            </a:custGeom>
            <a:solidFill>
              <a:srgbClr val="FF3399">
                <a:alpha val="10001"/>
              </a:srgbClr>
            </a:solidFill>
            <a:ln w="9525">
              <a:noFill/>
              <a:round/>
              <a:headEnd/>
              <a:tailEnd/>
            </a:ln>
          </p:spPr>
          <p:txBody>
            <a:bodyPr/>
            <a:lstStyle/>
            <a:p>
              <a:endParaRPr lang="ar-SA"/>
            </a:p>
          </p:txBody>
        </p:sp>
        <p:sp>
          <p:nvSpPr>
            <p:cNvPr id="3719" name="Freeform 647"/>
            <p:cNvSpPr>
              <a:spLocks/>
            </p:cNvSpPr>
            <p:nvPr/>
          </p:nvSpPr>
          <p:spPr bwMode="auto">
            <a:xfrm>
              <a:off x="3434" y="1131"/>
              <a:ext cx="230" cy="313"/>
            </a:xfrm>
            <a:custGeom>
              <a:avLst/>
              <a:gdLst/>
              <a:ahLst/>
              <a:cxnLst>
                <a:cxn ang="0">
                  <a:pos x="867" y="1110"/>
                </a:cxn>
                <a:cxn ang="0">
                  <a:pos x="885" y="1110"/>
                </a:cxn>
                <a:cxn ang="0">
                  <a:pos x="900" y="1110"/>
                </a:cxn>
                <a:cxn ang="0">
                  <a:pos x="918" y="1103"/>
                </a:cxn>
                <a:cxn ang="0">
                  <a:pos x="918" y="1005"/>
                </a:cxn>
                <a:cxn ang="0">
                  <a:pos x="911" y="907"/>
                </a:cxn>
                <a:cxn ang="0">
                  <a:pos x="911" y="802"/>
                </a:cxn>
                <a:cxn ang="0">
                  <a:pos x="900" y="704"/>
                </a:cxn>
                <a:cxn ang="0">
                  <a:pos x="875" y="599"/>
                </a:cxn>
                <a:cxn ang="0">
                  <a:pos x="849" y="493"/>
                </a:cxn>
                <a:cxn ang="0">
                  <a:pos x="813" y="388"/>
                </a:cxn>
                <a:cxn ang="0">
                  <a:pos x="788" y="284"/>
                </a:cxn>
                <a:cxn ang="0">
                  <a:pos x="744" y="221"/>
                </a:cxn>
                <a:cxn ang="0">
                  <a:pos x="689" y="160"/>
                </a:cxn>
                <a:cxn ang="0">
                  <a:pos x="635" y="98"/>
                </a:cxn>
                <a:cxn ang="0">
                  <a:pos x="592" y="37"/>
                </a:cxn>
                <a:cxn ang="0">
                  <a:pos x="504" y="25"/>
                </a:cxn>
                <a:cxn ang="0">
                  <a:pos x="417" y="18"/>
                </a:cxn>
                <a:cxn ang="0">
                  <a:pos x="338" y="7"/>
                </a:cxn>
                <a:cxn ang="0">
                  <a:pos x="247" y="0"/>
                </a:cxn>
                <a:cxn ang="0">
                  <a:pos x="186" y="88"/>
                </a:cxn>
                <a:cxn ang="0">
                  <a:pos x="123" y="185"/>
                </a:cxn>
                <a:cxn ang="0">
                  <a:pos x="62" y="272"/>
                </a:cxn>
                <a:cxn ang="0">
                  <a:pos x="0" y="363"/>
                </a:cxn>
                <a:cxn ang="0">
                  <a:pos x="29" y="468"/>
                </a:cxn>
                <a:cxn ang="0">
                  <a:pos x="54" y="574"/>
                </a:cxn>
                <a:cxn ang="0">
                  <a:pos x="72" y="678"/>
                </a:cxn>
                <a:cxn ang="0">
                  <a:pos x="98" y="784"/>
                </a:cxn>
                <a:cxn ang="0">
                  <a:pos x="142" y="864"/>
                </a:cxn>
                <a:cxn ang="0">
                  <a:pos x="196" y="944"/>
                </a:cxn>
                <a:cxn ang="0">
                  <a:pos x="240" y="1023"/>
                </a:cxn>
                <a:cxn ang="0">
                  <a:pos x="283" y="1103"/>
                </a:cxn>
                <a:cxn ang="0">
                  <a:pos x="338" y="1146"/>
                </a:cxn>
                <a:cxn ang="0">
                  <a:pos x="389" y="1183"/>
                </a:cxn>
                <a:cxn ang="0">
                  <a:pos x="443" y="1216"/>
                </a:cxn>
                <a:cxn ang="0">
                  <a:pos x="498" y="1252"/>
                </a:cxn>
                <a:cxn ang="0">
                  <a:pos x="530" y="1227"/>
                </a:cxn>
                <a:cxn ang="0">
                  <a:pos x="574" y="1201"/>
                </a:cxn>
                <a:cxn ang="0">
                  <a:pos x="621" y="1165"/>
                </a:cxn>
                <a:cxn ang="0">
                  <a:pos x="664" y="1140"/>
                </a:cxn>
                <a:cxn ang="0">
                  <a:pos x="715" y="1140"/>
                </a:cxn>
                <a:cxn ang="0">
                  <a:pos x="758" y="1128"/>
                </a:cxn>
                <a:cxn ang="0">
                  <a:pos x="813" y="1121"/>
                </a:cxn>
                <a:cxn ang="0">
                  <a:pos x="857" y="1110"/>
                </a:cxn>
              </a:cxnLst>
              <a:rect l="0" t="0" r="r" b="b"/>
              <a:pathLst>
                <a:path w="918" h="1252">
                  <a:moveTo>
                    <a:pt x="857" y="1110"/>
                  </a:moveTo>
                  <a:lnTo>
                    <a:pt x="867" y="1110"/>
                  </a:lnTo>
                  <a:lnTo>
                    <a:pt x="875" y="1110"/>
                  </a:lnTo>
                  <a:lnTo>
                    <a:pt x="885" y="1110"/>
                  </a:lnTo>
                  <a:lnTo>
                    <a:pt x="893" y="1110"/>
                  </a:lnTo>
                  <a:lnTo>
                    <a:pt x="900" y="1110"/>
                  </a:lnTo>
                  <a:lnTo>
                    <a:pt x="911" y="1103"/>
                  </a:lnTo>
                  <a:lnTo>
                    <a:pt x="918" y="1103"/>
                  </a:lnTo>
                  <a:lnTo>
                    <a:pt x="918" y="1059"/>
                  </a:lnTo>
                  <a:lnTo>
                    <a:pt x="918" y="1005"/>
                  </a:lnTo>
                  <a:lnTo>
                    <a:pt x="918" y="950"/>
                  </a:lnTo>
                  <a:lnTo>
                    <a:pt x="911" y="907"/>
                  </a:lnTo>
                  <a:lnTo>
                    <a:pt x="911" y="856"/>
                  </a:lnTo>
                  <a:lnTo>
                    <a:pt x="911" y="802"/>
                  </a:lnTo>
                  <a:lnTo>
                    <a:pt x="911" y="751"/>
                  </a:lnTo>
                  <a:lnTo>
                    <a:pt x="900" y="704"/>
                  </a:lnTo>
                  <a:lnTo>
                    <a:pt x="893" y="653"/>
                  </a:lnTo>
                  <a:lnTo>
                    <a:pt x="875" y="599"/>
                  </a:lnTo>
                  <a:lnTo>
                    <a:pt x="857" y="548"/>
                  </a:lnTo>
                  <a:lnTo>
                    <a:pt x="849" y="493"/>
                  </a:lnTo>
                  <a:lnTo>
                    <a:pt x="831" y="439"/>
                  </a:lnTo>
                  <a:lnTo>
                    <a:pt x="813" y="388"/>
                  </a:lnTo>
                  <a:lnTo>
                    <a:pt x="806" y="334"/>
                  </a:lnTo>
                  <a:lnTo>
                    <a:pt x="788" y="284"/>
                  </a:lnTo>
                  <a:lnTo>
                    <a:pt x="758" y="247"/>
                  </a:lnTo>
                  <a:lnTo>
                    <a:pt x="744" y="221"/>
                  </a:lnTo>
                  <a:lnTo>
                    <a:pt x="715" y="185"/>
                  </a:lnTo>
                  <a:lnTo>
                    <a:pt x="689" y="160"/>
                  </a:lnTo>
                  <a:lnTo>
                    <a:pt x="664" y="131"/>
                  </a:lnTo>
                  <a:lnTo>
                    <a:pt x="635" y="98"/>
                  </a:lnTo>
                  <a:lnTo>
                    <a:pt x="621" y="69"/>
                  </a:lnTo>
                  <a:lnTo>
                    <a:pt x="592" y="37"/>
                  </a:lnTo>
                  <a:lnTo>
                    <a:pt x="549" y="37"/>
                  </a:lnTo>
                  <a:lnTo>
                    <a:pt x="504" y="25"/>
                  </a:lnTo>
                  <a:lnTo>
                    <a:pt x="461" y="25"/>
                  </a:lnTo>
                  <a:lnTo>
                    <a:pt x="417" y="18"/>
                  </a:lnTo>
                  <a:lnTo>
                    <a:pt x="371" y="18"/>
                  </a:lnTo>
                  <a:lnTo>
                    <a:pt x="338" y="7"/>
                  </a:lnTo>
                  <a:lnTo>
                    <a:pt x="295" y="7"/>
                  </a:lnTo>
                  <a:lnTo>
                    <a:pt x="247" y="0"/>
                  </a:lnTo>
                  <a:lnTo>
                    <a:pt x="214" y="43"/>
                  </a:lnTo>
                  <a:lnTo>
                    <a:pt x="186" y="88"/>
                  </a:lnTo>
                  <a:lnTo>
                    <a:pt x="153" y="131"/>
                  </a:lnTo>
                  <a:lnTo>
                    <a:pt x="123" y="185"/>
                  </a:lnTo>
                  <a:lnTo>
                    <a:pt x="91" y="229"/>
                  </a:lnTo>
                  <a:lnTo>
                    <a:pt x="62" y="272"/>
                  </a:lnTo>
                  <a:lnTo>
                    <a:pt x="29" y="315"/>
                  </a:lnTo>
                  <a:lnTo>
                    <a:pt x="0" y="363"/>
                  </a:lnTo>
                  <a:lnTo>
                    <a:pt x="11" y="414"/>
                  </a:lnTo>
                  <a:lnTo>
                    <a:pt x="29" y="468"/>
                  </a:lnTo>
                  <a:lnTo>
                    <a:pt x="36" y="519"/>
                  </a:lnTo>
                  <a:lnTo>
                    <a:pt x="54" y="574"/>
                  </a:lnTo>
                  <a:lnTo>
                    <a:pt x="62" y="624"/>
                  </a:lnTo>
                  <a:lnTo>
                    <a:pt x="72" y="678"/>
                  </a:lnTo>
                  <a:lnTo>
                    <a:pt x="91" y="733"/>
                  </a:lnTo>
                  <a:lnTo>
                    <a:pt x="98" y="784"/>
                  </a:lnTo>
                  <a:lnTo>
                    <a:pt x="123" y="820"/>
                  </a:lnTo>
                  <a:lnTo>
                    <a:pt x="142" y="864"/>
                  </a:lnTo>
                  <a:lnTo>
                    <a:pt x="171" y="900"/>
                  </a:lnTo>
                  <a:lnTo>
                    <a:pt x="196" y="944"/>
                  </a:lnTo>
                  <a:lnTo>
                    <a:pt x="214" y="987"/>
                  </a:lnTo>
                  <a:lnTo>
                    <a:pt x="240" y="1023"/>
                  </a:lnTo>
                  <a:lnTo>
                    <a:pt x="265" y="1067"/>
                  </a:lnTo>
                  <a:lnTo>
                    <a:pt x="283" y="1103"/>
                  </a:lnTo>
                  <a:lnTo>
                    <a:pt x="308" y="1121"/>
                  </a:lnTo>
                  <a:lnTo>
                    <a:pt x="338" y="1146"/>
                  </a:lnTo>
                  <a:lnTo>
                    <a:pt x="363" y="1165"/>
                  </a:lnTo>
                  <a:lnTo>
                    <a:pt x="389" y="1183"/>
                  </a:lnTo>
                  <a:lnTo>
                    <a:pt x="417" y="1201"/>
                  </a:lnTo>
                  <a:lnTo>
                    <a:pt x="443" y="1216"/>
                  </a:lnTo>
                  <a:lnTo>
                    <a:pt x="468" y="1234"/>
                  </a:lnTo>
                  <a:lnTo>
                    <a:pt x="498" y="1252"/>
                  </a:lnTo>
                  <a:lnTo>
                    <a:pt x="512" y="1234"/>
                  </a:lnTo>
                  <a:lnTo>
                    <a:pt x="530" y="1227"/>
                  </a:lnTo>
                  <a:lnTo>
                    <a:pt x="559" y="1209"/>
                  </a:lnTo>
                  <a:lnTo>
                    <a:pt x="574" y="1201"/>
                  </a:lnTo>
                  <a:lnTo>
                    <a:pt x="603" y="1183"/>
                  </a:lnTo>
                  <a:lnTo>
                    <a:pt x="621" y="1165"/>
                  </a:lnTo>
                  <a:lnTo>
                    <a:pt x="646" y="1154"/>
                  </a:lnTo>
                  <a:lnTo>
                    <a:pt x="664" y="1140"/>
                  </a:lnTo>
                  <a:lnTo>
                    <a:pt x="689" y="1140"/>
                  </a:lnTo>
                  <a:lnTo>
                    <a:pt x="715" y="1140"/>
                  </a:lnTo>
                  <a:lnTo>
                    <a:pt x="733" y="1128"/>
                  </a:lnTo>
                  <a:lnTo>
                    <a:pt x="758" y="1128"/>
                  </a:lnTo>
                  <a:lnTo>
                    <a:pt x="788" y="1121"/>
                  </a:lnTo>
                  <a:lnTo>
                    <a:pt x="813" y="1121"/>
                  </a:lnTo>
                  <a:lnTo>
                    <a:pt x="839" y="1110"/>
                  </a:lnTo>
                  <a:lnTo>
                    <a:pt x="857" y="1110"/>
                  </a:lnTo>
                  <a:close/>
                </a:path>
              </a:pathLst>
            </a:custGeom>
            <a:solidFill>
              <a:srgbClr val="F83395">
                <a:alpha val="10001"/>
              </a:srgbClr>
            </a:solidFill>
            <a:ln w="9525">
              <a:noFill/>
              <a:round/>
              <a:headEnd/>
              <a:tailEnd/>
            </a:ln>
          </p:spPr>
          <p:txBody>
            <a:bodyPr/>
            <a:lstStyle/>
            <a:p>
              <a:endParaRPr lang="ar-SA"/>
            </a:p>
          </p:txBody>
        </p:sp>
        <p:sp>
          <p:nvSpPr>
            <p:cNvPr id="3720" name="Freeform 648"/>
            <p:cNvSpPr>
              <a:spLocks/>
            </p:cNvSpPr>
            <p:nvPr/>
          </p:nvSpPr>
          <p:spPr bwMode="auto">
            <a:xfrm>
              <a:off x="3453" y="1157"/>
              <a:ext cx="209" cy="285"/>
            </a:xfrm>
            <a:custGeom>
              <a:avLst/>
              <a:gdLst/>
              <a:ahLst/>
              <a:cxnLst>
                <a:cxn ang="0">
                  <a:pos x="785" y="1015"/>
                </a:cxn>
                <a:cxn ang="0">
                  <a:pos x="803" y="1004"/>
                </a:cxn>
                <a:cxn ang="0">
                  <a:pos x="821" y="1004"/>
                </a:cxn>
                <a:cxn ang="0">
                  <a:pos x="839" y="1004"/>
                </a:cxn>
                <a:cxn ang="0">
                  <a:pos x="828" y="917"/>
                </a:cxn>
                <a:cxn ang="0">
                  <a:pos x="828" y="819"/>
                </a:cxn>
                <a:cxn ang="0">
                  <a:pos x="821" y="732"/>
                </a:cxn>
                <a:cxn ang="0">
                  <a:pos x="821" y="645"/>
                </a:cxn>
                <a:cxn ang="0">
                  <a:pos x="795" y="547"/>
                </a:cxn>
                <a:cxn ang="0">
                  <a:pos x="767" y="450"/>
                </a:cxn>
                <a:cxn ang="0">
                  <a:pos x="741" y="351"/>
                </a:cxn>
                <a:cxn ang="0">
                  <a:pos x="716" y="257"/>
                </a:cxn>
                <a:cxn ang="0">
                  <a:pos x="672" y="203"/>
                </a:cxn>
                <a:cxn ang="0">
                  <a:pos x="625" y="141"/>
                </a:cxn>
                <a:cxn ang="0">
                  <a:pos x="581" y="87"/>
                </a:cxn>
                <a:cxn ang="0">
                  <a:pos x="538" y="36"/>
                </a:cxn>
                <a:cxn ang="0">
                  <a:pos x="458" y="25"/>
                </a:cxn>
                <a:cxn ang="0">
                  <a:pos x="378" y="18"/>
                </a:cxn>
                <a:cxn ang="0">
                  <a:pos x="299" y="6"/>
                </a:cxn>
                <a:cxn ang="0">
                  <a:pos x="223" y="0"/>
                </a:cxn>
                <a:cxn ang="0">
                  <a:pos x="168" y="79"/>
                </a:cxn>
                <a:cxn ang="0">
                  <a:pos x="106" y="166"/>
                </a:cxn>
                <a:cxn ang="0">
                  <a:pos x="51" y="246"/>
                </a:cxn>
                <a:cxn ang="0">
                  <a:pos x="0" y="326"/>
                </a:cxn>
                <a:cxn ang="0">
                  <a:pos x="19" y="424"/>
                </a:cxn>
                <a:cxn ang="0">
                  <a:pos x="45" y="518"/>
                </a:cxn>
                <a:cxn ang="0">
                  <a:pos x="63" y="616"/>
                </a:cxn>
                <a:cxn ang="0">
                  <a:pos x="88" y="714"/>
                </a:cxn>
                <a:cxn ang="0">
                  <a:pos x="132" y="783"/>
                </a:cxn>
                <a:cxn ang="0">
                  <a:pos x="175" y="856"/>
                </a:cxn>
                <a:cxn ang="0">
                  <a:pos x="211" y="935"/>
                </a:cxn>
                <a:cxn ang="0">
                  <a:pos x="254" y="1004"/>
                </a:cxn>
                <a:cxn ang="0">
                  <a:pos x="309" y="1040"/>
                </a:cxn>
                <a:cxn ang="0">
                  <a:pos x="353" y="1077"/>
                </a:cxn>
                <a:cxn ang="0">
                  <a:pos x="396" y="1103"/>
                </a:cxn>
                <a:cxn ang="0">
                  <a:pos x="440" y="1139"/>
                </a:cxn>
                <a:cxn ang="0">
                  <a:pos x="487" y="1110"/>
                </a:cxn>
                <a:cxn ang="0">
                  <a:pos x="520" y="1085"/>
                </a:cxn>
                <a:cxn ang="0">
                  <a:pos x="563" y="1059"/>
                </a:cxn>
                <a:cxn ang="0">
                  <a:pos x="599" y="1040"/>
                </a:cxn>
                <a:cxn ang="0">
                  <a:pos x="643" y="1034"/>
                </a:cxn>
                <a:cxn ang="0">
                  <a:pos x="686" y="1022"/>
                </a:cxn>
                <a:cxn ang="0">
                  <a:pos x="734" y="1015"/>
                </a:cxn>
                <a:cxn ang="0">
                  <a:pos x="777" y="1015"/>
                </a:cxn>
              </a:cxnLst>
              <a:rect l="0" t="0" r="r" b="b"/>
              <a:pathLst>
                <a:path w="839" h="1139">
                  <a:moveTo>
                    <a:pt x="777" y="1015"/>
                  </a:moveTo>
                  <a:lnTo>
                    <a:pt x="785" y="1015"/>
                  </a:lnTo>
                  <a:lnTo>
                    <a:pt x="795" y="1004"/>
                  </a:lnTo>
                  <a:lnTo>
                    <a:pt x="803" y="1004"/>
                  </a:lnTo>
                  <a:lnTo>
                    <a:pt x="813" y="1004"/>
                  </a:lnTo>
                  <a:lnTo>
                    <a:pt x="821" y="1004"/>
                  </a:lnTo>
                  <a:lnTo>
                    <a:pt x="828" y="1004"/>
                  </a:lnTo>
                  <a:lnTo>
                    <a:pt x="839" y="1004"/>
                  </a:lnTo>
                  <a:lnTo>
                    <a:pt x="839" y="961"/>
                  </a:lnTo>
                  <a:lnTo>
                    <a:pt x="828" y="917"/>
                  </a:lnTo>
                  <a:lnTo>
                    <a:pt x="828" y="862"/>
                  </a:lnTo>
                  <a:lnTo>
                    <a:pt x="828" y="819"/>
                  </a:lnTo>
                  <a:lnTo>
                    <a:pt x="828" y="776"/>
                  </a:lnTo>
                  <a:lnTo>
                    <a:pt x="821" y="732"/>
                  </a:lnTo>
                  <a:lnTo>
                    <a:pt x="821" y="689"/>
                  </a:lnTo>
                  <a:lnTo>
                    <a:pt x="821" y="645"/>
                  </a:lnTo>
                  <a:lnTo>
                    <a:pt x="803" y="590"/>
                  </a:lnTo>
                  <a:lnTo>
                    <a:pt x="795" y="547"/>
                  </a:lnTo>
                  <a:lnTo>
                    <a:pt x="777" y="493"/>
                  </a:lnTo>
                  <a:lnTo>
                    <a:pt x="767" y="450"/>
                  </a:lnTo>
                  <a:lnTo>
                    <a:pt x="752" y="395"/>
                  </a:lnTo>
                  <a:lnTo>
                    <a:pt x="741" y="351"/>
                  </a:lnTo>
                  <a:lnTo>
                    <a:pt x="723" y="300"/>
                  </a:lnTo>
                  <a:lnTo>
                    <a:pt x="716" y="257"/>
                  </a:lnTo>
                  <a:lnTo>
                    <a:pt x="686" y="228"/>
                  </a:lnTo>
                  <a:lnTo>
                    <a:pt x="672" y="203"/>
                  </a:lnTo>
                  <a:lnTo>
                    <a:pt x="643" y="166"/>
                  </a:lnTo>
                  <a:lnTo>
                    <a:pt x="625" y="141"/>
                  </a:lnTo>
                  <a:lnTo>
                    <a:pt x="599" y="115"/>
                  </a:lnTo>
                  <a:lnTo>
                    <a:pt x="581" y="87"/>
                  </a:lnTo>
                  <a:lnTo>
                    <a:pt x="556" y="61"/>
                  </a:lnTo>
                  <a:lnTo>
                    <a:pt x="538" y="36"/>
                  </a:lnTo>
                  <a:lnTo>
                    <a:pt x="495" y="36"/>
                  </a:lnTo>
                  <a:lnTo>
                    <a:pt x="458" y="25"/>
                  </a:lnTo>
                  <a:lnTo>
                    <a:pt x="414" y="25"/>
                  </a:lnTo>
                  <a:lnTo>
                    <a:pt x="378" y="18"/>
                  </a:lnTo>
                  <a:lnTo>
                    <a:pt x="335" y="18"/>
                  </a:lnTo>
                  <a:lnTo>
                    <a:pt x="299" y="6"/>
                  </a:lnTo>
                  <a:lnTo>
                    <a:pt x="254" y="6"/>
                  </a:lnTo>
                  <a:lnTo>
                    <a:pt x="223" y="0"/>
                  </a:lnTo>
                  <a:lnTo>
                    <a:pt x="193" y="43"/>
                  </a:lnTo>
                  <a:lnTo>
                    <a:pt x="168" y="79"/>
                  </a:lnTo>
                  <a:lnTo>
                    <a:pt x="142" y="123"/>
                  </a:lnTo>
                  <a:lnTo>
                    <a:pt x="106" y="166"/>
                  </a:lnTo>
                  <a:lnTo>
                    <a:pt x="81" y="203"/>
                  </a:lnTo>
                  <a:lnTo>
                    <a:pt x="51" y="246"/>
                  </a:lnTo>
                  <a:lnTo>
                    <a:pt x="26" y="290"/>
                  </a:lnTo>
                  <a:lnTo>
                    <a:pt x="0" y="326"/>
                  </a:lnTo>
                  <a:lnTo>
                    <a:pt x="8" y="381"/>
                  </a:lnTo>
                  <a:lnTo>
                    <a:pt x="19" y="424"/>
                  </a:lnTo>
                  <a:lnTo>
                    <a:pt x="37" y="475"/>
                  </a:lnTo>
                  <a:lnTo>
                    <a:pt x="45" y="518"/>
                  </a:lnTo>
                  <a:lnTo>
                    <a:pt x="51" y="565"/>
                  </a:lnTo>
                  <a:lnTo>
                    <a:pt x="63" y="616"/>
                  </a:lnTo>
                  <a:lnTo>
                    <a:pt x="81" y="660"/>
                  </a:lnTo>
                  <a:lnTo>
                    <a:pt x="88" y="714"/>
                  </a:lnTo>
                  <a:lnTo>
                    <a:pt x="106" y="750"/>
                  </a:lnTo>
                  <a:lnTo>
                    <a:pt x="132" y="783"/>
                  </a:lnTo>
                  <a:lnTo>
                    <a:pt x="150" y="819"/>
                  </a:lnTo>
                  <a:lnTo>
                    <a:pt x="175" y="856"/>
                  </a:lnTo>
                  <a:lnTo>
                    <a:pt x="193" y="899"/>
                  </a:lnTo>
                  <a:lnTo>
                    <a:pt x="211" y="935"/>
                  </a:lnTo>
                  <a:lnTo>
                    <a:pt x="236" y="968"/>
                  </a:lnTo>
                  <a:lnTo>
                    <a:pt x="254" y="1004"/>
                  </a:lnTo>
                  <a:lnTo>
                    <a:pt x="284" y="1022"/>
                  </a:lnTo>
                  <a:lnTo>
                    <a:pt x="309" y="1040"/>
                  </a:lnTo>
                  <a:lnTo>
                    <a:pt x="327" y="1059"/>
                  </a:lnTo>
                  <a:lnTo>
                    <a:pt x="353" y="1077"/>
                  </a:lnTo>
                  <a:lnTo>
                    <a:pt x="371" y="1085"/>
                  </a:lnTo>
                  <a:lnTo>
                    <a:pt x="396" y="1103"/>
                  </a:lnTo>
                  <a:lnTo>
                    <a:pt x="426" y="1121"/>
                  </a:lnTo>
                  <a:lnTo>
                    <a:pt x="440" y="1139"/>
                  </a:lnTo>
                  <a:lnTo>
                    <a:pt x="458" y="1128"/>
                  </a:lnTo>
                  <a:lnTo>
                    <a:pt x="487" y="1110"/>
                  </a:lnTo>
                  <a:lnTo>
                    <a:pt x="502" y="1103"/>
                  </a:lnTo>
                  <a:lnTo>
                    <a:pt x="520" y="1085"/>
                  </a:lnTo>
                  <a:lnTo>
                    <a:pt x="538" y="1077"/>
                  </a:lnTo>
                  <a:lnTo>
                    <a:pt x="563" y="1059"/>
                  </a:lnTo>
                  <a:lnTo>
                    <a:pt x="581" y="1048"/>
                  </a:lnTo>
                  <a:lnTo>
                    <a:pt x="599" y="1040"/>
                  </a:lnTo>
                  <a:lnTo>
                    <a:pt x="625" y="1034"/>
                  </a:lnTo>
                  <a:lnTo>
                    <a:pt x="643" y="1034"/>
                  </a:lnTo>
                  <a:lnTo>
                    <a:pt x="672" y="1034"/>
                  </a:lnTo>
                  <a:lnTo>
                    <a:pt x="686" y="1022"/>
                  </a:lnTo>
                  <a:lnTo>
                    <a:pt x="716" y="1022"/>
                  </a:lnTo>
                  <a:lnTo>
                    <a:pt x="734" y="1015"/>
                  </a:lnTo>
                  <a:lnTo>
                    <a:pt x="759" y="1015"/>
                  </a:lnTo>
                  <a:lnTo>
                    <a:pt x="777" y="1015"/>
                  </a:lnTo>
                  <a:close/>
                </a:path>
              </a:pathLst>
            </a:custGeom>
            <a:solidFill>
              <a:srgbClr val="F13191">
                <a:alpha val="10001"/>
              </a:srgbClr>
            </a:solidFill>
            <a:ln w="9525">
              <a:noFill/>
              <a:round/>
              <a:headEnd/>
              <a:tailEnd/>
            </a:ln>
          </p:spPr>
          <p:txBody>
            <a:bodyPr/>
            <a:lstStyle/>
            <a:p>
              <a:endParaRPr lang="ar-SA"/>
            </a:p>
          </p:txBody>
        </p:sp>
        <p:sp>
          <p:nvSpPr>
            <p:cNvPr id="3721" name="Freeform 649"/>
            <p:cNvSpPr>
              <a:spLocks/>
            </p:cNvSpPr>
            <p:nvPr/>
          </p:nvSpPr>
          <p:spPr bwMode="auto">
            <a:xfrm>
              <a:off x="3470" y="1184"/>
              <a:ext cx="188" cy="255"/>
            </a:xfrm>
            <a:custGeom>
              <a:avLst/>
              <a:gdLst/>
              <a:ahLst/>
              <a:cxnLst>
                <a:cxn ang="0">
                  <a:pos x="707" y="910"/>
                </a:cxn>
                <a:cxn ang="0">
                  <a:pos x="725" y="910"/>
                </a:cxn>
                <a:cxn ang="0">
                  <a:pos x="743" y="910"/>
                </a:cxn>
                <a:cxn ang="0">
                  <a:pos x="751" y="863"/>
                </a:cxn>
                <a:cxn ang="0">
                  <a:pos x="743" y="787"/>
                </a:cxn>
                <a:cxn ang="0">
                  <a:pos x="743" y="696"/>
                </a:cxn>
                <a:cxn ang="0">
                  <a:pos x="743" y="617"/>
                </a:cxn>
                <a:cxn ang="0">
                  <a:pos x="725" y="530"/>
                </a:cxn>
                <a:cxn ang="0">
                  <a:pos x="697" y="449"/>
                </a:cxn>
                <a:cxn ang="0">
                  <a:pos x="671" y="363"/>
                </a:cxn>
                <a:cxn ang="0">
                  <a:pos x="653" y="276"/>
                </a:cxn>
                <a:cxn ang="0">
                  <a:pos x="616" y="203"/>
                </a:cxn>
                <a:cxn ang="0">
                  <a:pos x="583" y="159"/>
                </a:cxn>
                <a:cxn ang="0">
                  <a:pos x="540" y="104"/>
                </a:cxn>
                <a:cxn ang="0">
                  <a:pos x="504" y="55"/>
                </a:cxn>
                <a:cxn ang="0">
                  <a:pos x="443" y="25"/>
                </a:cxn>
                <a:cxn ang="0">
                  <a:pos x="370" y="18"/>
                </a:cxn>
                <a:cxn ang="0">
                  <a:pos x="301" y="10"/>
                </a:cxn>
                <a:cxn ang="0">
                  <a:pos x="229" y="10"/>
                </a:cxn>
                <a:cxn ang="0">
                  <a:pos x="166" y="36"/>
                </a:cxn>
                <a:cxn ang="0">
                  <a:pos x="123" y="116"/>
                </a:cxn>
                <a:cxn ang="0">
                  <a:pos x="72" y="185"/>
                </a:cxn>
                <a:cxn ang="0">
                  <a:pos x="18" y="257"/>
                </a:cxn>
                <a:cxn ang="0">
                  <a:pos x="11" y="345"/>
                </a:cxn>
                <a:cxn ang="0">
                  <a:pos x="29" y="424"/>
                </a:cxn>
                <a:cxn ang="0">
                  <a:pos x="44" y="511"/>
                </a:cxn>
                <a:cxn ang="0">
                  <a:pos x="62" y="602"/>
                </a:cxn>
                <a:cxn ang="0">
                  <a:pos x="98" y="671"/>
                </a:cxn>
                <a:cxn ang="0">
                  <a:pos x="134" y="739"/>
                </a:cxn>
                <a:cxn ang="0">
                  <a:pos x="178" y="802"/>
                </a:cxn>
                <a:cxn ang="0">
                  <a:pos x="214" y="874"/>
                </a:cxn>
                <a:cxn ang="0">
                  <a:pos x="247" y="917"/>
                </a:cxn>
                <a:cxn ang="0">
                  <a:pos x="293" y="954"/>
                </a:cxn>
                <a:cxn ang="0">
                  <a:pos x="337" y="980"/>
                </a:cxn>
                <a:cxn ang="0">
                  <a:pos x="381" y="1005"/>
                </a:cxn>
                <a:cxn ang="0">
                  <a:pos x="417" y="1016"/>
                </a:cxn>
                <a:cxn ang="0">
                  <a:pos x="450" y="990"/>
                </a:cxn>
                <a:cxn ang="0">
                  <a:pos x="486" y="972"/>
                </a:cxn>
                <a:cxn ang="0">
                  <a:pos x="522" y="943"/>
                </a:cxn>
                <a:cxn ang="0">
                  <a:pos x="555" y="935"/>
                </a:cxn>
                <a:cxn ang="0">
                  <a:pos x="602" y="929"/>
                </a:cxn>
                <a:cxn ang="0">
                  <a:pos x="634" y="917"/>
                </a:cxn>
                <a:cxn ang="0">
                  <a:pos x="682" y="917"/>
                </a:cxn>
              </a:cxnLst>
              <a:rect l="0" t="0" r="r" b="b"/>
              <a:pathLst>
                <a:path w="751" h="1023">
                  <a:moveTo>
                    <a:pt x="697" y="910"/>
                  </a:moveTo>
                  <a:lnTo>
                    <a:pt x="707" y="910"/>
                  </a:lnTo>
                  <a:lnTo>
                    <a:pt x="715" y="910"/>
                  </a:lnTo>
                  <a:lnTo>
                    <a:pt x="725" y="910"/>
                  </a:lnTo>
                  <a:lnTo>
                    <a:pt x="733" y="910"/>
                  </a:lnTo>
                  <a:lnTo>
                    <a:pt x="743" y="910"/>
                  </a:lnTo>
                  <a:lnTo>
                    <a:pt x="751" y="910"/>
                  </a:lnTo>
                  <a:lnTo>
                    <a:pt x="751" y="863"/>
                  </a:lnTo>
                  <a:lnTo>
                    <a:pt x="751" y="820"/>
                  </a:lnTo>
                  <a:lnTo>
                    <a:pt x="743" y="787"/>
                  </a:lnTo>
                  <a:lnTo>
                    <a:pt x="743" y="739"/>
                  </a:lnTo>
                  <a:lnTo>
                    <a:pt x="743" y="696"/>
                  </a:lnTo>
                  <a:lnTo>
                    <a:pt x="743" y="663"/>
                  </a:lnTo>
                  <a:lnTo>
                    <a:pt x="743" y="617"/>
                  </a:lnTo>
                  <a:lnTo>
                    <a:pt x="733" y="573"/>
                  </a:lnTo>
                  <a:lnTo>
                    <a:pt x="725" y="530"/>
                  </a:lnTo>
                  <a:lnTo>
                    <a:pt x="715" y="485"/>
                  </a:lnTo>
                  <a:lnTo>
                    <a:pt x="697" y="449"/>
                  </a:lnTo>
                  <a:lnTo>
                    <a:pt x="689" y="406"/>
                  </a:lnTo>
                  <a:lnTo>
                    <a:pt x="671" y="363"/>
                  </a:lnTo>
                  <a:lnTo>
                    <a:pt x="664" y="319"/>
                  </a:lnTo>
                  <a:lnTo>
                    <a:pt x="653" y="276"/>
                  </a:lnTo>
                  <a:lnTo>
                    <a:pt x="634" y="228"/>
                  </a:lnTo>
                  <a:lnTo>
                    <a:pt x="616" y="203"/>
                  </a:lnTo>
                  <a:lnTo>
                    <a:pt x="602" y="177"/>
                  </a:lnTo>
                  <a:lnTo>
                    <a:pt x="583" y="159"/>
                  </a:lnTo>
                  <a:lnTo>
                    <a:pt x="555" y="134"/>
                  </a:lnTo>
                  <a:lnTo>
                    <a:pt x="540" y="104"/>
                  </a:lnTo>
                  <a:lnTo>
                    <a:pt x="522" y="79"/>
                  </a:lnTo>
                  <a:lnTo>
                    <a:pt x="504" y="55"/>
                  </a:lnTo>
                  <a:lnTo>
                    <a:pt x="479" y="36"/>
                  </a:lnTo>
                  <a:lnTo>
                    <a:pt x="443" y="25"/>
                  </a:lnTo>
                  <a:lnTo>
                    <a:pt x="407" y="25"/>
                  </a:lnTo>
                  <a:lnTo>
                    <a:pt x="370" y="18"/>
                  </a:lnTo>
                  <a:lnTo>
                    <a:pt x="337" y="18"/>
                  </a:lnTo>
                  <a:lnTo>
                    <a:pt x="301" y="10"/>
                  </a:lnTo>
                  <a:lnTo>
                    <a:pt x="265" y="10"/>
                  </a:lnTo>
                  <a:lnTo>
                    <a:pt x="229" y="10"/>
                  </a:lnTo>
                  <a:lnTo>
                    <a:pt x="196" y="0"/>
                  </a:lnTo>
                  <a:lnTo>
                    <a:pt x="166" y="36"/>
                  </a:lnTo>
                  <a:lnTo>
                    <a:pt x="153" y="73"/>
                  </a:lnTo>
                  <a:lnTo>
                    <a:pt x="123" y="116"/>
                  </a:lnTo>
                  <a:lnTo>
                    <a:pt x="98" y="152"/>
                  </a:lnTo>
                  <a:lnTo>
                    <a:pt x="72" y="185"/>
                  </a:lnTo>
                  <a:lnTo>
                    <a:pt x="44" y="221"/>
                  </a:lnTo>
                  <a:lnTo>
                    <a:pt x="18" y="257"/>
                  </a:lnTo>
                  <a:lnTo>
                    <a:pt x="0" y="301"/>
                  </a:lnTo>
                  <a:lnTo>
                    <a:pt x="11" y="345"/>
                  </a:lnTo>
                  <a:lnTo>
                    <a:pt x="18" y="381"/>
                  </a:lnTo>
                  <a:lnTo>
                    <a:pt x="29" y="424"/>
                  </a:lnTo>
                  <a:lnTo>
                    <a:pt x="36" y="467"/>
                  </a:lnTo>
                  <a:lnTo>
                    <a:pt x="44" y="511"/>
                  </a:lnTo>
                  <a:lnTo>
                    <a:pt x="54" y="555"/>
                  </a:lnTo>
                  <a:lnTo>
                    <a:pt x="62" y="602"/>
                  </a:lnTo>
                  <a:lnTo>
                    <a:pt x="80" y="645"/>
                  </a:lnTo>
                  <a:lnTo>
                    <a:pt x="98" y="671"/>
                  </a:lnTo>
                  <a:lnTo>
                    <a:pt x="116" y="708"/>
                  </a:lnTo>
                  <a:lnTo>
                    <a:pt x="134" y="739"/>
                  </a:lnTo>
                  <a:lnTo>
                    <a:pt x="153" y="776"/>
                  </a:lnTo>
                  <a:lnTo>
                    <a:pt x="178" y="802"/>
                  </a:lnTo>
                  <a:lnTo>
                    <a:pt x="196" y="838"/>
                  </a:lnTo>
                  <a:lnTo>
                    <a:pt x="214" y="874"/>
                  </a:lnTo>
                  <a:lnTo>
                    <a:pt x="229" y="910"/>
                  </a:lnTo>
                  <a:lnTo>
                    <a:pt x="247" y="917"/>
                  </a:lnTo>
                  <a:lnTo>
                    <a:pt x="275" y="935"/>
                  </a:lnTo>
                  <a:lnTo>
                    <a:pt x="293" y="954"/>
                  </a:lnTo>
                  <a:lnTo>
                    <a:pt x="319" y="962"/>
                  </a:lnTo>
                  <a:lnTo>
                    <a:pt x="337" y="980"/>
                  </a:lnTo>
                  <a:lnTo>
                    <a:pt x="356" y="998"/>
                  </a:lnTo>
                  <a:lnTo>
                    <a:pt x="381" y="1005"/>
                  </a:lnTo>
                  <a:lnTo>
                    <a:pt x="399" y="1023"/>
                  </a:lnTo>
                  <a:lnTo>
                    <a:pt x="417" y="1016"/>
                  </a:lnTo>
                  <a:lnTo>
                    <a:pt x="432" y="1005"/>
                  </a:lnTo>
                  <a:lnTo>
                    <a:pt x="450" y="990"/>
                  </a:lnTo>
                  <a:lnTo>
                    <a:pt x="468" y="980"/>
                  </a:lnTo>
                  <a:lnTo>
                    <a:pt x="486" y="972"/>
                  </a:lnTo>
                  <a:lnTo>
                    <a:pt x="504" y="954"/>
                  </a:lnTo>
                  <a:lnTo>
                    <a:pt x="522" y="943"/>
                  </a:lnTo>
                  <a:lnTo>
                    <a:pt x="540" y="935"/>
                  </a:lnTo>
                  <a:lnTo>
                    <a:pt x="555" y="935"/>
                  </a:lnTo>
                  <a:lnTo>
                    <a:pt x="583" y="929"/>
                  </a:lnTo>
                  <a:lnTo>
                    <a:pt x="602" y="929"/>
                  </a:lnTo>
                  <a:lnTo>
                    <a:pt x="616" y="929"/>
                  </a:lnTo>
                  <a:lnTo>
                    <a:pt x="634" y="917"/>
                  </a:lnTo>
                  <a:lnTo>
                    <a:pt x="664" y="917"/>
                  </a:lnTo>
                  <a:lnTo>
                    <a:pt x="682" y="917"/>
                  </a:lnTo>
                  <a:lnTo>
                    <a:pt x="697" y="910"/>
                  </a:lnTo>
                  <a:close/>
                </a:path>
              </a:pathLst>
            </a:custGeom>
            <a:solidFill>
              <a:srgbClr val="EA308D">
                <a:alpha val="10001"/>
              </a:srgbClr>
            </a:solidFill>
            <a:ln w="9525">
              <a:noFill/>
              <a:round/>
              <a:headEnd/>
              <a:tailEnd/>
            </a:ln>
          </p:spPr>
          <p:txBody>
            <a:bodyPr/>
            <a:lstStyle/>
            <a:p>
              <a:endParaRPr lang="ar-SA"/>
            </a:p>
          </p:txBody>
        </p:sp>
        <p:sp>
          <p:nvSpPr>
            <p:cNvPr id="3722" name="Freeform 650"/>
            <p:cNvSpPr>
              <a:spLocks/>
            </p:cNvSpPr>
            <p:nvPr/>
          </p:nvSpPr>
          <p:spPr bwMode="auto">
            <a:xfrm>
              <a:off x="3485" y="1210"/>
              <a:ext cx="168" cy="228"/>
            </a:xfrm>
            <a:custGeom>
              <a:avLst/>
              <a:gdLst/>
              <a:ahLst/>
              <a:cxnLst>
                <a:cxn ang="0">
                  <a:pos x="635" y="813"/>
                </a:cxn>
                <a:cxn ang="0">
                  <a:pos x="653" y="813"/>
                </a:cxn>
                <a:cxn ang="0">
                  <a:pos x="663" y="806"/>
                </a:cxn>
                <a:cxn ang="0">
                  <a:pos x="671" y="770"/>
                </a:cxn>
                <a:cxn ang="0">
                  <a:pos x="671" y="698"/>
                </a:cxn>
                <a:cxn ang="0">
                  <a:pos x="663" y="629"/>
                </a:cxn>
                <a:cxn ang="0">
                  <a:pos x="663" y="549"/>
                </a:cxn>
                <a:cxn ang="0">
                  <a:pos x="653" y="480"/>
                </a:cxn>
                <a:cxn ang="0">
                  <a:pos x="627" y="399"/>
                </a:cxn>
                <a:cxn ang="0">
                  <a:pos x="609" y="320"/>
                </a:cxn>
                <a:cxn ang="0">
                  <a:pos x="584" y="241"/>
                </a:cxn>
                <a:cxn ang="0">
                  <a:pos x="554" y="186"/>
                </a:cxn>
                <a:cxn ang="0">
                  <a:pos x="521" y="142"/>
                </a:cxn>
                <a:cxn ang="0">
                  <a:pos x="485" y="99"/>
                </a:cxn>
                <a:cxn ang="0">
                  <a:pos x="449" y="55"/>
                </a:cxn>
                <a:cxn ang="0">
                  <a:pos x="399" y="30"/>
                </a:cxn>
                <a:cxn ang="0">
                  <a:pos x="337" y="19"/>
                </a:cxn>
                <a:cxn ang="0">
                  <a:pos x="275" y="12"/>
                </a:cxn>
                <a:cxn ang="0">
                  <a:pos x="213" y="12"/>
                </a:cxn>
                <a:cxn ang="0">
                  <a:pos x="159" y="37"/>
                </a:cxn>
                <a:cxn ang="0">
                  <a:pos x="116" y="99"/>
                </a:cxn>
                <a:cxn ang="0">
                  <a:pos x="72" y="172"/>
                </a:cxn>
                <a:cxn ang="0">
                  <a:pos x="28" y="233"/>
                </a:cxn>
                <a:cxn ang="0">
                  <a:pos x="10" y="302"/>
                </a:cxn>
                <a:cxn ang="0">
                  <a:pos x="28" y="381"/>
                </a:cxn>
                <a:cxn ang="0">
                  <a:pos x="43" y="462"/>
                </a:cxn>
                <a:cxn ang="0">
                  <a:pos x="61" y="531"/>
                </a:cxn>
                <a:cxn ang="0">
                  <a:pos x="91" y="604"/>
                </a:cxn>
                <a:cxn ang="0">
                  <a:pos x="122" y="665"/>
                </a:cxn>
                <a:cxn ang="0">
                  <a:pos x="159" y="716"/>
                </a:cxn>
                <a:cxn ang="0">
                  <a:pos x="195" y="777"/>
                </a:cxn>
                <a:cxn ang="0">
                  <a:pos x="231" y="825"/>
                </a:cxn>
                <a:cxn ang="0">
                  <a:pos x="264" y="850"/>
                </a:cxn>
                <a:cxn ang="0">
                  <a:pos x="300" y="876"/>
                </a:cxn>
                <a:cxn ang="0">
                  <a:pos x="345" y="901"/>
                </a:cxn>
                <a:cxn ang="0">
                  <a:pos x="370" y="901"/>
                </a:cxn>
                <a:cxn ang="0">
                  <a:pos x="406" y="886"/>
                </a:cxn>
                <a:cxn ang="0">
                  <a:pos x="442" y="868"/>
                </a:cxn>
                <a:cxn ang="0">
                  <a:pos x="467" y="839"/>
                </a:cxn>
                <a:cxn ang="0">
                  <a:pos x="503" y="831"/>
                </a:cxn>
                <a:cxn ang="0">
                  <a:pos x="540" y="825"/>
                </a:cxn>
                <a:cxn ang="0">
                  <a:pos x="572" y="825"/>
                </a:cxn>
                <a:cxn ang="0">
                  <a:pos x="609" y="813"/>
                </a:cxn>
              </a:cxnLst>
              <a:rect l="0" t="0" r="r" b="b"/>
              <a:pathLst>
                <a:path w="671" h="912">
                  <a:moveTo>
                    <a:pt x="627" y="813"/>
                  </a:moveTo>
                  <a:lnTo>
                    <a:pt x="635" y="813"/>
                  </a:lnTo>
                  <a:lnTo>
                    <a:pt x="645" y="813"/>
                  </a:lnTo>
                  <a:lnTo>
                    <a:pt x="653" y="813"/>
                  </a:lnTo>
                  <a:lnTo>
                    <a:pt x="653" y="806"/>
                  </a:lnTo>
                  <a:lnTo>
                    <a:pt x="663" y="806"/>
                  </a:lnTo>
                  <a:lnTo>
                    <a:pt x="671" y="806"/>
                  </a:lnTo>
                  <a:lnTo>
                    <a:pt x="671" y="770"/>
                  </a:lnTo>
                  <a:lnTo>
                    <a:pt x="671" y="734"/>
                  </a:lnTo>
                  <a:lnTo>
                    <a:pt x="671" y="698"/>
                  </a:lnTo>
                  <a:lnTo>
                    <a:pt x="671" y="665"/>
                  </a:lnTo>
                  <a:lnTo>
                    <a:pt x="663" y="629"/>
                  </a:lnTo>
                  <a:lnTo>
                    <a:pt x="663" y="585"/>
                  </a:lnTo>
                  <a:lnTo>
                    <a:pt x="663" y="549"/>
                  </a:lnTo>
                  <a:lnTo>
                    <a:pt x="663" y="513"/>
                  </a:lnTo>
                  <a:lnTo>
                    <a:pt x="653" y="480"/>
                  </a:lnTo>
                  <a:lnTo>
                    <a:pt x="635" y="436"/>
                  </a:lnTo>
                  <a:lnTo>
                    <a:pt x="627" y="399"/>
                  </a:lnTo>
                  <a:lnTo>
                    <a:pt x="620" y="363"/>
                  </a:lnTo>
                  <a:lnTo>
                    <a:pt x="609" y="320"/>
                  </a:lnTo>
                  <a:lnTo>
                    <a:pt x="591" y="284"/>
                  </a:lnTo>
                  <a:lnTo>
                    <a:pt x="584" y="241"/>
                  </a:lnTo>
                  <a:lnTo>
                    <a:pt x="572" y="204"/>
                  </a:lnTo>
                  <a:lnTo>
                    <a:pt x="554" y="186"/>
                  </a:lnTo>
                  <a:lnTo>
                    <a:pt x="540" y="160"/>
                  </a:lnTo>
                  <a:lnTo>
                    <a:pt x="521" y="142"/>
                  </a:lnTo>
                  <a:lnTo>
                    <a:pt x="503" y="117"/>
                  </a:lnTo>
                  <a:lnTo>
                    <a:pt x="485" y="99"/>
                  </a:lnTo>
                  <a:lnTo>
                    <a:pt x="467" y="73"/>
                  </a:lnTo>
                  <a:lnTo>
                    <a:pt x="449" y="55"/>
                  </a:lnTo>
                  <a:lnTo>
                    <a:pt x="431" y="30"/>
                  </a:lnTo>
                  <a:lnTo>
                    <a:pt x="399" y="30"/>
                  </a:lnTo>
                  <a:lnTo>
                    <a:pt x="370" y="30"/>
                  </a:lnTo>
                  <a:lnTo>
                    <a:pt x="337" y="19"/>
                  </a:lnTo>
                  <a:lnTo>
                    <a:pt x="308" y="19"/>
                  </a:lnTo>
                  <a:lnTo>
                    <a:pt x="275" y="12"/>
                  </a:lnTo>
                  <a:lnTo>
                    <a:pt x="246" y="12"/>
                  </a:lnTo>
                  <a:lnTo>
                    <a:pt x="213" y="12"/>
                  </a:lnTo>
                  <a:lnTo>
                    <a:pt x="177" y="0"/>
                  </a:lnTo>
                  <a:lnTo>
                    <a:pt x="159" y="37"/>
                  </a:lnTo>
                  <a:lnTo>
                    <a:pt x="134" y="73"/>
                  </a:lnTo>
                  <a:lnTo>
                    <a:pt x="116" y="99"/>
                  </a:lnTo>
                  <a:lnTo>
                    <a:pt x="91" y="135"/>
                  </a:lnTo>
                  <a:lnTo>
                    <a:pt x="72" y="172"/>
                  </a:lnTo>
                  <a:lnTo>
                    <a:pt x="43" y="197"/>
                  </a:lnTo>
                  <a:lnTo>
                    <a:pt x="28" y="233"/>
                  </a:lnTo>
                  <a:lnTo>
                    <a:pt x="0" y="266"/>
                  </a:lnTo>
                  <a:lnTo>
                    <a:pt x="10" y="302"/>
                  </a:lnTo>
                  <a:lnTo>
                    <a:pt x="18" y="345"/>
                  </a:lnTo>
                  <a:lnTo>
                    <a:pt x="28" y="381"/>
                  </a:lnTo>
                  <a:lnTo>
                    <a:pt x="36" y="418"/>
                  </a:lnTo>
                  <a:lnTo>
                    <a:pt x="43" y="462"/>
                  </a:lnTo>
                  <a:lnTo>
                    <a:pt x="54" y="498"/>
                  </a:lnTo>
                  <a:lnTo>
                    <a:pt x="61" y="531"/>
                  </a:lnTo>
                  <a:lnTo>
                    <a:pt x="72" y="574"/>
                  </a:lnTo>
                  <a:lnTo>
                    <a:pt x="91" y="604"/>
                  </a:lnTo>
                  <a:lnTo>
                    <a:pt x="104" y="629"/>
                  </a:lnTo>
                  <a:lnTo>
                    <a:pt x="122" y="665"/>
                  </a:lnTo>
                  <a:lnTo>
                    <a:pt x="141" y="690"/>
                  </a:lnTo>
                  <a:lnTo>
                    <a:pt x="159" y="716"/>
                  </a:lnTo>
                  <a:lnTo>
                    <a:pt x="177" y="752"/>
                  </a:lnTo>
                  <a:lnTo>
                    <a:pt x="195" y="777"/>
                  </a:lnTo>
                  <a:lnTo>
                    <a:pt x="213" y="806"/>
                  </a:lnTo>
                  <a:lnTo>
                    <a:pt x="231" y="825"/>
                  </a:lnTo>
                  <a:lnTo>
                    <a:pt x="246" y="831"/>
                  </a:lnTo>
                  <a:lnTo>
                    <a:pt x="264" y="850"/>
                  </a:lnTo>
                  <a:lnTo>
                    <a:pt x="282" y="858"/>
                  </a:lnTo>
                  <a:lnTo>
                    <a:pt x="300" y="876"/>
                  </a:lnTo>
                  <a:lnTo>
                    <a:pt x="319" y="886"/>
                  </a:lnTo>
                  <a:lnTo>
                    <a:pt x="345" y="901"/>
                  </a:lnTo>
                  <a:lnTo>
                    <a:pt x="363" y="912"/>
                  </a:lnTo>
                  <a:lnTo>
                    <a:pt x="370" y="901"/>
                  </a:lnTo>
                  <a:lnTo>
                    <a:pt x="388" y="894"/>
                  </a:lnTo>
                  <a:lnTo>
                    <a:pt x="406" y="886"/>
                  </a:lnTo>
                  <a:lnTo>
                    <a:pt x="424" y="876"/>
                  </a:lnTo>
                  <a:lnTo>
                    <a:pt x="442" y="868"/>
                  </a:lnTo>
                  <a:lnTo>
                    <a:pt x="449" y="850"/>
                  </a:lnTo>
                  <a:lnTo>
                    <a:pt x="467" y="839"/>
                  </a:lnTo>
                  <a:lnTo>
                    <a:pt x="485" y="831"/>
                  </a:lnTo>
                  <a:lnTo>
                    <a:pt x="503" y="831"/>
                  </a:lnTo>
                  <a:lnTo>
                    <a:pt x="521" y="831"/>
                  </a:lnTo>
                  <a:lnTo>
                    <a:pt x="540" y="825"/>
                  </a:lnTo>
                  <a:lnTo>
                    <a:pt x="554" y="825"/>
                  </a:lnTo>
                  <a:lnTo>
                    <a:pt x="572" y="825"/>
                  </a:lnTo>
                  <a:lnTo>
                    <a:pt x="591" y="813"/>
                  </a:lnTo>
                  <a:lnTo>
                    <a:pt x="609" y="813"/>
                  </a:lnTo>
                  <a:lnTo>
                    <a:pt x="627" y="813"/>
                  </a:lnTo>
                  <a:close/>
                </a:path>
              </a:pathLst>
            </a:custGeom>
            <a:solidFill>
              <a:srgbClr val="E32E89">
                <a:alpha val="10001"/>
              </a:srgbClr>
            </a:solidFill>
            <a:ln w="9525">
              <a:noFill/>
              <a:round/>
              <a:headEnd/>
              <a:tailEnd/>
            </a:ln>
          </p:spPr>
          <p:txBody>
            <a:bodyPr/>
            <a:lstStyle/>
            <a:p>
              <a:endParaRPr lang="ar-SA"/>
            </a:p>
          </p:txBody>
        </p:sp>
        <p:sp>
          <p:nvSpPr>
            <p:cNvPr id="3723" name="Freeform 651"/>
            <p:cNvSpPr>
              <a:spLocks/>
            </p:cNvSpPr>
            <p:nvPr/>
          </p:nvSpPr>
          <p:spPr bwMode="auto">
            <a:xfrm>
              <a:off x="3504" y="1237"/>
              <a:ext cx="147" cy="198"/>
            </a:xfrm>
            <a:custGeom>
              <a:avLst/>
              <a:gdLst/>
              <a:ahLst/>
              <a:cxnLst>
                <a:cxn ang="0">
                  <a:pos x="555" y="704"/>
                </a:cxn>
                <a:cxn ang="0">
                  <a:pos x="573" y="704"/>
                </a:cxn>
                <a:cxn ang="0">
                  <a:pos x="591" y="704"/>
                </a:cxn>
                <a:cxn ang="0">
                  <a:pos x="581" y="643"/>
                </a:cxn>
                <a:cxn ang="0">
                  <a:pos x="581" y="574"/>
                </a:cxn>
                <a:cxn ang="0">
                  <a:pos x="581" y="513"/>
                </a:cxn>
                <a:cxn ang="0">
                  <a:pos x="573" y="450"/>
                </a:cxn>
                <a:cxn ang="0">
                  <a:pos x="555" y="378"/>
                </a:cxn>
                <a:cxn ang="0">
                  <a:pos x="537" y="317"/>
                </a:cxn>
                <a:cxn ang="0">
                  <a:pos x="519" y="247"/>
                </a:cxn>
                <a:cxn ang="0">
                  <a:pos x="500" y="175"/>
                </a:cxn>
                <a:cxn ang="0">
                  <a:pos x="468" y="139"/>
                </a:cxn>
                <a:cxn ang="0">
                  <a:pos x="439" y="106"/>
                </a:cxn>
                <a:cxn ang="0">
                  <a:pos x="406" y="63"/>
                </a:cxn>
                <a:cxn ang="0">
                  <a:pos x="377" y="26"/>
                </a:cxn>
                <a:cxn ang="0">
                  <a:pos x="316" y="15"/>
                </a:cxn>
                <a:cxn ang="0">
                  <a:pos x="265" y="15"/>
                </a:cxn>
                <a:cxn ang="0">
                  <a:pos x="210" y="8"/>
                </a:cxn>
                <a:cxn ang="0">
                  <a:pos x="159" y="0"/>
                </a:cxn>
                <a:cxn ang="0">
                  <a:pos x="113" y="63"/>
                </a:cxn>
                <a:cxn ang="0">
                  <a:pos x="80" y="114"/>
                </a:cxn>
                <a:cxn ang="0">
                  <a:pos x="32" y="175"/>
                </a:cxn>
                <a:cxn ang="0">
                  <a:pos x="0" y="229"/>
                </a:cxn>
                <a:cxn ang="0">
                  <a:pos x="19" y="298"/>
                </a:cxn>
                <a:cxn ang="0">
                  <a:pos x="32" y="360"/>
                </a:cxn>
                <a:cxn ang="0">
                  <a:pos x="44" y="432"/>
                </a:cxn>
                <a:cxn ang="0">
                  <a:pos x="62" y="501"/>
                </a:cxn>
                <a:cxn ang="0">
                  <a:pos x="95" y="544"/>
                </a:cxn>
                <a:cxn ang="0">
                  <a:pos x="123" y="599"/>
                </a:cxn>
                <a:cxn ang="0">
                  <a:pos x="149" y="650"/>
                </a:cxn>
                <a:cxn ang="0">
                  <a:pos x="185" y="704"/>
                </a:cxn>
                <a:cxn ang="0">
                  <a:pos x="210" y="730"/>
                </a:cxn>
                <a:cxn ang="0">
                  <a:pos x="247" y="749"/>
                </a:cxn>
                <a:cxn ang="0">
                  <a:pos x="283" y="777"/>
                </a:cxn>
                <a:cxn ang="0">
                  <a:pos x="309" y="792"/>
                </a:cxn>
                <a:cxn ang="0">
                  <a:pos x="334" y="777"/>
                </a:cxn>
                <a:cxn ang="0">
                  <a:pos x="370" y="759"/>
                </a:cxn>
                <a:cxn ang="0">
                  <a:pos x="395" y="741"/>
                </a:cxn>
                <a:cxn ang="0">
                  <a:pos x="421" y="722"/>
                </a:cxn>
                <a:cxn ang="0">
                  <a:pos x="449" y="722"/>
                </a:cxn>
                <a:cxn ang="0">
                  <a:pos x="482" y="716"/>
                </a:cxn>
                <a:cxn ang="0">
                  <a:pos x="512" y="716"/>
                </a:cxn>
                <a:cxn ang="0">
                  <a:pos x="548" y="704"/>
                </a:cxn>
              </a:cxnLst>
              <a:rect l="0" t="0" r="r" b="b"/>
              <a:pathLst>
                <a:path w="591" h="792">
                  <a:moveTo>
                    <a:pt x="548" y="704"/>
                  </a:moveTo>
                  <a:lnTo>
                    <a:pt x="555" y="704"/>
                  </a:lnTo>
                  <a:lnTo>
                    <a:pt x="563" y="704"/>
                  </a:lnTo>
                  <a:lnTo>
                    <a:pt x="573" y="704"/>
                  </a:lnTo>
                  <a:lnTo>
                    <a:pt x="581" y="704"/>
                  </a:lnTo>
                  <a:lnTo>
                    <a:pt x="591" y="704"/>
                  </a:lnTo>
                  <a:lnTo>
                    <a:pt x="581" y="668"/>
                  </a:lnTo>
                  <a:lnTo>
                    <a:pt x="581" y="643"/>
                  </a:lnTo>
                  <a:lnTo>
                    <a:pt x="581" y="607"/>
                  </a:lnTo>
                  <a:lnTo>
                    <a:pt x="581" y="574"/>
                  </a:lnTo>
                  <a:lnTo>
                    <a:pt x="581" y="544"/>
                  </a:lnTo>
                  <a:lnTo>
                    <a:pt x="581" y="513"/>
                  </a:lnTo>
                  <a:lnTo>
                    <a:pt x="573" y="483"/>
                  </a:lnTo>
                  <a:lnTo>
                    <a:pt x="573" y="450"/>
                  </a:lnTo>
                  <a:lnTo>
                    <a:pt x="563" y="414"/>
                  </a:lnTo>
                  <a:lnTo>
                    <a:pt x="555" y="378"/>
                  </a:lnTo>
                  <a:lnTo>
                    <a:pt x="548" y="342"/>
                  </a:lnTo>
                  <a:lnTo>
                    <a:pt x="537" y="317"/>
                  </a:lnTo>
                  <a:lnTo>
                    <a:pt x="530" y="280"/>
                  </a:lnTo>
                  <a:lnTo>
                    <a:pt x="519" y="247"/>
                  </a:lnTo>
                  <a:lnTo>
                    <a:pt x="512" y="211"/>
                  </a:lnTo>
                  <a:lnTo>
                    <a:pt x="500" y="175"/>
                  </a:lnTo>
                  <a:lnTo>
                    <a:pt x="482" y="157"/>
                  </a:lnTo>
                  <a:lnTo>
                    <a:pt x="468" y="139"/>
                  </a:lnTo>
                  <a:lnTo>
                    <a:pt x="449" y="124"/>
                  </a:lnTo>
                  <a:lnTo>
                    <a:pt x="439" y="106"/>
                  </a:lnTo>
                  <a:lnTo>
                    <a:pt x="421" y="77"/>
                  </a:lnTo>
                  <a:lnTo>
                    <a:pt x="406" y="63"/>
                  </a:lnTo>
                  <a:lnTo>
                    <a:pt x="388" y="44"/>
                  </a:lnTo>
                  <a:lnTo>
                    <a:pt x="377" y="26"/>
                  </a:lnTo>
                  <a:lnTo>
                    <a:pt x="345" y="26"/>
                  </a:lnTo>
                  <a:lnTo>
                    <a:pt x="316" y="15"/>
                  </a:lnTo>
                  <a:lnTo>
                    <a:pt x="291" y="15"/>
                  </a:lnTo>
                  <a:lnTo>
                    <a:pt x="265" y="15"/>
                  </a:lnTo>
                  <a:lnTo>
                    <a:pt x="236" y="8"/>
                  </a:lnTo>
                  <a:lnTo>
                    <a:pt x="210" y="8"/>
                  </a:lnTo>
                  <a:lnTo>
                    <a:pt x="185" y="8"/>
                  </a:lnTo>
                  <a:lnTo>
                    <a:pt x="159" y="0"/>
                  </a:lnTo>
                  <a:lnTo>
                    <a:pt x="141" y="26"/>
                  </a:lnTo>
                  <a:lnTo>
                    <a:pt x="113" y="63"/>
                  </a:lnTo>
                  <a:lnTo>
                    <a:pt x="95" y="88"/>
                  </a:lnTo>
                  <a:lnTo>
                    <a:pt x="80" y="114"/>
                  </a:lnTo>
                  <a:lnTo>
                    <a:pt x="62" y="139"/>
                  </a:lnTo>
                  <a:lnTo>
                    <a:pt x="32" y="175"/>
                  </a:lnTo>
                  <a:lnTo>
                    <a:pt x="19" y="200"/>
                  </a:lnTo>
                  <a:lnTo>
                    <a:pt x="0" y="229"/>
                  </a:lnTo>
                  <a:lnTo>
                    <a:pt x="7" y="262"/>
                  </a:lnTo>
                  <a:lnTo>
                    <a:pt x="19" y="298"/>
                  </a:lnTo>
                  <a:lnTo>
                    <a:pt x="25" y="335"/>
                  </a:lnTo>
                  <a:lnTo>
                    <a:pt x="32" y="360"/>
                  </a:lnTo>
                  <a:lnTo>
                    <a:pt x="32" y="396"/>
                  </a:lnTo>
                  <a:lnTo>
                    <a:pt x="44" y="432"/>
                  </a:lnTo>
                  <a:lnTo>
                    <a:pt x="50" y="465"/>
                  </a:lnTo>
                  <a:lnTo>
                    <a:pt x="62" y="501"/>
                  </a:lnTo>
                  <a:lnTo>
                    <a:pt x="80" y="526"/>
                  </a:lnTo>
                  <a:lnTo>
                    <a:pt x="95" y="544"/>
                  </a:lnTo>
                  <a:lnTo>
                    <a:pt x="105" y="574"/>
                  </a:lnTo>
                  <a:lnTo>
                    <a:pt x="123" y="599"/>
                  </a:lnTo>
                  <a:lnTo>
                    <a:pt x="141" y="625"/>
                  </a:lnTo>
                  <a:lnTo>
                    <a:pt x="149" y="650"/>
                  </a:lnTo>
                  <a:lnTo>
                    <a:pt x="167" y="679"/>
                  </a:lnTo>
                  <a:lnTo>
                    <a:pt x="185" y="704"/>
                  </a:lnTo>
                  <a:lnTo>
                    <a:pt x="203" y="716"/>
                  </a:lnTo>
                  <a:lnTo>
                    <a:pt x="210" y="730"/>
                  </a:lnTo>
                  <a:lnTo>
                    <a:pt x="228" y="741"/>
                  </a:lnTo>
                  <a:lnTo>
                    <a:pt x="247" y="749"/>
                  </a:lnTo>
                  <a:lnTo>
                    <a:pt x="265" y="759"/>
                  </a:lnTo>
                  <a:lnTo>
                    <a:pt x="283" y="777"/>
                  </a:lnTo>
                  <a:lnTo>
                    <a:pt x="298" y="785"/>
                  </a:lnTo>
                  <a:lnTo>
                    <a:pt x="309" y="792"/>
                  </a:lnTo>
                  <a:lnTo>
                    <a:pt x="327" y="785"/>
                  </a:lnTo>
                  <a:lnTo>
                    <a:pt x="334" y="777"/>
                  </a:lnTo>
                  <a:lnTo>
                    <a:pt x="352" y="767"/>
                  </a:lnTo>
                  <a:lnTo>
                    <a:pt x="370" y="759"/>
                  </a:lnTo>
                  <a:lnTo>
                    <a:pt x="377" y="749"/>
                  </a:lnTo>
                  <a:lnTo>
                    <a:pt x="395" y="741"/>
                  </a:lnTo>
                  <a:lnTo>
                    <a:pt x="406" y="730"/>
                  </a:lnTo>
                  <a:lnTo>
                    <a:pt x="421" y="722"/>
                  </a:lnTo>
                  <a:lnTo>
                    <a:pt x="439" y="722"/>
                  </a:lnTo>
                  <a:lnTo>
                    <a:pt x="449" y="722"/>
                  </a:lnTo>
                  <a:lnTo>
                    <a:pt x="468" y="722"/>
                  </a:lnTo>
                  <a:lnTo>
                    <a:pt x="482" y="716"/>
                  </a:lnTo>
                  <a:lnTo>
                    <a:pt x="500" y="716"/>
                  </a:lnTo>
                  <a:lnTo>
                    <a:pt x="512" y="716"/>
                  </a:lnTo>
                  <a:lnTo>
                    <a:pt x="530" y="716"/>
                  </a:lnTo>
                  <a:lnTo>
                    <a:pt x="548" y="704"/>
                  </a:lnTo>
                  <a:close/>
                </a:path>
              </a:pathLst>
            </a:custGeom>
            <a:solidFill>
              <a:srgbClr val="DC2C84">
                <a:alpha val="10001"/>
              </a:srgbClr>
            </a:solidFill>
            <a:ln w="9525">
              <a:noFill/>
              <a:round/>
              <a:headEnd/>
              <a:tailEnd/>
            </a:ln>
          </p:spPr>
          <p:txBody>
            <a:bodyPr/>
            <a:lstStyle/>
            <a:p>
              <a:endParaRPr lang="ar-SA"/>
            </a:p>
          </p:txBody>
        </p:sp>
        <p:sp>
          <p:nvSpPr>
            <p:cNvPr id="3724" name="Freeform 652"/>
            <p:cNvSpPr>
              <a:spLocks/>
            </p:cNvSpPr>
            <p:nvPr/>
          </p:nvSpPr>
          <p:spPr bwMode="auto">
            <a:xfrm>
              <a:off x="3521" y="1263"/>
              <a:ext cx="126" cy="172"/>
            </a:xfrm>
            <a:custGeom>
              <a:avLst/>
              <a:gdLst/>
              <a:ahLst/>
              <a:cxnLst>
                <a:cxn ang="0">
                  <a:pos x="479" y="610"/>
                </a:cxn>
                <a:cxn ang="0">
                  <a:pos x="494" y="610"/>
                </a:cxn>
                <a:cxn ang="0">
                  <a:pos x="504" y="573"/>
                </a:cxn>
                <a:cxn ang="0">
                  <a:pos x="494" y="519"/>
                </a:cxn>
                <a:cxn ang="0">
                  <a:pos x="494" y="468"/>
                </a:cxn>
                <a:cxn ang="0">
                  <a:pos x="494" y="414"/>
                </a:cxn>
                <a:cxn ang="0">
                  <a:pos x="486" y="352"/>
                </a:cxn>
                <a:cxn ang="0">
                  <a:pos x="468" y="298"/>
                </a:cxn>
                <a:cxn ang="0">
                  <a:pos x="450" y="236"/>
                </a:cxn>
                <a:cxn ang="0">
                  <a:pos x="431" y="184"/>
                </a:cxn>
                <a:cxn ang="0">
                  <a:pos x="413" y="141"/>
                </a:cxn>
                <a:cxn ang="0">
                  <a:pos x="388" y="105"/>
                </a:cxn>
                <a:cxn ang="0">
                  <a:pos x="362" y="69"/>
                </a:cxn>
                <a:cxn ang="0">
                  <a:pos x="337" y="33"/>
                </a:cxn>
                <a:cxn ang="0">
                  <a:pos x="301" y="18"/>
                </a:cxn>
                <a:cxn ang="0">
                  <a:pos x="247" y="18"/>
                </a:cxn>
                <a:cxn ang="0">
                  <a:pos x="204" y="8"/>
                </a:cxn>
                <a:cxn ang="0">
                  <a:pos x="159" y="0"/>
                </a:cxn>
                <a:cxn ang="0">
                  <a:pos x="116" y="26"/>
                </a:cxn>
                <a:cxn ang="0">
                  <a:pos x="80" y="80"/>
                </a:cxn>
                <a:cxn ang="0">
                  <a:pos x="44" y="123"/>
                </a:cxn>
                <a:cxn ang="0">
                  <a:pos x="18" y="174"/>
                </a:cxn>
                <a:cxn ang="0">
                  <a:pos x="11" y="229"/>
                </a:cxn>
                <a:cxn ang="0">
                  <a:pos x="18" y="283"/>
                </a:cxn>
                <a:cxn ang="0">
                  <a:pos x="36" y="344"/>
                </a:cxn>
                <a:cxn ang="0">
                  <a:pos x="44" y="395"/>
                </a:cxn>
                <a:cxn ang="0">
                  <a:pos x="62" y="450"/>
                </a:cxn>
                <a:cxn ang="0">
                  <a:pos x="90" y="493"/>
                </a:cxn>
                <a:cxn ang="0">
                  <a:pos x="116" y="537"/>
                </a:cxn>
                <a:cxn ang="0">
                  <a:pos x="141" y="580"/>
                </a:cxn>
                <a:cxn ang="0">
                  <a:pos x="167" y="616"/>
                </a:cxn>
                <a:cxn ang="0">
                  <a:pos x="196" y="635"/>
                </a:cxn>
                <a:cxn ang="0">
                  <a:pos x="222" y="653"/>
                </a:cxn>
                <a:cxn ang="0">
                  <a:pos x="247" y="671"/>
                </a:cxn>
                <a:cxn ang="0">
                  <a:pos x="276" y="679"/>
                </a:cxn>
                <a:cxn ang="0">
                  <a:pos x="301" y="661"/>
                </a:cxn>
                <a:cxn ang="0">
                  <a:pos x="326" y="643"/>
                </a:cxn>
                <a:cxn ang="0">
                  <a:pos x="344" y="635"/>
                </a:cxn>
                <a:cxn ang="0">
                  <a:pos x="370" y="624"/>
                </a:cxn>
                <a:cxn ang="0">
                  <a:pos x="399" y="616"/>
                </a:cxn>
                <a:cxn ang="0">
                  <a:pos x="425" y="616"/>
                </a:cxn>
                <a:cxn ang="0">
                  <a:pos x="450" y="610"/>
                </a:cxn>
              </a:cxnLst>
              <a:rect l="0" t="0" r="r" b="b"/>
              <a:pathLst>
                <a:path w="504" h="686">
                  <a:moveTo>
                    <a:pt x="468" y="610"/>
                  </a:moveTo>
                  <a:lnTo>
                    <a:pt x="479" y="610"/>
                  </a:lnTo>
                  <a:lnTo>
                    <a:pt x="486" y="610"/>
                  </a:lnTo>
                  <a:lnTo>
                    <a:pt x="494" y="610"/>
                  </a:lnTo>
                  <a:lnTo>
                    <a:pt x="504" y="610"/>
                  </a:lnTo>
                  <a:lnTo>
                    <a:pt x="504" y="573"/>
                  </a:lnTo>
                  <a:lnTo>
                    <a:pt x="494" y="544"/>
                  </a:lnTo>
                  <a:lnTo>
                    <a:pt x="494" y="519"/>
                  </a:lnTo>
                  <a:lnTo>
                    <a:pt x="494" y="493"/>
                  </a:lnTo>
                  <a:lnTo>
                    <a:pt x="494" y="468"/>
                  </a:lnTo>
                  <a:lnTo>
                    <a:pt x="494" y="438"/>
                  </a:lnTo>
                  <a:lnTo>
                    <a:pt x="494" y="414"/>
                  </a:lnTo>
                  <a:lnTo>
                    <a:pt x="494" y="389"/>
                  </a:lnTo>
                  <a:lnTo>
                    <a:pt x="486" y="352"/>
                  </a:lnTo>
                  <a:lnTo>
                    <a:pt x="479" y="326"/>
                  </a:lnTo>
                  <a:lnTo>
                    <a:pt x="468" y="298"/>
                  </a:lnTo>
                  <a:lnTo>
                    <a:pt x="461" y="272"/>
                  </a:lnTo>
                  <a:lnTo>
                    <a:pt x="450" y="236"/>
                  </a:lnTo>
                  <a:lnTo>
                    <a:pt x="443" y="211"/>
                  </a:lnTo>
                  <a:lnTo>
                    <a:pt x="431" y="184"/>
                  </a:lnTo>
                  <a:lnTo>
                    <a:pt x="425" y="148"/>
                  </a:lnTo>
                  <a:lnTo>
                    <a:pt x="413" y="141"/>
                  </a:lnTo>
                  <a:lnTo>
                    <a:pt x="399" y="123"/>
                  </a:lnTo>
                  <a:lnTo>
                    <a:pt x="388" y="105"/>
                  </a:lnTo>
                  <a:lnTo>
                    <a:pt x="370" y="87"/>
                  </a:lnTo>
                  <a:lnTo>
                    <a:pt x="362" y="69"/>
                  </a:lnTo>
                  <a:lnTo>
                    <a:pt x="344" y="51"/>
                  </a:lnTo>
                  <a:lnTo>
                    <a:pt x="337" y="33"/>
                  </a:lnTo>
                  <a:lnTo>
                    <a:pt x="319" y="26"/>
                  </a:lnTo>
                  <a:lnTo>
                    <a:pt x="301" y="18"/>
                  </a:lnTo>
                  <a:lnTo>
                    <a:pt x="276" y="18"/>
                  </a:lnTo>
                  <a:lnTo>
                    <a:pt x="247" y="18"/>
                  </a:lnTo>
                  <a:lnTo>
                    <a:pt x="229" y="8"/>
                  </a:lnTo>
                  <a:lnTo>
                    <a:pt x="204" y="8"/>
                  </a:lnTo>
                  <a:lnTo>
                    <a:pt x="178" y="8"/>
                  </a:lnTo>
                  <a:lnTo>
                    <a:pt x="159" y="0"/>
                  </a:lnTo>
                  <a:lnTo>
                    <a:pt x="134" y="0"/>
                  </a:lnTo>
                  <a:lnTo>
                    <a:pt x="116" y="26"/>
                  </a:lnTo>
                  <a:lnTo>
                    <a:pt x="98" y="51"/>
                  </a:lnTo>
                  <a:lnTo>
                    <a:pt x="80" y="80"/>
                  </a:lnTo>
                  <a:lnTo>
                    <a:pt x="62" y="94"/>
                  </a:lnTo>
                  <a:lnTo>
                    <a:pt x="44" y="123"/>
                  </a:lnTo>
                  <a:lnTo>
                    <a:pt x="36" y="148"/>
                  </a:lnTo>
                  <a:lnTo>
                    <a:pt x="18" y="174"/>
                  </a:lnTo>
                  <a:lnTo>
                    <a:pt x="0" y="203"/>
                  </a:lnTo>
                  <a:lnTo>
                    <a:pt x="11" y="229"/>
                  </a:lnTo>
                  <a:lnTo>
                    <a:pt x="11" y="254"/>
                  </a:lnTo>
                  <a:lnTo>
                    <a:pt x="18" y="283"/>
                  </a:lnTo>
                  <a:lnTo>
                    <a:pt x="26" y="316"/>
                  </a:lnTo>
                  <a:lnTo>
                    <a:pt x="36" y="344"/>
                  </a:lnTo>
                  <a:lnTo>
                    <a:pt x="36" y="370"/>
                  </a:lnTo>
                  <a:lnTo>
                    <a:pt x="44" y="395"/>
                  </a:lnTo>
                  <a:lnTo>
                    <a:pt x="54" y="432"/>
                  </a:lnTo>
                  <a:lnTo>
                    <a:pt x="62" y="450"/>
                  </a:lnTo>
                  <a:lnTo>
                    <a:pt x="80" y="475"/>
                  </a:lnTo>
                  <a:lnTo>
                    <a:pt x="90" y="493"/>
                  </a:lnTo>
                  <a:lnTo>
                    <a:pt x="105" y="519"/>
                  </a:lnTo>
                  <a:lnTo>
                    <a:pt x="116" y="537"/>
                  </a:lnTo>
                  <a:lnTo>
                    <a:pt x="134" y="562"/>
                  </a:lnTo>
                  <a:lnTo>
                    <a:pt x="141" y="580"/>
                  </a:lnTo>
                  <a:lnTo>
                    <a:pt x="153" y="610"/>
                  </a:lnTo>
                  <a:lnTo>
                    <a:pt x="167" y="616"/>
                  </a:lnTo>
                  <a:lnTo>
                    <a:pt x="185" y="624"/>
                  </a:lnTo>
                  <a:lnTo>
                    <a:pt x="196" y="635"/>
                  </a:lnTo>
                  <a:lnTo>
                    <a:pt x="214" y="643"/>
                  </a:lnTo>
                  <a:lnTo>
                    <a:pt x="222" y="653"/>
                  </a:lnTo>
                  <a:lnTo>
                    <a:pt x="240" y="661"/>
                  </a:lnTo>
                  <a:lnTo>
                    <a:pt x="247" y="671"/>
                  </a:lnTo>
                  <a:lnTo>
                    <a:pt x="265" y="686"/>
                  </a:lnTo>
                  <a:lnTo>
                    <a:pt x="276" y="679"/>
                  </a:lnTo>
                  <a:lnTo>
                    <a:pt x="290" y="671"/>
                  </a:lnTo>
                  <a:lnTo>
                    <a:pt x="301" y="661"/>
                  </a:lnTo>
                  <a:lnTo>
                    <a:pt x="308" y="653"/>
                  </a:lnTo>
                  <a:lnTo>
                    <a:pt x="326" y="643"/>
                  </a:lnTo>
                  <a:lnTo>
                    <a:pt x="337" y="635"/>
                  </a:lnTo>
                  <a:lnTo>
                    <a:pt x="344" y="635"/>
                  </a:lnTo>
                  <a:lnTo>
                    <a:pt x="362" y="624"/>
                  </a:lnTo>
                  <a:lnTo>
                    <a:pt x="370" y="624"/>
                  </a:lnTo>
                  <a:lnTo>
                    <a:pt x="388" y="616"/>
                  </a:lnTo>
                  <a:lnTo>
                    <a:pt x="399" y="616"/>
                  </a:lnTo>
                  <a:lnTo>
                    <a:pt x="413" y="616"/>
                  </a:lnTo>
                  <a:lnTo>
                    <a:pt x="425" y="616"/>
                  </a:lnTo>
                  <a:lnTo>
                    <a:pt x="443" y="610"/>
                  </a:lnTo>
                  <a:lnTo>
                    <a:pt x="450" y="610"/>
                  </a:lnTo>
                  <a:lnTo>
                    <a:pt x="468" y="610"/>
                  </a:lnTo>
                  <a:close/>
                </a:path>
              </a:pathLst>
            </a:custGeom>
            <a:solidFill>
              <a:srgbClr val="D52B80">
                <a:alpha val="10001"/>
              </a:srgbClr>
            </a:solidFill>
            <a:ln w="9525">
              <a:noFill/>
              <a:round/>
              <a:headEnd/>
              <a:tailEnd/>
            </a:ln>
          </p:spPr>
          <p:txBody>
            <a:bodyPr/>
            <a:lstStyle/>
            <a:p>
              <a:endParaRPr lang="ar-SA"/>
            </a:p>
          </p:txBody>
        </p:sp>
        <p:sp>
          <p:nvSpPr>
            <p:cNvPr id="3725" name="Freeform 653"/>
            <p:cNvSpPr>
              <a:spLocks/>
            </p:cNvSpPr>
            <p:nvPr/>
          </p:nvSpPr>
          <p:spPr bwMode="auto">
            <a:xfrm>
              <a:off x="3539" y="1290"/>
              <a:ext cx="103" cy="143"/>
            </a:xfrm>
            <a:custGeom>
              <a:avLst/>
              <a:gdLst/>
              <a:ahLst/>
              <a:cxnLst>
                <a:cxn ang="0">
                  <a:pos x="389" y="505"/>
                </a:cxn>
                <a:cxn ang="0">
                  <a:pos x="407" y="505"/>
                </a:cxn>
                <a:cxn ang="0">
                  <a:pos x="414" y="486"/>
                </a:cxn>
                <a:cxn ang="0">
                  <a:pos x="414" y="432"/>
                </a:cxn>
                <a:cxn ang="0">
                  <a:pos x="407" y="388"/>
                </a:cxn>
                <a:cxn ang="0">
                  <a:pos x="407" y="345"/>
                </a:cxn>
                <a:cxn ang="0">
                  <a:pos x="396" y="302"/>
                </a:cxn>
                <a:cxn ang="0">
                  <a:pos x="389" y="247"/>
                </a:cxn>
                <a:cxn ang="0">
                  <a:pos x="371" y="203"/>
                </a:cxn>
                <a:cxn ang="0">
                  <a:pos x="359" y="149"/>
                </a:cxn>
                <a:cxn ang="0">
                  <a:pos x="341" y="116"/>
                </a:cxn>
                <a:cxn ang="0">
                  <a:pos x="316" y="87"/>
                </a:cxn>
                <a:cxn ang="0">
                  <a:pos x="298" y="61"/>
                </a:cxn>
                <a:cxn ang="0">
                  <a:pos x="272" y="36"/>
                </a:cxn>
                <a:cxn ang="0">
                  <a:pos x="247" y="18"/>
                </a:cxn>
                <a:cxn ang="0">
                  <a:pos x="204" y="7"/>
                </a:cxn>
                <a:cxn ang="0">
                  <a:pos x="168" y="7"/>
                </a:cxn>
                <a:cxn ang="0">
                  <a:pos x="124" y="0"/>
                </a:cxn>
                <a:cxn ang="0">
                  <a:pos x="95" y="25"/>
                </a:cxn>
                <a:cxn ang="0">
                  <a:pos x="62" y="61"/>
                </a:cxn>
                <a:cxn ang="0">
                  <a:pos x="33" y="106"/>
                </a:cxn>
                <a:cxn ang="0">
                  <a:pos x="8" y="149"/>
                </a:cxn>
                <a:cxn ang="0">
                  <a:pos x="0" y="193"/>
                </a:cxn>
                <a:cxn ang="0">
                  <a:pos x="8" y="239"/>
                </a:cxn>
                <a:cxn ang="0">
                  <a:pos x="26" y="284"/>
                </a:cxn>
                <a:cxn ang="0">
                  <a:pos x="33" y="333"/>
                </a:cxn>
                <a:cxn ang="0">
                  <a:pos x="51" y="378"/>
                </a:cxn>
                <a:cxn ang="0">
                  <a:pos x="69" y="414"/>
                </a:cxn>
                <a:cxn ang="0">
                  <a:pos x="95" y="450"/>
                </a:cxn>
                <a:cxn ang="0">
                  <a:pos x="113" y="486"/>
                </a:cxn>
                <a:cxn ang="0">
                  <a:pos x="142" y="511"/>
                </a:cxn>
                <a:cxn ang="0">
                  <a:pos x="157" y="530"/>
                </a:cxn>
                <a:cxn ang="0">
                  <a:pos x="186" y="548"/>
                </a:cxn>
                <a:cxn ang="0">
                  <a:pos x="204" y="566"/>
                </a:cxn>
                <a:cxn ang="0">
                  <a:pos x="229" y="566"/>
                </a:cxn>
                <a:cxn ang="0">
                  <a:pos x="247" y="556"/>
                </a:cxn>
                <a:cxn ang="0">
                  <a:pos x="265" y="538"/>
                </a:cxn>
                <a:cxn ang="0">
                  <a:pos x="290" y="530"/>
                </a:cxn>
                <a:cxn ang="0">
                  <a:pos x="308" y="519"/>
                </a:cxn>
                <a:cxn ang="0">
                  <a:pos x="327" y="511"/>
                </a:cxn>
                <a:cxn ang="0">
                  <a:pos x="353" y="511"/>
                </a:cxn>
                <a:cxn ang="0">
                  <a:pos x="378" y="511"/>
                </a:cxn>
              </a:cxnLst>
              <a:rect l="0" t="0" r="r" b="b"/>
              <a:pathLst>
                <a:path w="414" h="574">
                  <a:moveTo>
                    <a:pt x="389" y="511"/>
                  </a:moveTo>
                  <a:lnTo>
                    <a:pt x="389" y="505"/>
                  </a:lnTo>
                  <a:lnTo>
                    <a:pt x="396" y="505"/>
                  </a:lnTo>
                  <a:lnTo>
                    <a:pt x="407" y="505"/>
                  </a:lnTo>
                  <a:lnTo>
                    <a:pt x="414" y="505"/>
                  </a:lnTo>
                  <a:lnTo>
                    <a:pt x="414" y="486"/>
                  </a:lnTo>
                  <a:lnTo>
                    <a:pt x="414" y="457"/>
                  </a:lnTo>
                  <a:lnTo>
                    <a:pt x="414" y="432"/>
                  </a:lnTo>
                  <a:lnTo>
                    <a:pt x="414" y="414"/>
                  </a:lnTo>
                  <a:lnTo>
                    <a:pt x="407" y="388"/>
                  </a:lnTo>
                  <a:lnTo>
                    <a:pt x="407" y="370"/>
                  </a:lnTo>
                  <a:lnTo>
                    <a:pt x="407" y="345"/>
                  </a:lnTo>
                  <a:lnTo>
                    <a:pt x="407" y="315"/>
                  </a:lnTo>
                  <a:lnTo>
                    <a:pt x="396" y="302"/>
                  </a:lnTo>
                  <a:lnTo>
                    <a:pt x="396" y="272"/>
                  </a:lnTo>
                  <a:lnTo>
                    <a:pt x="389" y="247"/>
                  </a:lnTo>
                  <a:lnTo>
                    <a:pt x="378" y="221"/>
                  </a:lnTo>
                  <a:lnTo>
                    <a:pt x="371" y="203"/>
                  </a:lnTo>
                  <a:lnTo>
                    <a:pt x="371" y="178"/>
                  </a:lnTo>
                  <a:lnTo>
                    <a:pt x="359" y="149"/>
                  </a:lnTo>
                  <a:lnTo>
                    <a:pt x="353" y="131"/>
                  </a:lnTo>
                  <a:lnTo>
                    <a:pt x="341" y="116"/>
                  </a:lnTo>
                  <a:lnTo>
                    <a:pt x="327" y="98"/>
                  </a:lnTo>
                  <a:lnTo>
                    <a:pt x="316" y="87"/>
                  </a:lnTo>
                  <a:lnTo>
                    <a:pt x="308" y="69"/>
                  </a:lnTo>
                  <a:lnTo>
                    <a:pt x="298" y="61"/>
                  </a:lnTo>
                  <a:lnTo>
                    <a:pt x="280" y="43"/>
                  </a:lnTo>
                  <a:lnTo>
                    <a:pt x="272" y="36"/>
                  </a:lnTo>
                  <a:lnTo>
                    <a:pt x="265" y="18"/>
                  </a:lnTo>
                  <a:lnTo>
                    <a:pt x="247" y="18"/>
                  </a:lnTo>
                  <a:lnTo>
                    <a:pt x="229" y="18"/>
                  </a:lnTo>
                  <a:lnTo>
                    <a:pt x="204" y="7"/>
                  </a:lnTo>
                  <a:lnTo>
                    <a:pt x="186" y="7"/>
                  </a:lnTo>
                  <a:lnTo>
                    <a:pt x="168" y="7"/>
                  </a:lnTo>
                  <a:lnTo>
                    <a:pt x="150" y="7"/>
                  </a:lnTo>
                  <a:lnTo>
                    <a:pt x="124" y="0"/>
                  </a:lnTo>
                  <a:lnTo>
                    <a:pt x="106" y="0"/>
                  </a:lnTo>
                  <a:lnTo>
                    <a:pt x="95" y="25"/>
                  </a:lnTo>
                  <a:lnTo>
                    <a:pt x="81" y="43"/>
                  </a:lnTo>
                  <a:lnTo>
                    <a:pt x="62" y="61"/>
                  </a:lnTo>
                  <a:lnTo>
                    <a:pt x="51" y="87"/>
                  </a:lnTo>
                  <a:lnTo>
                    <a:pt x="33" y="106"/>
                  </a:lnTo>
                  <a:lnTo>
                    <a:pt x="26" y="124"/>
                  </a:lnTo>
                  <a:lnTo>
                    <a:pt x="8" y="149"/>
                  </a:lnTo>
                  <a:lnTo>
                    <a:pt x="0" y="167"/>
                  </a:lnTo>
                  <a:lnTo>
                    <a:pt x="0" y="193"/>
                  </a:lnTo>
                  <a:lnTo>
                    <a:pt x="8" y="211"/>
                  </a:lnTo>
                  <a:lnTo>
                    <a:pt x="8" y="239"/>
                  </a:lnTo>
                  <a:lnTo>
                    <a:pt x="18" y="265"/>
                  </a:lnTo>
                  <a:lnTo>
                    <a:pt x="26" y="284"/>
                  </a:lnTo>
                  <a:lnTo>
                    <a:pt x="26" y="309"/>
                  </a:lnTo>
                  <a:lnTo>
                    <a:pt x="33" y="333"/>
                  </a:lnTo>
                  <a:lnTo>
                    <a:pt x="44" y="363"/>
                  </a:lnTo>
                  <a:lnTo>
                    <a:pt x="51" y="378"/>
                  </a:lnTo>
                  <a:lnTo>
                    <a:pt x="62" y="396"/>
                  </a:lnTo>
                  <a:lnTo>
                    <a:pt x="69" y="414"/>
                  </a:lnTo>
                  <a:lnTo>
                    <a:pt x="81" y="432"/>
                  </a:lnTo>
                  <a:lnTo>
                    <a:pt x="95" y="450"/>
                  </a:lnTo>
                  <a:lnTo>
                    <a:pt x="106" y="468"/>
                  </a:lnTo>
                  <a:lnTo>
                    <a:pt x="113" y="486"/>
                  </a:lnTo>
                  <a:lnTo>
                    <a:pt x="124" y="505"/>
                  </a:lnTo>
                  <a:lnTo>
                    <a:pt x="142" y="511"/>
                  </a:lnTo>
                  <a:lnTo>
                    <a:pt x="150" y="519"/>
                  </a:lnTo>
                  <a:lnTo>
                    <a:pt x="157" y="530"/>
                  </a:lnTo>
                  <a:lnTo>
                    <a:pt x="175" y="538"/>
                  </a:lnTo>
                  <a:lnTo>
                    <a:pt x="186" y="548"/>
                  </a:lnTo>
                  <a:lnTo>
                    <a:pt x="193" y="556"/>
                  </a:lnTo>
                  <a:lnTo>
                    <a:pt x="204" y="566"/>
                  </a:lnTo>
                  <a:lnTo>
                    <a:pt x="218" y="574"/>
                  </a:lnTo>
                  <a:lnTo>
                    <a:pt x="229" y="566"/>
                  </a:lnTo>
                  <a:lnTo>
                    <a:pt x="236" y="556"/>
                  </a:lnTo>
                  <a:lnTo>
                    <a:pt x="247" y="556"/>
                  </a:lnTo>
                  <a:lnTo>
                    <a:pt x="254" y="548"/>
                  </a:lnTo>
                  <a:lnTo>
                    <a:pt x="265" y="538"/>
                  </a:lnTo>
                  <a:lnTo>
                    <a:pt x="272" y="530"/>
                  </a:lnTo>
                  <a:lnTo>
                    <a:pt x="290" y="530"/>
                  </a:lnTo>
                  <a:lnTo>
                    <a:pt x="298" y="519"/>
                  </a:lnTo>
                  <a:lnTo>
                    <a:pt x="308" y="519"/>
                  </a:lnTo>
                  <a:lnTo>
                    <a:pt x="316" y="519"/>
                  </a:lnTo>
                  <a:lnTo>
                    <a:pt x="327" y="511"/>
                  </a:lnTo>
                  <a:lnTo>
                    <a:pt x="341" y="511"/>
                  </a:lnTo>
                  <a:lnTo>
                    <a:pt x="353" y="511"/>
                  </a:lnTo>
                  <a:lnTo>
                    <a:pt x="359" y="511"/>
                  </a:lnTo>
                  <a:lnTo>
                    <a:pt x="378" y="511"/>
                  </a:lnTo>
                  <a:lnTo>
                    <a:pt x="389" y="511"/>
                  </a:lnTo>
                  <a:close/>
                </a:path>
              </a:pathLst>
            </a:custGeom>
            <a:solidFill>
              <a:srgbClr val="CE297C">
                <a:alpha val="10001"/>
              </a:srgbClr>
            </a:solidFill>
            <a:ln w="9525">
              <a:noFill/>
              <a:round/>
              <a:headEnd/>
              <a:tailEnd/>
            </a:ln>
          </p:spPr>
          <p:txBody>
            <a:bodyPr/>
            <a:lstStyle/>
            <a:p>
              <a:endParaRPr lang="ar-SA"/>
            </a:p>
          </p:txBody>
        </p:sp>
        <p:sp>
          <p:nvSpPr>
            <p:cNvPr id="3726" name="Freeform 654"/>
            <p:cNvSpPr>
              <a:spLocks/>
            </p:cNvSpPr>
            <p:nvPr/>
          </p:nvSpPr>
          <p:spPr bwMode="auto">
            <a:xfrm>
              <a:off x="3554" y="1316"/>
              <a:ext cx="84" cy="115"/>
            </a:xfrm>
            <a:custGeom>
              <a:avLst/>
              <a:gdLst/>
              <a:ahLst/>
              <a:cxnLst>
                <a:cxn ang="0">
                  <a:pos x="327" y="405"/>
                </a:cxn>
                <a:cxn ang="0">
                  <a:pos x="334" y="387"/>
                </a:cxn>
                <a:cxn ang="0">
                  <a:pos x="334" y="351"/>
                </a:cxn>
                <a:cxn ang="0">
                  <a:pos x="334" y="308"/>
                </a:cxn>
                <a:cxn ang="0">
                  <a:pos x="334" y="272"/>
                </a:cxn>
                <a:cxn ang="0">
                  <a:pos x="327" y="239"/>
                </a:cxn>
                <a:cxn ang="0">
                  <a:pos x="316" y="203"/>
                </a:cxn>
                <a:cxn ang="0">
                  <a:pos x="309" y="159"/>
                </a:cxn>
                <a:cxn ang="0">
                  <a:pos x="291" y="123"/>
                </a:cxn>
                <a:cxn ang="0">
                  <a:pos x="279" y="87"/>
                </a:cxn>
                <a:cxn ang="0">
                  <a:pos x="265" y="72"/>
                </a:cxn>
                <a:cxn ang="0">
                  <a:pos x="246" y="54"/>
                </a:cxn>
                <a:cxn ang="0">
                  <a:pos x="228" y="25"/>
                </a:cxn>
                <a:cxn ang="0">
                  <a:pos x="203" y="18"/>
                </a:cxn>
                <a:cxn ang="0">
                  <a:pos x="167" y="10"/>
                </a:cxn>
                <a:cxn ang="0">
                  <a:pos x="142" y="10"/>
                </a:cxn>
                <a:cxn ang="0">
                  <a:pos x="106" y="0"/>
                </a:cxn>
                <a:cxn ang="0">
                  <a:pos x="80" y="18"/>
                </a:cxn>
                <a:cxn ang="0">
                  <a:pos x="62" y="54"/>
                </a:cxn>
                <a:cxn ang="0">
                  <a:pos x="33" y="87"/>
                </a:cxn>
                <a:cxn ang="0">
                  <a:pos x="19" y="115"/>
                </a:cxn>
                <a:cxn ang="0">
                  <a:pos x="7" y="148"/>
                </a:cxn>
                <a:cxn ang="0">
                  <a:pos x="19" y="196"/>
                </a:cxn>
                <a:cxn ang="0">
                  <a:pos x="25" y="227"/>
                </a:cxn>
                <a:cxn ang="0">
                  <a:pos x="33" y="264"/>
                </a:cxn>
                <a:cxn ang="0">
                  <a:pos x="44" y="300"/>
                </a:cxn>
                <a:cxn ang="0">
                  <a:pos x="62" y="333"/>
                </a:cxn>
                <a:cxn ang="0">
                  <a:pos x="80" y="362"/>
                </a:cxn>
                <a:cxn ang="0">
                  <a:pos x="95" y="387"/>
                </a:cxn>
                <a:cxn ang="0">
                  <a:pos x="113" y="413"/>
                </a:cxn>
                <a:cxn ang="0">
                  <a:pos x="131" y="424"/>
                </a:cxn>
                <a:cxn ang="0">
                  <a:pos x="149" y="442"/>
                </a:cxn>
                <a:cxn ang="0">
                  <a:pos x="167" y="450"/>
                </a:cxn>
                <a:cxn ang="0">
                  <a:pos x="185" y="450"/>
                </a:cxn>
                <a:cxn ang="0">
                  <a:pos x="203" y="442"/>
                </a:cxn>
                <a:cxn ang="0">
                  <a:pos x="218" y="432"/>
                </a:cxn>
                <a:cxn ang="0">
                  <a:pos x="236" y="424"/>
                </a:cxn>
                <a:cxn ang="0">
                  <a:pos x="254" y="413"/>
                </a:cxn>
                <a:cxn ang="0">
                  <a:pos x="273" y="413"/>
                </a:cxn>
                <a:cxn ang="0">
                  <a:pos x="291" y="413"/>
                </a:cxn>
                <a:cxn ang="0">
                  <a:pos x="309" y="405"/>
                </a:cxn>
              </a:cxnLst>
              <a:rect l="0" t="0" r="r" b="b"/>
              <a:pathLst>
                <a:path w="334" h="460">
                  <a:moveTo>
                    <a:pt x="316" y="405"/>
                  </a:moveTo>
                  <a:lnTo>
                    <a:pt x="327" y="405"/>
                  </a:lnTo>
                  <a:lnTo>
                    <a:pt x="334" y="405"/>
                  </a:lnTo>
                  <a:lnTo>
                    <a:pt x="334" y="387"/>
                  </a:lnTo>
                  <a:lnTo>
                    <a:pt x="334" y="369"/>
                  </a:lnTo>
                  <a:lnTo>
                    <a:pt x="334" y="351"/>
                  </a:lnTo>
                  <a:lnTo>
                    <a:pt x="334" y="333"/>
                  </a:lnTo>
                  <a:lnTo>
                    <a:pt x="334" y="308"/>
                  </a:lnTo>
                  <a:lnTo>
                    <a:pt x="334" y="290"/>
                  </a:lnTo>
                  <a:lnTo>
                    <a:pt x="334" y="272"/>
                  </a:lnTo>
                  <a:lnTo>
                    <a:pt x="334" y="257"/>
                  </a:lnTo>
                  <a:lnTo>
                    <a:pt x="327" y="239"/>
                  </a:lnTo>
                  <a:lnTo>
                    <a:pt x="316" y="221"/>
                  </a:lnTo>
                  <a:lnTo>
                    <a:pt x="316" y="203"/>
                  </a:lnTo>
                  <a:lnTo>
                    <a:pt x="309" y="178"/>
                  </a:lnTo>
                  <a:lnTo>
                    <a:pt x="309" y="159"/>
                  </a:lnTo>
                  <a:lnTo>
                    <a:pt x="297" y="141"/>
                  </a:lnTo>
                  <a:lnTo>
                    <a:pt x="291" y="123"/>
                  </a:lnTo>
                  <a:lnTo>
                    <a:pt x="291" y="105"/>
                  </a:lnTo>
                  <a:lnTo>
                    <a:pt x="279" y="87"/>
                  </a:lnTo>
                  <a:lnTo>
                    <a:pt x="273" y="79"/>
                  </a:lnTo>
                  <a:lnTo>
                    <a:pt x="265" y="72"/>
                  </a:lnTo>
                  <a:lnTo>
                    <a:pt x="254" y="61"/>
                  </a:lnTo>
                  <a:lnTo>
                    <a:pt x="246" y="54"/>
                  </a:lnTo>
                  <a:lnTo>
                    <a:pt x="236" y="36"/>
                  </a:lnTo>
                  <a:lnTo>
                    <a:pt x="228" y="25"/>
                  </a:lnTo>
                  <a:lnTo>
                    <a:pt x="218" y="18"/>
                  </a:lnTo>
                  <a:lnTo>
                    <a:pt x="203" y="18"/>
                  </a:lnTo>
                  <a:lnTo>
                    <a:pt x="185" y="10"/>
                  </a:lnTo>
                  <a:lnTo>
                    <a:pt x="167" y="10"/>
                  </a:lnTo>
                  <a:lnTo>
                    <a:pt x="156" y="10"/>
                  </a:lnTo>
                  <a:lnTo>
                    <a:pt x="142" y="10"/>
                  </a:lnTo>
                  <a:lnTo>
                    <a:pt x="124" y="10"/>
                  </a:lnTo>
                  <a:lnTo>
                    <a:pt x="106" y="0"/>
                  </a:lnTo>
                  <a:lnTo>
                    <a:pt x="88" y="0"/>
                  </a:lnTo>
                  <a:lnTo>
                    <a:pt x="80" y="18"/>
                  </a:lnTo>
                  <a:lnTo>
                    <a:pt x="70" y="36"/>
                  </a:lnTo>
                  <a:lnTo>
                    <a:pt x="62" y="54"/>
                  </a:lnTo>
                  <a:lnTo>
                    <a:pt x="44" y="72"/>
                  </a:lnTo>
                  <a:lnTo>
                    <a:pt x="33" y="87"/>
                  </a:lnTo>
                  <a:lnTo>
                    <a:pt x="25" y="97"/>
                  </a:lnTo>
                  <a:lnTo>
                    <a:pt x="19" y="115"/>
                  </a:lnTo>
                  <a:lnTo>
                    <a:pt x="0" y="133"/>
                  </a:lnTo>
                  <a:lnTo>
                    <a:pt x="7" y="148"/>
                  </a:lnTo>
                  <a:lnTo>
                    <a:pt x="7" y="166"/>
                  </a:lnTo>
                  <a:lnTo>
                    <a:pt x="19" y="196"/>
                  </a:lnTo>
                  <a:lnTo>
                    <a:pt x="19" y="209"/>
                  </a:lnTo>
                  <a:lnTo>
                    <a:pt x="25" y="227"/>
                  </a:lnTo>
                  <a:lnTo>
                    <a:pt x="25" y="246"/>
                  </a:lnTo>
                  <a:lnTo>
                    <a:pt x="33" y="264"/>
                  </a:lnTo>
                  <a:lnTo>
                    <a:pt x="33" y="290"/>
                  </a:lnTo>
                  <a:lnTo>
                    <a:pt x="44" y="300"/>
                  </a:lnTo>
                  <a:lnTo>
                    <a:pt x="51" y="318"/>
                  </a:lnTo>
                  <a:lnTo>
                    <a:pt x="62" y="333"/>
                  </a:lnTo>
                  <a:lnTo>
                    <a:pt x="70" y="344"/>
                  </a:lnTo>
                  <a:lnTo>
                    <a:pt x="80" y="362"/>
                  </a:lnTo>
                  <a:lnTo>
                    <a:pt x="88" y="380"/>
                  </a:lnTo>
                  <a:lnTo>
                    <a:pt x="95" y="387"/>
                  </a:lnTo>
                  <a:lnTo>
                    <a:pt x="106" y="405"/>
                  </a:lnTo>
                  <a:lnTo>
                    <a:pt x="113" y="413"/>
                  </a:lnTo>
                  <a:lnTo>
                    <a:pt x="124" y="413"/>
                  </a:lnTo>
                  <a:lnTo>
                    <a:pt x="131" y="424"/>
                  </a:lnTo>
                  <a:lnTo>
                    <a:pt x="142" y="432"/>
                  </a:lnTo>
                  <a:lnTo>
                    <a:pt x="149" y="442"/>
                  </a:lnTo>
                  <a:lnTo>
                    <a:pt x="156" y="442"/>
                  </a:lnTo>
                  <a:lnTo>
                    <a:pt x="167" y="450"/>
                  </a:lnTo>
                  <a:lnTo>
                    <a:pt x="174" y="460"/>
                  </a:lnTo>
                  <a:lnTo>
                    <a:pt x="185" y="450"/>
                  </a:lnTo>
                  <a:lnTo>
                    <a:pt x="192" y="450"/>
                  </a:lnTo>
                  <a:lnTo>
                    <a:pt x="203" y="442"/>
                  </a:lnTo>
                  <a:lnTo>
                    <a:pt x="210" y="442"/>
                  </a:lnTo>
                  <a:lnTo>
                    <a:pt x="218" y="432"/>
                  </a:lnTo>
                  <a:lnTo>
                    <a:pt x="228" y="424"/>
                  </a:lnTo>
                  <a:lnTo>
                    <a:pt x="236" y="424"/>
                  </a:lnTo>
                  <a:lnTo>
                    <a:pt x="246" y="413"/>
                  </a:lnTo>
                  <a:lnTo>
                    <a:pt x="254" y="413"/>
                  </a:lnTo>
                  <a:lnTo>
                    <a:pt x="265" y="413"/>
                  </a:lnTo>
                  <a:lnTo>
                    <a:pt x="273" y="413"/>
                  </a:lnTo>
                  <a:lnTo>
                    <a:pt x="279" y="413"/>
                  </a:lnTo>
                  <a:lnTo>
                    <a:pt x="291" y="413"/>
                  </a:lnTo>
                  <a:lnTo>
                    <a:pt x="297" y="405"/>
                  </a:lnTo>
                  <a:lnTo>
                    <a:pt x="309" y="405"/>
                  </a:lnTo>
                  <a:lnTo>
                    <a:pt x="316" y="405"/>
                  </a:lnTo>
                  <a:close/>
                </a:path>
              </a:pathLst>
            </a:custGeom>
            <a:solidFill>
              <a:srgbClr val="C72978">
                <a:alpha val="10001"/>
              </a:srgbClr>
            </a:solidFill>
            <a:ln w="9525">
              <a:noFill/>
              <a:round/>
              <a:headEnd/>
              <a:tailEnd/>
            </a:ln>
          </p:spPr>
          <p:txBody>
            <a:bodyPr/>
            <a:lstStyle/>
            <a:p>
              <a:endParaRPr lang="ar-SA"/>
            </a:p>
          </p:txBody>
        </p:sp>
        <p:sp>
          <p:nvSpPr>
            <p:cNvPr id="3727" name="Freeform 655"/>
            <p:cNvSpPr>
              <a:spLocks/>
            </p:cNvSpPr>
            <p:nvPr/>
          </p:nvSpPr>
          <p:spPr bwMode="auto">
            <a:xfrm>
              <a:off x="3572" y="1342"/>
              <a:ext cx="64" cy="87"/>
            </a:xfrm>
            <a:custGeom>
              <a:avLst/>
              <a:gdLst/>
              <a:ahLst/>
              <a:cxnLst>
                <a:cxn ang="0">
                  <a:pos x="239" y="308"/>
                </a:cxn>
                <a:cxn ang="0">
                  <a:pos x="257" y="300"/>
                </a:cxn>
                <a:cxn ang="0">
                  <a:pos x="246" y="195"/>
                </a:cxn>
                <a:cxn ang="0">
                  <a:pos x="209" y="79"/>
                </a:cxn>
                <a:cxn ang="0">
                  <a:pos x="158" y="10"/>
                </a:cxn>
                <a:cxn ang="0">
                  <a:pos x="72" y="0"/>
                </a:cxn>
                <a:cxn ang="0">
                  <a:pos x="0" y="98"/>
                </a:cxn>
                <a:cxn ang="0">
                  <a:pos x="25" y="213"/>
                </a:cxn>
                <a:cxn ang="0">
                  <a:pos x="79" y="300"/>
                </a:cxn>
                <a:cxn ang="0">
                  <a:pos x="133" y="345"/>
                </a:cxn>
                <a:cxn ang="0">
                  <a:pos x="184" y="319"/>
                </a:cxn>
                <a:cxn ang="0">
                  <a:pos x="239" y="308"/>
                </a:cxn>
              </a:cxnLst>
              <a:rect l="0" t="0" r="r" b="b"/>
              <a:pathLst>
                <a:path w="257" h="345">
                  <a:moveTo>
                    <a:pt x="239" y="308"/>
                  </a:moveTo>
                  <a:lnTo>
                    <a:pt x="257" y="300"/>
                  </a:lnTo>
                  <a:lnTo>
                    <a:pt x="246" y="195"/>
                  </a:lnTo>
                  <a:lnTo>
                    <a:pt x="209" y="79"/>
                  </a:lnTo>
                  <a:lnTo>
                    <a:pt x="158" y="10"/>
                  </a:lnTo>
                  <a:lnTo>
                    <a:pt x="72" y="0"/>
                  </a:lnTo>
                  <a:lnTo>
                    <a:pt x="0" y="98"/>
                  </a:lnTo>
                  <a:lnTo>
                    <a:pt x="25" y="213"/>
                  </a:lnTo>
                  <a:lnTo>
                    <a:pt x="79" y="300"/>
                  </a:lnTo>
                  <a:lnTo>
                    <a:pt x="133" y="345"/>
                  </a:lnTo>
                  <a:lnTo>
                    <a:pt x="184" y="319"/>
                  </a:lnTo>
                  <a:lnTo>
                    <a:pt x="239" y="308"/>
                  </a:lnTo>
                  <a:close/>
                </a:path>
              </a:pathLst>
            </a:custGeom>
            <a:solidFill>
              <a:srgbClr val="BF2673">
                <a:alpha val="10001"/>
              </a:srgbClr>
            </a:solidFill>
            <a:ln w="9525">
              <a:noFill/>
              <a:round/>
              <a:headEnd/>
              <a:tailEnd/>
            </a:ln>
          </p:spPr>
          <p:txBody>
            <a:bodyPr/>
            <a:lstStyle/>
            <a:p>
              <a:endParaRPr lang="ar-SA"/>
            </a:p>
          </p:txBody>
        </p:sp>
        <p:sp>
          <p:nvSpPr>
            <p:cNvPr id="3728" name="Freeform 656"/>
            <p:cNvSpPr>
              <a:spLocks/>
            </p:cNvSpPr>
            <p:nvPr/>
          </p:nvSpPr>
          <p:spPr bwMode="auto">
            <a:xfrm>
              <a:off x="3927" y="1442"/>
              <a:ext cx="338" cy="260"/>
            </a:xfrm>
            <a:custGeom>
              <a:avLst/>
              <a:gdLst/>
              <a:ahLst/>
              <a:cxnLst>
                <a:cxn ang="0">
                  <a:pos x="33" y="467"/>
                </a:cxn>
                <a:cxn ang="0">
                  <a:pos x="0" y="395"/>
                </a:cxn>
                <a:cxn ang="0">
                  <a:pos x="360" y="149"/>
                </a:cxn>
                <a:cxn ang="0">
                  <a:pos x="795" y="0"/>
                </a:cxn>
                <a:cxn ang="0">
                  <a:pos x="1110" y="43"/>
                </a:cxn>
                <a:cxn ang="0">
                  <a:pos x="1351" y="370"/>
                </a:cxn>
                <a:cxn ang="0">
                  <a:pos x="1173" y="856"/>
                </a:cxn>
                <a:cxn ang="0">
                  <a:pos x="759" y="1023"/>
                </a:cxn>
                <a:cxn ang="0">
                  <a:pos x="371" y="1041"/>
                </a:cxn>
                <a:cxn ang="0">
                  <a:pos x="124" y="932"/>
                </a:cxn>
                <a:cxn ang="0">
                  <a:pos x="124" y="678"/>
                </a:cxn>
                <a:cxn ang="0">
                  <a:pos x="33" y="467"/>
                </a:cxn>
              </a:cxnLst>
              <a:rect l="0" t="0" r="r" b="b"/>
              <a:pathLst>
                <a:path w="1351" h="1041">
                  <a:moveTo>
                    <a:pt x="33" y="467"/>
                  </a:moveTo>
                  <a:lnTo>
                    <a:pt x="0" y="395"/>
                  </a:lnTo>
                  <a:lnTo>
                    <a:pt x="360" y="149"/>
                  </a:lnTo>
                  <a:lnTo>
                    <a:pt x="795" y="0"/>
                  </a:lnTo>
                  <a:lnTo>
                    <a:pt x="1110" y="43"/>
                  </a:lnTo>
                  <a:lnTo>
                    <a:pt x="1351" y="370"/>
                  </a:lnTo>
                  <a:lnTo>
                    <a:pt x="1173" y="856"/>
                  </a:lnTo>
                  <a:lnTo>
                    <a:pt x="759" y="1023"/>
                  </a:lnTo>
                  <a:lnTo>
                    <a:pt x="371" y="1041"/>
                  </a:lnTo>
                  <a:lnTo>
                    <a:pt x="124" y="932"/>
                  </a:lnTo>
                  <a:lnTo>
                    <a:pt x="124" y="678"/>
                  </a:lnTo>
                  <a:lnTo>
                    <a:pt x="33" y="467"/>
                  </a:lnTo>
                  <a:close/>
                </a:path>
              </a:pathLst>
            </a:custGeom>
            <a:solidFill>
              <a:srgbClr val="FF3399">
                <a:alpha val="10001"/>
              </a:srgbClr>
            </a:solidFill>
            <a:ln w="9525">
              <a:noFill/>
              <a:round/>
              <a:headEnd/>
              <a:tailEnd/>
            </a:ln>
          </p:spPr>
          <p:txBody>
            <a:bodyPr/>
            <a:lstStyle/>
            <a:p>
              <a:endParaRPr lang="ar-SA"/>
            </a:p>
          </p:txBody>
        </p:sp>
        <p:sp>
          <p:nvSpPr>
            <p:cNvPr id="3729" name="Freeform 657"/>
            <p:cNvSpPr>
              <a:spLocks/>
            </p:cNvSpPr>
            <p:nvPr/>
          </p:nvSpPr>
          <p:spPr bwMode="auto">
            <a:xfrm>
              <a:off x="3929" y="1455"/>
              <a:ext cx="306" cy="238"/>
            </a:xfrm>
            <a:custGeom>
              <a:avLst/>
              <a:gdLst/>
              <a:ahLst/>
              <a:cxnLst>
                <a:cxn ang="0">
                  <a:pos x="18" y="417"/>
                </a:cxn>
                <a:cxn ang="0">
                  <a:pos x="18" y="399"/>
                </a:cxn>
                <a:cxn ang="0">
                  <a:pos x="11" y="381"/>
                </a:cxn>
                <a:cxn ang="0">
                  <a:pos x="0" y="371"/>
                </a:cxn>
                <a:cxn ang="0">
                  <a:pos x="36" y="338"/>
                </a:cxn>
                <a:cxn ang="0">
                  <a:pos x="124" y="277"/>
                </a:cxn>
                <a:cxn ang="0">
                  <a:pos x="204" y="222"/>
                </a:cxn>
                <a:cxn ang="0">
                  <a:pos x="284" y="168"/>
                </a:cxn>
                <a:cxn ang="0">
                  <a:pos x="371" y="124"/>
                </a:cxn>
                <a:cxn ang="0">
                  <a:pos x="476" y="91"/>
                </a:cxn>
                <a:cxn ang="0">
                  <a:pos x="574" y="54"/>
                </a:cxn>
                <a:cxn ang="0">
                  <a:pos x="672" y="18"/>
                </a:cxn>
                <a:cxn ang="0">
                  <a:pos x="759" y="0"/>
                </a:cxn>
                <a:cxn ang="0">
                  <a:pos x="831" y="11"/>
                </a:cxn>
                <a:cxn ang="0">
                  <a:pos x="912" y="29"/>
                </a:cxn>
                <a:cxn ang="0">
                  <a:pos x="981" y="36"/>
                </a:cxn>
                <a:cxn ang="0">
                  <a:pos x="1042" y="73"/>
                </a:cxn>
                <a:cxn ang="0">
                  <a:pos x="1096" y="153"/>
                </a:cxn>
                <a:cxn ang="0">
                  <a:pos x="1147" y="232"/>
                </a:cxn>
                <a:cxn ang="0">
                  <a:pos x="1202" y="302"/>
                </a:cxn>
                <a:cxn ang="0">
                  <a:pos x="1209" y="399"/>
                </a:cxn>
                <a:cxn ang="0">
                  <a:pos x="1176" y="504"/>
                </a:cxn>
                <a:cxn ang="0">
                  <a:pos x="1129" y="621"/>
                </a:cxn>
                <a:cxn ang="0">
                  <a:pos x="1096" y="726"/>
                </a:cxn>
                <a:cxn ang="0">
                  <a:pos x="1024" y="806"/>
                </a:cxn>
                <a:cxn ang="0">
                  <a:pos x="926" y="839"/>
                </a:cxn>
                <a:cxn ang="0">
                  <a:pos x="831" y="882"/>
                </a:cxn>
                <a:cxn ang="0">
                  <a:pos x="734" y="918"/>
                </a:cxn>
                <a:cxn ang="0">
                  <a:pos x="646" y="948"/>
                </a:cxn>
                <a:cxn ang="0">
                  <a:pos x="556" y="948"/>
                </a:cxn>
                <a:cxn ang="0">
                  <a:pos x="468" y="955"/>
                </a:cxn>
                <a:cxn ang="0">
                  <a:pos x="382" y="955"/>
                </a:cxn>
                <a:cxn ang="0">
                  <a:pos x="310" y="948"/>
                </a:cxn>
                <a:cxn ang="0">
                  <a:pos x="247" y="918"/>
                </a:cxn>
                <a:cxn ang="0">
                  <a:pos x="196" y="893"/>
                </a:cxn>
                <a:cxn ang="0">
                  <a:pos x="142" y="867"/>
                </a:cxn>
                <a:cxn ang="0">
                  <a:pos x="106" y="821"/>
                </a:cxn>
                <a:cxn ang="0">
                  <a:pos x="106" y="770"/>
                </a:cxn>
                <a:cxn ang="0">
                  <a:pos x="106" y="707"/>
                </a:cxn>
                <a:cxn ang="0">
                  <a:pos x="106" y="653"/>
                </a:cxn>
                <a:cxn ang="0">
                  <a:pos x="99" y="603"/>
                </a:cxn>
                <a:cxn ang="0">
                  <a:pos x="81" y="549"/>
                </a:cxn>
                <a:cxn ang="0">
                  <a:pos x="56" y="494"/>
                </a:cxn>
                <a:cxn ang="0">
                  <a:pos x="36" y="450"/>
                </a:cxn>
              </a:cxnLst>
              <a:rect l="0" t="0" r="r" b="b"/>
              <a:pathLst>
                <a:path w="1227" h="955">
                  <a:moveTo>
                    <a:pt x="26" y="425"/>
                  </a:moveTo>
                  <a:lnTo>
                    <a:pt x="18" y="417"/>
                  </a:lnTo>
                  <a:lnTo>
                    <a:pt x="18" y="407"/>
                  </a:lnTo>
                  <a:lnTo>
                    <a:pt x="18" y="399"/>
                  </a:lnTo>
                  <a:lnTo>
                    <a:pt x="11" y="389"/>
                  </a:lnTo>
                  <a:lnTo>
                    <a:pt x="11" y="381"/>
                  </a:lnTo>
                  <a:lnTo>
                    <a:pt x="0" y="381"/>
                  </a:lnTo>
                  <a:lnTo>
                    <a:pt x="0" y="371"/>
                  </a:lnTo>
                  <a:lnTo>
                    <a:pt x="0" y="363"/>
                  </a:lnTo>
                  <a:lnTo>
                    <a:pt x="36" y="338"/>
                  </a:lnTo>
                  <a:lnTo>
                    <a:pt x="81" y="308"/>
                  </a:lnTo>
                  <a:lnTo>
                    <a:pt x="124" y="277"/>
                  </a:lnTo>
                  <a:lnTo>
                    <a:pt x="160" y="247"/>
                  </a:lnTo>
                  <a:lnTo>
                    <a:pt x="204" y="222"/>
                  </a:lnTo>
                  <a:lnTo>
                    <a:pt x="240" y="196"/>
                  </a:lnTo>
                  <a:lnTo>
                    <a:pt x="284" y="168"/>
                  </a:lnTo>
                  <a:lnTo>
                    <a:pt x="328" y="142"/>
                  </a:lnTo>
                  <a:lnTo>
                    <a:pt x="371" y="124"/>
                  </a:lnTo>
                  <a:lnTo>
                    <a:pt x="425" y="105"/>
                  </a:lnTo>
                  <a:lnTo>
                    <a:pt x="476" y="91"/>
                  </a:lnTo>
                  <a:lnTo>
                    <a:pt x="523" y="73"/>
                  </a:lnTo>
                  <a:lnTo>
                    <a:pt x="574" y="54"/>
                  </a:lnTo>
                  <a:lnTo>
                    <a:pt x="628" y="36"/>
                  </a:lnTo>
                  <a:lnTo>
                    <a:pt x="672" y="18"/>
                  </a:lnTo>
                  <a:lnTo>
                    <a:pt x="727" y="0"/>
                  </a:lnTo>
                  <a:lnTo>
                    <a:pt x="759" y="0"/>
                  </a:lnTo>
                  <a:lnTo>
                    <a:pt x="795" y="11"/>
                  </a:lnTo>
                  <a:lnTo>
                    <a:pt x="831" y="11"/>
                  </a:lnTo>
                  <a:lnTo>
                    <a:pt x="864" y="18"/>
                  </a:lnTo>
                  <a:lnTo>
                    <a:pt x="912" y="29"/>
                  </a:lnTo>
                  <a:lnTo>
                    <a:pt x="944" y="29"/>
                  </a:lnTo>
                  <a:lnTo>
                    <a:pt x="981" y="36"/>
                  </a:lnTo>
                  <a:lnTo>
                    <a:pt x="1017" y="36"/>
                  </a:lnTo>
                  <a:lnTo>
                    <a:pt x="1042" y="73"/>
                  </a:lnTo>
                  <a:lnTo>
                    <a:pt x="1067" y="117"/>
                  </a:lnTo>
                  <a:lnTo>
                    <a:pt x="1096" y="153"/>
                  </a:lnTo>
                  <a:lnTo>
                    <a:pt x="1121" y="186"/>
                  </a:lnTo>
                  <a:lnTo>
                    <a:pt x="1147" y="232"/>
                  </a:lnTo>
                  <a:lnTo>
                    <a:pt x="1176" y="265"/>
                  </a:lnTo>
                  <a:lnTo>
                    <a:pt x="1202" y="302"/>
                  </a:lnTo>
                  <a:lnTo>
                    <a:pt x="1227" y="338"/>
                  </a:lnTo>
                  <a:lnTo>
                    <a:pt x="1209" y="399"/>
                  </a:lnTo>
                  <a:lnTo>
                    <a:pt x="1191" y="450"/>
                  </a:lnTo>
                  <a:lnTo>
                    <a:pt x="1176" y="504"/>
                  </a:lnTo>
                  <a:lnTo>
                    <a:pt x="1147" y="556"/>
                  </a:lnTo>
                  <a:lnTo>
                    <a:pt x="1129" y="621"/>
                  </a:lnTo>
                  <a:lnTo>
                    <a:pt x="1115" y="671"/>
                  </a:lnTo>
                  <a:lnTo>
                    <a:pt x="1096" y="726"/>
                  </a:lnTo>
                  <a:lnTo>
                    <a:pt x="1078" y="788"/>
                  </a:lnTo>
                  <a:lnTo>
                    <a:pt x="1024" y="806"/>
                  </a:lnTo>
                  <a:lnTo>
                    <a:pt x="981" y="821"/>
                  </a:lnTo>
                  <a:lnTo>
                    <a:pt x="926" y="839"/>
                  </a:lnTo>
                  <a:lnTo>
                    <a:pt x="882" y="867"/>
                  </a:lnTo>
                  <a:lnTo>
                    <a:pt x="831" y="882"/>
                  </a:lnTo>
                  <a:lnTo>
                    <a:pt x="788" y="900"/>
                  </a:lnTo>
                  <a:lnTo>
                    <a:pt x="734" y="918"/>
                  </a:lnTo>
                  <a:lnTo>
                    <a:pt x="691" y="936"/>
                  </a:lnTo>
                  <a:lnTo>
                    <a:pt x="646" y="948"/>
                  </a:lnTo>
                  <a:lnTo>
                    <a:pt x="600" y="948"/>
                  </a:lnTo>
                  <a:lnTo>
                    <a:pt x="556" y="948"/>
                  </a:lnTo>
                  <a:lnTo>
                    <a:pt x="513" y="948"/>
                  </a:lnTo>
                  <a:lnTo>
                    <a:pt x="468" y="955"/>
                  </a:lnTo>
                  <a:lnTo>
                    <a:pt x="425" y="955"/>
                  </a:lnTo>
                  <a:lnTo>
                    <a:pt x="382" y="955"/>
                  </a:lnTo>
                  <a:lnTo>
                    <a:pt x="338" y="955"/>
                  </a:lnTo>
                  <a:lnTo>
                    <a:pt x="310" y="948"/>
                  </a:lnTo>
                  <a:lnTo>
                    <a:pt x="273" y="930"/>
                  </a:lnTo>
                  <a:lnTo>
                    <a:pt x="247" y="918"/>
                  </a:lnTo>
                  <a:lnTo>
                    <a:pt x="222" y="900"/>
                  </a:lnTo>
                  <a:lnTo>
                    <a:pt x="196" y="893"/>
                  </a:lnTo>
                  <a:lnTo>
                    <a:pt x="168" y="875"/>
                  </a:lnTo>
                  <a:lnTo>
                    <a:pt x="142" y="867"/>
                  </a:lnTo>
                  <a:lnTo>
                    <a:pt x="117" y="849"/>
                  </a:lnTo>
                  <a:lnTo>
                    <a:pt x="106" y="821"/>
                  </a:lnTo>
                  <a:lnTo>
                    <a:pt x="106" y="795"/>
                  </a:lnTo>
                  <a:lnTo>
                    <a:pt x="106" y="770"/>
                  </a:lnTo>
                  <a:lnTo>
                    <a:pt x="106" y="744"/>
                  </a:lnTo>
                  <a:lnTo>
                    <a:pt x="106" y="707"/>
                  </a:lnTo>
                  <a:lnTo>
                    <a:pt x="106" y="682"/>
                  </a:lnTo>
                  <a:lnTo>
                    <a:pt x="106" y="653"/>
                  </a:lnTo>
                  <a:lnTo>
                    <a:pt x="106" y="628"/>
                  </a:lnTo>
                  <a:lnTo>
                    <a:pt x="99" y="603"/>
                  </a:lnTo>
                  <a:lnTo>
                    <a:pt x="87" y="574"/>
                  </a:lnTo>
                  <a:lnTo>
                    <a:pt x="81" y="549"/>
                  </a:lnTo>
                  <a:lnTo>
                    <a:pt x="62" y="523"/>
                  </a:lnTo>
                  <a:lnTo>
                    <a:pt x="56" y="494"/>
                  </a:lnTo>
                  <a:lnTo>
                    <a:pt x="44" y="480"/>
                  </a:lnTo>
                  <a:lnTo>
                    <a:pt x="36" y="450"/>
                  </a:lnTo>
                  <a:lnTo>
                    <a:pt x="26" y="425"/>
                  </a:lnTo>
                  <a:close/>
                </a:path>
              </a:pathLst>
            </a:custGeom>
            <a:solidFill>
              <a:srgbClr val="F83395">
                <a:alpha val="10001"/>
              </a:srgbClr>
            </a:solidFill>
            <a:ln w="9525">
              <a:noFill/>
              <a:round/>
              <a:headEnd/>
              <a:tailEnd/>
            </a:ln>
          </p:spPr>
          <p:txBody>
            <a:bodyPr/>
            <a:lstStyle/>
            <a:p>
              <a:endParaRPr lang="ar-SA"/>
            </a:p>
          </p:txBody>
        </p:sp>
        <p:sp>
          <p:nvSpPr>
            <p:cNvPr id="3730" name="Freeform 658"/>
            <p:cNvSpPr>
              <a:spLocks/>
            </p:cNvSpPr>
            <p:nvPr/>
          </p:nvSpPr>
          <p:spPr bwMode="auto">
            <a:xfrm>
              <a:off x="3929" y="1466"/>
              <a:ext cx="280" cy="218"/>
            </a:xfrm>
            <a:custGeom>
              <a:avLst/>
              <a:gdLst/>
              <a:ahLst/>
              <a:cxnLst>
                <a:cxn ang="0">
                  <a:pos x="26" y="381"/>
                </a:cxn>
                <a:cxn ang="0">
                  <a:pos x="18" y="373"/>
                </a:cxn>
                <a:cxn ang="0">
                  <a:pos x="11" y="355"/>
                </a:cxn>
                <a:cxn ang="0">
                  <a:pos x="0" y="345"/>
                </a:cxn>
                <a:cxn ang="0">
                  <a:pos x="36" y="312"/>
                </a:cxn>
                <a:cxn ang="0">
                  <a:pos x="117" y="258"/>
                </a:cxn>
                <a:cxn ang="0">
                  <a:pos x="186" y="214"/>
                </a:cxn>
                <a:cxn ang="0">
                  <a:pos x="265" y="160"/>
                </a:cxn>
                <a:cxn ang="0">
                  <a:pos x="346" y="116"/>
                </a:cxn>
                <a:cxn ang="0">
                  <a:pos x="432" y="91"/>
                </a:cxn>
                <a:cxn ang="0">
                  <a:pos x="523" y="55"/>
                </a:cxn>
                <a:cxn ang="0">
                  <a:pos x="618" y="18"/>
                </a:cxn>
                <a:cxn ang="0">
                  <a:pos x="697" y="10"/>
                </a:cxn>
                <a:cxn ang="0">
                  <a:pos x="759" y="18"/>
                </a:cxn>
                <a:cxn ang="0">
                  <a:pos x="831" y="29"/>
                </a:cxn>
                <a:cxn ang="0">
                  <a:pos x="893" y="36"/>
                </a:cxn>
                <a:cxn ang="0">
                  <a:pos x="955" y="73"/>
                </a:cxn>
                <a:cxn ang="0">
                  <a:pos x="999" y="142"/>
                </a:cxn>
                <a:cxn ang="0">
                  <a:pos x="1049" y="214"/>
                </a:cxn>
                <a:cxn ang="0">
                  <a:pos x="1096" y="282"/>
                </a:cxn>
                <a:cxn ang="0">
                  <a:pos x="1103" y="363"/>
                </a:cxn>
                <a:cxn ang="0">
                  <a:pos x="1067" y="468"/>
                </a:cxn>
                <a:cxn ang="0">
                  <a:pos x="1035" y="566"/>
                </a:cxn>
                <a:cxn ang="0">
                  <a:pos x="999" y="671"/>
                </a:cxn>
                <a:cxn ang="0">
                  <a:pos x="937" y="733"/>
                </a:cxn>
                <a:cxn ang="0">
                  <a:pos x="849" y="769"/>
                </a:cxn>
                <a:cxn ang="0">
                  <a:pos x="759" y="805"/>
                </a:cxn>
                <a:cxn ang="0">
                  <a:pos x="672" y="838"/>
                </a:cxn>
                <a:cxn ang="0">
                  <a:pos x="592" y="867"/>
                </a:cxn>
                <a:cxn ang="0">
                  <a:pos x="513" y="867"/>
                </a:cxn>
                <a:cxn ang="0">
                  <a:pos x="425" y="874"/>
                </a:cxn>
                <a:cxn ang="0">
                  <a:pos x="346" y="874"/>
                </a:cxn>
                <a:cxn ang="0">
                  <a:pos x="284" y="867"/>
                </a:cxn>
                <a:cxn ang="0">
                  <a:pos x="229" y="838"/>
                </a:cxn>
                <a:cxn ang="0">
                  <a:pos x="178" y="813"/>
                </a:cxn>
                <a:cxn ang="0">
                  <a:pos x="135" y="795"/>
                </a:cxn>
                <a:cxn ang="0">
                  <a:pos x="106" y="762"/>
                </a:cxn>
                <a:cxn ang="0">
                  <a:pos x="106" y="708"/>
                </a:cxn>
                <a:cxn ang="0">
                  <a:pos x="99" y="653"/>
                </a:cxn>
                <a:cxn ang="0">
                  <a:pos x="99" y="602"/>
                </a:cxn>
                <a:cxn ang="0">
                  <a:pos x="87" y="548"/>
                </a:cxn>
                <a:cxn ang="0">
                  <a:pos x="74" y="505"/>
                </a:cxn>
                <a:cxn ang="0">
                  <a:pos x="56" y="460"/>
                </a:cxn>
                <a:cxn ang="0">
                  <a:pos x="36" y="417"/>
                </a:cxn>
              </a:cxnLst>
              <a:rect l="0" t="0" r="r" b="b"/>
              <a:pathLst>
                <a:path w="1121" h="874">
                  <a:moveTo>
                    <a:pt x="26" y="388"/>
                  </a:moveTo>
                  <a:lnTo>
                    <a:pt x="26" y="381"/>
                  </a:lnTo>
                  <a:lnTo>
                    <a:pt x="18" y="381"/>
                  </a:lnTo>
                  <a:lnTo>
                    <a:pt x="18" y="373"/>
                  </a:lnTo>
                  <a:lnTo>
                    <a:pt x="11" y="363"/>
                  </a:lnTo>
                  <a:lnTo>
                    <a:pt x="11" y="355"/>
                  </a:lnTo>
                  <a:lnTo>
                    <a:pt x="11" y="345"/>
                  </a:lnTo>
                  <a:lnTo>
                    <a:pt x="0" y="345"/>
                  </a:lnTo>
                  <a:lnTo>
                    <a:pt x="0" y="337"/>
                  </a:lnTo>
                  <a:lnTo>
                    <a:pt x="36" y="312"/>
                  </a:lnTo>
                  <a:lnTo>
                    <a:pt x="74" y="282"/>
                  </a:lnTo>
                  <a:lnTo>
                    <a:pt x="117" y="258"/>
                  </a:lnTo>
                  <a:lnTo>
                    <a:pt x="150" y="233"/>
                  </a:lnTo>
                  <a:lnTo>
                    <a:pt x="186" y="214"/>
                  </a:lnTo>
                  <a:lnTo>
                    <a:pt x="222" y="188"/>
                  </a:lnTo>
                  <a:lnTo>
                    <a:pt x="265" y="160"/>
                  </a:lnTo>
                  <a:lnTo>
                    <a:pt x="302" y="134"/>
                  </a:lnTo>
                  <a:lnTo>
                    <a:pt x="346" y="116"/>
                  </a:lnTo>
                  <a:lnTo>
                    <a:pt x="389" y="98"/>
                  </a:lnTo>
                  <a:lnTo>
                    <a:pt x="432" y="91"/>
                  </a:lnTo>
                  <a:lnTo>
                    <a:pt x="476" y="73"/>
                  </a:lnTo>
                  <a:lnTo>
                    <a:pt x="523" y="55"/>
                  </a:lnTo>
                  <a:lnTo>
                    <a:pt x="574" y="36"/>
                  </a:lnTo>
                  <a:lnTo>
                    <a:pt x="618" y="18"/>
                  </a:lnTo>
                  <a:lnTo>
                    <a:pt x="661" y="0"/>
                  </a:lnTo>
                  <a:lnTo>
                    <a:pt x="697" y="10"/>
                  </a:lnTo>
                  <a:lnTo>
                    <a:pt x="727" y="10"/>
                  </a:lnTo>
                  <a:lnTo>
                    <a:pt x="759" y="18"/>
                  </a:lnTo>
                  <a:lnTo>
                    <a:pt x="795" y="18"/>
                  </a:lnTo>
                  <a:lnTo>
                    <a:pt x="831" y="29"/>
                  </a:lnTo>
                  <a:lnTo>
                    <a:pt x="857" y="36"/>
                  </a:lnTo>
                  <a:lnTo>
                    <a:pt x="893" y="36"/>
                  </a:lnTo>
                  <a:lnTo>
                    <a:pt x="926" y="47"/>
                  </a:lnTo>
                  <a:lnTo>
                    <a:pt x="955" y="73"/>
                  </a:lnTo>
                  <a:lnTo>
                    <a:pt x="973" y="109"/>
                  </a:lnTo>
                  <a:lnTo>
                    <a:pt x="999" y="142"/>
                  </a:lnTo>
                  <a:lnTo>
                    <a:pt x="1024" y="178"/>
                  </a:lnTo>
                  <a:lnTo>
                    <a:pt x="1049" y="214"/>
                  </a:lnTo>
                  <a:lnTo>
                    <a:pt x="1067" y="251"/>
                  </a:lnTo>
                  <a:lnTo>
                    <a:pt x="1096" y="282"/>
                  </a:lnTo>
                  <a:lnTo>
                    <a:pt x="1121" y="319"/>
                  </a:lnTo>
                  <a:lnTo>
                    <a:pt x="1103" y="363"/>
                  </a:lnTo>
                  <a:lnTo>
                    <a:pt x="1085" y="417"/>
                  </a:lnTo>
                  <a:lnTo>
                    <a:pt x="1067" y="468"/>
                  </a:lnTo>
                  <a:lnTo>
                    <a:pt x="1049" y="512"/>
                  </a:lnTo>
                  <a:lnTo>
                    <a:pt x="1035" y="566"/>
                  </a:lnTo>
                  <a:lnTo>
                    <a:pt x="1017" y="620"/>
                  </a:lnTo>
                  <a:lnTo>
                    <a:pt x="999" y="671"/>
                  </a:lnTo>
                  <a:lnTo>
                    <a:pt x="981" y="714"/>
                  </a:lnTo>
                  <a:lnTo>
                    <a:pt x="937" y="733"/>
                  </a:lnTo>
                  <a:lnTo>
                    <a:pt x="893" y="751"/>
                  </a:lnTo>
                  <a:lnTo>
                    <a:pt x="849" y="769"/>
                  </a:lnTo>
                  <a:lnTo>
                    <a:pt x="803" y="787"/>
                  </a:lnTo>
                  <a:lnTo>
                    <a:pt x="759" y="805"/>
                  </a:lnTo>
                  <a:lnTo>
                    <a:pt x="715" y="823"/>
                  </a:lnTo>
                  <a:lnTo>
                    <a:pt x="672" y="838"/>
                  </a:lnTo>
                  <a:lnTo>
                    <a:pt x="628" y="867"/>
                  </a:lnTo>
                  <a:lnTo>
                    <a:pt x="592" y="867"/>
                  </a:lnTo>
                  <a:lnTo>
                    <a:pt x="549" y="867"/>
                  </a:lnTo>
                  <a:lnTo>
                    <a:pt x="513" y="867"/>
                  </a:lnTo>
                  <a:lnTo>
                    <a:pt x="468" y="867"/>
                  </a:lnTo>
                  <a:lnTo>
                    <a:pt x="425" y="874"/>
                  </a:lnTo>
                  <a:lnTo>
                    <a:pt x="389" y="874"/>
                  </a:lnTo>
                  <a:lnTo>
                    <a:pt x="346" y="874"/>
                  </a:lnTo>
                  <a:lnTo>
                    <a:pt x="310" y="874"/>
                  </a:lnTo>
                  <a:lnTo>
                    <a:pt x="284" y="867"/>
                  </a:lnTo>
                  <a:lnTo>
                    <a:pt x="259" y="849"/>
                  </a:lnTo>
                  <a:lnTo>
                    <a:pt x="229" y="838"/>
                  </a:lnTo>
                  <a:lnTo>
                    <a:pt x="204" y="831"/>
                  </a:lnTo>
                  <a:lnTo>
                    <a:pt x="178" y="813"/>
                  </a:lnTo>
                  <a:lnTo>
                    <a:pt x="160" y="805"/>
                  </a:lnTo>
                  <a:lnTo>
                    <a:pt x="135" y="795"/>
                  </a:lnTo>
                  <a:lnTo>
                    <a:pt x="106" y="777"/>
                  </a:lnTo>
                  <a:lnTo>
                    <a:pt x="106" y="762"/>
                  </a:lnTo>
                  <a:lnTo>
                    <a:pt x="106" y="733"/>
                  </a:lnTo>
                  <a:lnTo>
                    <a:pt x="106" y="708"/>
                  </a:lnTo>
                  <a:lnTo>
                    <a:pt x="106" y="682"/>
                  </a:lnTo>
                  <a:lnTo>
                    <a:pt x="99" y="653"/>
                  </a:lnTo>
                  <a:lnTo>
                    <a:pt x="99" y="627"/>
                  </a:lnTo>
                  <a:lnTo>
                    <a:pt x="99" y="602"/>
                  </a:lnTo>
                  <a:lnTo>
                    <a:pt x="99" y="577"/>
                  </a:lnTo>
                  <a:lnTo>
                    <a:pt x="87" y="548"/>
                  </a:lnTo>
                  <a:lnTo>
                    <a:pt x="81" y="530"/>
                  </a:lnTo>
                  <a:lnTo>
                    <a:pt x="74" y="505"/>
                  </a:lnTo>
                  <a:lnTo>
                    <a:pt x="62" y="487"/>
                  </a:lnTo>
                  <a:lnTo>
                    <a:pt x="56" y="460"/>
                  </a:lnTo>
                  <a:lnTo>
                    <a:pt x="44" y="436"/>
                  </a:lnTo>
                  <a:lnTo>
                    <a:pt x="36" y="417"/>
                  </a:lnTo>
                  <a:lnTo>
                    <a:pt x="26" y="388"/>
                  </a:lnTo>
                  <a:close/>
                </a:path>
              </a:pathLst>
            </a:custGeom>
            <a:solidFill>
              <a:srgbClr val="F13191">
                <a:alpha val="10001"/>
              </a:srgbClr>
            </a:solidFill>
            <a:ln w="9525">
              <a:noFill/>
              <a:round/>
              <a:headEnd/>
              <a:tailEnd/>
            </a:ln>
          </p:spPr>
          <p:txBody>
            <a:bodyPr/>
            <a:lstStyle/>
            <a:p>
              <a:endParaRPr lang="ar-SA"/>
            </a:p>
          </p:txBody>
        </p:sp>
        <p:sp>
          <p:nvSpPr>
            <p:cNvPr id="3731" name="Freeform 659"/>
            <p:cNvSpPr>
              <a:spLocks/>
            </p:cNvSpPr>
            <p:nvPr/>
          </p:nvSpPr>
          <p:spPr bwMode="auto">
            <a:xfrm>
              <a:off x="3929" y="1479"/>
              <a:ext cx="254" cy="196"/>
            </a:xfrm>
            <a:custGeom>
              <a:avLst/>
              <a:gdLst/>
              <a:ahLst/>
              <a:cxnLst>
                <a:cxn ang="0">
                  <a:pos x="26" y="344"/>
                </a:cxn>
                <a:cxn ang="0">
                  <a:pos x="18" y="326"/>
                </a:cxn>
                <a:cxn ang="0">
                  <a:pos x="11" y="308"/>
                </a:cxn>
                <a:cxn ang="0">
                  <a:pos x="36" y="272"/>
                </a:cxn>
                <a:cxn ang="0">
                  <a:pos x="106" y="227"/>
                </a:cxn>
                <a:cxn ang="0">
                  <a:pos x="168" y="184"/>
                </a:cxn>
                <a:cxn ang="0">
                  <a:pos x="240" y="141"/>
                </a:cxn>
                <a:cxn ang="0">
                  <a:pos x="310" y="105"/>
                </a:cxn>
                <a:cxn ang="0">
                  <a:pos x="400" y="69"/>
                </a:cxn>
                <a:cxn ang="0">
                  <a:pos x="476" y="43"/>
                </a:cxn>
                <a:cxn ang="0">
                  <a:pos x="556" y="18"/>
                </a:cxn>
                <a:cxn ang="0">
                  <a:pos x="628" y="6"/>
                </a:cxn>
                <a:cxn ang="0">
                  <a:pos x="691" y="18"/>
                </a:cxn>
                <a:cxn ang="0">
                  <a:pos x="752" y="25"/>
                </a:cxn>
                <a:cxn ang="0">
                  <a:pos x="813" y="25"/>
                </a:cxn>
                <a:cxn ang="0">
                  <a:pos x="857" y="61"/>
                </a:cxn>
                <a:cxn ang="0">
                  <a:pos x="900" y="123"/>
                </a:cxn>
                <a:cxn ang="0">
                  <a:pos x="944" y="184"/>
                </a:cxn>
                <a:cxn ang="0">
                  <a:pos x="988" y="246"/>
                </a:cxn>
                <a:cxn ang="0">
                  <a:pos x="999" y="326"/>
                </a:cxn>
                <a:cxn ang="0">
                  <a:pos x="963" y="413"/>
                </a:cxn>
                <a:cxn ang="0">
                  <a:pos x="937" y="504"/>
                </a:cxn>
                <a:cxn ang="0">
                  <a:pos x="900" y="598"/>
                </a:cxn>
                <a:cxn ang="0">
                  <a:pos x="849" y="659"/>
                </a:cxn>
                <a:cxn ang="0">
                  <a:pos x="770" y="689"/>
                </a:cxn>
                <a:cxn ang="0">
                  <a:pos x="691" y="722"/>
                </a:cxn>
                <a:cxn ang="0">
                  <a:pos x="610" y="758"/>
                </a:cxn>
                <a:cxn ang="0">
                  <a:pos x="531" y="776"/>
                </a:cxn>
                <a:cxn ang="0">
                  <a:pos x="462" y="776"/>
                </a:cxn>
                <a:cxn ang="0">
                  <a:pos x="389" y="783"/>
                </a:cxn>
                <a:cxn ang="0">
                  <a:pos x="320" y="783"/>
                </a:cxn>
                <a:cxn ang="0">
                  <a:pos x="259" y="776"/>
                </a:cxn>
                <a:cxn ang="0">
                  <a:pos x="211" y="750"/>
                </a:cxn>
                <a:cxn ang="0">
                  <a:pos x="168" y="732"/>
                </a:cxn>
                <a:cxn ang="0">
                  <a:pos x="124" y="714"/>
                </a:cxn>
                <a:cxn ang="0">
                  <a:pos x="99" y="678"/>
                </a:cxn>
                <a:cxn ang="0">
                  <a:pos x="99" y="627"/>
                </a:cxn>
                <a:cxn ang="0">
                  <a:pos x="99" y="583"/>
                </a:cxn>
                <a:cxn ang="0">
                  <a:pos x="99" y="536"/>
                </a:cxn>
                <a:cxn ang="0">
                  <a:pos x="87" y="493"/>
                </a:cxn>
                <a:cxn ang="0">
                  <a:pos x="74" y="450"/>
                </a:cxn>
                <a:cxn ang="0">
                  <a:pos x="56" y="413"/>
                </a:cxn>
                <a:cxn ang="0">
                  <a:pos x="36" y="369"/>
                </a:cxn>
              </a:cxnLst>
              <a:rect l="0" t="0" r="r" b="b"/>
              <a:pathLst>
                <a:path w="1017" h="783">
                  <a:moveTo>
                    <a:pt x="26" y="351"/>
                  </a:moveTo>
                  <a:lnTo>
                    <a:pt x="26" y="344"/>
                  </a:lnTo>
                  <a:lnTo>
                    <a:pt x="18" y="333"/>
                  </a:lnTo>
                  <a:lnTo>
                    <a:pt x="18" y="326"/>
                  </a:lnTo>
                  <a:lnTo>
                    <a:pt x="11" y="318"/>
                  </a:lnTo>
                  <a:lnTo>
                    <a:pt x="11" y="308"/>
                  </a:lnTo>
                  <a:lnTo>
                    <a:pt x="0" y="300"/>
                  </a:lnTo>
                  <a:lnTo>
                    <a:pt x="36" y="272"/>
                  </a:lnTo>
                  <a:lnTo>
                    <a:pt x="74" y="257"/>
                  </a:lnTo>
                  <a:lnTo>
                    <a:pt x="106" y="227"/>
                  </a:lnTo>
                  <a:lnTo>
                    <a:pt x="142" y="209"/>
                  </a:lnTo>
                  <a:lnTo>
                    <a:pt x="168" y="184"/>
                  </a:lnTo>
                  <a:lnTo>
                    <a:pt x="204" y="159"/>
                  </a:lnTo>
                  <a:lnTo>
                    <a:pt x="240" y="141"/>
                  </a:lnTo>
                  <a:lnTo>
                    <a:pt x="273" y="115"/>
                  </a:lnTo>
                  <a:lnTo>
                    <a:pt x="310" y="105"/>
                  </a:lnTo>
                  <a:lnTo>
                    <a:pt x="353" y="87"/>
                  </a:lnTo>
                  <a:lnTo>
                    <a:pt x="400" y="69"/>
                  </a:lnTo>
                  <a:lnTo>
                    <a:pt x="432" y="61"/>
                  </a:lnTo>
                  <a:lnTo>
                    <a:pt x="476" y="43"/>
                  </a:lnTo>
                  <a:lnTo>
                    <a:pt x="523" y="25"/>
                  </a:lnTo>
                  <a:lnTo>
                    <a:pt x="556" y="18"/>
                  </a:lnTo>
                  <a:lnTo>
                    <a:pt x="600" y="0"/>
                  </a:lnTo>
                  <a:lnTo>
                    <a:pt x="628" y="6"/>
                  </a:lnTo>
                  <a:lnTo>
                    <a:pt x="661" y="6"/>
                  </a:lnTo>
                  <a:lnTo>
                    <a:pt x="691" y="18"/>
                  </a:lnTo>
                  <a:lnTo>
                    <a:pt x="715" y="18"/>
                  </a:lnTo>
                  <a:lnTo>
                    <a:pt x="752" y="25"/>
                  </a:lnTo>
                  <a:lnTo>
                    <a:pt x="777" y="25"/>
                  </a:lnTo>
                  <a:lnTo>
                    <a:pt x="813" y="25"/>
                  </a:lnTo>
                  <a:lnTo>
                    <a:pt x="839" y="36"/>
                  </a:lnTo>
                  <a:lnTo>
                    <a:pt x="857" y="61"/>
                  </a:lnTo>
                  <a:lnTo>
                    <a:pt x="882" y="97"/>
                  </a:lnTo>
                  <a:lnTo>
                    <a:pt x="900" y="123"/>
                  </a:lnTo>
                  <a:lnTo>
                    <a:pt x="926" y="159"/>
                  </a:lnTo>
                  <a:lnTo>
                    <a:pt x="944" y="184"/>
                  </a:lnTo>
                  <a:lnTo>
                    <a:pt x="973" y="221"/>
                  </a:lnTo>
                  <a:lnTo>
                    <a:pt x="988" y="246"/>
                  </a:lnTo>
                  <a:lnTo>
                    <a:pt x="1017" y="282"/>
                  </a:lnTo>
                  <a:lnTo>
                    <a:pt x="999" y="326"/>
                  </a:lnTo>
                  <a:lnTo>
                    <a:pt x="981" y="369"/>
                  </a:lnTo>
                  <a:lnTo>
                    <a:pt x="963" y="413"/>
                  </a:lnTo>
                  <a:lnTo>
                    <a:pt x="944" y="457"/>
                  </a:lnTo>
                  <a:lnTo>
                    <a:pt x="937" y="504"/>
                  </a:lnTo>
                  <a:lnTo>
                    <a:pt x="918" y="554"/>
                  </a:lnTo>
                  <a:lnTo>
                    <a:pt x="900" y="598"/>
                  </a:lnTo>
                  <a:lnTo>
                    <a:pt x="882" y="645"/>
                  </a:lnTo>
                  <a:lnTo>
                    <a:pt x="849" y="659"/>
                  </a:lnTo>
                  <a:lnTo>
                    <a:pt x="803" y="678"/>
                  </a:lnTo>
                  <a:lnTo>
                    <a:pt x="770" y="689"/>
                  </a:lnTo>
                  <a:lnTo>
                    <a:pt x="727" y="707"/>
                  </a:lnTo>
                  <a:lnTo>
                    <a:pt x="691" y="722"/>
                  </a:lnTo>
                  <a:lnTo>
                    <a:pt x="654" y="740"/>
                  </a:lnTo>
                  <a:lnTo>
                    <a:pt x="610" y="758"/>
                  </a:lnTo>
                  <a:lnTo>
                    <a:pt x="574" y="776"/>
                  </a:lnTo>
                  <a:lnTo>
                    <a:pt x="531" y="776"/>
                  </a:lnTo>
                  <a:lnTo>
                    <a:pt x="494" y="776"/>
                  </a:lnTo>
                  <a:lnTo>
                    <a:pt x="462" y="776"/>
                  </a:lnTo>
                  <a:lnTo>
                    <a:pt x="425" y="776"/>
                  </a:lnTo>
                  <a:lnTo>
                    <a:pt x="389" y="783"/>
                  </a:lnTo>
                  <a:lnTo>
                    <a:pt x="353" y="783"/>
                  </a:lnTo>
                  <a:lnTo>
                    <a:pt x="320" y="783"/>
                  </a:lnTo>
                  <a:lnTo>
                    <a:pt x="284" y="783"/>
                  </a:lnTo>
                  <a:lnTo>
                    <a:pt x="259" y="776"/>
                  </a:lnTo>
                  <a:lnTo>
                    <a:pt x="229" y="768"/>
                  </a:lnTo>
                  <a:lnTo>
                    <a:pt x="211" y="750"/>
                  </a:lnTo>
                  <a:lnTo>
                    <a:pt x="186" y="740"/>
                  </a:lnTo>
                  <a:lnTo>
                    <a:pt x="168" y="732"/>
                  </a:lnTo>
                  <a:lnTo>
                    <a:pt x="142" y="722"/>
                  </a:lnTo>
                  <a:lnTo>
                    <a:pt x="124" y="714"/>
                  </a:lnTo>
                  <a:lnTo>
                    <a:pt x="99" y="696"/>
                  </a:lnTo>
                  <a:lnTo>
                    <a:pt x="99" y="678"/>
                  </a:lnTo>
                  <a:lnTo>
                    <a:pt x="99" y="653"/>
                  </a:lnTo>
                  <a:lnTo>
                    <a:pt x="99" y="627"/>
                  </a:lnTo>
                  <a:lnTo>
                    <a:pt x="99" y="608"/>
                  </a:lnTo>
                  <a:lnTo>
                    <a:pt x="99" y="583"/>
                  </a:lnTo>
                  <a:lnTo>
                    <a:pt x="99" y="565"/>
                  </a:lnTo>
                  <a:lnTo>
                    <a:pt x="99" y="536"/>
                  </a:lnTo>
                  <a:lnTo>
                    <a:pt x="99" y="511"/>
                  </a:lnTo>
                  <a:lnTo>
                    <a:pt x="87" y="493"/>
                  </a:lnTo>
                  <a:lnTo>
                    <a:pt x="81" y="475"/>
                  </a:lnTo>
                  <a:lnTo>
                    <a:pt x="74" y="450"/>
                  </a:lnTo>
                  <a:lnTo>
                    <a:pt x="62" y="432"/>
                  </a:lnTo>
                  <a:lnTo>
                    <a:pt x="56" y="413"/>
                  </a:lnTo>
                  <a:lnTo>
                    <a:pt x="44" y="387"/>
                  </a:lnTo>
                  <a:lnTo>
                    <a:pt x="36" y="369"/>
                  </a:lnTo>
                  <a:lnTo>
                    <a:pt x="26" y="351"/>
                  </a:lnTo>
                  <a:close/>
                </a:path>
              </a:pathLst>
            </a:custGeom>
            <a:solidFill>
              <a:srgbClr val="EA308D">
                <a:alpha val="10001"/>
              </a:srgbClr>
            </a:solidFill>
            <a:ln w="9525">
              <a:noFill/>
              <a:round/>
              <a:headEnd/>
              <a:tailEnd/>
            </a:ln>
          </p:spPr>
          <p:txBody>
            <a:bodyPr/>
            <a:lstStyle/>
            <a:p>
              <a:endParaRPr lang="ar-SA"/>
            </a:p>
          </p:txBody>
        </p:sp>
        <p:sp>
          <p:nvSpPr>
            <p:cNvPr id="3732" name="Freeform 660"/>
            <p:cNvSpPr>
              <a:spLocks/>
            </p:cNvSpPr>
            <p:nvPr/>
          </p:nvSpPr>
          <p:spPr bwMode="auto">
            <a:xfrm>
              <a:off x="3932" y="1493"/>
              <a:ext cx="222" cy="174"/>
            </a:xfrm>
            <a:custGeom>
              <a:avLst/>
              <a:gdLst/>
              <a:ahLst/>
              <a:cxnLst>
                <a:cxn ang="0">
                  <a:pos x="15" y="297"/>
                </a:cxn>
                <a:cxn ang="0">
                  <a:pos x="7" y="279"/>
                </a:cxn>
                <a:cxn ang="0">
                  <a:pos x="0" y="264"/>
                </a:cxn>
                <a:cxn ang="0">
                  <a:pos x="63" y="218"/>
                </a:cxn>
                <a:cxn ang="0">
                  <a:pos x="113" y="185"/>
                </a:cxn>
                <a:cxn ang="0">
                  <a:pos x="175" y="142"/>
                </a:cxn>
                <a:cxn ang="0">
                  <a:pos x="236" y="105"/>
                </a:cxn>
                <a:cxn ang="0">
                  <a:pos x="309" y="79"/>
                </a:cxn>
                <a:cxn ang="0">
                  <a:pos x="378" y="51"/>
                </a:cxn>
                <a:cxn ang="0">
                  <a:pos x="451" y="25"/>
                </a:cxn>
                <a:cxn ang="0">
                  <a:pos x="526" y="0"/>
                </a:cxn>
                <a:cxn ang="0">
                  <a:pos x="581" y="7"/>
                </a:cxn>
                <a:cxn ang="0">
                  <a:pos x="635" y="15"/>
                </a:cxn>
                <a:cxn ang="0">
                  <a:pos x="686" y="15"/>
                </a:cxn>
                <a:cxn ang="0">
                  <a:pos x="741" y="25"/>
                </a:cxn>
                <a:cxn ang="0">
                  <a:pos x="777" y="79"/>
                </a:cxn>
                <a:cxn ang="0">
                  <a:pos x="820" y="142"/>
                </a:cxn>
                <a:cxn ang="0">
                  <a:pos x="853" y="192"/>
                </a:cxn>
                <a:cxn ang="0">
                  <a:pos x="889" y="246"/>
                </a:cxn>
                <a:cxn ang="0">
                  <a:pos x="864" y="327"/>
                </a:cxn>
                <a:cxn ang="0">
                  <a:pos x="838" y="403"/>
                </a:cxn>
                <a:cxn ang="0">
                  <a:pos x="810" y="482"/>
                </a:cxn>
                <a:cxn ang="0">
                  <a:pos x="784" y="573"/>
                </a:cxn>
                <a:cxn ang="0">
                  <a:pos x="716" y="599"/>
                </a:cxn>
                <a:cxn ang="0">
                  <a:pos x="643" y="624"/>
                </a:cxn>
                <a:cxn ang="0">
                  <a:pos x="574" y="653"/>
                </a:cxn>
                <a:cxn ang="0">
                  <a:pos x="502" y="686"/>
                </a:cxn>
                <a:cxn ang="0">
                  <a:pos x="439" y="686"/>
                </a:cxn>
                <a:cxn ang="0">
                  <a:pos x="371" y="686"/>
                </a:cxn>
                <a:cxn ang="0">
                  <a:pos x="309" y="696"/>
                </a:cxn>
                <a:cxn ang="0">
                  <a:pos x="248" y="696"/>
                </a:cxn>
                <a:cxn ang="0">
                  <a:pos x="200" y="678"/>
                </a:cxn>
                <a:cxn ang="0">
                  <a:pos x="157" y="660"/>
                </a:cxn>
                <a:cxn ang="0">
                  <a:pos x="124" y="635"/>
                </a:cxn>
                <a:cxn ang="0">
                  <a:pos x="76" y="617"/>
                </a:cxn>
                <a:cxn ang="0">
                  <a:pos x="76" y="580"/>
                </a:cxn>
                <a:cxn ang="0">
                  <a:pos x="76" y="536"/>
                </a:cxn>
                <a:cxn ang="0">
                  <a:pos x="76" y="493"/>
                </a:cxn>
                <a:cxn ang="0">
                  <a:pos x="76" y="457"/>
                </a:cxn>
                <a:cxn ang="0">
                  <a:pos x="63" y="414"/>
                </a:cxn>
                <a:cxn ang="0">
                  <a:pos x="51" y="378"/>
                </a:cxn>
                <a:cxn ang="0">
                  <a:pos x="33" y="341"/>
                </a:cxn>
                <a:cxn ang="0">
                  <a:pos x="15" y="308"/>
                </a:cxn>
              </a:cxnLst>
              <a:rect l="0" t="0" r="r" b="b"/>
              <a:pathLst>
                <a:path w="889" h="696">
                  <a:moveTo>
                    <a:pt x="15" y="308"/>
                  </a:moveTo>
                  <a:lnTo>
                    <a:pt x="15" y="297"/>
                  </a:lnTo>
                  <a:lnTo>
                    <a:pt x="7" y="290"/>
                  </a:lnTo>
                  <a:lnTo>
                    <a:pt x="7" y="279"/>
                  </a:lnTo>
                  <a:lnTo>
                    <a:pt x="0" y="272"/>
                  </a:lnTo>
                  <a:lnTo>
                    <a:pt x="0" y="264"/>
                  </a:lnTo>
                  <a:lnTo>
                    <a:pt x="25" y="246"/>
                  </a:lnTo>
                  <a:lnTo>
                    <a:pt x="63" y="218"/>
                  </a:lnTo>
                  <a:lnTo>
                    <a:pt x="88" y="203"/>
                  </a:lnTo>
                  <a:lnTo>
                    <a:pt x="113" y="185"/>
                  </a:lnTo>
                  <a:lnTo>
                    <a:pt x="149" y="155"/>
                  </a:lnTo>
                  <a:lnTo>
                    <a:pt x="175" y="142"/>
                  </a:lnTo>
                  <a:lnTo>
                    <a:pt x="200" y="124"/>
                  </a:lnTo>
                  <a:lnTo>
                    <a:pt x="236" y="105"/>
                  </a:lnTo>
                  <a:lnTo>
                    <a:pt x="273" y="87"/>
                  </a:lnTo>
                  <a:lnTo>
                    <a:pt x="309" y="79"/>
                  </a:lnTo>
                  <a:lnTo>
                    <a:pt x="342" y="61"/>
                  </a:lnTo>
                  <a:lnTo>
                    <a:pt x="378" y="51"/>
                  </a:lnTo>
                  <a:lnTo>
                    <a:pt x="414" y="33"/>
                  </a:lnTo>
                  <a:lnTo>
                    <a:pt x="451" y="25"/>
                  </a:lnTo>
                  <a:lnTo>
                    <a:pt x="494" y="7"/>
                  </a:lnTo>
                  <a:lnTo>
                    <a:pt x="526" y="0"/>
                  </a:lnTo>
                  <a:lnTo>
                    <a:pt x="556" y="0"/>
                  </a:lnTo>
                  <a:lnTo>
                    <a:pt x="581" y="7"/>
                  </a:lnTo>
                  <a:lnTo>
                    <a:pt x="607" y="7"/>
                  </a:lnTo>
                  <a:lnTo>
                    <a:pt x="635" y="15"/>
                  </a:lnTo>
                  <a:lnTo>
                    <a:pt x="661" y="15"/>
                  </a:lnTo>
                  <a:lnTo>
                    <a:pt x="686" y="15"/>
                  </a:lnTo>
                  <a:lnTo>
                    <a:pt x="716" y="25"/>
                  </a:lnTo>
                  <a:lnTo>
                    <a:pt x="741" y="25"/>
                  </a:lnTo>
                  <a:lnTo>
                    <a:pt x="759" y="51"/>
                  </a:lnTo>
                  <a:lnTo>
                    <a:pt x="777" y="79"/>
                  </a:lnTo>
                  <a:lnTo>
                    <a:pt x="792" y="112"/>
                  </a:lnTo>
                  <a:lnTo>
                    <a:pt x="820" y="142"/>
                  </a:lnTo>
                  <a:lnTo>
                    <a:pt x="838" y="167"/>
                  </a:lnTo>
                  <a:lnTo>
                    <a:pt x="853" y="192"/>
                  </a:lnTo>
                  <a:lnTo>
                    <a:pt x="871" y="218"/>
                  </a:lnTo>
                  <a:lnTo>
                    <a:pt x="889" y="246"/>
                  </a:lnTo>
                  <a:lnTo>
                    <a:pt x="882" y="290"/>
                  </a:lnTo>
                  <a:lnTo>
                    <a:pt x="864" y="327"/>
                  </a:lnTo>
                  <a:lnTo>
                    <a:pt x="853" y="370"/>
                  </a:lnTo>
                  <a:lnTo>
                    <a:pt x="838" y="403"/>
                  </a:lnTo>
                  <a:lnTo>
                    <a:pt x="820" y="450"/>
                  </a:lnTo>
                  <a:lnTo>
                    <a:pt x="810" y="482"/>
                  </a:lnTo>
                  <a:lnTo>
                    <a:pt x="792" y="529"/>
                  </a:lnTo>
                  <a:lnTo>
                    <a:pt x="784" y="573"/>
                  </a:lnTo>
                  <a:lnTo>
                    <a:pt x="748" y="580"/>
                  </a:lnTo>
                  <a:lnTo>
                    <a:pt x="716" y="599"/>
                  </a:lnTo>
                  <a:lnTo>
                    <a:pt x="680" y="605"/>
                  </a:lnTo>
                  <a:lnTo>
                    <a:pt x="643" y="624"/>
                  </a:lnTo>
                  <a:lnTo>
                    <a:pt x="607" y="642"/>
                  </a:lnTo>
                  <a:lnTo>
                    <a:pt x="574" y="653"/>
                  </a:lnTo>
                  <a:lnTo>
                    <a:pt x="538" y="668"/>
                  </a:lnTo>
                  <a:lnTo>
                    <a:pt x="502" y="686"/>
                  </a:lnTo>
                  <a:lnTo>
                    <a:pt x="465" y="686"/>
                  </a:lnTo>
                  <a:lnTo>
                    <a:pt x="439" y="686"/>
                  </a:lnTo>
                  <a:lnTo>
                    <a:pt x="403" y="686"/>
                  </a:lnTo>
                  <a:lnTo>
                    <a:pt x="371" y="686"/>
                  </a:lnTo>
                  <a:lnTo>
                    <a:pt x="342" y="686"/>
                  </a:lnTo>
                  <a:lnTo>
                    <a:pt x="309" y="696"/>
                  </a:lnTo>
                  <a:lnTo>
                    <a:pt x="273" y="696"/>
                  </a:lnTo>
                  <a:lnTo>
                    <a:pt x="248" y="696"/>
                  </a:lnTo>
                  <a:lnTo>
                    <a:pt x="218" y="686"/>
                  </a:lnTo>
                  <a:lnTo>
                    <a:pt x="200" y="678"/>
                  </a:lnTo>
                  <a:lnTo>
                    <a:pt x="185" y="668"/>
                  </a:lnTo>
                  <a:lnTo>
                    <a:pt x="157" y="660"/>
                  </a:lnTo>
                  <a:lnTo>
                    <a:pt x="139" y="653"/>
                  </a:lnTo>
                  <a:lnTo>
                    <a:pt x="124" y="635"/>
                  </a:lnTo>
                  <a:lnTo>
                    <a:pt x="106" y="624"/>
                  </a:lnTo>
                  <a:lnTo>
                    <a:pt x="76" y="617"/>
                  </a:lnTo>
                  <a:lnTo>
                    <a:pt x="76" y="599"/>
                  </a:lnTo>
                  <a:lnTo>
                    <a:pt x="76" y="580"/>
                  </a:lnTo>
                  <a:lnTo>
                    <a:pt x="76" y="554"/>
                  </a:lnTo>
                  <a:lnTo>
                    <a:pt x="76" y="536"/>
                  </a:lnTo>
                  <a:lnTo>
                    <a:pt x="76" y="518"/>
                  </a:lnTo>
                  <a:lnTo>
                    <a:pt x="76" y="493"/>
                  </a:lnTo>
                  <a:lnTo>
                    <a:pt x="76" y="475"/>
                  </a:lnTo>
                  <a:lnTo>
                    <a:pt x="76" y="457"/>
                  </a:lnTo>
                  <a:lnTo>
                    <a:pt x="70" y="439"/>
                  </a:lnTo>
                  <a:lnTo>
                    <a:pt x="63" y="414"/>
                  </a:lnTo>
                  <a:lnTo>
                    <a:pt x="51" y="396"/>
                  </a:lnTo>
                  <a:lnTo>
                    <a:pt x="51" y="378"/>
                  </a:lnTo>
                  <a:lnTo>
                    <a:pt x="45" y="359"/>
                  </a:lnTo>
                  <a:lnTo>
                    <a:pt x="33" y="341"/>
                  </a:lnTo>
                  <a:lnTo>
                    <a:pt x="25" y="327"/>
                  </a:lnTo>
                  <a:lnTo>
                    <a:pt x="15" y="308"/>
                  </a:lnTo>
                  <a:close/>
                </a:path>
              </a:pathLst>
            </a:custGeom>
            <a:solidFill>
              <a:srgbClr val="E32E89">
                <a:alpha val="10001"/>
              </a:srgbClr>
            </a:solidFill>
            <a:ln w="9525">
              <a:noFill/>
              <a:round/>
              <a:headEnd/>
              <a:tailEnd/>
            </a:ln>
          </p:spPr>
          <p:txBody>
            <a:bodyPr/>
            <a:lstStyle/>
            <a:p>
              <a:endParaRPr lang="ar-SA"/>
            </a:p>
          </p:txBody>
        </p:sp>
        <p:sp>
          <p:nvSpPr>
            <p:cNvPr id="3733" name="Freeform 661"/>
            <p:cNvSpPr>
              <a:spLocks/>
            </p:cNvSpPr>
            <p:nvPr/>
          </p:nvSpPr>
          <p:spPr bwMode="auto">
            <a:xfrm>
              <a:off x="3932" y="1506"/>
              <a:ext cx="195" cy="152"/>
            </a:xfrm>
            <a:custGeom>
              <a:avLst/>
              <a:gdLst/>
              <a:ahLst/>
              <a:cxnLst>
                <a:cxn ang="0">
                  <a:pos x="15" y="257"/>
                </a:cxn>
                <a:cxn ang="0">
                  <a:pos x="7" y="239"/>
                </a:cxn>
                <a:cxn ang="0">
                  <a:pos x="0" y="228"/>
                </a:cxn>
                <a:cxn ang="0">
                  <a:pos x="51" y="195"/>
                </a:cxn>
                <a:cxn ang="0">
                  <a:pos x="106" y="159"/>
                </a:cxn>
                <a:cxn ang="0">
                  <a:pos x="157" y="122"/>
                </a:cxn>
                <a:cxn ang="0">
                  <a:pos x="211" y="91"/>
                </a:cxn>
                <a:cxn ang="0">
                  <a:pos x="273" y="61"/>
                </a:cxn>
                <a:cxn ang="0">
                  <a:pos x="335" y="43"/>
                </a:cxn>
                <a:cxn ang="0">
                  <a:pos x="396" y="18"/>
                </a:cxn>
                <a:cxn ang="0">
                  <a:pos x="465" y="0"/>
                </a:cxn>
                <a:cxn ang="0">
                  <a:pos x="512" y="0"/>
                </a:cxn>
                <a:cxn ang="0">
                  <a:pos x="556" y="10"/>
                </a:cxn>
                <a:cxn ang="0">
                  <a:pos x="599" y="18"/>
                </a:cxn>
                <a:cxn ang="0">
                  <a:pos x="650" y="28"/>
                </a:cxn>
                <a:cxn ang="0">
                  <a:pos x="686" y="73"/>
                </a:cxn>
                <a:cxn ang="0">
                  <a:pos x="716" y="116"/>
                </a:cxn>
                <a:cxn ang="0">
                  <a:pos x="748" y="167"/>
                </a:cxn>
                <a:cxn ang="0">
                  <a:pos x="784" y="213"/>
                </a:cxn>
                <a:cxn ang="0">
                  <a:pos x="759" y="282"/>
                </a:cxn>
                <a:cxn ang="0">
                  <a:pos x="741" y="352"/>
                </a:cxn>
                <a:cxn ang="0">
                  <a:pos x="716" y="424"/>
                </a:cxn>
                <a:cxn ang="0">
                  <a:pos x="686" y="493"/>
                </a:cxn>
                <a:cxn ang="0">
                  <a:pos x="625" y="522"/>
                </a:cxn>
                <a:cxn ang="0">
                  <a:pos x="563" y="548"/>
                </a:cxn>
                <a:cxn ang="0">
                  <a:pos x="502" y="573"/>
                </a:cxn>
                <a:cxn ang="0">
                  <a:pos x="439" y="602"/>
                </a:cxn>
                <a:cxn ang="0">
                  <a:pos x="389" y="602"/>
                </a:cxn>
                <a:cxn ang="0">
                  <a:pos x="327" y="602"/>
                </a:cxn>
                <a:cxn ang="0">
                  <a:pos x="273" y="609"/>
                </a:cxn>
                <a:cxn ang="0">
                  <a:pos x="218" y="609"/>
                </a:cxn>
                <a:cxn ang="0">
                  <a:pos x="185" y="591"/>
                </a:cxn>
                <a:cxn ang="0">
                  <a:pos x="149" y="573"/>
                </a:cxn>
                <a:cxn ang="0">
                  <a:pos x="113" y="554"/>
                </a:cxn>
                <a:cxn ang="0">
                  <a:pos x="76" y="540"/>
                </a:cxn>
                <a:cxn ang="0">
                  <a:pos x="70" y="503"/>
                </a:cxn>
                <a:cxn ang="0">
                  <a:pos x="70" y="467"/>
                </a:cxn>
                <a:cxn ang="0">
                  <a:pos x="70" y="431"/>
                </a:cxn>
                <a:cxn ang="0">
                  <a:pos x="70" y="399"/>
                </a:cxn>
                <a:cxn ang="0">
                  <a:pos x="63" y="363"/>
                </a:cxn>
                <a:cxn ang="0">
                  <a:pos x="45" y="337"/>
                </a:cxn>
                <a:cxn ang="0">
                  <a:pos x="33" y="300"/>
                </a:cxn>
                <a:cxn ang="0">
                  <a:pos x="15" y="264"/>
                </a:cxn>
              </a:cxnLst>
              <a:rect l="0" t="0" r="r" b="b"/>
              <a:pathLst>
                <a:path w="784" h="609">
                  <a:moveTo>
                    <a:pt x="15" y="264"/>
                  </a:moveTo>
                  <a:lnTo>
                    <a:pt x="15" y="257"/>
                  </a:lnTo>
                  <a:lnTo>
                    <a:pt x="7" y="246"/>
                  </a:lnTo>
                  <a:lnTo>
                    <a:pt x="7" y="239"/>
                  </a:lnTo>
                  <a:lnTo>
                    <a:pt x="7" y="228"/>
                  </a:lnTo>
                  <a:lnTo>
                    <a:pt x="0" y="228"/>
                  </a:lnTo>
                  <a:lnTo>
                    <a:pt x="25" y="213"/>
                  </a:lnTo>
                  <a:lnTo>
                    <a:pt x="51" y="195"/>
                  </a:lnTo>
                  <a:lnTo>
                    <a:pt x="76" y="177"/>
                  </a:lnTo>
                  <a:lnTo>
                    <a:pt x="106" y="159"/>
                  </a:lnTo>
                  <a:lnTo>
                    <a:pt x="131" y="141"/>
                  </a:lnTo>
                  <a:lnTo>
                    <a:pt x="157" y="122"/>
                  </a:lnTo>
                  <a:lnTo>
                    <a:pt x="185" y="104"/>
                  </a:lnTo>
                  <a:lnTo>
                    <a:pt x="211" y="91"/>
                  </a:lnTo>
                  <a:lnTo>
                    <a:pt x="236" y="79"/>
                  </a:lnTo>
                  <a:lnTo>
                    <a:pt x="273" y="61"/>
                  </a:lnTo>
                  <a:lnTo>
                    <a:pt x="309" y="54"/>
                  </a:lnTo>
                  <a:lnTo>
                    <a:pt x="335" y="43"/>
                  </a:lnTo>
                  <a:lnTo>
                    <a:pt x="371" y="36"/>
                  </a:lnTo>
                  <a:lnTo>
                    <a:pt x="396" y="18"/>
                  </a:lnTo>
                  <a:lnTo>
                    <a:pt x="432" y="10"/>
                  </a:lnTo>
                  <a:lnTo>
                    <a:pt x="465" y="0"/>
                  </a:lnTo>
                  <a:lnTo>
                    <a:pt x="483" y="0"/>
                  </a:lnTo>
                  <a:lnTo>
                    <a:pt x="512" y="0"/>
                  </a:lnTo>
                  <a:lnTo>
                    <a:pt x="538" y="10"/>
                  </a:lnTo>
                  <a:lnTo>
                    <a:pt x="556" y="10"/>
                  </a:lnTo>
                  <a:lnTo>
                    <a:pt x="581" y="18"/>
                  </a:lnTo>
                  <a:lnTo>
                    <a:pt x="599" y="18"/>
                  </a:lnTo>
                  <a:lnTo>
                    <a:pt x="625" y="18"/>
                  </a:lnTo>
                  <a:lnTo>
                    <a:pt x="650" y="28"/>
                  </a:lnTo>
                  <a:lnTo>
                    <a:pt x="668" y="43"/>
                  </a:lnTo>
                  <a:lnTo>
                    <a:pt x="686" y="73"/>
                  </a:lnTo>
                  <a:lnTo>
                    <a:pt x="704" y="98"/>
                  </a:lnTo>
                  <a:lnTo>
                    <a:pt x="716" y="116"/>
                  </a:lnTo>
                  <a:lnTo>
                    <a:pt x="729" y="141"/>
                  </a:lnTo>
                  <a:lnTo>
                    <a:pt x="748" y="167"/>
                  </a:lnTo>
                  <a:lnTo>
                    <a:pt x="766" y="195"/>
                  </a:lnTo>
                  <a:lnTo>
                    <a:pt x="784" y="213"/>
                  </a:lnTo>
                  <a:lnTo>
                    <a:pt x="777" y="246"/>
                  </a:lnTo>
                  <a:lnTo>
                    <a:pt x="759" y="282"/>
                  </a:lnTo>
                  <a:lnTo>
                    <a:pt x="748" y="319"/>
                  </a:lnTo>
                  <a:lnTo>
                    <a:pt x="741" y="352"/>
                  </a:lnTo>
                  <a:lnTo>
                    <a:pt x="723" y="388"/>
                  </a:lnTo>
                  <a:lnTo>
                    <a:pt x="716" y="424"/>
                  </a:lnTo>
                  <a:lnTo>
                    <a:pt x="698" y="460"/>
                  </a:lnTo>
                  <a:lnTo>
                    <a:pt x="686" y="493"/>
                  </a:lnTo>
                  <a:lnTo>
                    <a:pt x="650" y="511"/>
                  </a:lnTo>
                  <a:lnTo>
                    <a:pt x="625" y="522"/>
                  </a:lnTo>
                  <a:lnTo>
                    <a:pt x="599" y="540"/>
                  </a:lnTo>
                  <a:lnTo>
                    <a:pt x="563" y="548"/>
                  </a:lnTo>
                  <a:lnTo>
                    <a:pt x="538" y="554"/>
                  </a:lnTo>
                  <a:lnTo>
                    <a:pt x="502" y="573"/>
                  </a:lnTo>
                  <a:lnTo>
                    <a:pt x="475" y="584"/>
                  </a:lnTo>
                  <a:lnTo>
                    <a:pt x="439" y="602"/>
                  </a:lnTo>
                  <a:lnTo>
                    <a:pt x="414" y="602"/>
                  </a:lnTo>
                  <a:lnTo>
                    <a:pt x="389" y="602"/>
                  </a:lnTo>
                  <a:lnTo>
                    <a:pt x="360" y="602"/>
                  </a:lnTo>
                  <a:lnTo>
                    <a:pt x="327" y="602"/>
                  </a:lnTo>
                  <a:lnTo>
                    <a:pt x="299" y="602"/>
                  </a:lnTo>
                  <a:lnTo>
                    <a:pt x="273" y="609"/>
                  </a:lnTo>
                  <a:lnTo>
                    <a:pt x="248" y="609"/>
                  </a:lnTo>
                  <a:lnTo>
                    <a:pt x="218" y="609"/>
                  </a:lnTo>
                  <a:lnTo>
                    <a:pt x="200" y="602"/>
                  </a:lnTo>
                  <a:lnTo>
                    <a:pt x="185" y="591"/>
                  </a:lnTo>
                  <a:lnTo>
                    <a:pt x="167" y="584"/>
                  </a:lnTo>
                  <a:lnTo>
                    <a:pt x="149" y="573"/>
                  </a:lnTo>
                  <a:lnTo>
                    <a:pt x="131" y="566"/>
                  </a:lnTo>
                  <a:lnTo>
                    <a:pt x="113" y="554"/>
                  </a:lnTo>
                  <a:lnTo>
                    <a:pt x="95" y="548"/>
                  </a:lnTo>
                  <a:lnTo>
                    <a:pt x="76" y="540"/>
                  </a:lnTo>
                  <a:lnTo>
                    <a:pt x="70" y="522"/>
                  </a:lnTo>
                  <a:lnTo>
                    <a:pt x="70" y="503"/>
                  </a:lnTo>
                  <a:lnTo>
                    <a:pt x="70" y="485"/>
                  </a:lnTo>
                  <a:lnTo>
                    <a:pt x="70" y="467"/>
                  </a:lnTo>
                  <a:lnTo>
                    <a:pt x="70" y="449"/>
                  </a:lnTo>
                  <a:lnTo>
                    <a:pt x="70" y="431"/>
                  </a:lnTo>
                  <a:lnTo>
                    <a:pt x="70" y="417"/>
                  </a:lnTo>
                  <a:lnTo>
                    <a:pt x="70" y="399"/>
                  </a:lnTo>
                  <a:lnTo>
                    <a:pt x="63" y="381"/>
                  </a:lnTo>
                  <a:lnTo>
                    <a:pt x="63" y="363"/>
                  </a:lnTo>
                  <a:lnTo>
                    <a:pt x="51" y="345"/>
                  </a:lnTo>
                  <a:lnTo>
                    <a:pt x="45" y="337"/>
                  </a:lnTo>
                  <a:lnTo>
                    <a:pt x="33" y="319"/>
                  </a:lnTo>
                  <a:lnTo>
                    <a:pt x="33" y="300"/>
                  </a:lnTo>
                  <a:lnTo>
                    <a:pt x="25" y="282"/>
                  </a:lnTo>
                  <a:lnTo>
                    <a:pt x="15" y="264"/>
                  </a:lnTo>
                  <a:close/>
                </a:path>
              </a:pathLst>
            </a:custGeom>
            <a:solidFill>
              <a:srgbClr val="DC2C84">
                <a:alpha val="10001"/>
              </a:srgbClr>
            </a:solidFill>
            <a:ln w="9525">
              <a:noFill/>
              <a:round/>
              <a:headEnd/>
              <a:tailEnd/>
            </a:ln>
          </p:spPr>
          <p:txBody>
            <a:bodyPr/>
            <a:lstStyle/>
            <a:p>
              <a:endParaRPr lang="ar-SA"/>
            </a:p>
          </p:txBody>
        </p:sp>
        <p:sp>
          <p:nvSpPr>
            <p:cNvPr id="3734" name="Freeform 662"/>
            <p:cNvSpPr>
              <a:spLocks/>
            </p:cNvSpPr>
            <p:nvPr/>
          </p:nvSpPr>
          <p:spPr bwMode="auto">
            <a:xfrm>
              <a:off x="3933" y="1517"/>
              <a:ext cx="168" cy="132"/>
            </a:xfrm>
            <a:custGeom>
              <a:avLst/>
              <a:gdLst/>
              <a:ahLst/>
              <a:cxnLst>
                <a:cxn ang="0">
                  <a:pos x="8" y="233"/>
                </a:cxn>
                <a:cxn ang="0">
                  <a:pos x="0" y="214"/>
                </a:cxn>
                <a:cxn ang="0">
                  <a:pos x="18" y="185"/>
                </a:cxn>
                <a:cxn ang="0">
                  <a:pos x="63" y="160"/>
                </a:cxn>
                <a:cxn ang="0">
                  <a:pos x="106" y="124"/>
                </a:cxn>
                <a:cxn ang="0">
                  <a:pos x="150" y="98"/>
                </a:cxn>
                <a:cxn ang="0">
                  <a:pos x="204" y="73"/>
                </a:cxn>
                <a:cxn ang="0">
                  <a:pos x="255" y="55"/>
                </a:cxn>
                <a:cxn ang="0">
                  <a:pos x="310" y="36"/>
                </a:cxn>
                <a:cxn ang="0">
                  <a:pos x="371" y="18"/>
                </a:cxn>
                <a:cxn ang="0">
                  <a:pos x="414" y="11"/>
                </a:cxn>
                <a:cxn ang="0">
                  <a:pos x="450" y="11"/>
                </a:cxn>
                <a:cxn ang="0">
                  <a:pos x="495" y="18"/>
                </a:cxn>
                <a:cxn ang="0">
                  <a:pos x="531" y="30"/>
                </a:cxn>
                <a:cxn ang="0">
                  <a:pos x="567" y="48"/>
                </a:cxn>
                <a:cxn ang="0">
                  <a:pos x="600" y="91"/>
                </a:cxn>
                <a:cxn ang="0">
                  <a:pos x="628" y="134"/>
                </a:cxn>
                <a:cxn ang="0">
                  <a:pos x="654" y="170"/>
                </a:cxn>
                <a:cxn ang="0">
                  <a:pos x="661" y="221"/>
                </a:cxn>
                <a:cxn ang="0">
                  <a:pos x="636" y="284"/>
                </a:cxn>
                <a:cxn ang="0">
                  <a:pos x="618" y="345"/>
                </a:cxn>
                <a:cxn ang="0">
                  <a:pos x="592" y="406"/>
                </a:cxn>
                <a:cxn ang="0">
                  <a:pos x="556" y="442"/>
                </a:cxn>
                <a:cxn ang="0">
                  <a:pos x="505" y="468"/>
                </a:cxn>
                <a:cxn ang="0">
                  <a:pos x="450" y="486"/>
                </a:cxn>
                <a:cxn ang="0">
                  <a:pos x="396" y="505"/>
                </a:cxn>
                <a:cxn ang="0">
                  <a:pos x="353" y="523"/>
                </a:cxn>
                <a:cxn ang="0">
                  <a:pos x="302" y="523"/>
                </a:cxn>
                <a:cxn ang="0">
                  <a:pos x="255" y="523"/>
                </a:cxn>
                <a:cxn ang="0">
                  <a:pos x="204" y="530"/>
                </a:cxn>
                <a:cxn ang="0">
                  <a:pos x="168" y="523"/>
                </a:cxn>
                <a:cxn ang="0">
                  <a:pos x="132" y="505"/>
                </a:cxn>
                <a:cxn ang="0">
                  <a:pos x="106" y="497"/>
                </a:cxn>
                <a:cxn ang="0">
                  <a:pos x="69" y="479"/>
                </a:cxn>
                <a:cxn ang="0">
                  <a:pos x="63" y="450"/>
                </a:cxn>
                <a:cxn ang="0">
                  <a:pos x="63" y="424"/>
                </a:cxn>
                <a:cxn ang="0">
                  <a:pos x="63" y="388"/>
                </a:cxn>
                <a:cxn ang="0">
                  <a:pos x="56" y="363"/>
                </a:cxn>
                <a:cxn ang="0">
                  <a:pos x="56" y="338"/>
                </a:cxn>
                <a:cxn ang="0">
                  <a:pos x="44" y="309"/>
                </a:cxn>
                <a:cxn ang="0">
                  <a:pos x="26" y="276"/>
                </a:cxn>
                <a:cxn ang="0">
                  <a:pos x="18" y="247"/>
                </a:cxn>
              </a:cxnLst>
              <a:rect l="0" t="0" r="r" b="b"/>
              <a:pathLst>
                <a:path w="673" h="530">
                  <a:moveTo>
                    <a:pt x="8" y="239"/>
                  </a:moveTo>
                  <a:lnTo>
                    <a:pt x="8" y="233"/>
                  </a:lnTo>
                  <a:lnTo>
                    <a:pt x="8" y="221"/>
                  </a:lnTo>
                  <a:lnTo>
                    <a:pt x="0" y="214"/>
                  </a:lnTo>
                  <a:lnTo>
                    <a:pt x="0" y="203"/>
                  </a:lnTo>
                  <a:lnTo>
                    <a:pt x="18" y="185"/>
                  </a:lnTo>
                  <a:lnTo>
                    <a:pt x="44" y="170"/>
                  </a:lnTo>
                  <a:lnTo>
                    <a:pt x="63" y="160"/>
                  </a:lnTo>
                  <a:lnTo>
                    <a:pt x="88" y="142"/>
                  </a:lnTo>
                  <a:lnTo>
                    <a:pt x="106" y="124"/>
                  </a:lnTo>
                  <a:lnTo>
                    <a:pt x="132" y="116"/>
                  </a:lnTo>
                  <a:lnTo>
                    <a:pt x="150" y="98"/>
                  </a:lnTo>
                  <a:lnTo>
                    <a:pt x="178" y="79"/>
                  </a:lnTo>
                  <a:lnTo>
                    <a:pt x="204" y="73"/>
                  </a:lnTo>
                  <a:lnTo>
                    <a:pt x="229" y="61"/>
                  </a:lnTo>
                  <a:lnTo>
                    <a:pt x="255" y="55"/>
                  </a:lnTo>
                  <a:lnTo>
                    <a:pt x="284" y="48"/>
                  </a:lnTo>
                  <a:lnTo>
                    <a:pt x="310" y="36"/>
                  </a:lnTo>
                  <a:lnTo>
                    <a:pt x="335" y="30"/>
                  </a:lnTo>
                  <a:lnTo>
                    <a:pt x="371" y="18"/>
                  </a:lnTo>
                  <a:lnTo>
                    <a:pt x="396" y="0"/>
                  </a:lnTo>
                  <a:lnTo>
                    <a:pt x="414" y="11"/>
                  </a:lnTo>
                  <a:lnTo>
                    <a:pt x="432" y="11"/>
                  </a:lnTo>
                  <a:lnTo>
                    <a:pt x="450" y="11"/>
                  </a:lnTo>
                  <a:lnTo>
                    <a:pt x="476" y="18"/>
                  </a:lnTo>
                  <a:lnTo>
                    <a:pt x="495" y="18"/>
                  </a:lnTo>
                  <a:lnTo>
                    <a:pt x="513" y="18"/>
                  </a:lnTo>
                  <a:lnTo>
                    <a:pt x="531" y="30"/>
                  </a:lnTo>
                  <a:lnTo>
                    <a:pt x="556" y="30"/>
                  </a:lnTo>
                  <a:lnTo>
                    <a:pt x="567" y="48"/>
                  </a:lnTo>
                  <a:lnTo>
                    <a:pt x="582" y="73"/>
                  </a:lnTo>
                  <a:lnTo>
                    <a:pt x="600" y="91"/>
                  </a:lnTo>
                  <a:lnTo>
                    <a:pt x="610" y="109"/>
                  </a:lnTo>
                  <a:lnTo>
                    <a:pt x="628" y="134"/>
                  </a:lnTo>
                  <a:lnTo>
                    <a:pt x="643" y="152"/>
                  </a:lnTo>
                  <a:lnTo>
                    <a:pt x="654" y="170"/>
                  </a:lnTo>
                  <a:lnTo>
                    <a:pt x="673" y="185"/>
                  </a:lnTo>
                  <a:lnTo>
                    <a:pt x="661" y="221"/>
                  </a:lnTo>
                  <a:lnTo>
                    <a:pt x="643" y="247"/>
                  </a:lnTo>
                  <a:lnTo>
                    <a:pt x="636" y="284"/>
                  </a:lnTo>
                  <a:lnTo>
                    <a:pt x="628" y="309"/>
                  </a:lnTo>
                  <a:lnTo>
                    <a:pt x="618" y="345"/>
                  </a:lnTo>
                  <a:lnTo>
                    <a:pt x="610" y="374"/>
                  </a:lnTo>
                  <a:lnTo>
                    <a:pt x="592" y="406"/>
                  </a:lnTo>
                  <a:lnTo>
                    <a:pt x="582" y="435"/>
                  </a:lnTo>
                  <a:lnTo>
                    <a:pt x="556" y="442"/>
                  </a:lnTo>
                  <a:lnTo>
                    <a:pt x="531" y="450"/>
                  </a:lnTo>
                  <a:lnTo>
                    <a:pt x="505" y="468"/>
                  </a:lnTo>
                  <a:lnTo>
                    <a:pt x="476" y="479"/>
                  </a:lnTo>
                  <a:lnTo>
                    <a:pt x="450" y="486"/>
                  </a:lnTo>
                  <a:lnTo>
                    <a:pt x="425" y="497"/>
                  </a:lnTo>
                  <a:lnTo>
                    <a:pt x="396" y="505"/>
                  </a:lnTo>
                  <a:lnTo>
                    <a:pt x="371" y="523"/>
                  </a:lnTo>
                  <a:lnTo>
                    <a:pt x="353" y="523"/>
                  </a:lnTo>
                  <a:lnTo>
                    <a:pt x="328" y="523"/>
                  </a:lnTo>
                  <a:lnTo>
                    <a:pt x="302" y="523"/>
                  </a:lnTo>
                  <a:lnTo>
                    <a:pt x="273" y="523"/>
                  </a:lnTo>
                  <a:lnTo>
                    <a:pt x="255" y="523"/>
                  </a:lnTo>
                  <a:lnTo>
                    <a:pt x="229" y="523"/>
                  </a:lnTo>
                  <a:lnTo>
                    <a:pt x="204" y="530"/>
                  </a:lnTo>
                  <a:lnTo>
                    <a:pt x="178" y="530"/>
                  </a:lnTo>
                  <a:lnTo>
                    <a:pt x="168" y="523"/>
                  </a:lnTo>
                  <a:lnTo>
                    <a:pt x="150" y="511"/>
                  </a:lnTo>
                  <a:lnTo>
                    <a:pt x="132" y="505"/>
                  </a:lnTo>
                  <a:lnTo>
                    <a:pt x="124" y="497"/>
                  </a:lnTo>
                  <a:lnTo>
                    <a:pt x="106" y="497"/>
                  </a:lnTo>
                  <a:lnTo>
                    <a:pt x="88" y="486"/>
                  </a:lnTo>
                  <a:lnTo>
                    <a:pt x="69" y="479"/>
                  </a:lnTo>
                  <a:lnTo>
                    <a:pt x="63" y="468"/>
                  </a:lnTo>
                  <a:lnTo>
                    <a:pt x="63" y="450"/>
                  </a:lnTo>
                  <a:lnTo>
                    <a:pt x="63" y="442"/>
                  </a:lnTo>
                  <a:lnTo>
                    <a:pt x="63" y="424"/>
                  </a:lnTo>
                  <a:lnTo>
                    <a:pt x="63" y="406"/>
                  </a:lnTo>
                  <a:lnTo>
                    <a:pt x="63" y="388"/>
                  </a:lnTo>
                  <a:lnTo>
                    <a:pt x="63" y="381"/>
                  </a:lnTo>
                  <a:lnTo>
                    <a:pt x="56" y="363"/>
                  </a:lnTo>
                  <a:lnTo>
                    <a:pt x="56" y="345"/>
                  </a:lnTo>
                  <a:lnTo>
                    <a:pt x="56" y="338"/>
                  </a:lnTo>
                  <a:lnTo>
                    <a:pt x="44" y="320"/>
                  </a:lnTo>
                  <a:lnTo>
                    <a:pt x="44" y="309"/>
                  </a:lnTo>
                  <a:lnTo>
                    <a:pt x="38" y="294"/>
                  </a:lnTo>
                  <a:lnTo>
                    <a:pt x="26" y="276"/>
                  </a:lnTo>
                  <a:lnTo>
                    <a:pt x="26" y="265"/>
                  </a:lnTo>
                  <a:lnTo>
                    <a:pt x="18" y="247"/>
                  </a:lnTo>
                  <a:lnTo>
                    <a:pt x="8" y="239"/>
                  </a:lnTo>
                  <a:close/>
                </a:path>
              </a:pathLst>
            </a:custGeom>
            <a:solidFill>
              <a:srgbClr val="D52B80">
                <a:alpha val="10001"/>
              </a:srgbClr>
            </a:solidFill>
            <a:ln w="9525">
              <a:noFill/>
              <a:round/>
              <a:headEnd/>
              <a:tailEnd/>
            </a:ln>
          </p:spPr>
          <p:txBody>
            <a:bodyPr/>
            <a:lstStyle/>
            <a:p>
              <a:endParaRPr lang="ar-SA"/>
            </a:p>
          </p:txBody>
        </p:sp>
        <p:sp>
          <p:nvSpPr>
            <p:cNvPr id="3735" name="Freeform 663"/>
            <p:cNvSpPr>
              <a:spLocks/>
            </p:cNvSpPr>
            <p:nvPr/>
          </p:nvSpPr>
          <p:spPr bwMode="auto">
            <a:xfrm>
              <a:off x="3933" y="1530"/>
              <a:ext cx="142" cy="111"/>
            </a:xfrm>
            <a:custGeom>
              <a:avLst/>
              <a:gdLst/>
              <a:ahLst/>
              <a:cxnLst>
                <a:cxn ang="0">
                  <a:pos x="8" y="192"/>
                </a:cxn>
                <a:cxn ang="0">
                  <a:pos x="8" y="178"/>
                </a:cxn>
                <a:cxn ang="0">
                  <a:pos x="0" y="166"/>
                </a:cxn>
                <a:cxn ang="0">
                  <a:pos x="38" y="141"/>
                </a:cxn>
                <a:cxn ang="0">
                  <a:pos x="81" y="115"/>
                </a:cxn>
                <a:cxn ang="0">
                  <a:pos x="117" y="87"/>
                </a:cxn>
                <a:cxn ang="0">
                  <a:pos x="150" y="61"/>
                </a:cxn>
                <a:cxn ang="0">
                  <a:pos x="193" y="54"/>
                </a:cxn>
                <a:cxn ang="0">
                  <a:pos x="241" y="36"/>
                </a:cxn>
                <a:cxn ang="0">
                  <a:pos x="284" y="18"/>
                </a:cxn>
                <a:cxn ang="0">
                  <a:pos x="335" y="0"/>
                </a:cxn>
                <a:cxn ang="0">
                  <a:pos x="364" y="6"/>
                </a:cxn>
                <a:cxn ang="0">
                  <a:pos x="396" y="6"/>
                </a:cxn>
                <a:cxn ang="0">
                  <a:pos x="432" y="18"/>
                </a:cxn>
                <a:cxn ang="0">
                  <a:pos x="468" y="18"/>
                </a:cxn>
                <a:cxn ang="0">
                  <a:pos x="487" y="54"/>
                </a:cxn>
                <a:cxn ang="0">
                  <a:pos x="513" y="87"/>
                </a:cxn>
                <a:cxn ang="0">
                  <a:pos x="538" y="123"/>
                </a:cxn>
                <a:cxn ang="0">
                  <a:pos x="567" y="159"/>
                </a:cxn>
                <a:cxn ang="0">
                  <a:pos x="549" y="202"/>
                </a:cxn>
                <a:cxn ang="0">
                  <a:pos x="531" y="254"/>
                </a:cxn>
                <a:cxn ang="0">
                  <a:pos x="513" y="308"/>
                </a:cxn>
                <a:cxn ang="0">
                  <a:pos x="495" y="362"/>
                </a:cxn>
                <a:cxn ang="0">
                  <a:pos x="450" y="380"/>
                </a:cxn>
                <a:cxn ang="0">
                  <a:pos x="407" y="395"/>
                </a:cxn>
                <a:cxn ang="0">
                  <a:pos x="364" y="413"/>
                </a:cxn>
                <a:cxn ang="0">
                  <a:pos x="320" y="431"/>
                </a:cxn>
                <a:cxn ang="0">
                  <a:pos x="273" y="431"/>
                </a:cxn>
                <a:cxn ang="0">
                  <a:pos x="241" y="431"/>
                </a:cxn>
                <a:cxn ang="0">
                  <a:pos x="193" y="431"/>
                </a:cxn>
                <a:cxn ang="0">
                  <a:pos x="150" y="442"/>
                </a:cxn>
                <a:cxn ang="0">
                  <a:pos x="132" y="424"/>
                </a:cxn>
                <a:cxn ang="0">
                  <a:pos x="106" y="413"/>
                </a:cxn>
                <a:cxn ang="0">
                  <a:pos x="81" y="405"/>
                </a:cxn>
                <a:cxn ang="0">
                  <a:pos x="56" y="387"/>
                </a:cxn>
                <a:cxn ang="0">
                  <a:pos x="56" y="362"/>
                </a:cxn>
                <a:cxn ang="0">
                  <a:pos x="56" y="333"/>
                </a:cxn>
                <a:cxn ang="0">
                  <a:pos x="56" y="308"/>
                </a:cxn>
                <a:cxn ang="0">
                  <a:pos x="56" y="290"/>
                </a:cxn>
                <a:cxn ang="0">
                  <a:pos x="44" y="265"/>
                </a:cxn>
                <a:cxn ang="0">
                  <a:pos x="38" y="239"/>
                </a:cxn>
                <a:cxn ang="0">
                  <a:pos x="26" y="221"/>
                </a:cxn>
                <a:cxn ang="0">
                  <a:pos x="18" y="192"/>
                </a:cxn>
              </a:cxnLst>
              <a:rect l="0" t="0" r="r" b="b"/>
              <a:pathLst>
                <a:path w="567" h="442">
                  <a:moveTo>
                    <a:pt x="18" y="192"/>
                  </a:moveTo>
                  <a:lnTo>
                    <a:pt x="8" y="192"/>
                  </a:lnTo>
                  <a:lnTo>
                    <a:pt x="8" y="184"/>
                  </a:lnTo>
                  <a:lnTo>
                    <a:pt x="8" y="178"/>
                  </a:lnTo>
                  <a:lnTo>
                    <a:pt x="0" y="178"/>
                  </a:lnTo>
                  <a:lnTo>
                    <a:pt x="0" y="166"/>
                  </a:lnTo>
                  <a:lnTo>
                    <a:pt x="18" y="148"/>
                  </a:lnTo>
                  <a:lnTo>
                    <a:pt x="38" y="141"/>
                  </a:lnTo>
                  <a:lnTo>
                    <a:pt x="56" y="130"/>
                  </a:lnTo>
                  <a:lnTo>
                    <a:pt x="81" y="115"/>
                  </a:lnTo>
                  <a:lnTo>
                    <a:pt x="99" y="105"/>
                  </a:lnTo>
                  <a:lnTo>
                    <a:pt x="117" y="87"/>
                  </a:lnTo>
                  <a:lnTo>
                    <a:pt x="132" y="79"/>
                  </a:lnTo>
                  <a:lnTo>
                    <a:pt x="150" y="61"/>
                  </a:lnTo>
                  <a:lnTo>
                    <a:pt x="178" y="61"/>
                  </a:lnTo>
                  <a:lnTo>
                    <a:pt x="193" y="54"/>
                  </a:lnTo>
                  <a:lnTo>
                    <a:pt x="222" y="43"/>
                  </a:lnTo>
                  <a:lnTo>
                    <a:pt x="241" y="36"/>
                  </a:lnTo>
                  <a:lnTo>
                    <a:pt x="266" y="24"/>
                  </a:lnTo>
                  <a:lnTo>
                    <a:pt x="284" y="18"/>
                  </a:lnTo>
                  <a:lnTo>
                    <a:pt x="310" y="6"/>
                  </a:lnTo>
                  <a:lnTo>
                    <a:pt x="335" y="0"/>
                  </a:lnTo>
                  <a:lnTo>
                    <a:pt x="346" y="0"/>
                  </a:lnTo>
                  <a:lnTo>
                    <a:pt x="364" y="6"/>
                  </a:lnTo>
                  <a:lnTo>
                    <a:pt x="382" y="6"/>
                  </a:lnTo>
                  <a:lnTo>
                    <a:pt x="396" y="6"/>
                  </a:lnTo>
                  <a:lnTo>
                    <a:pt x="414" y="6"/>
                  </a:lnTo>
                  <a:lnTo>
                    <a:pt x="432" y="18"/>
                  </a:lnTo>
                  <a:lnTo>
                    <a:pt x="450" y="18"/>
                  </a:lnTo>
                  <a:lnTo>
                    <a:pt x="468" y="18"/>
                  </a:lnTo>
                  <a:lnTo>
                    <a:pt x="476" y="36"/>
                  </a:lnTo>
                  <a:lnTo>
                    <a:pt x="487" y="54"/>
                  </a:lnTo>
                  <a:lnTo>
                    <a:pt x="505" y="69"/>
                  </a:lnTo>
                  <a:lnTo>
                    <a:pt x="513" y="87"/>
                  </a:lnTo>
                  <a:lnTo>
                    <a:pt x="519" y="105"/>
                  </a:lnTo>
                  <a:lnTo>
                    <a:pt x="538" y="123"/>
                  </a:lnTo>
                  <a:lnTo>
                    <a:pt x="549" y="141"/>
                  </a:lnTo>
                  <a:lnTo>
                    <a:pt x="567" y="159"/>
                  </a:lnTo>
                  <a:lnTo>
                    <a:pt x="556" y="184"/>
                  </a:lnTo>
                  <a:lnTo>
                    <a:pt x="549" y="202"/>
                  </a:lnTo>
                  <a:lnTo>
                    <a:pt x="538" y="229"/>
                  </a:lnTo>
                  <a:lnTo>
                    <a:pt x="531" y="254"/>
                  </a:lnTo>
                  <a:lnTo>
                    <a:pt x="519" y="283"/>
                  </a:lnTo>
                  <a:lnTo>
                    <a:pt x="513" y="308"/>
                  </a:lnTo>
                  <a:lnTo>
                    <a:pt x="505" y="333"/>
                  </a:lnTo>
                  <a:lnTo>
                    <a:pt x="495" y="362"/>
                  </a:lnTo>
                  <a:lnTo>
                    <a:pt x="468" y="369"/>
                  </a:lnTo>
                  <a:lnTo>
                    <a:pt x="450" y="380"/>
                  </a:lnTo>
                  <a:lnTo>
                    <a:pt x="425" y="387"/>
                  </a:lnTo>
                  <a:lnTo>
                    <a:pt x="407" y="395"/>
                  </a:lnTo>
                  <a:lnTo>
                    <a:pt x="382" y="405"/>
                  </a:lnTo>
                  <a:lnTo>
                    <a:pt x="364" y="413"/>
                  </a:lnTo>
                  <a:lnTo>
                    <a:pt x="335" y="424"/>
                  </a:lnTo>
                  <a:lnTo>
                    <a:pt x="320" y="431"/>
                  </a:lnTo>
                  <a:lnTo>
                    <a:pt x="292" y="431"/>
                  </a:lnTo>
                  <a:lnTo>
                    <a:pt x="273" y="431"/>
                  </a:lnTo>
                  <a:lnTo>
                    <a:pt x="255" y="431"/>
                  </a:lnTo>
                  <a:lnTo>
                    <a:pt x="241" y="431"/>
                  </a:lnTo>
                  <a:lnTo>
                    <a:pt x="211" y="431"/>
                  </a:lnTo>
                  <a:lnTo>
                    <a:pt x="193" y="431"/>
                  </a:lnTo>
                  <a:lnTo>
                    <a:pt x="178" y="431"/>
                  </a:lnTo>
                  <a:lnTo>
                    <a:pt x="150" y="442"/>
                  </a:lnTo>
                  <a:lnTo>
                    <a:pt x="142" y="431"/>
                  </a:lnTo>
                  <a:lnTo>
                    <a:pt x="132" y="424"/>
                  </a:lnTo>
                  <a:lnTo>
                    <a:pt x="117" y="424"/>
                  </a:lnTo>
                  <a:lnTo>
                    <a:pt x="106" y="413"/>
                  </a:lnTo>
                  <a:lnTo>
                    <a:pt x="88" y="405"/>
                  </a:lnTo>
                  <a:lnTo>
                    <a:pt x="81" y="405"/>
                  </a:lnTo>
                  <a:lnTo>
                    <a:pt x="63" y="395"/>
                  </a:lnTo>
                  <a:lnTo>
                    <a:pt x="56" y="387"/>
                  </a:lnTo>
                  <a:lnTo>
                    <a:pt x="56" y="380"/>
                  </a:lnTo>
                  <a:lnTo>
                    <a:pt x="56" y="362"/>
                  </a:lnTo>
                  <a:lnTo>
                    <a:pt x="56" y="351"/>
                  </a:lnTo>
                  <a:lnTo>
                    <a:pt x="56" y="333"/>
                  </a:lnTo>
                  <a:lnTo>
                    <a:pt x="56" y="326"/>
                  </a:lnTo>
                  <a:lnTo>
                    <a:pt x="56" y="308"/>
                  </a:lnTo>
                  <a:lnTo>
                    <a:pt x="56" y="301"/>
                  </a:lnTo>
                  <a:lnTo>
                    <a:pt x="56" y="290"/>
                  </a:lnTo>
                  <a:lnTo>
                    <a:pt x="44" y="272"/>
                  </a:lnTo>
                  <a:lnTo>
                    <a:pt x="44" y="265"/>
                  </a:lnTo>
                  <a:lnTo>
                    <a:pt x="38" y="254"/>
                  </a:lnTo>
                  <a:lnTo>
                    <a:pt x="38" y="239"/>
                  </a:lnTo>
                  <a:lnTo>
                    <a:pt x="26" y="229"/>
                  </a:lnTo>
                  <a:lnTo>
                    <a:pt x="26" y="221"/>
                  </a:lnTo>
                  <a:lnTo>
                    <a:pt x="18" y="202"/>
                  </a:lnTo>
                  <a:lnTo>
                    <a:pt x="18" y="192"/>
                  </a:lnTo>
                  <a:close/>
                </a:path>
              </a:pathLst>
            </a:custGeom>
            <a:solidFill>
              <a:srgbClr val="CE297C">
                <a:alpha val="10001"/>
              </a:srgbClr>
            </a:solidFill>
            <a:ln w="9525">
              <a:noFill/>
              <a:round/>
              <a:headEnd/>
              <a:tailEnd/>
            </a:ln>
          </p:spPr>
          <p:txBody>
            <a:bodyPr/>
            <a:lstStyle/>
            <a:p>
              <a:endParaRPr lang="ar-SA"/>
            </a:p>
          </p:txBody>
        </p:sp>
        <p:sp>
          <p:nvSpPr>
            <p:cNvPr id="3736" name="Freeform 664"/>
            <p:cNvSpPr>
              <a:spLocks/>
            </p:cNvSpPr>
            <p:nvPr/>
          </p:nvSpPr>
          <p:spPr bwMode="auto">
            <a:xfrm>
              <a:off x="3935" y="1544"/>
              <a:ext cx="111" cy="85"/>
            </a:xfrm>
            <a:custGeom>
              <a:avLst/>
              <a:gdLst/>
              <a:ahLst/>
              <a:cxnLst>
                <a:cxn ang="0">
                  <a:pos x="0" y="148"/>
                </a:cxn>
                <a:cxn ang="0">
                  <a:pos x="0" y="130"/>
                </a:cxn>
                <a:cxn ang="0">
                  <a:pos x="30" y="112"/>
                </a:cxn>
                <a:cxn ang="0">
                  <a:pos x="55" y="87"/>
                </a:cxn>
                <a:cxn ang="0">
                  <a:pos x="91" y="69"/>
                </a:cxn>
                <a:cxn ang="0">
                  <a:pos x="116" y="51"/>
                </a:cxn>
                <a:cxn ang="0">
                  <a:pos x="152" y="33"/>
                </a:cxn>
                <a:cxn ang="0">
                  <a:pos x="185" y="25"/>
                </a:cxn>
                <a:cxn ang="0">
                  <a:pos x="221" y="7"/>
                </a:cxn>
                <a:cxn ang="0">
                  <a:pos x="258" y="0"/>
                </a:cxn>
                <a:cxn ang="0">
                  <a:pos x="284" y="0"/>
                </a:cxn>
                <a:cxn ang="0">
                  <a:pos x="312" y="7"/>
                </a:cxn>
                <a:cxn ang="0">
                  <a:pos x="345" y="7"/>
                </a:cxn>
                <a:cxn ang="0">
                  <a:pos x="374" y="15"/>
                </a:cxn>
                <a:cxn ang="0">
                  <a:pos x="388" y="43"/>
                </a:cxn>
                <a:cxn ang="0">
                  <a:pos x="406" y="69"/>
                </a:cxn>
                <a:cxn ang="0">
                  <a:pos x="424" y="94"/>
                </a:cxn>
                <a:cxn ang="0">
                  <a:pos x="442" y="124"/>
                </a:cxn>
                <a:cxn ang="0">
                  <a:pos x="436" y="167"/>
                </a:cxn>
                <a:cxn ang="0">
                  <a:pos x="417" y="200"/>
                </a:cxn>
                <a:cxn ang="0">
                  <a:pos x="406" y="247"/>
                </a:cxn>
                <a:cxn ang="0">
                  <a:pos x="388" y="279"/>
                </a:cxn>
                <a:cxn ang="0">
                  <a:pos x="356" y="297"/>
                </a:cxn>
                <a:cxn ang="0">
                  <a:pos x="320" y="315"/>
                </a:cxn>
                <a:cxn ang="0">
                  <a:pos x="284" y="326"/>
                </a:cxn>
                <a:cxn ang="0">
                  <a:pos x="247" y="341"/>
                </a:cxn>
                <a:cxn ang="0">
                  <a:pos x="214" y="341"/>
                </a:cxn>
                <a:cxn ang="0">
                  <a:pos x="185" y="341"/>
                </a:cxn>
                <a:cxn ang="0">
                  <a:pos x="152" y="341"/>
                </a:cxn>
                <a:cxn ang="0">
                  <a:pos x="116" y="341"/>
                </a:cxn>
                <a:cxn ang="0">
                  <a:pos x="98" y="333"/>
                </a:cxn>
                <a:cxn ang="0">
                  <a:pos x="80" y="326"/>
                </a:cxn>
                <a:cxn ang="0">
                  <a:pos x="61" y="315"/>
                </a:cxn>
                <a:cxn ang="0">
                  <a:pos x="36" y="308"/>
                </a:cxn>
                <a:cxn ang="0">
                  <a:pos x="36" y="290"/>
                </a:cxn>
                <a:cxn ang="0">
                  <a:pos x="36" y="265"/>
                </a:cxn>
                <a:cxn ang="0">
                  <a:pos x="36" y="247"/>
                </a:cxn>
                <a:cxn ang="0">
                  <a:pos x="36" y="229"/>
                </a:cxn>
                <a:cxn ang="0">
                  <a:pos x="30" y="211"/>
                </a:cxn>
                <a:cxn ang="0">
                  <a:pos x="18" y="193"/>
                </a:cxn>
                <a:cxn ang="0">
                  <a:pos x="18" y="175"/>
                </a:cxn>
                <a:cxn ang="0">
                  <a:pos x="10" y="148"/>
                </a:cxn>
              </a:cxnLst>
              <a:rect l="0" t="0" r="r" b="b"/>
              <a:pathLst>
                <a:path w="442" h="341">
                  <a:moveTo>
                    <a:pt x="10" y="148"/>
                  </a:moveTo>
                  <a:lnTo>
                    <a:pt x="0" y="148"/>
                  </a:lnTo>
                  <a:lnTo>
                    <a:pt x="0" y="138"/>
                  </a:lnTo>
                  <a:lnTo>
                    <a:pt x="0" y="130"/>
                  </a:lnTo>
                  <a:lnTo>
                    <a:pt x="10" y="124"/>
                  </a:lnTo>
                  <a:lnTo>
                    <a:pt x="30" y="112"/>
                  </a:lnTo>
                  <a:lnTo>
                    <a:pt x="48" y="105"/>
                  </a:lnTo>
                  <a:lnTo>
                    <a:pt x="55" y="87"/>
                  </a:lnTo>
                  <a:lnTo>
                    <a:pt x="73" y="76"/>
                  </a:lnTo>
                  <a:lnTo>
                    <a:pt x="91" y="69"/>
                  </a:lnTo>
                  <a:lnTo>
                    <a:pt x="98" y="61"/>
                  </a:lnTo>
                  <a:lnTo>
                    <a:pt x="116" y="51"/>
                  </a:lnTo>
                  <a:lnTo>
                    <a:pt x="134" y="43"/>
                  </a:lnTo>
                  <a:lnTo>
                    <a:pt x="152" y="33"/>
                  </a:lnTo>
                  <a:lnTo>
                    <a:pt x="170" y="33"/>
                  </a:lnTo>
                  <a:lnTo>
                    <a:pt x="185" y="25"/>
                  </a:lnTo>
                  <a:lnTo>
                    <a:pt x="203" y="15"/>
                  </a:lnTo>
                  <a:lnTo>
                    <a:pt x="221" y="7"/>
                  </a:lnTo>
                  <a:lnTo>
                    <a:pt x="239" y="7"/>
                  </a:lnTo>
                  <a:lnTo>
                    <a:pt x="258" y="0"/>
                  </a:lnTo>
                  <a:lnTo>
                    <a:pt x="276" y="0"/>
                  </a:lnTo>
                  <a:lnTo>
                    <a:pt x="284" y="0"/>
                  </a:lnTo>
                  <a:lnTo>
                    <a:pt x="302" y="7"/>
                  </a:lnTo>
                  <a:lnTo>
                    <a:pt x="312" y="7"/>
                  </a:lnTo>
                  <a:lnTo>
                    <a:pt x="327" y="7"/>
                  </a:lnTo>
                  <a:lnTo>
                    <a:pt x="345" y="7"/>
                  </a:lnTo>
                  <a:lnTo>
                    <a:pt x="356" y="7"/>
                  </a:lnTo>
                  <a:lnTo>
                    <a:pt x="374" y="15"/>
                  </a:lnTo>
                  <a:lnTo>
                    <a:pt x="381" y="25"/>
                  </a:lnTo>
                  <a:lnTo>
                    <a:pt x="388" y="43"/>
                  </a:lnTo>
                  <a:lnTo>
                    <a:pt x="399" y="51"/>
                  </a:lnTo>
                  <a:lnTo>
                    <a:pt x="406" y="69"/>
                  </a:lnTo>
                  <a:lnTo>
                    <a:pt x="417" y="76"/>
                  </a:lnTo>
                  <a:lnTo>
                    <a:pt x="424" y="94"/>
                  </a:lnTo>
                  <a:lnTo>
                    <a:pt x="436" y="105"/>
                  </a:lnTo>
                  <a:lnTo>
                    <a:pt x="442" y="124"/>
                  </a:lnTo>
                  <a:lnTo>
                    <a:pt x="442" y="138"/>
                  </a:lnTo>
                  <a:lnTo>
                    <a:pt x="436" y="167"/>
                  </a:lnTo>
                  <a:lnTo>
                    <a:pt x="424" y="185"/>
                  </a:lnTo>
                  <a:lnTo>
                    <a:pt x="417" y="200"/>
                  </a:lnTo>
                  <a:lnTo>
                    <a:pt x="406" y="218"/>
                  </a:lnTo>
                  <a:lnTo>
                    <a:pt x="406" y="247"/>
                  </a:lnTo>
                  <a:lnTo>
                    <a:pt x="399" y="265"/>
                  </a:lnTo>
                  <a:lnTo>
                    <a:pt x="388" y="279"/>
                  </a:lnTo>
                  <a:lnTo>
                    <a:pt x="374" y="290"/>
                  </a:lnTo>
                  <a:lnTo>
                    <a:pt x="356" y="297"/>
                  </a:lnTo>
                  <a:lnTo>
                    <a:pt x="338" y="308"/>
                  </a:lnTo>
                  <a:lnTo>
                    <a:pt x="320" y="315"/>
                  </a:lnTo>
                  <a:lnTo>
                    <a:pt x="302" y="315"/>
                  </a:lnTo>
                  <a:lnTo>
                    <a:pt x="284" y="326"/>
                  </a:lnTo>
                  <a:lnTo>
                    <a:pt x="265" y="333"/>
                  </a:lnTo>
                  <a:lnTo>
                    <a:pt x="247" y="341"/>
                  </a:lnTo>
                  <a:lnTo>
                    <a:pt x="233" y="341"/>
                  </a:lnTo>
                  <a:lnTo>
                    <a:pt x="214" y="341"/>
                  </a:lnTo>
                  <a:lnTo>
                    <a:pt x="203" y="341"/>
                  </a:lnTo>
                  <a:lnTo>
                    <a:pt x="185" y="341"/>
                  </a:lnTo>
                  <a:lnTo>
                    <a:pt x="170" y="341"/>
                  </a:lnTo>
                  <a:lnTo>
                    <a:pt x="152" y="341"/>
                  </a:lnTo>
                  <a:lnTo>
                    <a:pt x="134" y="341"/>
                  </a:lnTo>
                  <a:lnTo>
                    <a:pt x="116" y="341"/>
                  </a:lnTo>
                  <a:lnTo>
                    <a:pt x="109" y="341"/>
                  </a:lnTo>
                  <a:lnTo>
                    <a:pt x="98" y="333"/>
                  </a:lnTo>
                  <a:lnTo>
                    <a:pt x="91" y="333"/>
                  </a:lnTo>
                  <a:lnTo>
                    <a:pt x="80" y="326"/>
                  </a:lnTo>
                  <a:lnTo>
                    <a:pt x="73" y="326"/>
                  </a:lnTo>
                  <a:lnTo>
                    <a:pt x="61" y="315"/>
                  </a:lnTo>
                  <a:lnTo>
                    <a:pt x="48" y="315"/>
                  </a:lnTo>
                  <a:lnTo>
                    <a:pt x="36" y="308"/>
                  </a:lnTo>
                  <a:lnTo>
                    <a:pt x="36" y="297"/>
                  </a:lnTo>
                  <a:lnTo>
                    <a:pt x="36" y="290"/>
                  </a:lnTo>
                  <a:lnTo>
                    <a:pt x="36" y="279"/>
                  </a:lnTo>
                  <a:lnTo>
                    <a:pt x="36" y="265"/>
                  </a:lnTo>
                  <a:lnTo>
                    <a:pt x="36" y="254"/>
                  </a:lnTo>
                  <a:lnTo>
                    <a:pt x="36" y="247"/>
                  </a:lnTo>
                  <a:lnTo>
                    <a:pt x="36" y="236"/>
                  </a:lnTo>
                  <a:lnTo>
                    <a:pt x="36" y="229"/>
                  </a:lnTo>
                  <a:lnTo>
                    <a:pt x="36" y="218"/>
                  </a:lnTo>
                  <a:lnTo>
                    <a:pt x="30" y="211"/>
                  </a:lnTo>
                  <a:lnTo>
                    <a:pt x="30" y="200"/>
                  </a:lnTo>
                  <a:lnTo>
                    <a:pt x="18" y="193"/>
                  </a:lnTo>
                  <a:lnTo>
                    <a:pt x="18" y="185"/>
                  </a:lnTo>
                  <a:lnTo>
                    <a:pt x="18" y="175"/>
                  </a:lnTo>
                  <a:lnTo>
                    <a:pt x="10" y="167"/>
                  </a:lnTo>
                  <a:lnTo>
                    <a:pt x="10" y="148"/>
                  </a:lnTo>
                  <a:close/>
                </a:path>
              </a:pathLst>
            </a:custGeom>
            <a:solidFill>
              <a:srgbClr val="C72978">
                <a:alpha val="10001"/>
              </a:srgbClr>
            </a:solidFill>
            <a:ln w="9525">
              <a:noFill/>
              <a:round/>
              <a:headEnd/>
              <a:tailEnd/>
            </a:ln>
          </p:spPr>
          <p:txBody>
            <a:bodyPr/>
            <a:lstStyle/>
            <a:p>
              <a:endParaRPr lang="ar-SA"/>
            </a:p>
          </p:txBody>
        </p:sp>
        <p:sp>
          <p:nvSpPr>
            <p:cNvPr id="3737" name="Freeform 665"/>
            <p:cNvSpPr>
              <a:spLocks/>
            </p:cNvSpPr>
            <p:nvPr/>
          </p:nvSpPr>
          <p:spPr bwMode="auto">
            <a:xfrm>
              <a:off x="3935" y="1556"/>
              <a:ext cx="85" cy="65"/>
            </a:xfrm>
            <a:custGeom>
              <a:avLst/>
              <a:gdLst/>
              <a:ahLst/>
              <a:cxnLst>
                <a:cxn ang="0">
                  <a:pos x="10" y="116"/>
                </a:cxn>
                <a:cxn ang="0">
                  <a:pos x="0" y="97"/>
                </a:cxn>
                <a:cxn ang="0">
                  <a:pos x="91" y="36"/>
                </a:cxn>
                <a:cxn ang="0">
                  <a:pos x="196" y="0"/>
                </a:cxn>
                <a:cxn ang="0">
                  <a:pos x="276" y="10"/>
                </a:cxn>
                <a:cxn ang="0">
                  <a:pos x="338" y="87"/>
                </a:cxn>
                <a:cxn ang="0">
                  <a:pos x="294" y="214"/>
                </a:cxn>
                <a:cxn ang="0">
                  <a:pos x="185" y="257"/>
                </a:cxn>
                <a:cxn ang="0">
                  <a:pos x="91" y="257"/>
                </a:cxn>
                <a:cxn ang="0">
                  <a:pos x="30" y="228"/>
                </a:cxn>
                <a:cxn ang="0">
                  <a:pos x="30" y="167"/>
                </a:cxn>
                <a:cxn ang="0">
                  <a:pos x="10" y="116"/>
                </a:cxn>
              </a:cxnLst>
              <a:rect l="0" t="0" r="r" b="b"/>
              <a:pathLst>
                <a:path w="338" h="257">
                  <a:moveTo>
                    <a:pt x="10" y="116"/>
                  </a:moveTo>
                  <a:lnTo>
                    <a:pt x="0" y="97"/>
                  </a:lnTo>
                  <a:lnTo>
                    <a:pt x="91" y="36"/>
                  </a:lnTo>
                  <a:lnTo>
                    <a:pt x="196" y="0"/>
                  </a:lnTo>
                  <a:lnTo>
                    <a:pt x="276" y="10"/>
                  </a:lnTo>
                  <a:lnTo>
                    <a:pt x="338" y="87"/>
                  </a:lnTo>
                  <a:lnTo>
                    <a:pt x="294" y="214"/>
                  </a:lnTo>
                  <a:lnTo>
                    <a:pt x="185" y="257"/>
                  </a:lnTo>
                  <a:lnTo>
                    <a:pt x="91" y="257"/>
                  </a:lnTo>
                  <a:lnTo>
                    <a:pt x="30" y="228"/>
                  </a:lnTo>
                  <a:lnTo>
                    <a:pt x="30" y="167"/>
                  </a:lnTo>
                  <a:lnTo>
                    <a:pt x="10" y="116"/>
                  </a:lnTo>
                  <a:close/>
                </a:path>
              </a:pathLst>
            </a:custGeom>
            <a:solidFill>
              <a:srgbClr val="BF2673">
                <a:alpha val="10001"/>
              </a:srgbClr>
            </a:solidFill>
            <a:ln w="9525">
              <a:noFill/>
              <a:round/>
              <a:headEnd/>
              <a:tailEnd/>
            </a:ln>
          </p:spPr>
          <p:txBody>
            <a:bodyPr/>
            <a:lstStyle/>
            <a:p>
              <a:endParaRPr lang="ar-SA"/>
            </a:p>
          </p:txBody>
        </p:sp>
      </p:grpSp>
      <p:sp>
        <p:nvSpPr>
          <p:cNvPr id="666" name="مستطيل 665"/>
          <p:cNvSpPr/>
          <p:nvPr/>
        </p:nvSpPr>
        <p:spPr>
          <a:xfrm>
            <a:off x="1428728" y="2143116"/>
            <a:ext cx="6572296" cy="1477328"/>
          </a:xfrm>
          <a:prstGeom prst="rect">
            <a:avLst/>
          </a:prstGeom>
        </p:spPr>
        <p:txBody>
          <a:bodyPr wrap="square">
            <a:spAutoFit/>
          </a:bodyPr>
          <a:lstStyle/>
          <a:p>
            <a:endParaRPr lang="ar-SA" dirty="0"/>
          </a:p>
          <a:p>
            <a:endParaRPr lang="ar-SA" dirty="0"/>
          </a:p>
          <a:p>
            <a:endParaRPr lang="ar-SA" dirty="0"/>
          </a:p>
          <a:p>
            <a:pPr algn="ctr"/>
            <a:r>
              <a:rPr lang="ar-SA" sz="3600" dirty="0"/>
              <a:t>مرحبا بكم </a:t>
            </a:r>
            <a:r>
              <a:rPr lang="ar-SA" sz="3600" dirty="0" err="1"/>
              <a:t>ياصغيراتي</a:t>
            </a:r>
            <a:r>
              <a:rPr lang="ar-SA" sz="3600" dirty="0"/>
              <a:t> في درسنا مرة اخرى</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250" autoRev="1" fill="hold"/>
                                        <p:tgtEl>
                                          <p:spTgt spid="3575"/>
                                        </p:tgtEl>
                                        <p:attrNameLst>
                                          <p:attrName>style.color</p:attrName>
                                        </p:attrNameLst>
                                      </p:cBhvr>
                                      <p:to>
                                        <a:schemeClr val="bg1"/>
                                      </p:to>
                                    </p:animClr>
                                    <p:animClr clrSpc="rgb" dir="cw">
                                      <p:cBhvr>
                                        <p:cTn id="7" dur="250" autoRev="1" fill="hold"/>
                                        <p:tgtEl>
                                          <p:spTgt spid="3575"/>
                                        </p:tgtEl>
                                        <p:attrNameLst>
                                          <p:attrName>fillcolor</p:attrName>
                                        </p:attrNameLst>
                                      </p:cBhvr>
                                      <p:to>
                                        <a:schemeClr val="bg1"/>
                                      </p:to>
                                    </p:animClr>
                                    <p:set>
                                      <p:cBhvr>
                                        <p:cTn id="8" dur="250" autoRev="1" fill="hold"/>
                                        <p:tgtEl>
                                          <p:spTgt spid="3575"/>
                                        </p:tgtEl>
                                        <p:attrNameLst>
                                          <p:attrName>fill.type</p:attrName>
                                        </p:attrNameLst>
                                      </p:cBhvr>
                                      <p:to>
                                        <p:strVal val="solid"/>
                                      </p:to>
                                    </p:set>
                                    <p:set>
                                      <p:cBhvr>
                                        <p:cTn id="9" dur="250" autoRev="1" fill="hold"/>
                                        <p:tgtEl>
                                          <p:spTgt spid="3575"/>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250" autoRev="1" fill="hold"/>
                                        <p:tgtEl>
                                          <p:spTgt spid="3573"/>
                                        </p:tgtEl>
                                        <p:attrNameLst>
                                          <p:attrName>style.color</p:attrName>
                                        </p:attrNameLst>
                                      </p:cBhvr>
                                      <p:to>
                                        <a:schemeClr val="bg1"/>
                                      </p:to>
                                    </p:animClr>
                                    <p:animClr clrSpc="rgb" dir="cw">
                                      <p:cBhvr>
                                        <p:cTn id="12" dur="250" autoRev="1" fill="hold"/>
                                        <p:tgtEl>
                                          <p:spTgt spid="3573"/>
                                        </p:tgtEl>
                                        <p:attrNameLst>
                                          <p:attrName>fillcolor</p:attrName>
                                        </p:attrNameLst>
                                      </p:cBhvr>
                                      <p:to>
                                        <a:schemeClr val="bg1"/>
                                      </p:to>
                                    </p:animClr>
                                    <p:set>
                                      <p:cBhvr>
                                        <p:cTn id="13" dur="250" autoRev="1" fill="hold"/>
                                        <p:tgtEl>
                                          <p:spTgt spid="3573"/>
                                        </p:tgtEl>
                                        <p:attrNameLst>
                                          <p:attrName>fill.type</p:attrName>
                                        </p:attrNameLst>
                                      </p:cBhvr>
                                      <p:to>
                                        <p:strVal val="solid"/>
                                      </p:to>
                                    </p:set>
                                    <p:set>
                                      <p:cBhvr>
                                        <p:cTn id="14" dur="250" autoRev="1" fill="hold"/>
                                        <p:tgtEl>
                                          <p:spTgt spid="3573"/>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250" autoRev="1" fill="hold"/>
                                        <p:tgtEl>
                                          <p:spTgt spid="3572"/>
                                        </p:tgtEl>
                                        <p:attrNameLst>
                                          <p:attrName>style.color</p:attrName>
                                        </p:attrNameLst>
                                      </p:cBhvr>
                                      <p:to>
                                        <a:schemeClr val="bg1"/>
                                      </p:to>
                                    </p:animClr>
                                    <p:animClr clrSpc="rgb" dir="cw">
                                      <p:cBhvr>
                                        <p:cTn id="17" dur="250" autoRev="1" fill="hold"/>
                                        <p:tgtEl>
                                          <p:spTgt spid="3572"/>
                                        </p:tgtEl>
                                        <p:attrNameLst>
                                          <p:attrName>fillcolor</p:attrName>
                                        </p:attrNameLst>
                                      </p:cBhvr>
                                      <p:to>
                                        <a:schemeClr val="bg1"/>
                                      </p:to>
                                    </p:animClr>
                                    <p:set>
                                      <p:cBhvr>
                                        <p:cTn id="18" dur="250" autoRev="1" fill="hold"/>
                                        <p:tgtEl>
                                          <p:spTgt spid="3572"/>
                                        </p:tgtEl>
                                        <p:attrNameLst>
                                          <p:attrName>fill.type</p:attrName>
                                        </p:attrNameLst>
                                      </p:cBhvr>
                                      <p:to>
                                        <p:strVal val="solid"/>
                                      </p:to>
                                    </p:set>
                                    <p:set>
                                      <p:cBhvr>
                                        <p:cTn id="19" dur="250" autoRev="1" fill="hold"/>
                                        <p:tgtEl>
                                          <p:spTgt spid="3572"/>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250" autoRev="1" fill="hold"/>
                                        <p:tgtEl>
                                          <p:spTgt spid="3574"/>
                                        </p:tgtEl>
                                        <p:attrNameLst>
                                          <p:attrName>style.color</p:attrName>
                                        </p:attrNameLst>
                                      </p:cBhvr>
                                      <p:to>
                                        <a:schemeClr val="bg1"/>
                                      </p:to>
                                    </p:animClr>
                                    <p:animClr clrSpc="rgb" dir="cw">
                                      <p:cBhvr>
                                        <p:cTn id="22" dur="250" autoRev="1" fill="hold"/>
                                        <p:tgtEl>
                                          <p:spTgt spid="3574"/>
                                        </p:tgtEl>
                                        <p:attrNameLst>
                                          <p:attrName>fillcolor</p:attrName>
                                        </p:attrNameLst>
                                      </p:cBhvr>
                                      <p:to>
                                        <a:schemeClr val="bg1"/>
                                      </p:to>
                                    </p:animClr>
                                    <p:set>
                                      <p:cBhvr>
                                        <p:cTn id="23" dur="250" autoRev="1" fill="hold"/>
                                        <p:tgtEl>
                                          <p:spTgt spid="3574"/>
                                        </p:tgtEl>
                                        <p:attrNameLst>
                                          <p:attrName>fill.type</p:attrName>
                                        </p:attrNameLst>
                                      </p:cBhvr>
                                      <p:to>
                                        <p:strVal val="solid"/>
                                      </p:to>
                                    </p:set>
                                    <p:set>
                                      <p:cBhvr>
                                        <p:cTn id="24" dur="250" autoRev="1" fill="hold"/>
                                        <p:tgtEl>
                                          <p:spTgt spid="3574"/>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250" autoRev="1" fill="hold"/>
                                        <p:tgtEl>
                                          <p:spTgt spid="3576"/>
                                        </p:tgtEl>
                                        <p:attrNameLst>
                                          <p:attrName>style.color</p:attrName>
                                        </p:attrNameLst>
                                      </p:cBhvr>
                                      <p:to>
                                        <a:schemeClr val="bg1"/>
                                      </p:to>
                                    </p:animClr>
                                    <p:animClr clrSpc="rgb" dir="cw">
                                      <p:cBhvr>
                                        <p:cTn id="27" dur="250" autoRev="1" fill="hold"/>
                                        <p:tgtEl>
                                          <p:spTgt spid="3576"/>
                                        </p:tgtEl>
                                        <p:attrNameLst>
                                          <p:attrName>fillcolor</p:attrName>
                                        </p:attrNameLst>
                                      </p:cBhvr>
                                      <p:to>
                                        <a:schemeClr val="bg1"/>
                                      </p:to>
                                    </p:animClr>
                                    <p:set>
                                      <p:cBhvr>
                                        <p:cTn id="28" dur="250" autoRev="1" fill="hold"/>
                                        <p:tgtEl>
                                          <p:spTgt spid="3576"/>
                                        </p:tgtEl>
                                        <p:attrNameLst>
                                          <p:attrName>fill.type</p:attrName>
                                        </p:attrNameLst>
                                      </p:cBhvr>
                                      <p:to>
                                        <p:strVal val="solid"/>
                                      </p:to>
                                    </p:set>
                                    <p:set>
                                      <p:cBhvr>
                                        <p:cTn id="29" dur="250" autoRev="1" fill="hold"/>
                                        <p:tgtEl>
                                          <p:spTgt spid="3576"/>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577"/>
                                        </p:tgtEl>
                                        <p:attrNameLst>
                                          <p:attrName>style.visibility</p:attrName>
                                        </p:attrNameLst>
                                      </p:cBhvr>
                                      <p:to>
                                        <p:strVal val="visible"/>
                                      </p:to>
                                    </p:set>
                                    <p:animEffect transition="in" filter="fade">
                                      <p:cBhvr>
                                        <p:cTn id="34" dur="2000"/>
                                        <p:tgtEl>
                                          <p:spTgt spid="3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2" grpId="0" animBg="1"/>
      <p:bldP spid="3573" grpId="0" animBg="1"/>
      <p:bldP spid="3574" grpId="0" animBg="1"/>
      <p:bldP spid="3575" grpId="0" animBg="1"/>
      <p:bldP spid="3576" grpId="0" animBg="1"/>
      <p:bldP spid="357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OSHIBA\Pictures\imagesR9J3QDEE.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نجمة مكونة من 7 نقاط 2"/>
          <p:cNvSpPr/>
          <p:nvPr/>
        </p:nvSpPr>
        <p:spPr>
          <a:xfrm>
            <a:off x="4714876" y="285728"/>
            <a:ext cx="2571768" cy="1000132"/>
          </a:xfrm>
          <a:prstGeom prst="star7">
            <a:avLst>
              <a:gd name="adj" fmla="val 50000"/>
              <a:gd name="hf" fmla="val 102572"/>
              <a:gd name="vf" fmla="val 105210"/>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2400" dirty="0">
                <a:solidFill>
                  <a:schemeClr val="tx1"/>
                </a:solidFill>
              </a:rPr>
              <a:t>هيا نكمل الدرس</a:t>
            </a:r>
          </a:p>
        </p:txBody>
      </p:sp>
    </p:spTree>
  </p:cSld>
  <p:clrMapOvr>
    <a:masterClrMapping/>
  </p:clrMapOvr>
  <p:transition spd="med">
    <p:diamon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OSHIBA\Pictures\images2HFWI952.jpg"/>
          <p:cNvPicPr>
            <a:picLocks noChangeAspect="1" noChangeArrowheads="1"/>
          </p:cNvPicPr>
          <p:nvPr/>
        </p:nvPicPr>
        <p:blipFill>
          <a:blip r:embed="rId2"/>
          <a:srcRect/>
          <a:stretch>
            <a:fillRect/>
          </a:stretch>
        </p:blipFill>
        <p:spPr bwMode="auto">
          <a:xfrm>
            <a:off x="857224" y="500042"/>
            <a:ext cx="7286676" cy="5929354"/>
          </a:xfrm>
          <a:prstGeom prst="rect">
            <a:avLst/>
          </a:prstGeom>
          <a:noFill/>
        </p:spPr>
      </p:pic>
      <p:sp>
        <p:nvSpPr>
          <p:cNvPr id="3" name="انفجار 1 2"/>
          <p:cNvSpPr/>
          <p:nvPr/>
        </p:nvSpPr>
        <p:spPr>
          <a:xfrm flipH="1">
            <a:off x="3500430" y="2786058"/>
            <a:ext cx="2500330" cy="1857388"/>
          </a:xfrm>
          <a:prstGeom prst="irregularSeal1">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2000" dirty="0"/>
              <a:t>استراحة</a:t>
            </a:r>
          </a:p>
        </p:txBody>
      </p:sp>
    </p:spTree>
  </p:cSld>
  <p:clrMapOvr>
    <a:masterClrMapping/>
  </p:clrMapOvr>
  <p:transition spd="med">
    <p:diamon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
          <p:cNvSpPr>
            <a:spLocks noChangeArrowheads="1"/>
          </p:cNvSpPr>
          <p:nvPr/>
        </p:nvSpPr>
        <p:spPr bwMode="auto">
          <a:xfrm>
            <a:off x="1331913" y="1339850"/>
            <a:ext cx="7127875" cy="4392613"/>
          </a:xfrm>
          <a:prstGeom prst="rect">
            <a:avLst/>
          </a:prstGeom>
          <a:solidFill>
            <a:srgbClr val="FF99FF">
              <a:alpha val="17000"/>
            </a:srgbClr>
          </a:solidFill>
          <a:ln w="9525" algn="ctr">
            <a:noFill/>
            <a:miter lim="800000"/>
            <a:headEnd/>
            <a:tailEnd/>
          </a:ln>
          <a:effectLst/>
        </p:spPr>
        <p:txBody>
          <a:bodyPr wrap="none" anchor="ctr"/>
          <a:lstStyle/>
          <a:p>
            <a:endParaRPr lang="ar-SA"/>
          </a:p>
        </p:txBody>
      </p:sp>
      <p:sp>
        <p:nvSpPr>
          <p:cNvPr id="3" name="وسيلة شرح بيضاوية 2"/>
          <p:cNvSpPr/>
          <p:nvPr/>
        </p:nvSpPr>
        <p:spPr>
          <a:xfrm>
            <a:off x="285720" y="428604"/>
            <a:ext cx="7958688" cy="61787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9873" name="Rectangle 1"/>
          <p:cNvSpPr>
            <a:spLocks noChangeArrowheads="1"/>
          </p:cNvSpPr>
          <p:nvPr/>
        </p:nvSpPr>
        <p:spPr bwMode="auto">
          <a:xfrm>
            <a:off x="899592" y="0"/>
            <a:ext cx="7344816" cy="5373216"/>
          </a:xfrm>
          <a:prstGeom prst="rect">
            <a:avLst/>
          </a:prstGeom>
          <a:noFill/>
          <a:ln>
            <a:headEnd/>
            <a:tailEnd/>
          </a:ln>
          <a:scene3d>
            <a:camera prst="orthographicFront"/>
            <a:lightRig rig="threePt" dir="t"/>
          </a:scene3d>
          <a:sp3d>
            <a:bevelT prst="slope"/>
          </a:sp3d>
        </p:spPr>
        <p:style>
          <a:lnRef idx="2">
            <a:schemeClr val="accent2"/>
          </a:lnRef>
          <a:fillRef idx="1">
            <a:schemeClr val="lt1"/>
          </a:fillRef>
          <a:effectRef idx="0">
            <a:schemeClr val="accent2"/>
          </a:effectRef>
          <a:fontRef idx="minor">
            <a:schemeClr val="dk1"/>
          </a:fontRef>
        </p:style>
        <p:txBody>
          <a:bodyPr vert="horz" wrap="none" lIns="91440" tIns="45720" rIns="91440" bIns="45720" numCol="1" anchor="ctr" anchorCtr="0" compatLnSpc="1">
            <a:prstTxWarp prst="textStop">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pPr>
            <a:endParaRPr lang="ar-SA" sz="1600" dirty="0">
              <a:solidFill>
                <a:schemeClr val="tx1"/>
              </a:solidFill>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endParaRPr kumimoji="0" lang="ar-SA" sz="1600" b="0" i="0" u="none" strike="noStrike" cap="none" normalizeH="0" baseline="0" dirty="0">
              <a:ln>
                <a:noFill/>
              </a:ln>
              <a:solidFill>
                <a:schemeClr val="tx1"/>
              </a:solidFill>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lang="ar-SA" sz="1600" dirty="0">
                <a:solidFill>
                  <a:schemeClr val="tx1"/>
                </a:solidFill>
                <a:latin typeface="Calibri" pitchFamily="34" charset="0"/>
                <a:ea typeface="Calibri" pitchFamily="34" charset="0"/>
                <a:cs typeface="Arial" pitchFamily="34" charset="0"/>
              </a:rPr>
              <a:t>            </a:t>
            </a:r>
            <a:r>
              <a:rPr kumimoji="0" lang="ar-SA" sz="4400" b="0" i="0" u="none" strike="noStrike" cap="none" normalizeH="0" baseline="0" dirty="0" err="1">
                <a:ln>
                  <a:noFill/>
                </a:ln>
                <a:solidFill>
                  <a:srgbClr val="0070C0"/>
                </a:solidFill>
                <a:effectLst/>
                <a:latin typeface="Calibri" pitchFamily="34" charset="0"/>
                <a:ea typeface="Calibri" pitchFamily="34" charset="0"/>
                <a:cs typeface="Arial" pitchFamily="34" charset="0"/>
              </a:rPr>
              <a:t>إسترتجيات</a:t>
            </a:r>
            <a:r>
              <a:rPr kumimoji="0" lang="ar-SA" sz="4400" b="0" i="0" u="none" strike="noStrike" cap="none" normalizeH="0" baseline="0" dirty="0">
                <a:ln>
                  <a:noFill/>
                </a:ln>
                <a:solidFill>
                  <a:srgbClr val="0070C0"/>
                </a:solidFill>
                <a:effectLst/>
                <a:latin typeface="Calibri" pitchFamily="34" charset="0"/>
                <a:ea typeface="Calibri" pitchFamily="34" charset="0"/>
                <a:cs typeface="Arial" pitchFamily="34" charset="0"/>
              </a:rPr>
              <a:t> خلط الأسماء</a:t>
            </a:r>
            <a:endParaRPr lang="ar-SA" sz="24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Calibri" pitchFamily="34" charset="0"/>
              <a:ea typeface="Calibri" pitchFamily="34"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SA" sz="2800" i="0" u="none" strike="noStrike" normalizeH="0" baseline="0" dirty="0" err="1">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مانوع</a:t>
            </a:r>
            <a:r>
              <a:rPr kumimoji="0" lang="ar-SA" sz="28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التكاثر الذي يشمل وجود أب واحد؟</a:t>
            </a:r>
            <a:endParaRPr kumimoji="0" lang="en-US" sz="28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28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r>
              <a:rPr kumimoji="0" lang="ar-SA" sz="40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التكاثر </a:t>
            </a:r>
            <a:r>
              <a:rPr kumimoji="0" lang="ar-SA" sz="4000" i="0" u="none" strike="noStrike" normalizeH="0" baseline="0" dirty="0" err="1">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اللاجنسي</a:t>
            </a:r>
            <a:r>
              <a:rPr kumimoji="0" lang="ar-SA" sz="40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rPr>
              <a:t>    </a:t>
            </a:r>
            <a:endParaRPr kumimoji="0" lang="ar-SA" sz="2000" i="0" u="none" strike="noStrike" normalizeH="0" baseline="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79874" name="Picture 2" descr="C:\Users\TOSHIBA\Pictures\images64Y19VJO.png"/>
          <p:cNvPicPr>
            <a:picLocks noChangeAspect="1" noChangeArrowheads="1"/>
          </p:cNvPicPr>
          <p:nvPr/>
        </p:nvPicPr>
        <p:blipFill>
          <a:blip r:embed="rId2"/>
          <a:srcRect/>
          <a:stretch>
            <a:fillRect/>
          </a:stretch>
        </p:blipFill>
        <p:spPr bwMode="auto">
          <a:xfrm>
            <a:off x="7637718" y="104109"/>
            <a:ext cx="1428760" cy="1560236"/>
          </a:xfrm>
          <a:prstGeom prst="rect">
            <a:avLst/>
          </a:prstGeom>
          <a:noFill/>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b="1" dirty="0"/>
              <a:t>          عددي أنواع التكاثر                </a:t>
            </a:r>
          </a:p>
        </p:txBody>
      </p:sp>
      <p:sp>
        <p:nvSpPr>
          <p:cNvPr id="4" name="مربع نص 3"/>
          <p:cNvSpPr txBox="1"/>
          <p:nvPr/>
        </p:nvSpPr>
        <p:spPr>
          <a:xfrm>
            <a:off x="4823520" y="1867234"/>
            <a:ext cx="4320480" cy="1815882"/>
          </a:xfrm>
          <a:prstGeom prst="rect">
            <a:avLst/>
          </a:prstGeom>
          <a:noFill/>
        </p:spPr>
        <p:txBody>
          <a:bodyPr wrap="square" rtlCol="1">
            <a:spAutoFit/>
          </a:bodyPr>
          <a:lstStyle/>
          <a:p>
            <a:r>
              <a:rPr lang="ar-SA" sz="4800" dirty="0"/>
              <a:t>جنسي</a:t>
            </a:r>
          </a:p>
          <a:p>
            <a:pPr algn="ctr"/>
            <a:r>
              <a:rPr lang="ar-SA" sz="3200" dirty="0">
                <a:solidFill>
                  <a:srgbClr val="FF0000"/>
                </a:solidFill>
              </a:rPr>
              <a:t>إنتاج مخلوقات حية جديدة من </a:t>
            </a:r>
            <a:r>
              <a:rPr lang="ar-SA" sz="3200" dirty="0">
                <a:solidFill>
                  <a:srgbClr val="00B050"/>
                </a:solidFill>
              </a:rPr>
              <a:t>أبوين </a:t>
            </a:r>
            <a:r>
              <a:rPr lang="ar-SA" sz="3200" dirty="0">
                <a:solidFill>
                  <a:srgbClr val="FF0000"/>
                </a:solidFill>
              </a:rPr>
              <a:t> </a:t>
            </a:r>
          </a:p>
        </p:txBody>
      </p:sp>
      <p:sp>
        <p:nvSpPr>
          <p:cNvPr id="5" name="مربع نص 4"/>
          <p:cNvSpPr txBox="1"/>
          <p:nvPr/>
        </p:nvSpPr>
        <p:spPr>
          <a:xfrm>
            <a:off x="395536" y="1933972"/>
            <a:ext cx="4427984" cy="1323439"/>
          </a:xfrm>
          <a:prstGeom prst="rect">
            <a:avLst/>
          </a:prstGeom>
          <a:noFill/>
        </p:spPr>
        <p:txBody>
          <a:bodyPr wrap="square" rtlCol="1">
            <a:spAutoFit/>
          </a:bodyPr>
          <a:lstStyle/>
          <a:p>
            <a:pPr algn="ctr"/>
            <a:r>
              <a:rPr lang="ar-SA" sz="4800" dirty="0"/>
              <a:t>لا جنسي </a:t>
            </a:r>
          </a:p>
          <a:p>
            <a:r>
              <a:rPr lang="ar-SA" sz="3200" dirty="0">
                <a:solidFill>
                  <a:srgbClr val="FF0000"/>
                </a:solidFill>
              </a:rPr>
              <a:t>إنتاج مخلوقات حية من </a:t>
            </a:r>
            <a:r>
              <a:rPr lang="ar-SA" sz="3200" dirty="0">
                <a:solidFill>
                  <a:srgbClr val="00B050"/>
                </a:solidFill>
              </a:rPr>
              <a:t>أب واحد </a:t>
            </a:r>
          </a:p>
        </p:txBody>
      </p:sp>
      <p:cxnSp>
        <p:nvCxnSpPr>
          <p:cNvPr id="9" name="رابط كسهم مستقيم 8"/>
          <p:cNvCxnSpPr/>
          <p:nvPr/>
        </p:nvCxnSpPr>
        <p:spPr>
          <a:xfrm>
            <a:off x="7266626" y="1324131"/>
            <a:ext cx="936104" cy="7920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رابط كسهم مستقيم 9"/>
          <p:cNvCxnSpPr/>
          <p:nvPr/>
        </p:nvCxnSpPr>
        <p:spPr>
          <a:xfrm flipH="1">
            <a:off x="3368459" y="1250549"/>
            <a:ext cx="1290983" cy="86567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3" name="صورة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497" y="4005064"/>
            <a:ext cx="2676525" cy="1704975"/>
          </a:xfrm>
          <a:prstGeom prst="rect">
            <a:avLst/>
          </a:prstGeom>
        </p:spPr>
      </p:pic>
      <p:pic>
        <p:nvPicPr>
          <p:cNvPr id="16" name="Picture 3"/>
          <p:cNvPicPr>
            <a:picLocks noChangeAspect="1" noChangeArrowheads="1"/>
          </p:cNvPicPr>
          <p:nvPr/>
        </p:nvPicPr>
        <p:blipFill>
          <a:blip r:embed="rId3" cstate="print"/>
          <a:srcRect/>
          <a:stretch>
            <a:fillRect/>
          </a:stretch>
        </p:blipFill>
        <p:spPr bwMode="auto">
          <a:xfrm>
            <a:off x="2441694" y="3683116"/>
            <a:ext cx="1853529" cy="1630034"/>
          </a:xfrm>
          <a:prstGeom prst="rect">
            <a:avLst/>
          </a:prstGeom>
          <a:noFill/>
          <a:ln w="9525">
            <a:solidFill>
              <a:schemeClr val="tx2">
                <a:lumMod val="60000"/>
                <a:lumOff val="40000"/>
              </a:schemeClr>
            </a:solidFill>
            <a:miter lim="800000"/>
            <a:headEnd/>
            <a:tailEnd/>
          </a:ln>
        </p:spPr>
      </p:pic>
      <p:pic>
        <p:nvPicPr>
          <p:cNvPr id="18" name="Picture 2"/>
          <p:cNvPicPr>
            <a:picLocks noChangeAspect="1" noChangeArrowheads="1"/>
          </p:cNvPicPr>
          <p:nvPr/>
        </p:nvPicPr>
        <p:blipFill>
          <a:blip r:embed="rId4" cstate="print"/>
          <a:srcRect/>
          <a:stretch>
            <a:fillRect/>
          </a:stretch>
        </p:blipFill>
        <p:spPr bwMode="auto">
          <a:xfrm>
            <a:off x="630769" y="3656966"/>
            <a:ext cx="1636975" cy="1656184"/>
          </a:xfrm>
          <a:prstGeom prst="rect">
            <a:avLst/>
          </a:prstGeom>
          <a:noFill/>
          <a:ln w="9525">
            <a:solidFill>
              <a:schemeClr val="tx2">
                <a:lumMod val="60000"/>
                <a:lumOff val="40000"/>
              </a:schemeClr>
            </a:solidFill>
            <a:miter lim="800000"/>
            <a:headEnd/>
            <a:tailEnd/>
          </a:ln>
        </p:spPr>
      </p:pic>
      <p:sp>
        <p:nvSpPr>
          <p:cNvPr id="11" name="وسيلة شرح على شكل سحابة 10"/>
          <p:cNvSpPr/>
          <p:nvPr/>
        </p:nvSpPr>
        <p:spPr>
          <a:xfrm>
            <a:off x="100003" y="123884"/>
            <a:ext cx="2571768" cy="1428760"/>
          </a:xfrm>
          <a:prstGeom prst="cloud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cap="all" dirty="0">
                <a:ln w="9000" cmpd="sng">
                  <a:solidFill>
                    <a:schemeClr val="accent4">
                      <a:shade val="50000"/>
                      <a:satMod val="120000"/>
                    </a:schemeClr>
                  </a:solidFill>
                  <a:prstDash val="solid"/>
                </a:ln>
                <a:solidFill>
                  <a:schemeClr val="tx2">
                    <a:lumMod val="60000"/>
                    <a:lumOff val="40000"/>
                  </a:schemeClr>
                </a:solidFill>
                <a:effectLst>
                  <a:reflection blurRad="12700" stA="28000" endPos="45000" dist="1000" dir="5400000" sy="-100000" algn="bl" rotWithShape="0"/>
                </a:effectLst>
              </a:rPr>
              <a:t>إستراتيجية الدقيقة الواحدة </a:t>
            </a:r>
          </a:p>
        </p:txBody>
      </p:sp>
      <p:pic>
        <p:nvPicPr>
          <p:cNvPr id="12" name="صورة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59944">
            <a:off x="483316" y="1495090"/>
            <a:ext cx="1061460" cy="861753"/>
          </a:xfrm>
          <a:prstGeom prst="rect">
            <a:avLst/>
          </a:prstGeom>
        </p:spPr>
      </p:pic>
    </p:spTree>
    <p:extLst>
      <p:ext uri="{BB962C8B-B14F-4D97-AF65-F5344CB8AC3E}">
        <p14:creationId xmlns:p14="http://schemas.microsoft.com/office/powerpoint/2010/main" val="4263593912"/>
      </p:ext>
    </p:extLst>
  </p:cSld>
  <p:clrMapOvr>
    <a:masterClrMapping/>
  </p:clrMapOvr>
  <p:transition spd="med">
    <p:diamon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SHIBA\Pictures\image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شكل بيضاوي 2"/>
          <p:cNvSpPr/>
          <p:nvPr/>
        </p:nvSpPr>
        <p:spPr>
          <a:xfrm>
            <a:off x="3643306" y="2071678"/>
            <a:ext cx="1928826"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err="1">
                <a:solidFill>
                  <a:srgbClr val="C00000"/>
                </a:solidFill>
              </a:rPr>
              <a:t>استرتجية</a:t>
            </a:r>
            <a:endParaRPr lang="ar-SA" sz="3200" dirty="0">
              <a:solidFill>
                <a:srgbClr val="C00000"/>
              </a:solidFill>
            </a:endParaRPr>
          </a:p>
        </p:txBody>
      </p:sp>
    </p:spTree>
  </p:cSld>
  <p:clrMapOvr>
    <a:masterClrMapping/>
  </p:clrMapOvr>
  <p:transition spd="med">
    <p:diamon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571737" y="285729"/>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a:ln>
                <a:noFill/>
              </a:ln>
              <a:solidFill>
                <a:srgbClr val="C00000"/>
              </a:solidFill>
              <a:effectLst/>
              <a:uLnTx/>
              <a:uFillTx/>
              <a:latin typeface="+mj-lt"/>
              <a:ea typeface="+mj-ea"/>
              <a:cs typeface="+mj-cs"/>
            </a:endParaRPr>
          </a:p>
        </p:txBody>
      </p:sp>
      <p:sp>
        <p:nvSpPr>
          <p:cNvPr id="10" name="عنوان 1"/>
          <p:cNvSpPr txBox="1">
            <a:spLocks/>
          </p:cNvSpPr>
          <p:nvPr/>
        </p:nvSpPr>
        <p:spPr>
          <a:xfrm>
            <a:off x="5857853" y="1557910"/>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rPr>
              <a:t>التكاثر </a:t>
            </a:r>
            <a:r>
              <a:rPr kumimoji="0" lang="ar-SA" sz="4100" b="1" i="0" u="none" strike="noStrike" kern="1200" cap="none" spc="0" normalizeH="0" baseline="0" noProof="0" dirty="0" err="1">
                <a:ln>
                  <a:noFill/>
                </a:ln>
                <a:solidFill>
                  <a:schemeClr val="accent3">
                    <a:lumMod val="75000"/>
                  </a:schemeClr>
                </a:solidFill>
                <a:effectLst/>
                <a:uLnTx/>
                <a:uFillTx/>
                <a:latin typeface="+mj-lt"/>
                <a:ea typeface="+mj-ea"/>
                <a:cs typeface="+mj-cs"/>
              </a:rPr>
              <a:t>بالإنقسام</a:t>
            </a:r>
            <a:endPar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a:ln>
                <a:noFill/>
              </a:ln>
              <a:solidFill>
                <a:srgbClr val="C00000"/>
              </a:solidFill>
              <a:effectLst/>
              <a:uLnTx/>
              <a:uFillTx/>
              <a:latin typeface="+mj-lt"/>
              <a:ea typeface="+mj-ea"/>
              <a:cs typeface="+mj-cs"/>
            </a:endParaRPr>
          </a:p>
        </p:txBody>
      </p:sp>
      <p:sp>
        <p:nvSpPr>
          <p:cNvPr id="5" name="عنوان 1"/>
          <p:cNvSpPr txBox="1">
            <a:spLocks/>
          </p:cNvSpPr>
          <p:nvPr/>
        </p:nvSpPr>
        <p:spPr>
          <a:xfrm>
            <a:off x="2964646" y="1564756"/>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rPr>
              <a:t>التكاثر بالتبرعم</a:t>
            </a: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a:ln>
                <a:noFill/>
              </a:ln>
              <a:solidFill>
                <a:srgbClr val="C00000"/>
              </a:solidFill>
              <a:effectLst/>
              <a:uLnTx/>
              <a:uFillTx/>
              <a:latin typeface="+mj-lt"/>
              <a:ea typeface="+mj-ea"/>
              <a:cs typeface="+mj-cs"/>
            </a:endParaRPr>
          </a:p>
        </p:txBody>
      </p:sp>
      <p:sp>
        <p:nvSpPr>
          <p:cNvPr id="6" name="عنوان 1"/>
          <p:cNvSpPr txBox="1">
            <a:spLocks/>
          </p:cNvSpPr>
          <p:nvPr/>
        </p:nvSpPr>
        <p:spPr>
          <a:xfrm>
            <a:off x="-180527" y="1565992"/>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rPr>
              <a:t>التكاثر بالخضري</a:t>
            </a:r>
            <a:r>
              <a:rPr kumimoji="0" lang="ar-SA" sz="4100" b="1" i="0" u="none" strike="noStrike" kern="1200" cap="none" spc="0" normalizeH="0" noProof="0" dirty="0">
                <a:ln>
                  <a:noFill/>
                </a:ln>
                <a:solidFill>
                  <a:schemeClr val="accent3">
                    <a:lumMod val="75000"/>
                  </a:schemeClr>
                </a:solidFill>
                <a:effectLst/>
                <a:uLnTx/>
                <a:uFillTx/>
                <a:latin typeface="+mj-lt"/>
                <a:ea typeface="+mj-ea"/>
                <a:cs typeface="+mj-cs"/>
              </a:rPr>
              <a:t> </a:t>
            </a:r>
            <a:endPar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a:ln>
                <a:noFill/>
              </a:ln>
              <a:solidFill>
                <a:srgbClr val="C00000"/>
              </a:solidFill>
              <a:effectLst/>
              <a:uLnTx/>
              <a:uFillTx/>
              <a:latin typeface="+mj-lt"/>
              <a:ea typeface="+mj-ea"/>
              <a:cs typeface="+mj-cs"/>
            </a:endParaRPr>
          </a:p>
        </p:txBody>
      </p:sp>
      <p:cxnSp>
        <p:nvCxnSpPr>
          <p:cNvPr id="3" name="رابط كسهم مستقيم 2"/>
          <p:cNvCxnSpPr/>
          <p:nvPr/>
        </p:nvCxnSpPr>
        <p:spPr>
          <a:xfrm>
            <a:off x="4427985" y="1000108"/>
            <a:ext cx="2556569" cy="55780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رابط كسهم مستقيم 8"/>
          <p:cNvCxnSpPr>
            <a:endCxn id="6" idx="0"/>
          </p:cNvCxnSpPr>
          <p:nvPr/>
        </p:nvCxnSpPr>
        <p:spPr>
          <a:xfrm flipH="1">
            <a:off x="1462546" y="1000108"/>
            <a:ext cx="2965439" cy="565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1" name="رابط كسهم مستقيم 10"/>
          <p:cNvCxnSpPr/>
          <p:nvPr/>
        </p:nvCxnSpPr>
        <p:spPr>
          <a:xfrm>
            <a:off x="4427984" y="1000108"/>
            <a:ext cx="0" cy="56588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سهم للأسفل 11"/>
          <p:cNvSpPr/>
          <p:nvPr/>
        </p:nvSpPr>
        <p:spPr>
          <a:xfrm>
            <a:off x="6357950" y="2214554"/>
            <a:ext cx="2500330" cy="3571900"/>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endParaRPr lang="ar-SA" sz="2000" b="1" dirty="0">
              <a:solidFill>
                <a:srgbClr val="0070C0"/>
              </a:solidFill>
            </a:endParaRPr>
          </a:p>
          <a:p>
            <a:pPr algn="ctr"/>
            <a:r>
              <a:rPr lang="ar-SA" sz="2000" b="1" dirty="0">
                <a:solidFill>
                  <a:srgbClr val="0070C0"/>
                </a:solidFill>
              </a:rPr>
              <a:t>معظم </a:t>
            </a:r>
            <a:r>
              <a:rPr lang="ar-SA" sz="2000" b="1" dirty="0" err="1">
                <a:solidFill>
                  <a:srgbClr val="0070C0"/>
                </a:solidFill>
              </a:rPr>
              <a:t>الطلائعيات</a:t>
            </a:r>
            <a:r>
              <a:rPr lang="ar-SA" sz="2000" b="1" dirty="0">
                <a:solidFill>
                  <a:srgbClr val="0070C0"/>
                </a:solidFill>
              </a:rPr>
              <a:t> الوحيدة الخلية والبكتريا تتكاثر عن طريق انقسام الخلية الواحدة إلى خليتين </a:t>
            </a:r>
            <a:endParaRPr lang="ar-SA" sz="2000" dirty="0">
              <a:solidFill>
                <a:srgbClr val="0070C0"/>
              </a:solidFill>
            </a:endParaRPr>
          </a:p>
        </p:txBody>
      </p:sp>
      <p:sp>
        <p:nvSpPr>
          <p:cNvPr id="13" name="سهم للأسفل 12"/>
          <p:cNvSpPr/>
          <p:nvPr/>
        </p:nvSpPr>
        <p:spPr>
          <a:xfrm>
            <a:off x="3357554" y="2214554"/>
            <a:ext cx="2857520" cy="3929090"/>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err="1">
                <a:solidFill>
                  <a:srgbClr val="0070C0"/>
                </a:solidFill>
              </a:rPr>
              <a:t>الإسفنجيات</a:t>
            </a:r>
            <a:r>
              <a:rPr lang="ar-SA" sz="2000" b="1" dirty="0">
                <a:solidFill>
                  <a:srgbClr val="0070C0"/>
                </a:solidFill>
              </a:rPr>
              <a:t> </a:t>
            </a:r>
            <a:r>
              <a:rPr lang="ar-SA" sz="2000" b="1" dirty="0" err="1">
                <a:solidFill>
                  <a:srgbClr val="0070C0"/>
                </a:solidFill>
              </a:rPr>
              <a:t>والهيدرا</a:t>
            </a:r>
            <a:r>
              <a:rPr lang="ar-SA" sz="2000" b="1" dirty="0">
                <a:solidFill>
                  <a:srgbClr val="0070C0"/>
                </a:solidFill>
              </a:rPr>
              <a:t> وبعض الفطريات تتكاثر عن طريق التبرعم , حيث ينمو جزء من جسم</a:t>
            </a:r>
            <a:r>
              <a:rPr lang="ar-SA" b="1" dirty="0">
                <a:solidFill>
                  <a:srgbClr val="0070C0"/>
                </a:solidFill>
              </a:rPr>
              <a:t> </a:t>
            </a:r>
            <a:endParaRPr lang="ar-SA" dirty="0">
              <a:solidFill>
                <a:srgbClr val="0070C0"/>
              </a:solidFill>
            </a:endParaRPr>
          </a:p>
        </p:txBody>
      </p:sp>
      <p:sp>
        <p:nvSpPr>
          <p:cNvPr id="14" name="سهم للأسفل 13"/>
          <p:cNvSpPr/>
          <p:nvPr/>
        </p:nvSpPr>
        <p:spPr>
          <a:xfrm>
            <a:off x="0" y="2214554"/>
            <a:ext cx="2714612" cy="4071966"/>
          </a:xfrm>
          <a:prstGeom prst="downArrow">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000" b="1" dirty="0">
                <a:solidFill>
                  <a:srgbClr val="0070C0"/>
                </a:solidFill>
              </a:rPr>
              <a:t>إحدى طرائق التكاثر </a:t>
            </a:r>
            <a:r>
              <a:rPr lang="ar-SA" sz="2000" b="1" dirty="0" err="1">
                <a:solidFill>
                  <a:srgbClr val="0070C0"/>
                </a:solidFill>
              </a:rPr>
              <a:t>اللاجنسي</a:t>
            </a:r>
            <a:r>
              <a:rPr lang="ar-SA" sz="2000" b="1" dirty="0">
                <a:solidFill>
                  <a:srgbClr val="0070C0"/>
                </a:solidFill>
              </a:rPr>
              <a:t> حيث  تنمو نباتات جديدة انطلاقاً من الأوراق أو الجذور </a:t>
            </a:r>
            <a:r>
              <a:rPr lang="ar-SA" sz="2000" b="1" dirty="0" err="1">
                <a:solidFill>
                  <a:srgbClr val="0070C0"/>
                </a:solidFill>
              </a:rPr>
              <a:t>أوالسيقان</a:t>
            </a:r>
            <a:endParaRPr lang="ar-SA" sz="2000" dirty="0">
              <a:solidFill>
                <a:srgbClr val="0070C0"/>
              </a:solidFill>
            </a:endParaRPr>
          </a:p>
        </p:txBody>
      </p:sp>
      <p:sp>
        <p:nvSpPr>
          <p:cNvPr id="20481" name="Rectangle 1"/>
          <p:cNvSpPr>
            <a:spLocks noChangeArrowheads="1"/>
          </p:cNvSpPr>
          <p:nvPr/>
        </p:nvSpPr>
        <p:spPr bwMode="auto">
          <a:xfrm>
            <a:off x="0" y="0"/>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ransition spd="med">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36496" cy="6858000"/>
          </a:xfrm>
          <a:prstGeom prst="rect">
            <a:avLst/>
          </a:prstGeom>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8304" y="1"/>
            <a:ext cx="1835696" cy="1268760"/>
          </a:xfrm>
          <a:prstGeom prst="rect">
            <a:avLst/>
          </a:prstGeom>
        </p:spPr>
      </p:pic>
    </p:spTree>
    <p:extLst>
      <p:ext uri="{BB962C8B-B14F-4D97-AF65-F5344CB8AC3E}">
        <p14:creationId xmlns:p14="http://schemas.microsoft.com/office/powerpoint/2010/main" val="1409572494"/>
      </p:ext>
    </p:extLst>
  </p:cSld>
  <p:clrMapOvr>
    <a:masterClrMapping/>
  </p:clrMapOvr>
  <p:transition spd="med">
    <p:diamon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a:ln>
                <a:noFill/>
              </a:ln>
              <a:solidFill>
                <a:srgbClr val="C00000"/>
              </a:solidFill>
              <a:effectLst/>
              <a:uLnTx/>
              <a:uFillTx/>
              <a:latin typeface="+mj-lt"/>
              <a:ea typeface="+mj-ea"/>
              <a:cs typeface="+mj-cs"/>
            </a:endParaRPr>
          </a:p>
        </p:txBody>
      </p:sp>
      <p:sp>
        <p:nvSpPr>
          <p:cNvPr id="10" name="عنوان 1"/>
          <p:cNvSpPr txBox="1">
            <a:spLocks/>
          </p:cNvSpPr>
          <p:nvPr/>
        </p:nvSpPr>
        <p:spPr>
          <a:xfrm>
            <a:off x="3000365" y="1000108"/>
            <a:ext cx="3286148" cy="642942"/>
          </a:xfrm>
          <a:prstGeom prst="rect">
            <a:avLst/>
          </a:prstGeom>
          <a:noFill/>
        </p:spPr>
        <p:txBody>
          <a:bodyPr vert="horz" lIns="91440" tIns="45720" rIns="91440" bIns="45720" rtlCol="1" anchor="ctr">
            <a:normAutofit fontScale="90000" lnSpcReduction="100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rPr>
              <a:t>التكاثر </a:t>
            </a:r>
            <a:r>
              <a:rPr kumimoji="0" lang="ar-SA" sz="4100" b="1" i="0" u="none" strike="noStrike" kern="1200" cap="none" spc="0" normalizeH="0" baseline="0" noProof="0" dirty="0" err="1">
                <a:ln>
                  <a:noFill/>
                </a:ln>
                <a:solidFill>
                  <a:schemeClr val="accent3">
                    <a:lumMod val="75000"/>
                  </a:schemeClr>
                </a:solidFill>
                <a:effectLst/>
                <a:uLnTx/>
                <a:uFillTx/>
                <a:latin typeface="+mj-lt"/>
                <a:ea typeface="+mj-ea"/>
                <a:cs typeface="+mj-cs"/>
              </a:rPr>
              <a:t>بالإنقسام</a:t>
            </a:r>
            <a:endPar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endParaRP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a:ln>
                <a:noFill/>
              </a:ln>
              <a:solidFill>
                <a:srgbClr val="C00000"/>
              </a:solidFill>
              <a:effectLst/>
              <a:uLnTx/>
              <a:uFillTx/>
              <a:latin typeface="+mj-lt"/>
              <a:ea typeface="+mj-ea"/>
              <a:cs typeface="+mj-cs"/>
            </a:endParaRPr>
          </a:p>
        </p:txBody>
      </p:sp>
      <p:pic>
        <p:nvPicPr>
          <p:cNvPr id="3075" name="Picture 3"/>
          <p:cNvPicPr>
            <a:picLocks noChangeAspect="1" noChangeArrowheads="1"/>
          </p:cNvPicPr>
          <p:nvPr/>
        </p:nvPicPr>
        <p:blipFill>
          <a:blip r:embed="rId3" cstate="print"/>
          <a:srcRect/>
          <a:stretch>
            <a:fillRect/>
          </a:stretch>
        </p:blipFill>
        <p:spPr bwMode="auto">
          <a:xfrm>
            <a:off x="251522" y="1484784"/>
            <a:ext cx="8640959" cy="5184576"/>
          </a:xfrm>
          <a:prstGeom prst="rect">
            <a:avLst/>
          </a:prstGeom>
          <a:noFill/>
          <a:ln w="9525">
            <a:solidFill>
              <a:schemeClr val="tx2">
                <a:lumMod val="60000"/>
                <a:lumOff val="40000"/>
              </a:schemeClr>
            </a:solidFill>
            <a:miter lim="800000"/>
            <a:headEnd/>
            <a:tailEnd/>
          </a:ln>
        </p:spPr>
      </p:pic>
    </p:spTree>
  </p:cSld>
  <p:clrMapOvr>
    <a:masterClrMapping/>
  </p:clrMapOvr>
  <p:transition spd="med">
    <p:diamon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707904" y="620688"/>
            <a:ext cx="2357438" cy="954107"/>
          </a:xfrm>
          <a:prstGeom prst="rect">
            <a:avLst/>
          </a:prstGeom>
          <a:solidFill>
            <a:schemeClr val="accent2"/>
          </a:solidFill>
          <a:ln w="9525">
            <a:noFill/>
            <a:miter lim="800000"/>
            <a:headEnd/>
            <a:tailEnd/>
          </a:ln>
        </p:spPr>
        <p:txBody>
          <a:bodyPr>
            <a:spAutoFit/>
          </a:bodyPr>
          <a:lstStyle/>
          <a:p>
            <a:pPr algn="ctr">
              <a:lnSpc>
                <a:spcPct val="200000"/>
              </a:lnSpc>
              <a:defRPr/>
            </a:pPr>
            <a:r>
              <a:rPr lang="ar-SA" sz="3200" u="sng" dirty="0">
                <a:effectLst>
                  <a:outerShdw blurRad="38100" dist="38100" dir="2700000" algn="tl">
                    <a:srgbClr val="000000">
                      <a:alpha val="43137"/>
                    </a:srgbClr>
                  </a:outerShdw>
                </a:effectLst>
                <a:cs typeface="PT Bold Heading" pitchFamily="2" charset="-78"/>
              </a:rPr>
              <a:t>الانقسام</a:t>
            </a:r>
            <a:endParaRPr lang="ar-EG" sz="3200" dirty="0">
              <a:effectLst>
                <a:outerShdw blurRad="38100" dist="38100" dir="2700000" algn="tl">
                  <a:srgbClr val="000000">
                    <a:alpha val="43137"/>
                  </a:srgbClr>
                </a:outerShdw>
              </a:effectLst>
              <a:cs typeface="PT Bold Heading" pitchFamily="2" charset="-78"/>
            </a:endParaRPr>
          </a:p>
        </p:txBody>
      </p:sp>
      <p:sp>
        <p:nvSpPr>
          <p:cNvPr id="3" name="Text Box 4"/>
          <p:cNvSpPr txBox="1">
            <a:spLocks noChangeArrowheads="1"/>
          </p:cNvSpPr>
          <p:nvPr/>
        </p:nvSpPr>
        <p:spPr bwMode="auto">
          <a:xfrm>
            <a:off x="285750" y="2357438"/>
            <a:ext cx="8610600" cy="1477328"/>
          </a:xfrm>
          <a:prstGeom prst="rect">
            <a:avLst/>
          </a:prstGeom>
          <a:solidFill>
            <a:srgbClr val="FFC000"/>
          </a:solidFill>
          <a:ln w="9525">
            <a:noFill/>
            <a:miter lim="800000"/>
            <a:headEnd/>
            <a:tailEnd/>
          </a:ln>
        </p:spPr>
        <p:txBody>
          <a:bodyPr>
            <a:spAutoFit/>
          </a:bodyPr>
          <a:lstStyle/>
          <a:p>
            <a:pPr algn="ctr">
              <a:lnSpc>
                <a:spcPct val="200000"/>
              </a:lnSpc>
            </a:pPr>
            <a:r>
              <a:rPr lang="ar-SA" sz="2400" dirty="0">
                <a:cs typeface="PT Bold Heading" pitchFamily="2" charset="-78"/>
              </a:rPr>
              <a:t>معظم </a:t>
            </a:r>
            <a:r>
              <a:rPr lang="ar-SA" sz="2400" dirty="0" err="1">
                <a:cs typeface="PT Bold Heading" pitchFamily="2" charset="-78"/>
              </a:rPr>
              <a:t>الطلائعيات</a:t>
            </a:r>
            <a:r>
              <a:rPr lang="ar-SA" sz="2400" dirty="0">
                <a:cs typeface="PT Bold Heading" pitchFamily="2" charset="-78"/>
              </a:rPr>
              <a:t> الوحيدة الخلية والبكتيريا تتكاثر ببساطة عن طريق انقسام الخلية الواحدة إلى خليتين </a:t>
            </a:r>
          </a:p>
        </p:txBody>
      </p:sp>
      <p:pic>
        <p:nvPicPr>
          <p:cNvPr id="81922" name="Picture 2"/>
          <p:cNvPicPr>
            <a:picLocks noChangeAspect="1" noChangeArrowheads="1"/>
          </p:cNvPicPr>
          <p:nvPr/>
        </p:nvPicPr>
        <p:blipFill>
          <a:blip r:embed="rId4"/>
          <a:srcRect/>
          <a:stretch>
            <a:fillRect/>
          </a:stretch>
        </p:blipFill>
        <p:spPr bwMode="auto">
          <a:xfrm>
            <a:off x="2627784" y="4437112"/>
            <a:ext cx="3296320" cy="1905000"/>
          </a:xfrm>
          <a:prstGeom prst="rect">
            <a:avLst/>
          </a:prstGeom>
          <a:noFill/>
          <a:ln w="9525" algn="ctr">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Scale>
                                      <p:cBhvr>
                                        <p:cTn id="7" dur="1000" decel="50000" fill="hold">
                                          <p:stCondLst>
                                            <p:cond delay="0"/>
                                          </p:stCondLst>
                                        </p:cTn>
                                        <p:tgtEl>
                                          <p:spTgt spid="2">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bg/>
                                          </p:spTgt>
                                        </p:tgtEl>
                                        <p:attrNameLst>
                                          <p:attrName>ppt_x</p:attrName>
                                          <p:attrName>ppt_y</p:attrName>
                                        </p:attrNameLst>
                                      </p:cBhvr>
                                    </p:animMotion>
                                    <p:animEffect transition="in" filter="fade">
                                      <p:cBhvr>
                                        <p:cTn id="9" dur="1000"/>
                                        <p:tgtEl>
                                          <p:spTgt spid="2">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EEPCHP.WAV"/>
                                        </p:tgtEl>
                                      </p:cMediaNode>
                                    </p:audio>
                                  </p:sub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Scale>
                                      <p:cBhvr>
                                        <p:cTn id="14" dur="1000" decel="50000" fill="hold">
                                          <p:stCondLst>
                                            <p:cond delay="0"/>
                                          </p:stCondLst>
                                        </p:cTn>
                                        <p:tgtEl>
                                          <p:spTgt spid="2">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
                                            <p:txEl>
                                              <p:pRg st="0" end="0"/>
                                            </p:txEl>
                                          </p:spTgt>
                                        </p:tgtEl>
                                        <p:attrNameLst>
                                          <p:attrName>ppt_x</p:attrName>
                                          <p:attrName>ppt_y</p:attrName>
                                        </p:attrNameLst>
                                      </p:cBhvr>
                                    </p:animMotion>
                                    <p:animEffect transition="in" filter="fade">
                                      <p:cBhvr>
                                        <p:cTn id="16" dur="1000"/>
                                        <p:tgtEl>
                                          <p:spTgt spid="2">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2" name="CHEEPCHP.WAV"/>
                                        </p:tgtEl>
                                      </p:cMediaNode>
                                    </p:audio>
                                  </p:sub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
                                            <p:bg/>
                                          </p:spTgt>
                                        </p:tgtEl>
                                        <p:attrNameLst>
                                          <p:attrName>style.visibility</p:attrName>
                                        </p:attrNameLst>
                                      </p:cBhvr>
                                      <p:to>
                                        <p:strVal val="visible"/>
                                      </p:to>
                                    </p:set>
                                    <p:animScale>
                                      <p:cBhvr>
                                        <p:cTn id="21" dur="1000" decel="50000" fill="hold">
                                          <p:stCondLst>
                                            <p:cond delay="0"/>
                                          </p:stCondLst>
                                        </p:cTn>
                                        <p:tgtEl>
                                          <p:spTgt spid="3">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bg/>
                                          </p:spTgt>
                                        </p:tgtEl>
                                        <p:attrNameLst>
                                          <p:attrName>ppt_x</p:attrName>
                                          <p:attrName>ppt_y</p:attrName>
                                        </p:attrNameLst>
                                      </p:cBhvr>
                                    </p:animMotion>
                                    <p:animEffect transition="in" filter="fade">
                                      <p:cBhvr>
                                        <p:cTn id="23" dur="1000"/>
                                        <p:tgtEl>
                                          <p:spTgt spid="3">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2" name="CHEEPCHP.WAV"/>
                                        </p:tgtEl>
                                      </p:cMediaNode>
                                    </p:audio>
                                  </p:subTnLst>
                                </p:cTn>
                              </p:par>
                            </p:childTnLst>
                          </p:cTn>
                        </p:par>
                      </p:childTnLst>
                    </p:cTn>
                  </p:par>
                  <p:par>
                    <p:cTn id="24" fill="hold">
                      <p:stCondLst>
                        <p:cond delay="indefinite"/>
                      </p:stCondLst>
                      <p:childTnLst>
                        <p:par>
                          <p:cTn id="25" fill="hold">
                            <p:stCondLst>
                              <p:cond delay="0"/>
                            </p:stCondLst>
                            <p:childTnLst>
                              <p:par>
                                <p:cTn id="26" presetID="24" presetClass="entr" presetSubtype="0" fill="hold" nodeType="clickEffect">
                                  <p:stCondLst>
                                    <p:cond delay="0"/>
                                  </p:stCondLst>
                                  <p:childTnLst>
                                    <p:set>
                                      <p:cBhvr>
                                        <p:cTn id="27" dur="1" fill="hold">
                                          <p:stCondLst>
                                            <p:cond delay="0"/>
                                          </p:stCondLst>
                                        </p:cTn>
                                        <p:tgtEl>
                                          <p:spTgt spid="81922"/>
                                        </p:tgtEl>
                                        <p:attrNameLst>
                                          <p:attrName>style.visibility</p:attrName>
                                        </p:attrNameLst>
                                      </p:cBhvr>
                                      <p:to>
                                        <p:strVal val="visible"/>
                                      </p:to>
                                    </p:set>
                                    <p:anim to="" calcmode="lin" valueType="num">
                                      <p:cBhvr>
                                        <p:cTn id="28" dur="1" fill="hold"/>
                                        <p:tgtEl>
                                          <p:spTgt spid="81922"/>
                                        </p:tgtEl>
                                        <p:attrNameLst>
                                          <p:attrName/>
                                        </p:attrNameLst>
                                      </p:cBhvr>
                                    </p:anim>
                                  </p:childTnLst>
                                  <p:subTnLst>
                                    <p:audio>
                                      <p:cMediaNode>
                                        <p:cTn display="0" masterRel="sameClick">
                                          <p:stCondLst>
                                            <p:cond evt="begin" delay="0">
                                              <p:tn val="26"/>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وسيلة شرح بيضاوية 2"/>
          <p:cNvSpPr/>
          <p:nvPr/>
        </p:nvSpPr>
        <p:spPr>
          <a:xfrm>
            <a:off x="251520" y="4010"/>
            <a:ext cx="8892480" cy="604867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9699" name="Rectangle 3"/>
          <p:cNvSpPr>
            <a:spLocks noChangeArrowheads="1"/>
          </p:cNvSpPr>
          <p:nvPr/>
        </p:nvSpPr>
        <p:spPr bwMode="auto">
          <a:xfrm>
            <a:off x="683568" y="-1179512"/>
            <a:ext cx="9381872" cy="6217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400" b="1" dirty="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4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1600" b="1" dirty="0">
              <a:solidFill>
                <a:srgbClr val="000000"/>
              </a:solidFill>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kumimoji="0" lang="ar-SA" sz="1600" b="1" i="0" u="none" strike="noStrike" cap="none" normalizeH="0" baseline="0" dirty="0">
              <a:ln>
                <a:noFill/>
              </a:ln>
              <a:solidFill>
                <a:srgbClr val="000000"/>
              </a:solidFill>
              <a:effectLst/>
              <a:latin typeface="Calibri" pitchFamily="34" charset="0"/>
              <a:ea typeface="Times New Roman" pitchFamily="18" charset="0"/>
              <a:cs typeface="Arial" pitchFamily="34" charset="0"/>
            </a:endParaRPr>
          </a:p>
          <a:p>
            <a:pPr marL="0" marR="0" lvl="0" indent="0" algn="justLow" defTabSz="914400" rtl="1" eaLnBrk="1" fontAlgn="base" latinLnBrk="0" hangingPunct="1">
              <a:lnSpc>
                <a:spcPct val="100000"/>
              </a:lnSpc>
              <a:spcBef>
                <a:spcPct val="0"/>
              </a:spcBef>
              <a:spcAft>
                <a:spcPct val="0"/>
              </a:spcAft>
              <a:buClrTx/>
              <a:buSzTx/>
              <a:buFontTx/>
              <a:buNone/>
              <a:tabLst/>
            </a:pPr>
            <a:endParaRPr lang="ar-SA" sz="2400" b="1" dirty="0">
              <a:solidFill>
                <a:srgbClr val="0070C0"/>
              </a:solidFill>
              <a:latin typeface="Calibri" pitchFamily="34" charset="0"/>
              <a:ea typeface="Times New Roman" pitchFamily="18" charset="0"/>
              <a:cs typeface="Arial"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0070C0"/>
                </a:solidFill>
                <a:effectLst/>
                <a:latin typeface="Calibri" pitchFamily="34" charset="0"/>
                <a:ea typeface="Times New Roman" pitchFamily="18" charset="0"/>
                <a:cs typeface="Arial" pitchFamily="34" charset="0"/>
              </a:rPr>
              <a:t>                 </a:t>
            </a: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معظم الطلائعيات الوحيدة الخلية والبكتريا</a:t>
            </a:r>
          </a:p>
          <a:p>
            <a:pPr marL="0" marR="0" lvl="0" indent="0" algn="ctr" defTabSz="914400" rtl="1" eaLnBrk="1" fontAlgn="base" latinLnBrk="0" hangingPunct="1">
              <a:lnSpc>
                <a:spcPct val="100000"/>
              </a:lnSpc>
              <a:spcBef>
                <a:spcPct val="0"/>
              </a:spcBef>
              <a:spcAft>
                <a:spcPct val="0"/>
              </a:spcAft>
              <a:buClrTx/>
              <a:buSzTx/>
              <a:buFontTx/>
              <a:buNone/>
              <a:tabLst/>
            </a:pPr>
            <a:r>
              <a:rPr lang="ar-SA" sz="3600" b="1" dirty="0">
                <a:solidFill>
                  <a:schemeClr val="bg1"/>
                </a:solidFill>
                <a:latin typeface="Calibri" pitchFamily="34" charset="0"/>
                <a:ea typeface="Times New Roman" pitchFamily="18" charset="0"/>
                <a:cs typeface="Arial" pitchFamily="34" charset="0"/>
              </a:rPr>
              <a:t>        </a:t>
            </a: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 </a:t>
            </a:r>
            <a:r>
              <a:rPr kumimoji="0" lang="ar-SA" sz="3600" b="1" i="0" u="none" strike="noStrike" cap="none" normalizeH="0" baseline="0" dirty="0" err="1">
                <a:ln>
                  <a:noFill/>
                </a:ln>
                <a:solidFill>
                  <a:schemeClr val="bg1"/>
                </a:solidFill>
                <a:effectLst/>
                <a:latin typeface="Calibri" pitchFamily="34" charset="0"/>
                <a:ea typeface="Times New Roman" pitchFamily="18" charset="0"/>
                <a:cs typeface="Arial" pitchFamily="34" charset="0"/>
              </a:rPr>
              <a:t>تتكاثر</a:t>
            </a:r>
            <a:r>
              <a:rPr lang="ar-SA" sz="3600" b="1" dirty="0" err="1">
                <a:solidFill>
                  <a:schemeClr val="bg1"/>
                </a:solidFill>
                <a:latin typeface="Calibri" pitchFamily="34" charset="0"/>
                <a:ea typeface="Times New Roman" pitchFamily="18" charset="0"/>
                <a:cs typeface="Arial" pitchFamily="34" charset="0"/>
              </a:rPr>
              <a:t>ع</a:t>
            </a:r>
            <a:r>
              <a:rPr kumimoji="0" lang="ar-SA" sz="3600" b="1" i="0" u="none" strike="noStrike" cap="none" normalizeH="0" baseline="0" dirty="0" err="1">
                <a:ln>
                  <a:noFill/>
                </a:ln>
                <a:solidFill>
                  <a:schemeClr val="bg1"/>
                </a:solidFill>
                <a:effectLst/>
                <a:latin typeface="Calibri" pitchFamily="34" charset="0"/>
                <a:ea typeface="Times New Roman" pitchFamily="18" charset="0"/>
                <a:cs typeface="Arial" pitchFamily="34" charset="0"/>
              </a:rPr>
              <a:t>ن</a:t>
            </a: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 طريق انقسام الخلية الواحدة إلى خليتين ,              </a:t>
            </a:r>
            <a:endParaRPr kumimoji="0" lang="en-US" sz="3600" b="0" i="0" u="none" strike="noStrike" cap="none" normalizeH="0" baseline="0" dirty="0">
              <a:ln>
                <a:noFill/>
              </a:ln>
              <a:solidFill>
                <a:schemeClr val="bg1"/>
              </a:solidFill>
              <a:effectLst/>
              <a:latin typeface="Arial" pitchFamily="34" charset="0"/>
              <a:cs typeface="Arial"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pP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               حيث تتضاعف المادة الوراثية في المخلوق الحي قبل عملية الانقسام                             </a:t>
            </a:r>
          </a:p>
          <a:p>
            <a:pPr lvl="0" algn="ctr" eaLnBrk="0" fontAlgn="base" hangingPunct="0">
              <a:spcBef>
                <a:spcPct val="0"/>
              </a:spcBef>
              <a:spcAft>
                <a:spcPct val="0"/>
              </a:spcAft>
            </a:pPr>
            <a:r>
              <a:rPr lang="ar-SA" sz="3600" b="1" dirty="0">
                <a:solidFill>
                  <a:schemeClr val="bg1"/>
                </a:solidFill>
                <a:latin typeface="Calibri" pitchFamily="34" charset="0"/>
                <a:ea typeface="Times New Roman" pitchFamily="18" charset="0"/>
                <a:cs typeface="Arial" pitchFamily="34" charset="0"/>
              </a:rPr>
              <a:t>            بحيث يحصل كل من </a:t>
            </a: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المخلوقين الحيين الناتجين عن     عملية الانقسام</a:t>
            </a:r>
            <a:r>
              <a:rPr kumimoji="0" lang="ar-SA" sz="3600" b="1" i="0" u="none" strike="noStrike" cap="none" normalizeH="0" dirty="0">
                <a:ln>
                  <a:noFill/>
                </a:ln>
                <a:solidFill>
                  <a:schemeClr val="bg1"/>
                </a:solidFill>
                <a:effectLst/>
                <a:latin typeface="Calibri" pitchFamily="34" charset="0"/>
                <a:ea typeface="Times New Roman" pitchFamily="18" charset="0"/>
                <a:cs typeface="Arial" pitchFamily="34" charset="0"/>
              </a:rPr>
              <a:t> </a:t>
            </a:r>
            <a:r>
              <a:rPr lang="ar-SA" sz="3600" b="1" dirty="0">
                <a:solidFill>
                  <a:schemeClr val="bg1"/>
                </a:solidFill>
                <a:latin typeface="Calibri" pitchFamily="34" charset="0"/>
                <a:ea typeface="Times New Roman" pitchFamily="18" charset="0"/>
                <a:cs typeface="Arial" pitchFamily="34" charset="0"/>
              </a:rPr>
              <a:t>عل</a:t>
            </a:r>
            <a:r>
              <a:rPr kumimoji="0" lang="ar-SA" sz="3600" b="1" i="0" u="none" strike="noStrike" cap="none" normalizeH="0" baseline="0" dirty="0">
                <a:ln>
                  <a:noFill/>
                </a:ln>
                <a:solidFill>
                  <a:schemeClr val="bg1"/>
                </a:solidFill>
                <a:effectLst/>
                <a:latin typeface="Calibri" pitchFamily="34" charset="0"/>
                <a:ea typeface="Times New Roman" pitchFamily="18" charset="0"/>
                <a:cs typeface="Arial" pitchFamily="34" charset="0"/>
              </a:rPr>
              <a:t>ى المادة الوراثية نفسها </a:t>
            </a:r>
            <a:r>
              <a:rPr kumimoji="0" lang="ar-SA" sz="3200" b="1" i="0" u="none" strike="noStrike" cap="none" normalizeH="0" baseline="0" dirty="0">
                <a:ln>
                  <a:noFill/>
                </a:ln>
                <a:solidFill>
                  <a:srgbClr val="0070C0"/>
                </a:solidFill>
                <a:effectLst/>
                <a:latin typeface="Calibri" pitchFamily="34" charset="0"/>
                <a:ea typeface="Times New Roman" pitchFamily="18" charset="0"/>
                <a:cs typeface="Arial" pitchFamily="34" charset="0"/>
              </a:rPr>
              <a:t>.</a:t>
            </a:r>
            <a:endParaRPr kumimoji="0" lang="ar-SA" sz="3200" b="0" i="0" u="none" strike="noStrike" cap="none" normalizeH="0" baseline="0" dirty="0">
              <a:ln>
                <a:noFill/>
              </a:ln>
              <a:solidFill>
                <a:srgbClr val="0070C0"/>
              </a:solidFill>
              <a:effectLst/>
              <a:latin typeface="Arial" pitchFamily="34" charset="0"/>
              <a:cs typeface="Arial" pitchFamily="34" charset="0"/>
            </a:endParaRPr>
          </a:p>
        </p:txBody>
      </p:sp>
    </p:spTree>
  </p:cSld>
  <p:clrMapOvr>
    <a:masterClrMapping/>
  </p:clrMapOvr>
  <p:transition spd="med">
    <p:diamon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p:nvPr/>
        </p:nvPicPr>
        <p:blipFill>
          <a:blip r:embed="rId2"/>
          <a:srcRect/>
          <a:stretch>
            <a:fillRect/>
          </a:stretch>
        </p:blipFill>
        <p:spPr bwMode="auto">
          <a:xfrm>
            <a:off x="5429256" y="357166"/>
            <a:ext cx="3714744" cy="714380"/>
          </a:xfrm>
          <a:prstGeom prst="rect">
            <a:avLst/>
          </a:prstGeom>
          <a:noFill/>
          <a:ln w="9525">
            <a:noFill/>
            <a:miter lim="800000"/>
            <a:headEnd/>
            <a:tailEnd/>
          </a:ln>
        </p:spPr>
      </p:pic>
      <p:sp>
        <p:nvSpPr>
          <p:cNvPr id="6" name="مخطط انسيابي: بيانات 5"/>
          <p:cNvSpPr/>
          <p:nvPr/>
        </p:nvSpPr>
        <p:spPr>
          <a:xfrm>
            <a:off x="428596" y="785794"/>
            <a:ext cx="5143536" cy="5643602"/>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dirty="0">
              <a:solidFill>
                <a:schemeClr val="tx1"/>
              </a:solidFill>
            </a:endParaRPr>
          </a:p>
          <a:p>
            <a:pPr algn="ctr"/>
            <a:endParaRPr lang="ar-SA" sz="2400" b="1" dirty="0">
              <a:solidFill>
                <a:srgbClr val="002060"/>
              </a:solidFill>
            </a:endParaRPr>
          </a:p>
          <a:p>
            <a:pPr algn="ctr"/>
            <a:r>
              <a:rPr lang="ar-SA" sz="2400" b="1" dirty="0">
                <a:solidFill>
                  <a:srgbClr val="002060"/>
                </a:solidFill>
              </a:rPr>
              <a:t>لوحة التكاثر </a:t>
            </a:r>
            <a:r>
              <a:rPr lang="ar-SA" sz="2400" b="1" dirty="0" err="1">
                <a:solidFill>
                  <a:srgbClr val="002060"/>
                </a:solidFill>
              </a:rPr>
              <a:t>اللاجنسي</a:t>
            </a:r>
            <a:endParaRPr lang="ar-SA" sz="2400" b="1" dirty="0">
              <a:solidFill>
                <a:srgbClr val="002060"/>
              </a:solidFill>
            </a:endParaRPr>
          </a:p>
          <a:p>
            <a:pPr algn="ctr"/>
            <a:r>
              <a:rPr lang="ar-SA" sz="2400" dirty="0">
                <a:solidFill>
                  <a:schemeClr val="tx1"/>
                </a:solidFill>
              </a:rPr>
              <a:t>1</a:t>
            </a:r>
          </a:p>
          <a:p>
            <a:pPr algn="ctr"/>
            <a:endParaRPr lang="ar-SA" sz="2400" dirty="0">
              <a:solidFill>
                <a:schemeClr val="tx1"/>
              </a:solidFill>
            </a:endParaRPr>
          </a:p>
          <a:p>
            <a:pPr algn="ctr"/>
            <a:r>
              <a:rPr lang="ar-SA" sz="2800" b="1" dirty="0">
                <a:solidFill>
                  <a:schemeClr val="tx1"/>
                </a:solidFill>
              </a:rPr>
              <a:t>-ابحث عن ثلاث طرائق</a:t>
            </a:r>
          </a:p>
          <a:p>
            <a:pPr algn="ctr"/>
            <a:r>
              <a:rPr lang="ar-SA" sz="2800" b="1" dirty="0" err="1">
                <a:solidFill>
                  <a:schemeClr val="tx1"/>
                </a:solidFill>
              </a:rPr>
              <a:t>للتكاثراللاجنسي</a:t>
            </a:r>
            <a:r>
              <a:rPr lang="ar-SA" sz="2800" b="1" dirty="0">
                <a:solidFill>
                  <a:schemeClr val="tx1"/>
                </a:solidFill>
              </a:rPr>
              <a:t> </a:t>
            </a:r>
            <a:r>
              <a:rPr lang="ar-SA" sz="2800" b="1" dirty="0" err="1">
                <a:solidFill>
                  <a:schemeClr val="tx1"/>
                </a:solidFill>
              </a:rPr>
              <a:t>عبرشبكة</a:t>
            </a:r>
            <a:r>
              <a:rPr lang="ar-SA" sz="2800" b="1" dirty="0">
                <a:solidFill>
                  <a:schemeClr val="tx1"/>
                </a:solidFill>
              </a:rPr>
              <a:t> الإنترنت وفي المجلات والكتب</a:t>
            </a:r>
          </a:p>
          <a:p>
            <a:pPr algn="ctr"/>
            <a:r>
              <a:rPr lang="ar-SA" sz="2800" b="1" dirty="0">
                <a:solidFill>
                  <a:schemeClr val="tx1"/>
                </a:solidFill>
              </a:rPr>
              <a:t>2-</a:t>
            </a:r>
            <a:r>
              <a:rPr lang="ar-SA" sz="2800" b="1" dirty="0" err="1">
                <a:solidFill>
                  <a:schemeClr val="tx1"/>
                </a:solidFill>
              </a:rPr>
              <a:t>اجدالمخلوقات</a:t>
            </a:r>
            <a:r>
              <a:rPr lang="ar-SA" sz="2800" b="1" dirty="0">
                <a:solidFill>
                  <a:schemeClr val="tx1"/>
                </a:solidFill>
              </a:rPr>
              <a:t> الحية التي </a:t>
            </a:r>
            <a:r>
              <a:rPr lang="ar-SA" sz="2800" b="1" dirty="0" err="1">
                <a:solidFill>
                  <a:schemeClr val="tx1"/>
                </a:solidFill>
              </a:rPr>
              <a:t>تتكاثربطرائق</a:t>
            </a:r>
            <a:r>
              <a:rPr lang="ar-SA" sz="2800" b="1" dirty="0">
                <a:solidFill>
                  <a:schemeClr val="tx1"/>
                </a:solidFill>
              </a:rPr>
              <a:t> الثلاث</a:t>
            </a:r>
          </a:p>
          <a:p>
            <a:pPr algn="ctr"/>
            <a:r>
              <a:rPr lang="ar-SA" sz="2800" b="1" dirty="0">
                <a:solidFill>
                  <a:schemeClr val="tx1"/>
                </a:solidFill>
              </a:rPr>
              <a:t>3-اعمل لوحة </a:t>
            </a:r>
            <a:r>
              <a:rPr lang="ar-SA" sz="2800" b="1" dirty="0" err="1">
                <a:solidFill>
                  <a:schemeClr val="tx1"/>
                </a:solidFill>
              </a:rPr>
              <a:t>اقارن</a:t>
            </a:r>
            <a:r>
              <a:rPr lang="ar-SA" sz="2800" b="1" dirty="0">
                <a:solidFill>
                  <a:schemeClr val="tx1"/>
                </a:solidFill>
              </a:rPr>
              <a:t> فيها بين الطرائق الثلاث وقد تكون لوحتي رسم بياني </a:t>
            </a:r>
            <a:r>
              <a:rPr lang="ar-SA" sz="2800" b="1" dirty="0" err="1">
                <a:solidFill>
                  <a:schemeClr val="tx1"/>
                </a:solidFill>
              </a:rPr>
              <a:t>او</a:t>
            </a:r>
            <a:r>
              <a:rPr lang="ar-SA" sz="2800" b="1" dirty="0">
                <a:solidFill>
                  <a:schemeClr val="tx1"/>
                </a:solidFill>
              </a:rPr>
              <a:t> مخطط </a:t>
            </a:r>
            <a:r>
              <a:rPr lang="ar-SA" sz="2800" b="1" dirty="0" err="1">
                <a:solidFill>
                  <a:schemeClr val="tx1"/>
                </a:solidFill>
              </a:rPr>
              <a:t>او</a:t>
            </a:r>
            <a:r>
              <a:rPr lang="ar-SA" sz="2800" b="1" dirty="0">
                <a:solidFill>
                  <a:schemeClr val="tx1"/>
                </a:solidFill>
              </a:rPr>
              <a:t> جدول</a:t>
            </a:r>
          </a:p>
          <a:p>
            <a:pPr algn="ctr"/>
            <a:endParaRPr lang="ar-SA" sz="2400" dirty="0">
              <a:solidFill>
                <a:schemeClr val="tx1"/>
              </a:solidFill>
            </a:endParaRPr>
          </a:p>
          <a:p>
            <a:pPr algn="ctr"/>
            <a:endParaRPr lang="ar-SA" sz="24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a:p>
            <a:pPr algn="ctr"/>
            <a:endParaRPr lang="ar-SA" sz="1200" dirty="0">
              <a:solidFill>
                <a:schemeClr val="tx1"/>
              </a:solidFill>
            </a:endParaRPr>
          </a:p>
        </p:txBody>
      </p:sp>
      <p:pic>
        <p:nvPicPr>
          <p:cNvPr id="7" name="صورة 6"/>
          <p:cNvPicPr/>
          <p:nvPr/>
        </p:nvPicPr>
        <p:blipFill>
          <a:blip r:embed="rId3"/>
          <a:srcRect/>
          <a:stretch>
            <a:fillRect/>
          </a:stretch>
        </p:blipFill>
        <p:spPr bwMode="auto">
          <a:xfrm>
            <a:off x="5543532" y="2060848"/>
            <a:ext cx="3286148" cy="3888432"/>
          </a:xfrm>
          <a:prstGeom prst="rect">
            <a:avLst/>
          </a:prstGeom>
          <a:noFill/>
          <a:ln w="9525">
            <a:noFill/>
            <a:miter lim="800000"/>
            <a:headEnd/>
            <a:tailEnd/>
          </a:ln>
        </p:spPr>
      </p:pic>
    </p:spTree>
  </p:cSld>
  <p:clrMapOvr>
    <a:masterClrMapping/>
  </p:clrMapOvr>
  <p:transition spd="med">
    <p:diamon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857489" y="857233"/>
            <a:ext cx="3286148" cy="114298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100" b="1" i="0" u="none" strike="noStrike" kern="1200" cap="none" spc="0" normalizeH="0" baseline="0" noProof="0" dirty="0">
                <a:ln>
                  <a:noFill/>
                </a:ln>
                <a:solidFill>
                  <a:schemeClr val="accent3">
                    <a:lumMod val="75000"/>
                  </a:schemeClr>
                </a:solidFill>
                <a:effectLst/>
                <a:uLnTx/>
                <a:uFillTx/>
                <a:latin typeface="+mj-lt"/>
                <a:ea typeface="+mj-ea"/>
                <a:cs typeface="+mj-cs"/>
              </a:rPr>
              <a:t>التكاثر بالتبرعم</a:t>
            </a:r>
          </a:p>
          <a:p>
            <a:pPr marL="0" marR="0" lvl="0" indent="0" algn="ctr" defTabSz="914400" rtl="1" eaLnBrk="1" fontAlgn="auto" latinLnBrk="0" hangingPunct="1">
              <a:lnSpc>
                <a:spcPct val="100000"/>
              </a:lnSpc>
              <a:spcBef>
                <a:spcPct val="0"/>
              </a:spcBef>
              <a:spcAft>
                <a:spcPts val="0"/>
              </a:spcAft>
              <a:buClrTx/>
              <a:buSzTx/>
              <a:buFontTx/>
              <a:buNone/>
              <a:tabLst/>
              <a:defRPr/>
            </a:pPr>
            <a:endParaRPr kumimoji="0" lang="ar-SA" sz="3200" b="1" i="0" u="none" strike="noStrike" kern="1200" cap="none" spc="0" normalizeH="0" baseline="0" noProof="0" dirty="0">
              <a:ln>
                <a:noFill/>
              </a:ln>
              <a:solidFill>
                <a:srgbClr val="C00000"/>
              </a:solidFill>
              <a:effectLst/>
              <a:uLnTx/>
              <a:uFillTx/>
              <a:latin typeface="+mj-lt"/>
              <a:ea typeface="+mj-ea"/>
              <a:cs typeface="+mj-cs"/>
            </a:endParaRPr>
          </a:p>
        </p:txBody>
      </p:sp>
      <p:sp>
        <p:nvSpPr>
          <p:cNvPr id="5"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a:ln>
                <a:noFill/>
              </a:ln>
              <a:solidFill>
                <a:srgbClr val="C00000"/>
              </a:solidFill>
              <a:effectLst/>
              <a:uLnTx/>
              <a:uFillTx/>
              <a:latin typeface="+mj-lt"/>
              <a:ea typeface="+mj-ea"/>
              <a:cs typeface="+mj-cs"/>
            </a:endParaRPr>
          </a:p>
        </p:txBody>
      </p:sp>
      <p:pic>
        <p:nvPicPr>
          <p:cNvPr id="4098" name="Picture 2"/>
          <p:cNvPicPr>
            <a:picLocks noChangeAspect="1" noChangeArrowheads="1"/>
          </p:cNvPicPr>
          <p:nvPr/>
        </p:nvPicPr>
        <p:blipFill>
          <a:blip r:embed="rId2" cstate="print"/>
          <a:srcRect/>
          <a:stretch>
            <a:fillRect/>
          </a:stretch>
        </p:blipFill>
        <p:spPr bwMode="auto">
          <a:xfrm>
            <a:off x="899592" y="1556793"/>
            <a:ext cx="7272808" cy="5107682"/>
          </a:xfrm>
          <a:prstGeom prst="rect">
            <a:avLst/>
          </a:prstGeom>
          <a:noFill/>
          <a:ln w="9525">
            <a:solidFill>
              <a:schemeClr val="tx2">
                <a:lumMod val="60000"/>
                <a:lumOff val="40000"/>
              </a:schemeClr>
            </a:solidFill>
            <a:miter lim="800000"/>
            <a:headEnd/>
            <a:tailEnd/>
          </a:ln>
        </p:spPr>
      </p:pic>
    </p:spTree>
  </p:cSld>
  <p:clrMapOvr>
    <a:masterClrMapping/>
  </p:clrMapOvr>
  <p:transition spd="med">
    <p:diamon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a:spLocks noChangeArrowheads="1"/>
          </p:cNvSpPr>
          <p:nvPr/>
        </p:nvSpPr>
        <p:spPr bwMode="auto">
          <a:xfrm>
            <a:off x="3275856" y="764704"/>
            <a:ext cx="2428875" cy="995362"/>
          </a:xfrm>
          <a:prstGeom prst="ellipse">
            <a:avLst/>
          </a:prstGeom>
          <a:solidFill>
            <a:srgbClr val="92D050"/>
          </a:solidFill>
          <a:ln w="9525">
            <a:noFill/>
            <a:miter lim="800000"/>
            <a:headEnd/>
            <a:tailEnd/>
          </a:ln>
        </p:spPr>
        <p:txBody>
          <a:bodyPr>
            <a:spAutoFit/>
          </a:bodyPr>
          <a:lstStyle/>
          <a:p>
            <a:r>
              <a:rPr lang="ar-SA" sz="4000" dirty="0">
                <a:solidFill>
                  <a:srgbClr val="FFFF00"/>
                </a:solidFill>
                <a:cs typeface="PT Bold Heading" pitchFamily="2" charset="-78"/>
              </a:rPr>
              <a:t>التبرعم</a:t>
            </a:r>
            <a:endParaRPr lang="ar-EG" sz="4000" dirty="0">
              <a:solidFill>
                <a:srgbClr val="FFFF00"/>
              </a:solidFill>
              <a:cs typeface="PT Bold Heading" pitchFamily="2" charset="-78"/>
            </a:endParaRPr>
          </a:p>
        </p:txBody>
      </p:sp>
      <p:sp>
        <p:nvSpPr>
          <p:cNvPr id="4" name="Text Box 2"/>
          <p:cNvSpPr txBox="1">
            <a:spLocks noChangeArrowheads="1"/>
          </p:cNvSpPr>
          <p:nvPr/>
        </p:nvSpPr>
        <p:spPr bwMode="auto">
          <a:xfrm>
            <a:off x="775543" y="2198460"/>
            <a:ext cx="7429500" cy="2569934"/>
          </a:xfrm>
          <a:prstGeom prst="rect">
            <a:avLst/>
          </a:prstGeom>
          <a:solidFill>
            <a:srgbClr val="FFC000"/>
          </a:solidFill>
          <a:ln w="9525">
            <a:noFill/>
            <a:miter lim="800000"/>
            <a:headEnd/>
            <a:tailEnd/>
          </a:ln>
        </p:spPr>
        <p:txBody>
          <a:bodyPr>
            <a:spAutoFit/>
          </a:bodyPr>
          <a:lstStyle/>
          <a:p>
            <a:pPr algn="ctr">
              <a:lnSpc>
                <a:spcPct val="200000"/>
              </a:lnSpc>
            </a:pPr>
            <a:r>
              <a:rPr lang="ar-SA" sz="2800" dirty="0">
                <a:cs typeface="PT Bold Heading" pitchFamily="2" charset="-78"/>
              </a:rPr>
              <a:t>هناك المخلوقات تتكاثر عن طريق التبرعم مثل الاسفنجات أو </a:t>
            </a:r>
            <a:r>
              <a:rPr lang="ar-SA" sz="2800" dirty="0" err="1">
                <a:cs typeface="PT Bold Heading" pitchFamily="2" charset="-78"/>
              </a:rPr>
              <a:t>الهيدرا</a:t>
            </a:r>
            <a:r>
              <a:rPr lang="ar-SA" sz="2800" dirty="0">
                <a:cs typeface="PT Bold Heading" pitchFamily="2" charset="-78"/>
              </a:rPr>
              <a:t> .خلال عملية التبرعم ينمو جزء من جسم المخلوق الحي الأب مكونا مخلوقا حياً جديداً .</a:t>
            </a:r>
          </a:p>
        </p:txBody>
      </p:sp>
      <p:pic>
        <p:nvPicPr>
          <p:cNvPr id="22532" name="Picture 4"/>
          <p:cNvPicPr>
            <a:picLocks noChangeAspect="1" noChangeArrowheads="1"/>
          </p:cNvPicPr>
          <p:nvPr/>
        </p:nvPicPr>
        <p:blipFill>
          <a:blip r:embed="rId5"/>
          <a:srcRect/>
          <a:stretch>
            <a:fillRect/>
          </a:stretch>
        </p:blipFill>
        <p:spPr bwMode="auto">
          <a:xfrm>
            <a:off x="2771800" y="4784497"/>
            <a:ext cx="2786063" cy="1976438"/>
          </a:xfrm>
          <a:prstGeom prst="rect">
            <a:avLst/>
          </a:prstGeom>
          <a:noFill/>
          <a:ln w="9525" algn="ctr">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par>
                    <p:cTn id="14" fill="hold">
                      <p:stCondLst>
                        <p:cond delay="indefinite"/>
                      </p:stCondLst>
                      <p:childTnLst>
                        <p:par>
                          <p:cTn id="15" fill="hold">
                            <p:stCondLst>
                              <p:cond delay="0"/>
                            </p:stCondLst>
                            <p:childTnLst>
                              <p:par>
                                <p:cTn id="16" presetID="24" presetClass="entr" presetSubtype="0" fill="hold" nodeType="clickEffect">
                                  <p:stCondLst>
                                    <p:cond delay="0"/>
                                  </p:stCondLst>
                                  <p:childTnLst>
                                    <p:set>
                                      <p:cBhvr>
                                        <p:cTn id="17" dur="1" fill="hold">
                                          <p:stCondLst>
                                            <p:cond delay="0"/>
                                          </p:stCondLst>
                                        </p:cTn>
                                        <p:tgtEl>
                                          <p:spTgt spid="22532"/>
                                        </p:tgtEl>
                                        <p:attrNameLst>
                                          <p:attrName>style.visibility</p:attrName>
                                        </p:attrNameLst>
                                      </p:cBhvr>
                                      <p:to>
                                        <p:strVal val="visible"/>
                                      </p:to>
                                    </p:set>
                                    <p:anim to="" calcmode="lin" valueType="num">
                                      <p:cBhvr>
                                        <p:cTn id="18" dur="1" fill="hold"/>
                                        <p:tgtEl>
                                          <p:spTgt spid="22532"/>
                                        </p:tgtEl>
                                        <p:attrNameLst>
                                          <p:attrName/>
                                        </p:attrNameLst>
                                      </p:cBhvr>
                                    </p:anim>
                                  </p:childTnLst>
                                  <p:subTnLst>
                                    <p:audio>
                                      <p:cMediaNode>
                                        <p:cTn display="0" masterRel="sameClick">
                                          <p:stCondLst>
                                            <p:cond evt="begin" delay="0">
                                              <p:tn val="16"/>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907704" y="620688"/>
            <a:ext cx="5214938" cy="708025"/>
          </a:xfrm>
          <a:prstGeom prst="rect">
            <a:avLst/>
          </a:prstGeom>
          <a:solidFill>
            <a:srgbClr val="92D050"/>
          </a:solidFill>
          <a:ln w="9525">
            <a:noFill/>
            <a:miter lim="800000"/>
            <a:headEnd/>
            <a:tailEnd/>
          </a:ln>
        </p:spPr>
        <p:txBody>
          <a:bodyPr>
            <a:spAutoFit/>
          </a:bodyPr>
          <a:lstStyle/>
          <a:p>
            <a:pPr algn="ctr"/>
            <a:r>
              <a:rPr lang="ar-SA" sz="4000">
                <a:solidFill>
                  <a:srgbClr val="FFFF00"/>
                </a:solidFill>
                <a:cs typeface="PT Bold Heading" pitchFamily="2" charset="-78"/>
              </a:rPr>
              <a:t>التكاثر الخضري</a:t>
            </a:r>
            <a:endParaRPr lang="ar-EG" sz="4000">
              <a:solidFill>
                <a:srgbClr val="FFFF00"/>
              </a:solidFill>
              <a:cs typeface="PT Bold Heading" pitchFamily="2" charset="-78"/>
            </a:endParaRPr>
          </a:p>
        </p:txBody>
      </p:sp>
      <p:sp>
        <p:nvSpPr>
          <p:cNvPr id="4" name="Text Box 2"/>
          <p:cNvSpPr txBox="1">
            <a:spLocks noChangeArrowheads="1"/>
          </p:cNvSpPr>
          <p:nvPr/>
        </p:nvSpPr>
        <p:spPr bwMode="auto">
          <a:xfrm>
            <a:off x="971600" y="1700808"/>
            <a:ext cx="7429500" cy="2923877"/>
          </a:xfrm>
          <a:prstGeom prst="rect">
            <a:avLst/>
          </a:prstGeom>
          <a:solidFill>
            <a:srgbClr val="FFC000"/>
          </a:solidFill>
          <a:ln w="9525">
            <a:noFill/>
            <a:miter lim="800000"/>
            <a:headEnd/>
            <a:tailEnd/>
          </a:ln>
        </p:spPr>
        <p:txBody>
          <a:bodyPr>
            <a:spAutoFit/>
          </a:bodyPr>
          <a:lstStyle/>
          <a:p>
            <a:pPr algn="ctr">
              <a:lnSpc>
                <a:spcPct val="200000"/>
              </a:lnSpc>
            </a:pPr>
            <a:r>
              <a:rPr lang="ar-SA" sz="3200" dirty="0">
                <a:cs typeface="PT Bold Heading" pitchFamily="2" charset="-78"/>
              </a:rPr>
              <a:t>في هذا النوع من التكاثر تنمو نباتات جديدة انطلاقا من الأوراق أو الجذور  والعديد من النباتات تتكاثر بواسطة الساق الجارية. </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to="" calcmode="lin" valueType="num">
                                      <p:cBhvr>
                                        <p:cTn id="13" dur="1" fill="hold"/>
                                        <p:tgtEl>
                                          <p:spTgt spid="4"/>
                                        </p:tgtEl>
                                        <p:attrNameLst>
                                          <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عنوان 1"/>
          <p:cNvSpPr txBox="1">
            <a:spLocks/>
          </p:cNvSpPr>
          <p:nvPr/>
        </p:nvSpPr>
        <p:spPr>
          <a:xfrm>
            <a:off x="2786050" y="714357"/>
            <a:ext cx="3786215" cy="928694"/>
          </a:xfrm>
          <a:prstGeom prst="rect">
            <a:avLst/>
          </a:prstGeom>
          <a:noFill/>
        </p:spPr>
        <p:txBody>
          <a:bodyPr vert="horz" lIns="91440" tIns="45720" rIns="91440" bIns="45720" rtlCol="1" anchor="ctr">
            <a:normAutofit fontScale="97500"/>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000" b="1" i="0" u="none" strike="noStrike" kern="1200" cap="none" spc="0" normalizeH="0" baseline="0" noProof="0" dirty="0">
                <a:ln>
                  <a:noFill/>
                </a:ln>
                <a:solidFill>
                  <a:schemeClr val="accent3">
                    <a:lumMod val="75000"/>
                  </a:schemeClr>
                </a:solidFill>
                <a:effectLst/>
                <a:uLnTx/>
                <a:uFillTx/>
                <a:latin typeface="+mj-lt"/>
                <a:ea typeface="+mj-ea"/>
                <a:cs typeface="+mj-cs"/>
              </a:rPr>
              <a:t>الساق</a:t>
            </a:r>
            <a:r>
              <a:rPr kumimoji="0" lang="ar-SA" sz="4000" b="1" i="0" u="none" strike="noStrike" kern="1200" cap="none" spc="0" normalizeH="0" noProof="0" dirty="0">
                <a:ln>
                  <a:noFill/>
                </a:ln>
                <a:solidFill>
                  <a:schemeClr val="accent3">
                    <a:lumMod val="75000"/>
                  </a:schemeClr>
                </a:solidFill>
                <a:effectLst/>
                <a:uLnTx/>
                <a:uFillTx/>
                <a:latin typeface="+mj-lt"/>
                <a:ea typeface="+mj-ea"/>
                <a:cs typeface="+mj-cs"/>
              </a:rPr>
              <a:t> الجارية </a:t>
            </a:r>
            <a:endParaRPr kumimoji="0" lang="ar-SA" sz="4000" b="1" i="0" u="none" strike="noStrike" kern="1200" cap="none" spc="0" normalizeH="0" baseline="0" noProof="0" dirty="0">
              <a:ln>
                <a:noFill/>
              </a:ln>
              <a:solidFill>
                <a:schemeClr val="accent3">
                  <a:lumMod val="75000"/>
                </a:schemeClr>
              </a:solidFill>
              <a:effectLst/>
              <a:uLnTx/>
              <a:uFillTx/>
              <a:latin typeface="+mj-lt"/>
              <a:ea typeface="+mj-ea"/>
              <a:cs typeface="+mj-cs"/>
            </a:endParaRPr>
          </a:p>
        </p:txBody>
      </p:sp>
      <p:sp>
        <p:nvSpPr>
          <p:cNvPr id="6" name="عنوان 1"/>
          <p:cNvSpPr txBox="1">
            <a:spLocks/>
          </p:cNvSpPr>
          <p:nvPr/>
        </p:nvSpPr>
        <p:spPr>
          <a:xfrm>
            <a:off x="2571737" y="142852"/>
            <a:ext cx="4071967"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a:ln>
                  <a:noFill/>
                </a:ln>
                <a:solidFill>
                  <a:srgbClr val="C00000"/>
                </a:solidFill>
                <a:effectLst/>
                <a:uLnTx/>
                <a:uFillTx/>
                <a:latin typeface="+mj-lt"/>
                <a:ea typeface="+mj-ea"/>
                <a:cs typeface="+mj-cs"/>
              </a:rPr>
              <a:t>اللاجنسي</a:t>
            </a:r>
            <a:endParaRPr kumimoji="0" lang="ar-SA" sz="4400" b="1" i="0" u="none" strike="noStrike" kern="1200" cap="none" spc="0" normalizeH="0" baseline="0" noProof="0" dirty="0">
              <a:ln>
                <a:noFill/>
              </a:ln>
              <a:solidFill>
                <a:srgbClr val="C00000"/>
              </a:solidFill>
              <a:effectLst/>
              <a:uLnTx/>
              <a:uFillTx/>
              <a:latin typeface="+mj-lt"/>
              <a:ea typeface="+mj-ea"/>
              <a:cs typeface="+mj-cs"/>
            </a:endParaRPr>
          </a:p>
        </p:txBody>
      </p:sp>
      <p:pic>
        <p:nvPicPr>
          <p:cNvPr id="2050" name="Picture 2" descr="C:\Users\sony\Desktop\img\u1f2d1p13.png"/>
          <p:cNvPicPr>
            <a:picLocks noChangeAspect="1" noChangeArrowheads="1"/>
          </p:cNvPicPr>
          <p:nvPr/>
        </p:nvPicPr>
        <p:blipFill>
          <a:blip r:embed="rId2" cstate="print"/>
          <a:srcRect/>
          <a:stretch>
            <a:fillRect/>
          </a:stretch>
        </p:blipFill>
        <p:spPr bwMode="auto">
          <a:xfrm>
            <a:off x="285721" y="1500175"/>
            <a:ext cx="8529692" cy="5067332"/>
          </a:xfrm>
          <a:prstGeom prst="rect">
            <a:avLst/>
          </a:prstGeom>
          <a:noFill/>
          <a:ln>
            <a:solidFill>
              <a:srgbClr val="0070C0"/>
            </a:solidFill>
          </a:ln>
        </p:spPr>
      </p:pic>
      <p:sp>
        <p:nvSpPr>
          <p:cNvPr id="5" name="مستطيل 4"/>
          <p:cNvSpPr/>
          <p:nvPr/>
        </p:nvSpPr>
        <p:spPr>
          <a:xfrm>
            <a:off x="323528" y="1916832"/>
            <a:ext cx="3528392" cy="2088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8" name="وسيلة شرح على شكل سحابة 7"/>
          <p:cNvSpPr/>
          <p:nvPr/>
        </p:nvSpPr>
        <p:spPr>
          <a:xfrm>
            <a:off x="500034" y="1785926"/>
            <a:ext cx="2357454" cy="1928826"/>
          </a:xfrm>
          <a:prstGeom prst="cloudCallou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ar-SA" sz="2400" dirty="0" err="1">
                <a:solidFill>
                  <a:schemeClr val="tx1"/>
                </a:solidFill>
              </a:rPr>
              <a:t>استرتجية</a:t>
            </a:r>
            <a:r>
              <a:rPr lang="ar-SA" sz="2400" dirty="0">
                <a:solidFill>
                  <a:schemeClr val="tx1"/>
                </a:solidFill>
              </a:rPr>
              <a:t>  البطاقات المروحية</a:t>
            </a:r>
          </a:p>
        </p:txBody>
      </p:sp>
    </p:spTree>
  </p:cSld>
  <p:clrMapOvr>
    <a:masterClrMapping/>
  </p:clrMapOvr>
  <p:transition spd="med">
    <p:diamon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a:srcRect/>
          <a:stretch>
            <a:fillRect/>
          </a:stretch>
        </p:blipFill>
        <p:spPr bwMode="auto">
          <a:xfrm>
            <a:off x="363538" y="642938"/>
            <a:ext cx="8494712" cy="5305425"/>
          </a:xfrm>
          <a:prstGeom prst="rect">
            <a:avLst/>
          </a:prstGeom>
          <a:noFill/>
          <a:ln w="9525" algn="ctr">
            <a:noFill/>
            <a:miter lim="800000"/>
            <a:headEnd/>
            <a:tailEnd/>
          </a:ln>
        </p:spPr>
      </p:pic>
      <p:sp>
        <p:nvSpPr>
          <p:cNvPr id="3" name="وسيلة شرح على شكل سحابة 2"/>
          <p:cNvSpPr/>
          <p:nvPr/>
        </p:nvSpPr>
        <p:spPr>
          <a:xfrm>
            <a:off x="857224" y="3214686"/>
            <a:ext cx="2214578" cy="1357322"/>
          </a:xfrm>
          <a:prstGeom prst="cloudCallout">
            <a:avLst/>
          </a:prstGeom>
        </p:spPr>
        <p:style>
          <a:lnRef idx="2">
            <a:schemeClr val="dk1"/>
          </a:lnRef>
          <a:fillRef idx="1">
            <a:schemeClr val="lt1"/>
          </a:fillRef>
          <a:effectRef idx="0">
            <a:schemeClr val="dk1"/>
          </a:effectRef>
          <a:fontRef idx="minor">
            <a:schemeClr val="dk1"/>
          </a:fontRef>
        </p:style>
        <p:txBody>
          <a:bodyPr rtlCol="1" anchor="ctr"/>
          <a:lstStyle/>
          <a:p>
            <a:pPr algn="ctr"/>
            <a:r>
              <a:rPr lang="ar-SA" sz="3200" dirty="0"/>
              <a:t>الساق</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2946"/>
                                        </p:tgtEl>
                                        <p:attrNameLst>
                                          <p:attrName>style.visibility</p:attrName>
                                        </p:attrNameLst>
                                      </p:cBhvr>
                                      <p:to>
                                        <p:strVal val="visible"/>
                                      </p:to>
                                    </p:set>
                                    <p:anim to="" calcmode="lin" valueType="num">
                                      <p:cBhvr>
                                        <p:cTn id="7" dur="1" fill="hold"/>
                                        <p:tgtEl>
                                          <p:spTgt spid="82946"/>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835696" y="649188"/>
            <a:ext cx="5760640" cy="830997"/>
          </a:xfrm>
          <a:prstGeom prst="rect">
            <a:avLst/>
          </a:prstGeom>
          <a:solidFill>
            <a:srgbClr val="92D050"/>
          </a:solidFill>
          <a:ln w="9525">
            <a:noFill/>
            <a:miter lim="800000"/>
            <a:headEnd/>
            <a:tailEnd/>
          </a:ln>
        </p:spPr>
        <p:txBody>
          <a:bodyPr wrap="square">
            <a:spAutoFit/>
          </a:bodyPr>
          <a:lstStyle/>
          <a:p>
            <a:pPr algn="ctr">
              <a:lnSpc>
                <a:spcPct val="200000"/>
              </a:lnSpc>
            </a:pPr>
            <a:r>
              <a:rPr lang="ar-EG" sz="2400" dirty="0">
                <a:cs typeface="PT Bold Heading" pitchFamily="2" charset="-78"/>
              </a:rPr>
              <a:t>الطرق الأخرى للتكاثر </a:t>
            </a:r>
            <a:r>
              <a:rPr lang="ar-EG" sz="2400" dirty="0" err="1">
                <a:cs typeface="PT Bold Heading" pitchFamily="2" charset="-78"/>
              </a:rPr>
              <a:t>اللاجنسي</a:t>
            </a:r>
            <a:r>
              <a:rPr lang="ar-EG" sz="2400" dirty="0">
                <a:cs typeface="PT Bold Heading" pitchFamily="2" charset="-78"/>
              </a:rPr>
              <a:t> في الحيوانات</a:t>
            </a:r>
          </a:p>
        </p:txBody>
      </p:sp>
      <p:sp>
        <p:nvSpPr>
          <p:cNvPr id="53251" name="Text Box 3"/>
          <p:cNvSpPr txBox="1">
            <a:spLocks noChangeArrowheads="1"/>
          </p:cNvSpPr>
          <p:nvPr/>
        </p:nvSpPr>
        <p:spPr bwMode="auto">
          <a:xfrm>
            <a:off x="285750" y="2286000"/>
            <a:ext cx="8610600" cy="2215991"/>
          </a:xfrm>
          <a:prstGeom prst="rect">
            <a:avLst/>
          </a:prstGeom>
          <a:solidFill>
            <a:srgbClr val="FFC000"/>
          </a:solidFill>
          <a:ln w="9525">
            <a:noFill/>
            <a:miter lim="800000"/>
            <a:headEnd/>
            <a:tailEnd/>
          </a:ln>
        </p:spPr>
        <p:txBody>
          <a:bodyPr>
            <a:spAutoFit/>
          </a:bodyPr>
          <a:lstStyle/>
          <a:p>
            <a:pPr algn="ctr">
              <a:lnSpc>
                <a:spcPct val="200000"/>
              </a:lnSpc>
            </a:pPr>
            <a:r>
              <a:rPr lang="ar-EG" sz="2400" dirty="0">
                <a:cs typeface="PT Bold Heading" pitchFamily="2" charset="-78"/>
              </a:rPr>
              <a:t>بعض أنواع الأسماك والحشرات والضفادع تتكاثر لا جنسياً بطرق مختلفة فإناث هذه الحيوانات تضع البيض ثم يتم تخصيب هذا البيض بالسائل المنوي للذكر وفي بعض الحالات قد ينمو البيض إلى مخلوق حي جديد دون إخصاب </a:t>
            </a:r>
            <a:r>
              <a:rPr lang="ar-SA" sz="2400" dirty="0">
                <a:cs typeface="PT Bold Heading" pitchFamily="2" charset="-78"/>
              </a:rPr>
              <a:t>.</a:t>
            </a:r>
            <a:endParaRPr lang="ar-EG" sz="2400" dirty="0">
              <a:cs typeface="PT Bold Heading" pitchFamily="2" charset="-78"/>
            </a:endParaRPr>
          </a:p>
        </p:txBody>
      </p:sp>
      <p:pic>
        <p:nvPicPr>
          <p:cNvPr id="25604" name="Picture 4"/>
          <p:cNvPicPr>
            <a:picLocks noChangeAspect="1" noChangeArrowheads="1"/>
          </p:cNvPicPr>
          <p:nvPr/>
        </p:nvPicPr>
        <p:blipFill>
          <a:blip r:embed="rId5"/>
          <a:srcRect/>
          <a:stretch>
            <a:fillRect/>
          </a:stretch>
        </p:blipFill>
        <p:spPr bwMode="auto">
          <a:xfrm>
            <a:off x="2051720" y="4725144"/>
            <a:ext cx="4071937" cy="1922462"/>
          </a:xfrm>
          <a:prstGeom prst="rect">
            <a:avLst/>
          </a:prstGeom>
          <a:noFill/>
          <a:ln w="9525" algn="ctr">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3250"/>
                                        </p:tgtEl>
                                        <p:attrNameLst>
                                          <p:attrName>style.visibility</p:attrName>
                                        </p:attrNameLst>
                                      </p:cBhvr>
                                      <p:to>
                                        <p:strVal val="visible"/>
                                      </p:to>
                                    </p:set>
                                    <p:anim to="" calcmode="lin" valueType="num">
                                      <p:cBhvr>
                                        <p:cTn id="7" dur="1" fill="hold"/>
                                        <p:tgtEl>
                                          <p:spTgt spid="5325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3251"/>
                                        </p:tgtEl>
                                        <p:attrNameLst>
                                          <p:attrName>style.visibility</p:attrName>
                                        </p:attrNameLst>
                                      </p:cBhvr>
                                      <p:to>
                                        <p:strVal val="visible"/>
                                      </p:to>
                                    </p:set>
                                    <p:anim to="" calcmode="lin" valueType="num">
                                      <p:cBhvr>
                                        <p:cTn id="12" dur="1" fill="hold"/>
                                        <p:tgtEl>
                                          <p:spTgt spid="53251"/>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 to="" calcmode="lin" valueType="num">
                                      <p:cBhvr>
                                        <p:cTn id="17" dur="1" fill="hold"/>
                                        <p:tgtEl>
                                          <p:spTgt spid="25604"/>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9036496" cy="6858000"/>
          </a:xfrm>
          <a:prstGeom prst="rect">
            <a:avLst/>
          </a:prstGeom>
        </p:spPr>
      </p:pic>
    </p:spTree>
    <p:extLst>
      <p:ext uri="{BB962C8B-B14F-4D97-AF65-F5344CB8AC3E}">
        <p14:creationId xmlns:p14="http://schemas.microsoft.com/office/powerpoint/2010/main" val="2373051866"/>
      </p:ext>
    </p:extLst>
  </p:cSld>
  <p:clrMapOvr>
    <a:masterClrMapping/>
  </p:clrMapOvr>
  <p:transition spd="med">
    <p:diamon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عالجة 1"/>
          <p:cNvSpPr/>
          <p:nvPr/>
        </p:nvSpPr>
        <p:spPr>
          <a:xfrm>
            <a:off x="0" y="0"/>
            <a:ext cx="9144000" cy="6858000"/>
          </a:xfrm>
          <a:prstGeom prst="flowChartProcess">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ar-SA" sz="9600" dirty="0" err="1">
                <a:solidFill>
                  <a:schemeClr val="tx1"/>
                </a:solidFill>
              </a:rPr>
              <a:t>انا</a:t>
            </a:r>
            <a:r>
              <a:rPr lang="ar-SA" sz="9600" dirty="0">
                <a:solidFill>
                  <a:schemeClr val="tx1"/>
                </a:solidFill>
              </a:rPr>
              <a:t> الملكة</a:t>
            </a:r>
          </a:p>
        </p:txBody>
      </p:sp>
    </p:spTree>
  </p:cSld>
  <p:clrMapOvr>
    <a:masterClrMapping/>
  </p:clrMapOvr>
  <p:transition spd="med">
    <p:diamon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txBox="1">
            <a:spLocks/>
          </p:cNvSpPr>
          <p:nvPr/>
        </p:nvSpPr>
        <p:spPr>
          <a:xfrm>
            <a:off x="1000101" y="142852"/>
            <a:ext cx="7215239" cy="714380"/>
          </a:xfrm>
          <a:prstGeom prst="rect">
            <a:avLst/>
          </a:prstGeom>
          <a:noFill/>
        </p:spPr>
        <p:txBody>
          <a:bodyPr vert="horz" lIns="91440" tIns="45720" rIns="91440" bIns="45720" rtlCol="1" anchor="ctr">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1" i="0" u="none" strike="noStrike" kern="1200" cap="none" spc="0" normalizeH="0" baseline="0" noProof="0" dirty="0">
                <a:ln>
                  <a:noFill/>
                </a:ln>
                <a:solidFill>
                  <a:srgbClr val="C00000"/>
                </a:solidFill>
                <a:effectLst/>
                <a:uLnTx/>
                <a:uFillTx/>
                <a:latin typeface="+mj-lt"/>
                <a:ea typeface="+mj-ea"/>
                <a:cs typeface="+mj-cs"/>
              </a:rPr>
              <a:t>التكـــــاثر </a:t>
            </a:r>
            <a:r>
              <a:rPr kumimoji="0" lang="ar-SA" sz="4400" b="1" i="0" u="none" strike="noStrike" kern="1200" cap="none" spc="0" normalizeH="0" baseline="0" noProof="0" dirty="0" err="1">
                <a:ln>
                  <a:noFill/>
                </a:ln>
                <a:solidFill>
                  <a:srgbClr val="C00000"/>
                </a:solidFill>
                <a:effectLst/>
                <a:uLnTx/>
                <a:uFillTx/>
                <a:latin typeface="+mj-lt"/>
                <a:ea typeface="+mj-ea"/>
                <a:cs typeface="+mj-cs"/>
              </a:rPr>
              <a:t>اللاجنسي</a:t>
            </a:r>
            <a:r>
              <a:rPr kumimoji="0" lang="ar-SA" sz="4400" b="1" i="0" u="none" strike="noStrike" kern="1200" cap="none" spc="0" normalizeH="0" baseline="0" noProof="0" dirty="0">
                <a:ln>
                  <a:noFill/>
                </a:ln>
                <a:solidFill>
                  <a:srgbClr val="C00000"/>
                </a:solidFill>
                <a:effectLst/>
                <a:uLnTx/>
                <a:uFillTx/>
                <a:latin typeface="+mj-lt"/>
                <a:ea typeface="+mj-ea"/>
                <a:cs typeface="+mj-cs"/>
              </a:rPr>
              <a:t> في الحيوانات</a:t>
            </a:r>
          </a:p>
        </p:txBody>
      </p:sp>
      <p:pic>
        <p:nvPicPr>
          <p:cNvPr id="6146" name="Picture 2"/>
          <p:cNvPicPr>
            <a:picLocks noChangeAspect="1" noChangeArrowheads="1"/>
          </p:cNvPicPr>
          <p:nvPr/>
        </p:nvPicPr>
        <p:blipFill>
          <a:blip r:embed="rId2" cstate="print"/>
          <a:srcRect/>
          <a:stretch>
            <a:fillRect/>
          </a:stretch>
        </p:blipFill>
        <p:spPr bwMode="auto">
          <a:xfrm>
            <a:off x="285720" y="1000108"/>
            <a:ext cx="8572560" cy="5643602"/>
          </a:xfrm>
          <a:prstGeom prst="rect">
            <a:avLst/>
          </a:prstGeom>
          <a:noFill/>
          <a:ln w="9525">
            <a:solidFill>
              <a:srgbClr val="0070C0"/>
            </a:solidFill>
            <a:miter lim="800000"/>
            <a:headEnd/>
            <a:tailEnd/>
          </a:ln>
          <a:effectLst/>
        </p:spPr>
      </p:pic>
    </p:spTree>
  </p:cSld>
  <p:clrMapOvr>
    <a:masterClrMapping/>
  </p:clrMapOvr>
  <p:transition spd="med">
    <p:diamon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021388"/>
            <a:ext cx="9144000" cy="836612"/>
          </a:xfrm>
          <a:prstGeom prst="rect">
            <a:avLst/>
          </a:prstGeom>
          <a:solidFill>
            <a:srgbClr val="CCFFCC"/>
          </a:solidFill>
          <a:ln w="9525">
            <a:noFill/>
            <a:miter lim="800000"/>
            <a:headEnd/>
            <a:tailEnd/>
          </a:ln>
          <a:effectLst/>
        </p:spPr>
        <p:txBody>
          <a:bodyPr wrap="none" anchor="ctr"/>
          <a:lstStyle/>
          <a:p>
            <a:endParaRPr lang="ar-SA"/>
          </a:p>
        </p:txBody>
      </p:sp>
      <p:sp>
        <p:nvSpPr>
          <p:cNvPr id="3075" name="Rectangle 3"/>
          <p:cNvSpPr>
            <a:spLocks noChangeArrowheads="1"/>
          </p:cNvSpPr>
          <p:nvPr/>
        </p:nvSpPr>
        <p:spPr bwMode="auto">
          <a:xfrm>
            <a:off x="0" y="5184775"/>
            <a:ext cx="9144000" cy="836613"/>
          </a:xfrm>
          <a:prstGeom prst="rect">
            <a:avLst/>
          </a:prstGeom>
          <a:solidFill>
            <a:srgbClr val="FFFF99"/>
          </a:solidFill>
          <a:ln w="9525">
            <a:noFill/>
            <a:miter lim="800000"/>
            <a:headEnd/>
            <a:tailEnd/>
          </a:ln>
          <a:effectLst/>
        </p:spPr>
        <p:txBody>
          <a:bodyPr wrap="none" anchor="ctr"/>
          <a:lstStyle/>
          <a:p>
            <a:endParaRPr lang="ar-SA"/>
          </a:p>
        </p:txBody>
      </p:sp>
      <p:sp>
        <p:nvSpPr>
          <p:cNvPr id="3076" name="Rectangle 4"/>
          <p:cNvSpPr>
            <a:spLocks noChangeArrowheads="1"/>
          </p:cNvSpPr>
          <p:nvPr/>
        </p:nvSpPr>
        <p:spPr bwMode="auto">
          <a:xfrm>
            <a:off x="0" y="0"/>
            <a:ext cx="9144000" cy="836613"/>
          </a:xfrm>
          <a:prstGeom prst="rect">
            <a:avLst/>
          </a:prstGeom>
          <a:solidFill>
            <a:srgbClr val="FF99CC">
              <a:alpha val="55000"/>
            </a:srgbClr>
          </a:solidFill>
          <a:ln w="9525">
            <a:noFill/>
            <a:miter lim="800000"/>
            <a:headEnd/>
            <a:tailEnd/>
          </a:ln>
          <a:effectLst/>
        </p:spPr>
        <p:txBody>
          <a:bodyPr wrap="none" anchor="ctr"/>
          <a:lstStyle/>
          <a:p>
            <a:endParaRPr lang="ar-SA"/>
          </a:p>
        </p:txBody>
      </p:sp>
      <p:sp>
        <p:nvSpPr>
          <p:cNvPr id="3077" name="Freeform 5"/>
          <p:cNvSpPr>
            <a:spLocks/>
          </p:cNvSpPr>
          <p:nvPr/>
        </p:nvSpPr>
        <p:spPr bwMode="auto">
          <a:xfrm>
            <a:off x="1636713" y="333375"/>
            <a:ext cx="73025" cy="195263"/>
          </a:xfrm>
          <a:custGeom>
            <a:avLst/>
            <a:gdLst/>
            <a:ahLst/>
            <a:cxnLst>
              <a:cxn ang="0">
                <a:pos x="30" y="0"/>
              </a:cxn>
              <a:cxn ang="0">
                <a:pos x="28" y="21"/>
              </a:cxn>
              <a:cxn ang="0">
                <a:pos x="21" y="48"/>
              </a:cxn>
              <a:cxn ang="0">
                <a:pos x="11" y="72"/>
              </a:cxn>
              <a:cxn ang="0">
                <a:pos x="0" y="82"/>
              </a:cxn>
              <a:cxn ang="0">
                <a:pos x="4" y="63"/>
              </a:cxn>
              <a:cxn ang="0">
                <a:pos x="11" y="36"/>
              </a:cxn>
              <a:cxn ang="0">
                <a:pos x="20" y="13"/>
              </a:cxn>
              <a:cxn ang="0">
                <a:pos x="30" y="0"/>
              </a:cxn>
            </a:cxnLst>
            <a:rect l="0" t="0" r="r" b="b"/>
            <a:pathLst>
              <a:path w="30" h="82">
                <a:moveTo>
                  <a:pt x="30" y="0"/>
                </a:moveTo>
                <a:lnTo>
                  <a:pt x="28" y="21"/>
                </a:lnTo>
                <a:lnTo>
                  <a:pt x="21" y="48"/>
                </a:lnTo>
                <a:lnTo>
                  <a:pt x="11" y="72"/>
                </a:lnTo>
                <a:lnTo>
                  <a:pt x="0" y="82"/>
                </a:lnTo>
                <a:lnTo>
                  <a:pt x="4" y="63"/>
                </a:lnTo>
                <a:lnTo>
                  <a:pt x="11" y="36"/>
                </a:lnTo>
                <a:lnTo>
                  <a:pt x="20" y="13"/>
                </a:lnTo>
                <a:lnTo>
                  <a:pt x="30" y="0"/>
                </a:lnTo>
                <a:close/>
              </a:path>
            </a:pathLst>
          </a:custGeom>
          <a:solidFill>
            <a:srgbClr val="000000"/>
          </a:solidFill>
          <a:ln w="9525">
            <a:noFill/>
            <a:round/>
            <a:headEnd/>
            <a:tailEnd/>
          </a:ln>
        </p:spPr>
        <p:txBody>
          <a:bodyPr/>
          <a:lstStyle/>
          <a:p>
            <a:endParaRPr lang="ar-SA"/>
          </a:p>
        </p:txBody>
      </p:sp>
      <p:sp>
        <p:nvSpPr>
          <p:cNvPr id="3078" name="Freeform 6"/>
          <p:cNvSpPr>
            <a:spLocks/>
          </p:cNvSpPr>
          <p:nvPr/>
        </p:nvSpPr>
        <p:spPr bwMode="auto">
          <a:xfrm>
            <a:off x="1055688" y="409575"/>
            <a:ext cx="712787" cy="862013"/>
          </a:xfrm>
          <a:custGeom>
            <a:avLst/>
            <a:gdLst/>
            <a:ahLst/>
            <a:cxnLst>
              <a:cxn ang="0">
                <a:pos x="213" y="113"/>
              </a:cxn>
              <a:cxn ang="0">
                <a:pos x="236" y="111"/>
              </a:cxn>
              <a:cxn ang="0">
                <a:pos x="260" y="111"/>
              </a:cxn>
              <a:cxn ang="0">
                <a:pos x="281" y="120"/>
              </a:cxn>
              <a:cxn ang="0">
                <a:pos x="291" y="145"/>
              </a:cxn>
              <a:cxn ang="0">
                <a:pos x="282" y="177"/>
              </a:cxn>
              <a:cxn ang="0">
                <a:pos x="262" y="204"/>
              </a:cxn>
              <a:cxn ang="0">
                <a:pos x="244" y="231"/>
              </a:cxn>
              <a:cxn ang="0">
                <a:pos x="245" y="361"/>
              </a:cxn>
              <a:cxn ang="0">
                <a:pos x="216" y="354"/>
              </a:cxn>
              <a:cxn ang="0">
                <a:pos x="197" y="318"/>
              </a:cxn>
              <a:cxn ang="0">
                <a:pos x="176" y="286"/>
              </a:cxn>
              <a:cxn ang="0">
                <a:pos x="144" y="284"/>
              </a:cxn>
              <a:cxn ang="0">
                <a:pos x="121" y="315"/>
              </a:cxn>
              <a:cxn ang="0">
                <a:pos x="94" y="338"/>
              </a:cxn>
              <a:cxn ang="0">
                <a:pos x="63" y="354"/>
              </a:cxn>
              <a:cxn ang="0">
                <a:pos x="31" y="361"/>
              </a:cxn>
              <a:cxn ang="0">
                <a:pos x="35" y="322"/>
              </a:cxn>
              <a:cxn ang="0">
                <a:pos x="49" y="286"/>
              </a:cxn>
              <a:cxn ang="0">
                <a:pos x="68" y="256"/>
              </a:cxn>
              <a:cxn ang="0">
                <a:pos x="92" y="229"/>
              </a:cxn>
              <a:cxn ang="0">
                <a:pos x="65" y="220"/>
              </a:cxn>
              <a:cxn ang="0">
                <a:pos x="38" y="211"/>
              </a:cxn>
              <a:cxn ang="0">
                <a:pos x="15" y="193"/>
              </a:cxn>
              <a:cxn ang="0">
                <a:pos x="0" y="161"/>
              </a:cxn>
              <a:cxn ang="0">
                <a:pos x="27" y="152"/>
              </a:cxn>
              <a:cxn ang="0">
                <a:pos x="55" y="143"/>
              </a:cxn>
              <a:cxn ang="0">
                <a:pos x="83" y="140"/>
              </a:cxn>
              <a:cxn ang="0">
                <a:pos x="114" y="145"/>
              </a:cxn>
              <a:cxn ang="0">
                <a:pos x="128" y="109"/>
              </a:cxn>
              <a:cxn ang="0">
                <a:pos x="134" y="68"/>
              </a:cxn>
              <a:cxn ang="0">
                <a:pos x="142" y="29"/>
              </a:cxn>
              <a:cxn ang="0">
                <a:pos x="162" y="0"/>
              </a:cxn>
            </a:cxnLst>
            <a:rect l="0" t="0" r="r" b="b"/>
            <a:pathLst>
              <a:path w="291" h="363">
                <a:moveTo>
                  <a:pt x="202" y="111"/>
                </a:moveTo>
                <a:lnTo>
                  <a:pt x="213" y="113"/>
                </a:lnTo>
                <a:lnTo>
                  <a:pt x="224" y="111"/>
                </a:lnTo>
                <a:lnTo>
                  <a:pt x="236" y="111"/>
                </a:lnTo>
                <a:lnTo>
                  <a:pt x="248" y="111"/>
                </a:lnTo>
                <a:lnTo>
                  <a:pt x="260" y="111"/>
                </a:lnTo>
                <a:lnTo>
                  <a:pt x="269" y="115"/>
                </a:lnTo>
                <a:lnTo>
                  <a:pt x="281" y="120"/>
                </a:lnTo>
                <a:lnTo>
                  <a:pt x="289" y="129"/>
                </a:lnTo>
                <a:lnTo>
                  <a:pt x="291" y="145"/>
                </a:lnTo>
                <a:lnTo>
                  <a:pt x="288" y="161"/>
                </a:lnTo>
                <a:lnTo>
                  <a:pt x="282" y="177"/>
                </a:lnTo>
                <a:lnTo>
                  <a:pt x="274" y="191"/>
                </a:lnTo>
                <a:lnTo>
                  <a:pt x="262" y="204"/>
                </a:lnTo>
                <a:lnTo>
                  <a:pt x="252" y="218"/>
                </a:lnTo>
                <a:lnTo>
                  <a:pt x="244" y="231"/>
                </a:lnTo>
                <a:lnTo>
                  <a:pt x="237" y="243"/>
                </a:lnTo>
                <a:lnTo>
                  <a:pt x="245" y="361"/>
                </a:lnTo>
                <a:lnTo>
                  <a:pt x="228" y="363"/>
                </a:lnTo>
                <a:lnTo>
                  <a:pt x="216" y="354"/>
                </a:lnTo>
                <a:lnTo>
                  <a:pt x="206" y="338"/>
                </a:lnTo>
                <a:lnTo>
                  <a:pt x="197" y="318"/>
                </a:lnTo>
                <a:lnTo>
                  <a:pt x="188" y="301"/>
                </a:lnTo>
                <a:lnTo>
                  <a:pt x="176" y="286"/>
                </a:lnTo>
                <a:lnTo>
                  <a:pt x="162" y="279"/>
                </a:lnTo>
                <a:lnTo>
                  <a:pt x="144" y="284"/>
                </a:lnTo>
                <a:lnTo>
                  <a:pt x="133" y="301"/>
                </a:lnTo>
                <a:lnTo>
                  <a:pt x="121" y="315"/>
                </a:lnTo>
                <a:lnTo>
                  <a:pt x="109" y="327"/>
                </a:lnTo>
                <a:lnTo>
                  <a:pt x="94" y="338"/>
                </a:lnTo>
                <a:lnTo>
                  <a:pt x="79" y="347"/>
                </a:lnTo>
                <a:lnTo>
                  <a:pt x="63" y="354"/>
                </a:lnTo>
                <a:lnTo>
                  <a:pt x="48" y="360"/>
                </a:lnTo>
                <a:lnTo>
                  <a:pt x="31" y="361"/>
                </a:lnTo>
                <a:lnTo>
                  <a:pt x="32" y="342"/>
                </a:lnTo>
                <a:lnTo>
                  <a:pt x="35" y="322"/>
                </a:lnTo>
                <a:lnTo>
                  <a:pt x="41" y="304"/>
                </a:lnTo>
                <a:lnTo>
                  <a:pt x="49" y="286"/>
                </a:lnTo>
                <a:lnTo>
                  <a:pt x="58" y="270"/>
                </a:lnTo>
                <a:lnTo>
                  <a:pt x="68" y="256"/>
                </a:lnTo>
                <a:lnTo>
                  <a:pt x="79" y="242"/>
                </a:lnTo>
                <a:lnTo>
                  <a:pt x="92" y="229"/>
                </a:lnTo>
                <a:lnTo>
                  <a:pt x="79" y="224"/>
                </a:lnTo>
                <a:lnTo>
                  <a:pt x="65" y="220"/>
                </a:lnTo>
                <a:lnTo>
                  <a:pt x="51" y="217"/>
                </a:lnTo>
                <a:lnTo>
                  <a:pt x="38" y="211"/>
                </a:lnTo>
                <a:lnTo>
                  <a:pt x="25" y="204"/>
                </a:lnTo>
                <a:lnTo>
                  <a:pt x="15" y="193"/>
                </a:lnTo>
                <a:lnTo>
                  <a:pt x="6" y="179"/>
                </a:lnTo>
                <a:lnTo>
                  <a:pt x="0" y="161"/>
                </a:lnTo>
                <a:lnTo>
                  <a:pt x="13" y="158"/>
                </a:lnTo>
                <a:lnTo>
                  <a:pt x="27" y="152"/>
                </a:lnTo>
                <a:lnTo>
                  <a:pt x="41" y="149"/>
                </a:lnTo>
                <a:lnTo>
                  <a:pt x="55" y="143"/>
                </a:lnTo>
                <a:lnTo>
                  <a:pt x="69" y="140"/>
                </a:lnTo>
                <a:lnTo>
                  <a:pt x="83" y="140"/>
                </a:lnTo>
                <a:lnTo>
                  <a:pt x="99" y="140"/>
                </a:lnTo>
                <a:lnTo>
                  <a:pt x="114" y="145"/>
                </a:lnTo>
                <a:lnTo>
                  <a:pt x="123" y="129"/>
                </a:lnTo>
                <a:lnTo>
                  <a:pt x="128" y="109"/>
                </a:lnTo>
                <a:lnTo>
                  <a:pt x="131" y="90"/>
                </a:lnTo>
                <a:lnTo>
                  <a:pt x="134" y="68"/>
                </a:lnTo>
                <a:lnTo>
                  <a:pt x="138" y="47"/>
                </a:lnTo>
                <a:lnTo>
                  <a:pt x="142" y="29"/>
                </a:lnTo>
                <a:lnTo>
                  <a:pt x="151" y="13"/>
                </a:lnTo>
                <a:lnTo>
                  <a:pt x="162" y="0"/>
                </a:lnTo>
                <a:lnTo>
                  <a:pt x="202" y="111"/>
                </a:lnTo>
                <a:close/>
              </a:path>
            </a:pathLst>
          </a:custGeom>
          <a:solidFill>
            <a:srgbClr val="000000"/>
          </a:solidFill>
          <a:ln w="9525">
            <a:noFill/>
            <a:round/>
            <a:headEnd/>
            <a:tailEnd/>
          </a:ln>
        </p:spPr>
        <p:txBody>
          <a:bodyPr/>
          <a:lstStyle/>
          <a:p>
            <a:endParaRPr lang="ar-SA"/>
          </a:p>
        </p:txBody>
      </p:sp>
      <p:sp>
        <p:nvSpPr>
          <p:cNvPr id="3079" name="Freeform 7"/>
          <p:cNvSpPr>
            <a:spLocks/>
          </p:cNvSpPr>
          <p:nvPr/>
        </p:nvSpPr>
        <p:spPr bwMode="auto">
          <a:xfrm>
            <a:off x="1141413" y="490538"/>
            <a:ext cx="588962" cy="727075"/>
          </a:xfrm>
          <a:custGeom>
            <a:avLst/>
            <a:gdLst/>
            <a:ahLst/>
            <a:cxnLst>
              <a:cxn ang="0">
                <a:pos x="150" y="98"/>
              </a:cxn>
              <a:cxn ang="0">
                <a:pos x="160" y="100"/>
              </a:cxn>
              <a:cxn ang="0">
                <a:pos x="171" y="100"/>
              </a:cxn>
              <a:cxn ang="0">
                <a:pos x="182" y="98"/>
              </a:cxn>
              <a:cxn ang="0">
                <a:pos x="195" y="98"/>
              </a:cxn>
              <a:cxn ang="0">
                <a:pos x="206" y="98"/>
              </a:cxn>
              <a:cxn ang="0">
                <a:pos x="219" y="100"/>
              </a:cxn>
              <a:cxn ang="0">
                <a:pos x="230" y="104"/>
              </a:cxn>
              <a:cxn ang="0">
                <a:pos x="240" y="111"/>
              </a:cxn>
              <a:cxn ang="0">
                <a:pos x="237" y="138"/>
              </a:cxn>
              <a:cxn ang="0">
                <a:pos x="225" y="156"/>
              </a:cxn>
              <a:cxn ang="0">
                <a:pos x="209" y="170"/>
              </a:cxn>
              <a:cxn ang="0">
                <a:pos x="192" y="183"/>
              </a:cxn>
              <a:cxn ang="0">
                <a:pos x="178" y="197"/>
              </a:cxn>
              <a:cxn ang="0">
                <a:pos x="170" y="213"/>
              </a:cxn>
              <a:cxn ang="0">
                <a:pos x="172" y="233"/>
              </a:cxn>
              <a:cxn ang="0">
                <a:pos x="188" y="261"/>
              </a:cxn>
              <a:cxn ang="0">
                <a:pos x="193" y="306"/>
              </a:cxn>
              <a:cxn ang="0">
                <a:pos x="184" y="295"/>
              </a:cxn>
              <a:cxn ang="0">
                <a:pos x="177" y="281"/>
              </a:cxn>
              <a:cxn ang="0">
                <a:pos x="168" y="267"/>
              </a:cxn>
              <a:cxn ang="0">
                <a:pos x="161" y="250"/>
              </a:cxn>
              <a:cxn ang="0">
                <a:pos x="153" y="236"/>
              </a:cxn>
              <a:cxn ang="0">
                <a:pos x="143" y="224"/>
              </a:cxn>
              <a:cxn ang="0">
                <a:pos x="131" y="215"/>
              </a:cxn>
              <a:cxn ang="0">
                <a:pos x="117" y="209"/>
              </a:cxn>
              <a:cxn ang="0">
                <a:pos x="106" y="225"/>
              </a:cxn>
              <a:cxn ang="0">
                <a:pos x="95" y="242"/>
              </a:cxn>
              <a:cxn ang="0">
                <a:pos x="83" y="254"/>
              </a:cxn>
              <a:cxn ang="0">
                <a:pos x="71" y="268"/>
              </a:cxn>
              <a:cxn ang="0">
                <a:pos x="57" y="279"/>
              </a:cxn>
              <a:cxn ang="0">
                <a:pos x="43" y="290"/>
              </a:cxn>
              <a:cxn ang="0">
                <a:pos x="28" y="299"/>
              </a:cxn>
              <a:cxn ang="0">
                <a:pos x="13" y="306"/>
              </a:cxn>
              <a:cxn ang="0">
                <a:pos x="79" y="183"/>
              </a:cxn>
              <a:cxn ang="0">
                <a:pos x="72" y="174"/>
              </a:cxn>
              <a:cxn ang="0">
                <a:pos x="62" y="168"/>
              </a:cxn>
              <a:cxn ang="0">
                <a:pos x="52" y="166"/>
              </a:cxn>
              <a:cxn ang="0">
                <a:pos x="41" y="166"/>
              </a:cxn>
              <a:cxn ang="0">
                <a:pos x="30" y="166"/>
              </a:cxn>
              <a:cxn ang="0">
                <a:pos x="19" y="165"/>
              </a:cxn>
              <a:cxn ang="0">
                <a:pos x="9" y="159"/>
              </a:cxn>
              <a:cxn ang="0">
                <a:pos x="0" y="150"/>
              </a:cxn>
              <a:cxn ang="0">
                <a:pos x="0" y="140"/>
              </a:cxn>
              <a:cxn ang="0">
                <a:pos x="14" y="132"/>
              </a:cxn>
              <a:cxn ang="0">
                <a:pos x="30" y="129"/>
              </a:cxn>
              <a:cxn ang="0">
                <a:pos x="47" y="127"/>
              </a:cxn>
              <a:cxn ang="0">
                <a:pos x="64" y="125"/>
              </a:cxn>
              <a:cxn ang="0">
                <a:pos x="79" y="124"/>
              </a:cxn>
              <a:cxn ang="0">
                <a:pos x="92" y="116"/>
              </a:cxn>
              <a:cxn ang="0">
                <a:pos x="103" y="106"/>
              </a:cxn>
              <a:cxn ang="0">
                <a:pos x="109" y="88"/>
              </a:cxn>
              <a:cxn ang="0">
                <a:pos x="110" y="63"/>
              </a:cxn>
              <a:cxn ang="0">
                <a:pos x="119" y="41"/>
              </a:cxn>
              <a:cxn ang="0">
                <a:pos x="126" y="23"/>
              </a:cxn>
              <a:cxn ang="0">
                <a:pos x="127" y="0"/>
              </a:cxn>
              <a:cxn ang="0">
                <a:pos x="133" y="25"/>
              </a:cxn>
              <a:cxn ang="0">
                <a:pos x="141" y="48"/>
              </a:cxn>
              <a:cxn ang="0">
                <a:pos x="147" y="73"/>
              </a:cxn>
              <a:cxn ang="0">
                <a:pos x="150" y="98"/>
              </a:cxn>
            </a:cxnLst>
            <a:rect l="0" t="0" r="r" b="b"/>
            <a:pathLst>
              <a:path w="240" h="306">
                <a:moveTo>
                  <a:pt x="150" y="98"/>
                </a:moveTo>
                <a:lnTo>
                  <a:pt x="160" y="100"/>
                </a:lnTo>
                <a:lnTo>
                  <a:pt x="171" y="100"/>
                </a:lnTo>
                <a:lnTo>
                  <a:pt x="182" y="98"/>
                </a:lnTo>
                <a:lnTo>
                  <a:pt x="195" y="98"/>
                </a:lnTo>
                <a:lnTo>
                  <a:pt x="206" y="98"/>
                </a:lnTo>
                <a:lnTo>
                  <a:pt x="219" y="100"/>
                </a:lnTo>
                <a:lnTo>
                  <a:pt x="230" y="104"/>
                </a:lnTo>
                <a:lnTo>
                  <a:pt x="240" y="111"/>
                </a:lnTo>
                <a:lnTo>
                  <a:pt x="237" y="138"/>
                </a:lnTo>
                <a:lnTo>
                  <a:pt x="225" y="156"/>
                </a:lnTo>
                <a:lnTo>
                  <a:pt x="209" y="170"/>
                </a:lnTo>
                <a:lnTo>
                  <a:pt x="192" y="183"/>
                </a:lnTo>
                <a:lnTo>
                  <a:pt x="178" y="197"/>
                </a:lnTo>
                <a:lnTo>
                  <a:pt x="170" y="213"/>
                </a:lnTo>
                <a:lnTo>
                  <a:pt x="172" y="233"/>
                </a:lnTo>
                <a:lnTo>
                  <a:pt x="188" y="261"/>
                </a:lnTo>
                <a:lnTo>
                  <a:pt x="193" y="306"/>
                </a:lnTo>
                <a:lnTo>
                  <a:pt x="184" y="295"/>
                </a:lnTo>
                <a:lnTo>
                  <a:pt x="177" y="281"/>
                </a:lnTo>
                <a:lnTo>
                  <a:pt x="168" y="267"/>
                </a:lnTo>
                <a:lnTo>
                  <a:pt x="161" y="250"/>
                </a:lnTo>
                <a:lnTo>
                  <a:pt x="153" y="236"/>
                </a:lnTo>
                <a:lnTo>
                  <a:pt x="143" y="224"/>
                </a:lnTo>
                <a:lnTo>
                  <a:pt x="131" y="215"/>
                </a:lnTo>
                <a:lnTo>
                  <a:pt x="117" y="209"/>
                </a:lnTo>
                <a:lnTo>
                  <a:pt x="106" y="225"/>
                </a:lnTo>
                <a:lnTo>
                  <a:pt x="95" y="242"/>
                </a:lnTo>
                <a:lnTo>
                  <a:pt x="83" y="254"/>
                </a:lnTo>
                <a:lnTo>
                  <a:pt x="71" y="268"/>
                </a:lnTo>
                <a:lnTo>
                  <a:pt x="57" y="279"/>
                </a:lnTo>
                <a:lnTo>
                  <a:pt x="43" y="290"/>
                </a:lnTo>
                <a:lnTo>
                  <a:pt x="28" y="299"/>
                </a:lnTo>
                <a:lnTo>
                  <a:pt x="13" y="306"/>
                </a:lnTo>
                <a:lnTo>
                  <a:pt x="79" y="183"/>
                </a:lnTo>
                <a:lnTo>
                  <a:pt x="72" y="174"/>
                </a:lnTo>
                <a:lnTo>
                  <a:pt x="62" y="168"/>
                </a:lnTo>
                <a:lnTo>
                  <a:pt x="52" y="166"/>
                </a:lnTo>
                <a:lnTo>
                  <a:pt x="41" y="166"/>
                </a:lnTo>
                <a:lnTo>
                  <a:pt x="30" y="166"/>
                </a:lnTo>
                <a:lnTo>
                  <a:pt x="19" y="165"/>
                </a:lnTo>
                <a:lnTo>
                  <a:pt x="9" y="159"/>
                </a:lnTo>
                <a:lnTo>
                  <a:pt x="0" y="150"/>
                </a:lnTo>
                <a:lnTo>
                  <a:pt x="0" y="140"/>
                </a:lnTo>
                <a:lnTo>
                  <a:pt x="14" y="132"/>
                </a:lnTo>
                <a:lnTo>
                  <a:pt x="30" y="129"/>
                </a:lnTo>
                <a:lnTo>
                  <a:pt x="47" y="127"/>
                </a:lnTo>
                <a:lnTo>
                  <a:pt x="64" y="125"/>
                </a:lnTo>
                <a:lnTo>
                  <a:pt x="79" y="124"/>
                </a:lnTo>
                <a:lnTo>
                  <a:pt x="92" y="116"/>
                </a:lnTo>
                <a:lnTo>
                  <a:pt x="103" y="106"/>
                </a:lnTo>
                <a:lnTo>
                  <a:pt x="109" y="88"/>
                </a:lnTo>
                <a:lnTo>
                  <a:pt x="110" y="63"/>
                </a:lnTo>
                <a:lnTo>
                  <a:pt x="119" y="41"/>
                </a:lnTo>
                <a:lnTo>
                  <a:pt x="126" y="23"/>
                </a:lnTo>
                <a:lnTo>
                  <a:pt x="127" y="0"/>
                </a:lnTo>
                <a:lnTo>
                  <a:pt x="133" y="25"/>
                </a:lnTo>
                <a:lnTo>
                  <a:pt x="141" y="48"/>
                </a:lnTo>
                <a:lnTo>
                  <a:pt x="147" y="73"/>
                </a:lnTo>
                <a:lnTo>
                  <a:pt x="150" y="98"/>
                </a:lnTo>
                <a:close/>
              </a:path>
            </a:pathLst>
          </a:custGeom>
          <a:solidFill>
            <a:srgbClr val="FFE500"/>
          </a:solidFill>
          <a:ln w="9525">
            <a:noFill/>
            <a:round/>
            <a:headEnd/>
            <a:tailEnd/>
          </a:ln>
        </p:spPr>
        <p:txBody>
          <a:bodyPr/>
          <a:lstStyle/>
          <a:p>
            <a:endParaRPr lang="ar-SA"/>
          </a:p>
        </p:txBody>
      </p:sp>
      <p:sp>
        <p:nvSpPr>
          <p:cNvPr id="3080" name="Freeform 8"/>
          <p:cNvSpPr>
            <a:spLocks/>
          </p:cNvSpPr>
          <p:nvPr/>
        </p:nvSpPr>
        <p:spPr bwMode="auto">
          <a:xfrm>
            <a:off x="1057275" y="452438"/>
            <a:ext cx="130175" cy="139700"/>
          </a:xfrm>
          <a:custGeom>
            <a:avLst/>
            <a:gdLst/>
            <a:ahLst/>
            <a:cxnLst>
              <a:cxn ang="0">
                <a:pos x="53" y="59"/>
              </a:cxn>
              <a:cxn ang="0">
                <a:pos x="3" y="22"/>
              </a:cxn>
              <a:cxn ang="0">
                <a:pos x="0" y="5"/>
              </a:cxn>
              <a:cxn ang="0">
                <a:pos x="3" y="0"/>
              </a:cxn>
              <a:cxn ang="0">
                <a:pos x="10" y="2"/>
              </a:cxn>
              <a:cxn ang="0">
                <a:pos x="19" y="9"/>
              </a:cxn>
              <a:cxn ang="0">
                <a:pos x="29" y="20"/>
              </a:cxn>
              <a:cxn ang="0">
                <a:pos x="38" y="34"/>
              </a:cxn>
              <a:cxn ang="0">
                <a:pos x="47" y="47"/>
              </a:cxn>
              <a:cxn ang="0">
                <a:pos x="53" y="59"/>
              </a:cxn>
            </a:cxnLst>
            <a:rect l="0" t="0" r="r" b="b"/>
            <a:pathLst>
              <a:path w="53" h="59">
                <a:moveTo>
                  <a:pt x="53" y="59"/>
                </a:moveTo>
                <a:lnTo>
                  <a:pt x="3" y="22"/>
                </a:lnTo>
                <a:lnTo>
                  <a:pt x="0" y="5"/>
                </a:lnTo>
                <a:lnTo>
                  <a:pt x="3" y="0"/>
                </a:lnTo>
                <a:lnTo>
                  <a:pt x="10" y="2"/>
                </a:lnTo>
                <a:lnTo>
                  <a:pt x="19" y="9"/>
                </a:lnTo>
                <a:lnTo>
                  <a:pt x="29" y="20"/>
                </a:lnTo>
                <a:lnTo>
                  <a:pt x="38" y="34"/>
                </a:lnTo>
                <a:lnTo>
                  <a:pt x="47" y="47"/>
                </a:lnTo>
                <a:lnTo>
                  <a:pt x="53" y="59"/>
                </a:lnTo>
                <a:close/>
              </a:path>
            </a:pathLst>
          </a:custGeom>
          <a:solidFill>
            <a:srgbClr val="000000"/>
          </a:solidFill>
          <a:ln w="9525">
            <a:noFill/>
            <a:round/>
            <a:headEnd/>
            <a:tailEnd/>
          </a:ln>
        </p:spPr>
        <p:txBody>
          <a:bodyPr/>
          <a:lstStyle/>
          <a:p>
            <a:endParaRPr lang="ar-SA"/>
          </a:p>
        </p:txBody>
      </p:sp>
      <p:sp>
        <p:nvSpPr>
          <p:cNvPr id="3081" name="Freeform 9"/>
          <p:cNvSpPr>
            <a:spLocks/>
          </p:cNvSpPr>
          <p:nvPr/>
        </p:nvSpPr>
        <p:spPr bwMode="auto">
          <a:xfrm>
            <a:off x="1806575" y="1119188"/>
            <a:ext cx="100013" cy="195262"/>
          </a:xfrm>
          <a:custGeom>
            <a:avLst/>
            <a:gdLst/>
            <a:ahLst/>
            <a:cxnLst>
              <a:cxn ang="0">
                <a:pos x="31" y="41"/>
              </a:cxn>
              <a:cxn ang="0">
                <a:pos x="41" y="82"/>
              </a:cxn>
              <a:cxn ang="0">
                <a:pos x="0" y="0"/>
              </a:cxn>
              <a:cxn ang="0">
                <a:pos x="11" y="0"/>
              </a:cxn>
              <a:cxn ang="0">
                <a:pos x="20" y="12"/>
              </a:cxn>
              <a:cxn ang="0">
                <a:pos x="25" y="28"/>
              </a:cxn>
              <a:cxn ang="0">
                <a:pos x="31" y="41"/>
              </a:cxn>
            </a:cxnLst>
            <a:rect l="0" t="0" r="r" b="b"/>
            <a:pathLst>
              <a:path w="41" h="82">
                <a:moveTo>
                  <a:pt x="31" y="41"/>
                </a:moveTo>
                <a:lnTo>
                  <a:pt x="41" y="82"/>
                </a:lnTo>
                <a:lnTo>
                  <a:pt x="0" y="0"/>
                </a:lnTo>
                <a:lnTo>
                  <a:pt x="11" y="0"/>
                </a:lnTo>
                <a:lnTo>
                  <a:pt x="20" y="12"/>
                </a:lnTo>
                <a:lnTo>
                  <a:pt x="25" y="28"/>
                </a:lnTo>
                <a:lnTo>
                  <a:pt x="31" y="41"/>
                </a:lnTo>
                <a:close/>
              </a:path>
            </a:pathLst>
          </a:custGeom>
          <a:solidFill>
            <a:srgbClr val="000000"/>
          </a:solidFill>
          <a:ln w="9525">
            <a:noFill/>
            <a:round/>
            <a:headEnd/>
            <a:tailEnd/>
          </a:ln>
        </p:spPr>
        <p:txBody>
          <a:bodyPr/>
          <a:lstStyle/>
          <a:p>
            <a:endParaRPr lang="ar-SA"/>
          </a:p>
        </p:txBody>
      </p:sp>
      <p:sp>
        <p:nvSpPr>
          <p:cNvPr id="3082" name="Freeform 10"/>
          <p:cNvSpPr>
            <a:spLocks/>
          </p:cNvSpPr>
          <p:nvPr/>
        </p:nvSpPr>
        <p:spPr bwMode="auto">
          <a:xfrm>
            <a:off x="827088" y="1114425"/>
            <a:ext cx="171450" cy="50800"/>
          </a:xfrm>
          <a:custGeom>
            <a:avLst/>
            <a:gdLst/>
            <a:ahLst/>
            <a:cxnLst>
              <a:cxn ang="0">
                <a:pos x="70" y="20"/>
              </a:cxn>
              <a:cxn ang="0">
                <a:pos x="0" y="21"/>
              </a:cxn>
              <a:cxn ang="0">
                <a:pos x="6" y="18"/>
              </a:cxn>
              <a:cxn ang="0">
                <a:pos x="13" y="16"/>
              </a:cxn>
              <a:cxn ang="0">
                <a:pos x="21" y="12"/>
              </a:cxn>
              <a:cxn ang="0">
                <a:pos x="31" y="11"/>
              </a:cxn>
              <a:cxn ang="0">
                <a:pos x="41" y="9"/>
              </a:cxn>
              <a:cxn ang="0">
                <a:pos x="49" y="5"/>
              </a:cxn>
              <a:cxn ang="0">
                <a:pos x="56" y="4"/>
              </a:cxn>
              <a:cxn ang="0">
                <a:pos x="62" y="0"/>
              </a:cxn>
              <a:cxn ang="0">
                <a:pos x="70" y="20"/>
              </a:cxn>
            </a:cxnLst>
            <a:rect l="0" t="0" r="r" b="b"/>
            <a:pathLst>
              <a:path w="70" h="21">
                <a:moveTo>
                  <a:pt x="70" y="20"/>
                </a:moveTo>
                <a:lnTo>
                  <a:pt x="0" y="21"/>
                </a:lnTo>
                <a:lnTo>
                  <a:pt x="6" y="18"/>
                </a:lnTo>
                <a:lnTo>
                  <a:pt x="13" y="16"/>
                </a:lnTo>
                <a:lnTo>
                  <a:pt x="21" y="12"/>
                </a:lnTo>
                <a:lnTo>
                  <a:pt x="31" y="11"/>
                </a:lnTo>
                <a:lnTo>
                  <a:pt x="41" y="9"/>
                </a:lnTo>
                <a:lnTo>
                  <a:pt x="49" y="5"/>
                </a:lnTo>
                <a:lnTo>
                  <a:pt x="56" y="4"/>
                </a:lnTo>
                <a:lnTo>
                  <a:pt x="62" y="0"/>
                </a:lnTo>
                <a:lnTo>
                  <a:pt x="70" y="20"/>
                </a:lnTo>
                <a:close/>
              </a:path>
            </a:pathLst>
          </a:custGeom>
          <a:solidFill>
            <a:srgbClr val="000000"/>
          </a:solidFill>
          <a:ln w="9525">
            <a:noFill/>
            <a:round/>
            <a:headEnd/>
            <a:tailEnd/>
          </a:ln>
        </p:spPr>
        <p:txBody>
          <a:bodyPr/>
          <a:lstStyle/>
          <a:p>
            <a:endParaRPr lang="ar-SA"/>
          </a:p>
        </p:txBody>
      </p:sp>
      <p:sp>
        <p:nvSpPr>
          <p:cNvPr id="3085" name="Text Box 13"/>
          <p:cNvSpPr txBox="1">
            <a:spLocks noChangeArrowheads="1"/>
          </p:cNvSpPr>
          <p:nvPr/>
        </p:nvSpPr>
        <p:spPr bwMode="auto">
          <a:xfrm>
            <a:off x="647700" y="1071547"/>
            <a:ext cx="8137525" cy="430887"/>
          </a:xfrm>
          <a:prstGeom prst="rect">
            <a:avLst/>
          </a:prstGeom>
          <a:noFill/>
          <a:ln w="9525">
            <a:noFill/>
            <a:miter lim="800000"/>
            <a:headEnd/>
            <a:tailEnd/>
          </a:ln>
          <a:effectLst/>
        </p:spPr>
        <p:txBody>
          <a:bodyPr wrap="square">
            <a:spAutoFit/>
          </a:bodyPr>
          <a:lstStyle/>
          <a:p>
            <a:pPr>
              <a:spcBef>
                <a:spcPct val="50000"/>
              </a:spcBef>
            </a:pPr>
            <a:endParaRPr lang="en-US" sz="2200" b="1">
              <a:latin typeface="Times New Roman" pitchFamily="18" charset="0"/>
              <a:cs typeface="Traditional Arabic" pitchFamily="2" charset="-78"/>
            </a:endParaRPr>
          </a:p>
        </p:txBody>
      </p:sp>
      <p:sp>
        <p:nvSpPr>
          <p:cNvPr id="3086" name="WordArt 14"/>
          <p:cNvSpPr>
            <a:spLocks noChangeArrowheads="1" noChangeShapeType="1" noTextEdit="1"/>
          </p:cNvSpPr>
          <p:nvPr/>
        </p:nvSpPr>
        <p:spPr bwMode="auto">
          <a:xfrm>
            <a:off x="4572000" y="973138"/>
            <a:ext cx="3168650" cy="800100"/>
          </a:xfrm>
          <a:prstGeom prst="rect">
            <a:avLst/>
          </a:prstGeom>
        </p:spPr>
        <p:txBody>
          <a:bodyPr wrap="none" fromWordArt="1">
            <a:prstTxWarp prst="textPlain">
              <a:avLst>
                <a:gd name="adj" fmla="val 50000"/>
              </a:avLst>
            </a:prstTxWarp>
          </a:bodyPr>
          <a:lstStyle/>
          <a:p>
            <a:pPr algn="ctr"/>
            <a:endParaRPr lang="ar-SA" sz="3600" kern="10" dirty="0">
              <a:ln w="9525">
                <a:noFill/>
                <a:round/>
                <a:headEnd/>
                <a:tailEnd/>
              </a:ln>
              <a:solidFill>
                <a:srgbClr val="00FF00"/>
              </a:solidFill>
              <a:cs typeface="Diwani Bent"/>
            </a:endParaRPr>
          </a:p>
        </p:txBody>
      </p:sp>
      <p:sp>
        <p:nvSpPr>
          <p:cNvPr id="13" name="وسيلة شرح بيضاوية 12"/>
          <p:cNvSpPr/>
          <p:nvPr/>
        </p:nvSpPr>
        <p:spPr>
          <a:xfrm>
            <a:off x="2771885" y="1051693"/>
            <a:ext cx="5786478" cy="3714776"/>
          </a:xfrm>
          <a:prstGeom prst="wedgeEllipseCallout">
            <a:avLst/>
          </a:prstGeom>
          <a:noFill/>
        </p:spPr>
        <p:style>
          <a:lnRef idx="2">
            <a:schemeClr val="dk1"/>
          </a:lnRef>
          <a:fillRef idx="1">
            <a:schemeClr val="lt1"/>
          </a:fillRef>
          <a:effectRef idx="0">
            <a:schemeClr val="dk1"/>
          </a:effectRef>
          <a:fontRef idx="minor">
            <a:schemeClr val="dk1"/>
          </a:fontRef>
        </p:style>
        <p:txBody>
          <a:bodyPr rtlCol="1" anchor="ctr"/>
          <a:lstStyle/>
          <a:p>
            <a:pPr algn="ctr"/>
            <a:r>
              <a:rPr lang="ar-SA" sz="4400" dirty="0">
                <a:solidFill>
                  <a:schemeClr val="accent6">
                    <a:lumMod val="75000"/>
                  </a:schemeClr>
                </a:solidFill>
              </a:rPr>
              <a:t>التفكير الناقد</a:t>
            </a:r>
          </a:p>
          <a:p>
            <a:pPr algn="ctr"/>
            <a:r>
              <a:rPr lang="ar-SA" sz="4400" dirty="0" err="1">
                <a:solidFill>
                  <a:schemeClr val="accent6">
                    <a:lumMod val="75000"/>
                  </a:schemeClr>
                </a:solidFill>
              </a:rPr>
              <a:t>ماالفرق</a:t>
            </a:r>
            <a:r>
              <a:rPr lang="ar-SA" sz="4400" dirty="0">
                <a:solidFill>
                  <a:schemeClr val="accent6">
                    <a:lumMod val="75000"/>
                  </a:schemeClr>
                </a:solidFill>
              </a:rPr>
              <a:t> بين النحل العامل وذكور النحل ؟</a:t>
            </a:r>
          </a:p>
        </p:txBody>
      </p:sp>
      <p:sp>
        <p:nvSpPr>
          <p:cNvPr id="14" name="وسيلة شرح بيضاوية 13"/>
          <p:cNvSpPr/>
          <p:nvPr/>
        </p:nvSpPr>
        <p:spPr>
          <a:xfrm>
            <a:off x="785786" y="1357298"/>
            <a:ext cx="2000264" cy="121444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ar-SA" sz="2000" dirty="0" err="1"/>
              <a:t>استرتجية</a:t>
            </a:r>
            <a:r>
              <a:rPr lang="ar-SA" sz="2000" dirty="0"/>
              <a:t> </a:t>
            </a:r>
          </a:p>
          <a:p>
            <a:pPr algn="ctr"/>
            <a:r>
              <a:rPr lang="ar-SA" sz="2000" dirty="0"/>
              <a:t>فكر- زواج- شارك</a:t>
            </a:r>
          </a:p>
        </p:txBody>
      </p:sp>
    </p:spTree>
  </p:cSld>
  <p:clrMapOvr>
    <a:masterClrMapping/>
  </p:clrMapOvr>
  <p:transition spd="med">
    <p:diamon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79512" y="332656"/>
            <a:ext cx="9217024" cy="1093768"/>
          </a:xfrm>
          <a:prstGeom prst="star12">
            <a:avLst/>
          </a:prstGeom>
          <a:solidFill>
            <a:srgbClr val="FFC000"/>
          </a:solidFill>
          <a:ln w="9525">
            <a:noFill/>
            <a:miter lim="800000"/>
            <a:headEnd/>
            <a:tailEnd/>
          </a:ln>
          <a:effectLst/>
        </p:spPr>
        <p:txBody>
          <a:bodyPr wrap="square">
            <a:spAutoFit/>
          </a:bodyPr>
          <a:lstStyle/>
          <a:p>
            <a:pPr>
              <a:defRPr/>
            </a:pPr>
            <a:r>
              <a:rPr lang="ar-SA" sz="3200" dirty="0">
                <a:solidFill>
                  <a:srgbClr val="800000"/>
                </a:solidFill>
                <a:cs typeface="Arabic Transparent" pitchFamily="2" charset="-78"/>
              </a:rPr>
              <a:t>الفرق بين التكاثر الجنسي </a:t>
            </a:r>
            <a:r>
              <a:rPr lang="ar-SA" sz="3200" dirty="0" err="1">
                <a:solidFill>
                  <a:srgbClr val="800000"/>
                </a:solidFill>
                <a:cs typeface="Arabic Transparent" pitchFamily="2" charset="-78"/>
              </a:rPr>
              <a:t>واللاجنسي</a:t>
            </a:r>
            <a:r>
              <a:rPr lang="ar-SA" sz="3200" dirty="0">
                <a:cs typeface="Arabic Transparent" pitchFamily="2" charset="-78"/>
              </a:rPr>
              <a:t> </a:t>
            </a:r>
          </a:p>
        </p:txBody>
      </p:sp>
      <p:sp>
        <p:nvSpPr>
          <p:cNvPr id="3" name="Text Box 3"/>
          <p:cNvSpPr txBox="1">
            <a:spLocks noChangeArrowheads="1"/>
          </p:cNvSpPr>
          <p:nvPr/>
        </p:nvSpPr>
        <p:spPr bwMode="auto">
          <a:xfrm>
            <a:off x="467544" y="1844824"/>
            <a:ext cx="8181975" cy="4188381"/>
          </a:xfrm>
          <a:prstGeom prst="roundRect">
            <a:avLst/>
          </a:prstGeom>
          <a:solidFill>
            <a:srgbClr val="00FFCC"/>
          </a:solidFill>
          <a:ln w="9525">
            <a:solidFill>
              <a:schemeClr val="accent1"/>
            </a:solidFill>
            <a:miter lim="800000"/>
            <a:headEnd/>
            <a:tailEnd/>
          </a:ln>
          <a:effectLst/>
        </p:spPr>
        <p:txBody>
          <a:bodyPr>
            <a:spAutoFit/>
          </a:bodyPr>
          <a:lstStyle/>
          <a:p>
            <a:pPr algn="ctr" rtl="0">
              <a:lnSpc>
                <a:spcPct val="250000"/>
              </a:lnSpc>
              <a:defRPr/>
            </a:pPr>
            <a:r>
              <a:rPr lang="ar-SA" sz="2400" dirty="0">
                <a:effectLst>
                  <a:outerShdw blurRad="38100" dist="38100" dir="2700000" algn="tl">
                    <a:srgbClr val="000000">
                      <a:alpha val="43137"/>
                    </a:srgbClr>
                  </a:outerShdw>
                </a:effectLst>
                <a:cs typeface="PT Bold Heading" pitchFamily="2" charset="-78"/>
              </a:rPr>
              <a:t>لماذا تتكاثر بعض المخلوقات الحية جنسيا بينما يتكاثر بعضها الآخر لا جنسيا ؟ بعض المخلوقات تتكاثر لا جنسيا حتى لا تعتمد على مخلوق حي آخر ومن جهة أخرى تكمن ميزة التكاثر الجنسي في تحقيق التنوع والتحسن المتواصل في صفات المخلوقات الحية </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545350" y="1052736"/>
            <a:ext cx="7686675" cy="1889125"/>
          </a:xfrm>
          <a:prstGeom prst="roundRect">
            <a:avLst/>
          </a:prstGeom>
          <a:solidFill>
            <a:srgbClr val="FF6699"/>
          </a:solidFill>
          <a:ln w="9525">
            <a:noFill/>
            <a:miter lim="800000"/>
            <a:headEnd/>
            <a:tailEnd/>
          </a:ln>
          <a:effectLst/>
        </p:spPr>
        <p:txBody>
          <a:bodyPr>
            <a:spAutoFit/>
          </a:bodyPr>
          <a:lstStyle/>
          <a:p>
            <a:pPr marL="342900" indent="-342900" algn="ctr">
              <a:lnSpc>
                <a:spcPct val="200000"/>
              </a:lnSpc>
              <a:defRPr/>
            </a:pPr>
            <a:r>
              <a:rPr lang="ar-SA" sz="2800" dirty="0">
                <a:effectLst>
                  <a:outerShdw blurRad="38100" dist="38100" dir="2700000" algn="tl">
                    <a:srgbClr val="000000">
                      <a:alpha val="43137"/>
                    </a:srgbClr>
                  </a:outerShdw>
                </a:effectLst>
                <a:cs typeface="PT Bold Heading" pitchFamily="2" charset="-78"/>
              </a:rPr>
              <a:t>الفكرة الرئيسية : كيف يختلف التكاثر الجنسي عن التكاثر اللاجنسى ؟</a:t>
            </a:r>
            <a:endParaRPr lang="ar-EG" sz="2800" dirty="0">
              <a:effectLst>
                <a:outerShdw blurRad="38100" dist="38100" dir="2700000" algn="tl">
                  <a:srgbClr val="000000">
                    <a:alpha val="43137"/>
                  </a:srgbClr>
                </a:outerShdw>
              </a:effectLst>
              <a:cs typeface="PT Bold Heading" pitchFamily="2" charset="-78"/>
            </a:endParaRPr>
          </a:p>
        </p:txBody>
      </p:sp>
      <p:sp>
        <p:nvSpPr>
          <p:cNvPr id="4" name="Text Box 4"/>
          <p:cNvSpPr txBox="1">
            <a:spLocks noChangeArrowheads="1"/>
          </p:cNvSpPr>
          <p:nvPr/>
        </p:nvSpPr>
        <p:spPr bwMode="auto">
          <a:xfrm>
            <a:off x="571500" y="3571875"/>
            <a:ext cx="7786688" cy="2215991"/>
          </a:xfrm>
          <a:prstGeom prst="rect">
            <a:avLst/>
          </a:prstGeom>
          <a:solidFill>
            <a:srgbClr val="FFFF00"/>
          </a:solidFill>
          <a:ln w="9525">
            <a:noFill/>
            <a:miter lim="800000"/>
            <a:headEnd/>
            <a:tailEnd/>
          </a:ln>
        </p:spPr>
        <p:txBody>
          <a:bodyPr>
            <a:spAutoFit/>
          </a:bodyPr>
          <a:lstStyle/>
          <a:p>
            <a:pPr marL="342900" indent="-342900" algn="ctr">
              <a:lnSpc>
                <a:spcPct val="200000"/>
              </a:lnSpc>
            </a:pPr>
            <a:r>
              <a:rPr lang="ar-SA" sz="2400" dirty="0">
                <a:cs typeface="PT Bold Heading" pitchFamily="2" charset="-78"/>
              </a:rPr>
              <a:t>يتطلب التكاثر الجنسي اتحاد خلايا جنسية من كلا الأبوين . ويحمل الأبناء صفات الأبوين .</a:t>
            </a:r>
          </a:p>
          <a:p>
            <a:pPr marL="342900" indent="-342900" algn="ctr">
              <a:lnSpc>
                <a:spcPct val="200000"/>
              </a:lnSpc>
            </a:pPr>
            <a:r>
              <a:rPr lang="ar-SA" sz="2400" dirty="0">
                <a:cs typeface="PT Bold Heading" pitchFamily="2" charset="-78"/>
              </a:rPr>
              <a:t> أما التكاثر </a:t>
            </a:r>
            <a:r>
              <a:rPr lang="ar-SA" sz="2400" dirty="0" err="1">
                <a:cs typeface="PT Bold Heading" pitchFamily="2" charset="-78"/>
              </a:rPr>
              <a:t>اللاجنسى</a:t>
            </a:r>
            <a:r>
              <a:rPr lang="ar-SA" sz="2400" dirty="0">
                <a:cs typeface="PT Bold Heading" pitchFamily="2" charset="-78"/>
              </a:rPr>
              <a:t> فيتطلب وجود أب واحد .</a:t>
            </a:r>
            <a:endParaRPr lang="ar-EG" sz="2400" dirty="0">
              <a:cs typeface="PT Bold Heading" pitchFamily="2" charset="-78"/>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0420">
                                            <p:bg/>
                                          </p:spTgt>
                                        </p:tgtEl>
                                        <p:attrNameLst>
                                          <p:attrName>style.visibility</p:attrName>
                                        </p:attrNameLst>
                                      </p:cBhvr>
                                      <p:to>
                                        <p:strVal val="visible"/>
                                      </p:to>
                                    </p:set>
                                    <p:anim calcmode="lin" valueType="num">
                                      <p:cBhvr>
                                        <p:cTn id="7" dur="1000" fill="hold"/>
                                        <p:tgtEl>
                                          <p:spTgt spid="60420">
                                            <p:bg/>
                                          </p:spTgt>
                                        </p:tgtEl>
                                        <p:attrNameLst>
                                          <p:attrName>ppt_w</p:attrName>
                                        </p:attrNameLst>
                                      </p:cBhvr>
                                      <p:tavLst>
                                        <p:tav tm="0">
                                          <p:val>
                                            <p:strVal val="#ppt_w+.3"/>
                                          </p:val>
                                        </p:tav>
                                        <p:tav tm="100000">
                                          <p:val>
                                            <p:strVal val="#ppt_w"/>
                                          </p:val>
                                        </p:tav>
                                      </p:tavLst>
                                    </p:anim>
                                    <p:anim calcmode="lin" valueType="num">
                                      <p:cBhvr>
                                        <p:cTn id="8" dur="1000" fill="hold"/>
                                        <p:tgtEl>
                                          <p:spTgt spid="60420">
                                            <p:bg/>
                                          </p:spTgt>
                                        </p:tgtEl>
                                        <p:attrNameLst>
                                          <p:attrName>ppt_h</p:attrName>
                                        </p:attrNameLst>
                                      </p:cBhvr>
                                      <p:tavLst>
                                        <p:tav tm="0">
                                          <p:val>
                                            <p:strVal val="#ppt_h"/>
                                          </p:val>
                                        </p:tav>
                                        <p:tav tm="100000">
                                          <p:val>
                                            <p:strVal val="#ppt_h"/>
                                          </p:val>
                                        </p:tav>
                                      </p:tavLst>
                                    </p:anim>
                                    <p:animEffect transition="in" filter="fade">
                                      <p:cBhvr>
                                        <p:cTn id="9" dur="1000"/>
                                        <p:tgtEl>
                                          <p:spTgt spid="6042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0420">
                                            <p:txEl>
                                              <p:pRg st="0" end="0"/>
                                            </p:txEl>
                                          </p:spTgt>
                                        </p:tgtEl>
                                        <p:attrNameLst>
                                          <p:attrName>style.visibility</p:attrName>
                                        </p:attrNameLst>
                                      </p:cBhvr>
                                      <p:to>
                                        <p:strVal val="visible"/>
                                      </p:to>
                                    </p:set>
                                    <p:anim calcmode="lin" valueType="num">
                                      <p:cBhvr>
                                        <p:cTn id="14" dur="1000" fill="hold"/>
                                        <p:tgtEl>
                                          <p:spTgt spid="60420">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042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0420">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2" nam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p:cTn id="21" dur="1000" fill="hold"/>
                                        <p:tgtEl>
                                          <p:spTgt spid="4">
                                            <p:bg/>
                                          </p:spTgt>
                                        </p:tgtEl>
                                        <p:attrNameLst>
                                          <p:attrName>ppt_w</p:attrName>
                                        </p:attrNameLst>
                                      </p:cBhvr>
                                      <p:tavLst>
                                        <p:tav tm="0">
                                          <p:val>
                                            <p:strVal val="#ppt_w+.3"/>
                                          </p:val>
                                        </p:tav>
                                        <p:tav tm="100000">
                                          <p:val>
                                            <p:strVal val="#ppt_w"/>
                                          </p:val>
                                        </p:tav>
                                      </p:tavLst>
                                    </p:anim>
                                    <p:anim calcmode="lin" valueType="num">
                                      <p:cBhvr>
                                        <p:cTn id="22" dur="1000" fill="hold"/>
                                        <p:tgtEl>
                                          <p:spTgt spid="4">
                                            <p:bg/>
                                          </p:spTgt>
                                        </p:tgtEl>
                                        <p:attrNameLst>
                                          <p:attrName>ppt_h</p:attrName>
                                        </p:attrNameLst>
                                      </p:cBhvr>
                                      <p:tavLst>
                                        <p:tav tm="0">
                                          <p:val>
                                            <p:strVal val="#ppt_h"/>
                                          </p:val>
                                        </p:tav>
                                        <p:tav tm="100000">
                                          <p:val>
                                            <p:strVal val="#ppt_h"/>
                                          </p:val>
                                        </p:tav>
                                      </p:tavLst>
                                    </p:anim>
                                    <p:animEffect transition="in" filter="fade">
                                      <p:cBhvr>
                                        <p:cTn id="23" dur="1000"/>
                                        <p:tgtEl>
                                          <p:spTgt spid="4">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2" nam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36"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2" na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nimBg="1"/>
      <p:bldP spid="4"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1000125" y="1000125"/>
            <a:ext cx="7686675" cy="1889125"/>
          </a:xfrm>
          <a:prstGeom prst="roundRect">
            <a:avLst/>
          </a:prstGeom>
          <a:solidFill>
            <a:srgbClr val="FF6699"/>
          </a:solidFill>
          <a:ln w="9525">
            <a:noFill/>
            <a:miter lim="800000"/>
            <a:headEnd/>
            <a:tailEnd/>
          </a:ln>
          <a:effectLst/>
        </p:spPr>
        <p:txBody>
          <a:bodyPr>
            <a:spAutoFit/>
          </a:bodyPr>
          <a:lstStyle/>
          <a:p>
            <a:pPr marL="342900" indent="-342900">
              <a:lnSpc>
                <a:spcPct val="200000"/>
              </a:lnSpc>
              <a:defRPr/>
            </a:pPr>
            <a:r>
              <a:rPr lang="ar-SA" sz="2800" dirty="0">
                <a:effectLst>
                  <a:outerShdw blurRad="38100" dist="38100" dir="2700000" algn="tl">
                    <a:srgbClr val="000000">
                      <a:alpha val="43137"/>
                    </a:srgbClr>
                  </a:outerShdw>
                </a:effectLst>
                <a:cs typeface="PT Bold Heading" pitchFamily="2" charset="-78"/>
              </a:rPr>
              <a:t>المفردات : تنتمي الساق الجارية إلى نوع من التكاثر اللاجنسي يسمى .............</a:t>
            </a:r>
            <a:endParaRPr lang="ar-EG" sz="2800" dirty="0">
              <a:effectLst>
                <a:outerShdw blurRad="38100" dist="38100" dir="2700000" algn="tl">
                  <a:srgbClr val="000000">
                    <a:alpha val="43137"/>
                  </a:srgbClr>
                </a:outerShdw>
              </a:effectLst>
              <a:cs typeface="PT Bold Heading" pitchFamily="2" charset="-78"/>
            </a:endParaRPr>
          </a:p>
        </p:txBody>
      </p:sp>
      <p:sp>
        <p:nvSpPr>
          <p:cNvPr id="4" name="Text Box 4"/>
          <p:cNvSpPr>
            <a:spLocks noChangeArrowheads="1"/>
          </p:cNvSpPr>
          <p:nvPr/>
        </p:nvSpPr>
        <p:spPr bwMode="auto">
          <a:xfrm>
            <a:off x="2643188" y="3357563"/>
            <a:ext cx="3929062" cy="1493837"/>
          </a:xfrm>
          <a:prstGeom prst="ellipse">
            <a:avLst/>
          </a:prstGeom>
          <a:solidFill>
            <a:srgbClr val="FFFF00"/>
          </a:solidFill>
          <a:ln w="9525">
            <a:noFill/>
            <a:miter lim="800000"/>
            <a:headEnd/>
            <a:tailEnd/>
          </a:ln>
        </p:spPr>
        <p:txBody>
          <a:bodyPr>
            <a:spAutoFit/>
          </a:bodyPr>
          <a:lstStyle/>
          <a:p>
            <a:pPr marL="342900" indent="-342900">
              <a:lnSpc>
                <a:spcPct val="200000"/>
              </a:lnSpc>
            </a:pPr>
            <a:r>
              <a:rPr lang="ar-SA" sz="3600">
                <a:cs typeface="PT Bold Heading" pitchFamily="2" charset="-78"/>
              </a:rPr>
              <a:t>التكاثر الخضري </a:t>
            </a:r>
            <a:endParaRPr lang="ar-EG" sz="3600">
              <a:cs typeface="PT Bold Heading" pitchFamily="2" charset="-78"/>
            </a:endParaRP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0420">
                                            <p:bg/>
                                          </p:spTgt>
                                        </p:tgtEl>
                                        <p:attrNameLst>
                                          <p:attrName>style.visibility</p:attrName>
                                        </p:attrNameLst>
                                      </p:cBhvr>
                                      <p:to>
                                        <p:strVal val="visible"/>
                                      </p:to>
                                    </p:set>
                                    <p:anim calcmode="lin" valueType="num">
                                      <p:cBhvr>
                                        <p:cTn id="7" dur="1000" fill="hold"/>
                                        <p:tgtEl>
                                          <p:spTgt spid="60420">
                                            <p:bg/>
                                          </p:spTgt>
                                        </p:tgtEl>
                                        <p:attrNameLst>
                                          <p:attrName>ppt_w</p:attrName>
                                        </p:attrNameLst>
                                      </p:cBhvr>
                                      <p:tavLst>
                                        <p:tav tm="0">
                                          <p:val>
                                            <p:strVal val="#ppt_w+.3"/>
                                          </p:val>
                                        </p:tav>
                                        <p:tav tm="100000">
                                          <p:val>
                                            <p:strVal val="#ppt_w"/>
                                          </p:val>
                                        </p:tav>
                                      </p:tavLst>
                                    </p:anim>
                                    <p:anim calcmode="lin" valueType="num">
                                      <p:cBhvr>
                                        <p:cTn id="8" dur="1000" fill="hold"/>
                                        <p:tgtEl>
                                          <p:spTgt spid="60420">
                                            <p:bg/>
                                          </p:spTgt>
                                        </p:tgtEl>
                                        <p:attrNameLst>
                                          <p:attrName>ppt_h</p:attrName>
                                        </p:attrNameLst>
                                      </p:cBhvr>
                                      <p:tavLst>
                                        <p:tav tm="0">
                                          <p:val>
                                            <p:strVal val="#ppt_h"/>
                                          </p:val>
                                        </p:tav>
                                        <p:tav tm="100000">
                                          <p:val>
                                            <p:strVal val="#ppt_h"/>
                                          </p:val>
                                        </p:tav>
                                      </p:tavLst>
                                    </p:anim>
                                    <p:animEffect transition="in" filter="fade">
                                      <p:cBhvr>
                                        <p:cTn id="9" dur="1000"/>
                                        <p:tgtEl>
                                          <p:spTgt spid="60420">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60420">
                                            <p:txEl>
                                              <p:pRg st="0" end="0"/>
                                            </p:txEl>
                                          </p:spTgt>
                                        </p:tgtEl>
                                        <p:attrNameLst>
                                          <p:attrName>style.visibility</p:attrName>
                                        </p:attrNameLst>
                                      </p:cBhvr>
                                      <p:to>
                                        <p:strVal val="visible"/>
                                      </p:to>
                                    </p:set>
                                    <p:anim calcmode="lin" valueType="num">
                                      <p:cBhvr>
                                        <p:cTn id="14" dur="1000" fill="hold"/>
                                        <p:tgtEl>
                                          <p:spTgt spid="60420">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60420">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60420">
                                            <p:txEl>
                                              <p:pRg st="0" end="0"/>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2" nam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bg/>
                                          </p:spTgt>
                                        </p:tgtEl>
                                        <p:attrNameLst>
                                          <p:attrName>style.visibility</p:attrName>
                                        </p:attrNameLst>
                                      </p:cBhvr>
                                      <p:to>
                                        <p:strVal val="visible"/>
                                      </p:to>
                                    </p:set>
                                    <p:anim calcmode="lin" valueType="num">
                                      <p:cBhvr>
                                        <p:cTn id="21" dur="1000" fill="hold"/>
                                        <p:tgtEl>
                                          <p:spTgt spid="4">
                                            <p:bg/>
                                          </p:spTgt>
                                        </p:tgtEl>
                                        <p:attrNameLst>
                                          <p:attrName>ppt_w</p:attrName>
                                        </p:attrNameLst>
                                      </p:cBhvr>
                                      <p:tavLst>
                                        <p:tav tm="0">
                                          <p:val>
                                            <p:strVal val="#ppt_w+.3"/>
                                          </p:val>
                                        </p:tav>
                                        <p:tav tm="100000">
                                          <p:val>
                                            <p:strVal val="#ppt_w"/>
                                          </p:val>
                                        </p:tav>
                                      </p:tavLst>
                                    </p:anim>
                                    <p:anim calcmode="lin" valueType="num">
                                      <p:cBhvr>
                                        <p:cTn id="22" dur="1000" fill="hold"/>
                                        <p:tgtEl>
                                          <p:spTgt spid="4">
                                            <p:bg/>
                                          </p:spTgt>
                                        </p:tgtEl>
                                        <p:attrNameLst>
                                          <p:attrName>ppt_h</p:attrName>
                                        </p:attrNameLst>
                                      </p:cBhvr>
                                      <p:tavLst>
                                        <p:tav tm="0">
                                          <p:val>
                                            <p:strVal val="#ppt_h"/>
                                          </p:val>
                                        </p:tav>
                                        <p:tav tm="100000">
                                          <p:val>
                                            <p:strVal val="#ppt_h"/>
                                          </p:val>
                                        </p:tav>
                                      </p:tavLst>
                                    </p:anim>
                                    <p:animEffect transition="in" filter="fade">
                                      <p:cBhvr>
                                        <p:cTn id="23" dur="1000"/>
                                        <p:tgtEl>
                                          <p:spTgt spid="4">
                                            <p:bg/>
                                          </p:spTgt>
                                        </p:tgtEl>
                                      </p:cBhvr>
                                    </p:animEffect>
                                  </p:childTnLst>
                                  <p:subTnLst>
                                    <p:audio>
                                      <p:cMediaNode>
                                        <p:cTn display="0" masterRel="sameClick">
                                          <p:stCondLst>
                                            <p:cond evt="begin" delay="0">
                                              <p:tn val="19"/>
                                            </p:cond>
                                          </p:stCondLst>
                                          <p:endCondLst>
                                            <p:cond evt="onStopAudio" delay="0">
                                              <p:tgtEl>
                                                <p:sldTgt/>
                                              </p:tgtEl>
                                            </p:cond>
                                          </p:endCondLst>
                                        </p:cTn>
                                        <p:tgtEl>
                                          <p:sndTgt r:embed="rId2" nam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2" nam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animBg="1"/>
      <p:bldP spid="4"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11" name="Group 71"/>
          <p:cNvGraphicFramePr>
            <a:graphicFrameLocks noGrp="1"/>
          </p:cNvGraphicFramePr>
          <p:nvPr/>
        </p:nvGraphicFramePr>
        <p:xfrm>
          <a:off x="285721" y="2857496"/>
          <a:ext cx="8572559" cy="3714776"/>
        </p:xfrm>
        <a:graphic>
          <a:graphicData uri="http://schemas.openxmlformats.org/drawingml/2006/table">
            <a:tbl>
              <a:tblPr rtl="1"/>
              <a:tblGrid>
                <a:gridCol w="1558850">
                  <a:extLst>
                    <a:ext uri="{9D8B030D-6E8A-4147-A177-3AD203B41FA5}">
                      <a16:colId xmlns:a16="http://schemas.microsoft.com/office/drawing/2014/main" val="20000"/>
                    </a:ext>
                  </a:extLst>
                </a:gridCol>
                <a:gridCol w="1165225">
                  <a:extLst>
                    <a:ext uri="{9D8B030D-6E8A-4147-A177-3AD203B41FA5}">
                      <a16:colId xmlns:a16="http://schemas.microsoft.com/office/drawing/2014/main" val="20001"/>
                    </a:ext>
                  </a:extLst>
                </a:gridCol>
                <a:gridCol w="2189546">
                  <a:extLst>
                    <a:ext uri="{9D8B030D-6E8A-4147-A177-3AD203B41FA5}">
                      <a16:colId xmlns:a16="http://schemas.microsoft.com/office/drawing/2014/main" val="20002"/>
                    </a:ext>
                  </a:extLst>
                </a:gridCol>
                <a:gridCol w="2003917">
                  <a:extLst>
                    <a:ext uri="{9D8B030D-6E8A-4147-A177-3AD203B41FA5}">
                      <a16:colId xmlns:a16="http://schemas.microsoft.com/office/drawing/2014/main" val="20003"/>
                    </a:ext>
                  </a:extLst>
                </a:gridCol>
                <a:gridCol w="1655021">
                  <a:extLst>
                    <a:ext uri="{9D8B030D-6E8A-4147-A177-3AD203B41FA5}">
                      <a16:colId xmlns:a16="http://schemas.microsoft.com/office/drawing/2014/main" val="20004"/>
                    </a:ext>
                  </a:extLst>
                </a:gridCol>
              </a:tblGrid>
              <a:tr h="747086">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cs typeface="Traditional Arabic" pitchFamily="2" charset="-78"/>
                        </a:rPr>
                        <a:t>نوع التكاثر</a:t>
                      </a:r>
                      <a:endParaRPr kumimoji="0" lang="en-US" sz="1800" b="1" i="0" u="none" strike="noStrike" cap="none" normalizeH="0" baseline="0" dirty="0">
                        <a:ln>
                          <a:noFill/>
                        </a:ln>
                        <a:solidFill>
                          <a:schemeClr val="bg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cs typeface="Traditional Arabic" pitchFamily="2" charset="-78"/>
                        </a:rPr>
                        <a:t>عدد الآباء</a:t>
                      </a:r>
                      <a:endParaRPr kumimoji="0" lang="en-US" sz="1800" b="1" i="0" u="none" strike="noStrike" cap="none" normalizeH="0" baseline="0" dirty="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cs typeface="Traditional Arabic" pitchFamily="2" charset="-78"/>
                        </a:rPr>
                        <a:t>الخلايا الجنسية</a:t>
                      </a:r>
                      <a:endParaRPr kumimoji="0" lang="en-US" sz="1800" b="1" i="0" u="none" strike="noStrike" cap="none" normalizeH="0" baseline="0" dirty="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cs typeface="Traditional Arabic" pitchFamily="2" charset="-78"/>
                        </a:rPr>
                        <a:t>الأبناء</a:t>
                      </a:r>
                      <a:endParaRPr kumimoji="0" lang="en-US" sz="1800" b="1" i="0" u="none" strike="noStrike" cap="none" normalizeH="0" baseline="0" dirty="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charset="0"/>
                          <a:cs typeface="Traditional Arabic" pitchFamily="2" charset="-78"/>
                        </a:rPr>
                        <a:t>هل يوجد خلط للصفات</a:t>
                      </a:r>
                      <a:endParaRPr kumimoji="0" lang="en-US" sz="1800" b="1" i="0" u="none" strike="noStrike" cap="none" normalizeH="0" baseline="0" dirty="0">
                        <a:ln>
                          <a:noFill/>
                        </a:ln>
                        <a:solidFill>
                          <a:schemeClr val="bg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70C0"/>
                    </a:solidFill>
                  </a:tcPr>
                </a:tc>
                <a:extLst>
                  <a:ext uri="{0D108BD9-81ED-4DB2-BD59-A6C34878D82A}">
                    <a16:rowId xmlns:a16="http://schemas.microsoft.com/office/drawing/2014/main" val="10000"/>
                  </a:ext>
                </a:extLst>
              </a:tr>
              <a:tr h="1421097">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تكاثر لا جنسي</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1</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لا دور لها في التكاثر</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يشبهون آباءهم</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a:ln>
                            <a:noFill/>
                          </a:ln>
                          <a:solidFill>
                            <a:schemeClr val="tx1"/>
                          </a:solidFill>
                          <a:effectLst/>
                          <a:latin typeface="Arial" charset="0"/>
                          <a:cs typeface="Traditional Arabic" pitchFamily="2" charset="-78"/>
                        </a:rPr>
                        <a:t>لا</a:t>
                      </a:r>
                      <a:endParaRPr kumimoji="0" lang="en-US" sz="1800" b="1" i="0" u="none" strike="noStrike" cap="none" normalizeH="0" baseline="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noFill/>
                  </a:tcPr>
                </a:tc>
                <a:extLst>
                  <a:ext uri="{0D108BD9-81ED-4DB2-BD59-A6C34878D82A}">
                    <a16:rowId xmlns:a16="http://schemas.microsoft.com/office/drawing/2014/main" val="10001"/>
                  </a:ext>
                </a:extLst>
              </a:tr>
              <a:tr h="1546593">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تكاثر جنسي</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2</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تؤدي الدور الأساس</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يختلفون عن آبائهم</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tc>
                  <a:txBody>
                    <a:bodyPr/>
                    <a:lstStyle/>
                    <a:p>
                      <a:pPr marL="0" marR="0" lvl="0" indent="0" algn="ctr" defTabSz="914400" rtl="1" eaLnBrk="0" fontAlgn="base" latinLnBrk="0" hangingPunct="0">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cs typeface="Traditional Arabic" pitchFamily="2" charset="-78"/>
                        </a:rPr>
                        <a:t>نعم</a:t>
                      </a:r>
                      <a:endParaRPr kumimoji="0" lang="en-US" sz="1800" b="1" i="0" u="none" strike="noStrike" cap="none" normalizeH="0" baseline="0" dirty="0">
                        <a:ln>
                          <a:noFill/>
                        </a:ln>
                        <a:solidFill>
                          <a:schemeClr val="tx1"/>
                        </a:solidFill>
                        <a:effectLst/>
                        <a:latin typeface="Arial" charset="0"/>
                        <a:cs typeface="Traditional Arabic" pitchFamily="2" charset="-78"/>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cell3D prstMaterial="dkEdge">
                      <a:bevel prst="relaxedInset"/>
                      <a:lightRig rig="flood" dir="t"/>
                    </a:cell3D>
                    <a:solidFill>
                      <a:srgbClr val="00B0F0"/>
                    </a:solidFill>
                  </a:tcPr>
                </a:tc>
                <a:extLst>
                  <a:ext uri="{0D108BD9-81ED-4DB2-BD59-A6C34878D82A}">
                    <a16:rowId xmlns:a16="http://schemas.microsoft.com/office/drawing/2014/main" val="10002"/>
                  </a:ext>
                </a:extLst>
              </a:tr>
            </a:tbl>
          </a:graphicData>
        </a:graphic>
      </p:graphicFrame>
      <p:sp>
        <p:nvSpPr>
          <p:cNvPr id="3" name="وسيلة شرح على شكل سحابة 2"/>
          <p:cNvSpPr/>
          <p:nvPr/>
        </p:nvSpPr>
        <p:spPr>
          <a:xfrm>
            <a:off x="285720" y="714356"/>
            <a:ext cx="2786114" cy="1428760"/>
          </a:xfrm>
          <a:prstGeom prst="cloudCallou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ar-SA" sz="2000" dirty="0" err="1"/>
              <a:t>استرتجية</a:t>
            </a:r>
            <a:r>
              <a:rPr lang="ar-SA" sz="2000" dirty="0"/>
              <a:t> </a:t>
            </a:r>
          </a:p>
          <a:p>
            <a:pPr algn="ctr"/>
            <a:r>
              <a:rPr lang="ar-SA" sz="2000" dirty="0"/>
              <a:t>العمل الجماعي</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0311"/>
                                        </p:tgtEl>
                                        <p:attrNameLst>
                                          <p:attrName>style.visibility</p:attrName>
                                        </p:attrNameLst>
                                      </p:cBhvr>
                                      <p:to>
                                        <p:strVal val="visible"/>
                                      </p:to>
                                    </p:set>
                                    <p:animEffect transition="in" filter="wipe(right)">
                                      <p:cBhvr>
                                        <p:cTn id="7" dur="500"/>
                                        <p:tgtEl>
                                          <p:spTgt spid="10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جدول 5"/>
          <p:cNvGraphicFramePr>
            <a:graphicFrameLocks noGrp="1"/>
          </p:cNvGraphicFramePr>
          <p:nvPr>
            <p:extLst>
              <p:ext uri="{D42A27DB-BD31-4B8C-83A1-F6EECF244321}">
                <p14:modId xmlns:p14="http://schemas.microsoft.com/office/powerpoint/2010/main" val="3114865026"/>
              </p:ext>
            </p:extLst>
          </p:nvPr>
        </p:nvGraphicFramePr>
        <p:xfrm>
          <a:off x="1947037" y="3356992"/>
          <a:ext cx="5191140" cy="1597709"/>
        </p:xfrm>
        <a:graphic>
          <a:graphicData uri="http://schemas.openxmlformats.org/drawingml/2006/table">
            <a:tbl>
              <a:tblPr rtl="1" firstRow="1" bandRow="1">
                <a:tableStyleId>{21E4AEA4-8DFA-4A89-87EB-49C32662AFE0}</a:tableStyleId>
              </a:tblPr>
              <a:tblGrid>
                <a:gridCol w="5191140">
                  <a:extLst>
                    <a:ext uri="{9D8B030D-6E8A-4147-A177-3AD203B41FA5}">
                      <a16:colId xmlns:a16="http://schemas.microsoft.com/office/drawing/2014/main" val="20000"/>
                    </a:ext>
                  </a:extLst>
                </a:gridCol>
              </a:tblGrid>
              <a:tr h="370840">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ar-SA" sz="2800" b="1" dirty="0">
                          <a:solidFill>
                            <a:schemeClr val="accent4">
                              <a:lumMod val="75000"/>
                            </a:schemeClr>
                          </a:solidFill>
                          <a:effectLst>
                            <a:outerShdw blurRad="38100" dist="38100" dir="2700000" algn="tl">
                              <a:srgbClr val="000000">
                                <a:alpha val="43137"/>
                              </a:srgbClr>
                            </a:outerShdw>
                          </a:effectLst>
                        </a:rPr>
                        <a:t>ينمو برعم صغير على جسم المخلوق</a:t>
                      </a:r>
                      <a:r>
                        <a:rPr lang="ar-SA" sz="2800" b="1" baseline="0" dirty="0">
                          <a:solidFill>
                            <a:schemeClr val="accent4">
                              <a:lumMod val="75000"/>
                            </a:schemeClr>
                          </a:solidFill>
                          <a:effectLst>
                            <a:outerShdw blurRad="38100" dist="38100" dir="2700000" algn="tl">
                              <a:srgbClr val="000000">
                                <a:alpha val="43137"/>
                              </a:srgbClr>
                            </a:outerShdw>
                          </a:effectLst>
                        </a:rPr>
                        <a:t> الأب</a:t>
                      </a:r>
                      <a:endParaRPr lang="ar-EG" sz="2800" b="1" dirty="0">
                        <a:solidFill>
                          <a:schemeClr val="accent4">
                            <a:lumMod val="75000"/>
                          </a:schemeClr>
                        </a:solidFill>
                        <a:effectLst>
                          <a:outerShdw blurRad="38100" dist="38100" dir="2700000" algn="tl">
                            <a:srgbClr val="000000">
                              <a:alpha val="43137"/>
                            </a:srgbClr>
                          </a:outerShdw>
                        </a:effectLst>
                        <a:cs typeface="PT Bold Heading" pitchFamily="2" charset="-78"/>
                      </a:endParaRPr>
                    </a:p>
                  </a:txBody>
                  <a:tcPr/>
                </a:tc>
                <a:extLst>
                  <a:ext uri="{0D108BD9-81ED-4DB2-BD59-A6C34878D82A}">
                    <a16:rowId xmlns:a16="http://schemas.microsoft.com/office/drawing/2014/main" val="10000"/>
                  </a:ext>
                </a:extLst>
              </a:tr>
              <a:tr h="561389">
                <a:tc>
                  <a:txBody>
                    <a:bodyPr/>
                    <a:lstStyle/>
                    <a:p>
                      <a:pPr algn="ctr" rtl="1"/>
                      <a:r>
                        <a:rPr lang="ar-SA" sz="2800" b="1" dirty="0">
                          <a:solidFill>
                            <a:schemeClr val="accent4">
                              <a:lumMod val="75000"/>
                            </a:schemeClr>
                          </a:solidFill>
                          <a:effectLst>
                            <a:outerShdw blurRad="38100" dist="38100" dir="2700000" algn="tl">
                              <a:srgbClr val="000000">
                                <a:alpha val="43137"/>
                              </a:srgbClr>
                            </a:outerShdw>
                          </a:effectLst>
                        </a:rPr>
                        <a:t>قد ينفصل البرعم</a:t>
                      </a:r>
                      <a:endParaRPr lang="ar-EG" sz="2800" b="1" dirty="0">
                        <a:solidFill>
                          <a:schemeClr val="accent4">
                            <a:lumMod val="75000"/>
                          </a:schemeClr>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1"/>
                  </a:ext>
                </a:extLst>
              </a:tr>
              <a:tr h="370840">
                <a:tc>
                  <a:txBody>
                    <a:bodyPr/>
                    <a:lstStyle/>
                    <a:p>
                      <a:pPr algn="ctr" rtl="1"/>
                      <a:r>
                        <a:rPr lang="ar-SA" sz="2800" b="1" dirty="0">
                          <a:solidFill>
                            <a:schemeClr val="tx1"/>
                          </a:solidFill>
                          <a:effectLst>
                            <a:outerShdw blurRad="38100" dist="38100" dir="2700000" algn="tl">
                              <a:srgbClr val="000000">
                                <a:alpha val="43137"/>
                              </a:srgbClr>
                            </a:outerShdw>
                          </a:effectLst>
                        </a:rPr>
                        <a:t>ينمو البرعم ملتصقا بالأب أو بعيدا عنه</a:t>
                      </a:r>
                      <a:endParaRPr lang="ar-EG" sz="2800" b="1" dirty="0">
                        <a:solidFill>
                          <a:schemeClr val="tx1"/>
                        </a:solidFill>
                        <a:effectLst>
                          <a:outerShdw blurRad="38100" dist="38100" dir="2700000" algn="tl">
                            <a:srgbClr val="000000">
                              <a:alpha val="43137"/>
                            </a:srgbClr>
                          </a:outerShdw>
                        </a:effectLst>
                      </a:endParaRPr>
                    </a:p>
                  </a:txBody>
                  <a:tcPr/>
                </a:tc>
                <a:extLst>
                  <a:ext uri="{0D108BD9-81ED-4DB2-BD59-A6C34878D82A}">
                    <a16:rowId xmlns:a16="http://schemas.microsoft.com/office/drawing/2014/main" val="10002"/>
                  </a:ext>
                </a:extLst>
              </a:tr>
            </a:tbl>
          </a:graphicData>
        </a:graphic>
      </p:graphicFrame>
      <p:pic>
        <p:nvPicPr>
          <p:cNvPr id="36883" name="Picture 19"/>
          <p:cNvPicPr>
            <a:picLocks noChangeAspect="1" noChangeArrowheads="1"/>
          </p:cNvPicPr>
          <p:nvPr/>
        </p:nvPicPr>
        <p:blipFill>
          <a:blip r:embed="rId4"/>
          <a:srcRect/>
          <a:stretch>
            <a:fillRect/>
          </a:stretch>
        </p:blipFill>
        <p:spPr bwMode="auto">
          <a:xfrm>
            <a:off x="2123728" y="260648"/>
            <a:ext cx="5019675" cy="2709863"/>
          </a:xfrm>
          <a:prstGeom prst="rect">
            <a:avLst/>
          </a:prstGeom>
          <a:noFill/>
          <a:ln w="9525" algn="ctr">
            <a:noFill/>
            <a:miter lim="800000"/>
            <a:headEnd/>
            <a:tailEnd/>
          </a:ln>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6883"/>
                                        </p:tgtEl>
                                        <p:attrNameLst>
                                          <p:attrName>style.visibility</p:attrName>
                                        </p:attrNameLst>
                                      </p:cBhvr>
                                      <p:to>
                                        <p:strVal val="visible"/>
                                      </p:to>
                                    </p:set>
                                    <p:anim to="" calcmode="lin" valueType="num">
                                      <p:cBhvr>
                                        <p:cTn id="7" dur="1" fill="hold"/>
                                        <p:tgtEl>
                                          <p:spTgt spid="3688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to="" calcmode="lin" valueType="num">
                                      <p:cBhvr>
                                        <p:cTn id="12" dur="1" fill="hold"/>
                                        <p:tgtEl>
                                          <p:spTgt spid="6"/>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762000" y="2667000"/>
            <a:ext cx="1371600" cy="4664075"/>
          </a:xfrm>
          <a:prstGeom prst="rect">
            <a:avLst/>
          </a:prstGeom>
          <a:noFill/>
          <a:ln w="9525">
            <a:noFill/>
            <a:miter lim="800000"/>
            <a:headEnd/>
            <a:tailEnd/>
          </a:ln>
          <a:effectLst/>
        </p:spPr>
        <p:txBody>
          <a:bodyPr>
            <a:spAutoFit/>
          </a:bodyPr>
          <a:lstStyle/>
          <a:p>
            <a:pPr>
              <a:spcBef>
                <a:spcPct val="50000"/>
              </a:spcBef>
            </a:pPr>
            <a:r>
              <a:rPr lang="ar-SA" sz="30000">
                <a:solidFill>
                  <a:srgbClr val="CCFFFF"/>
                </a:solidFill>
              </a:rPr>
              <a:t>؟</a:t>
            </a:r>
            <a:endParaRPr lang="en-US" sz="30000">
              <a:solidFill>
                <a:srgbClr val="CCFFFF"/>
              </a:solidFill>
            </a:endParaRPr>
          </a:p>
        </p:txBody>
      </p:sp>
      <p:sp>
        <p:nvSpPr>
          <p:cNvPr id="22534" name="Text Box 6"/>
          <p:cNvSpPr txBox="1">
            <a:spLocks noChangeArrowheads="1"/>
          </p:cNvSpPr>
          <p:nvPr/>
        </p:nvSpPr>
        <p:spPr bwMode="auto">
          <a:xfrm>
            <a:off x="990600" y="1295400"/>
            <a:ext cx="1371600" cy="3140075"/>
          </a:xfrm>
          <a:prstGeom prst="rect">
            <a:avLst/>
          </a:prstGeom>
          <a:noFill/>
          <a:ln w="9525">
            <a:noFill/>
            <a:miter lim="800000"/>
            <a:headEnd/>
            <a:tailEnd/>
          </a:ln>
          <a:effectLst/>
        </p:spPr>
        <p:txBody>
          <a:bodyPr>
            <a:spAutoFit/>
          </a:bodyPr>
          <a:lstStyle/>
          <a:p>
            <a:pPr>
              <a:spcBef>
                <a:spcPct val="50000"/>
              </a:spcBef>
            </a:pPr>
            <a:r>
              <a:rPr lang="ar-SA" sz="20000">
                <a:solidFill>
                  <a:srgbClr val="CCFFFF"/>
                </a:solidFill>
              </a:rPr>
              <a:t>؟</a:t>
            </a:r>
            <a:endParaRPr lang="en-US" sz="20000">
              <a:solidFill>
                <a:srgbClr val="CCFFFF"/>
              </a:solidFill>
            </a:endParaRPr>
          </a:p>
        </p:txBody>
      </p:sp>
      <p:sp>
        <p:nvSpPr>
          <p:cNvPr id="22535" name="Text Box 7"/>
          <p:cNvSpPr txBox="1">
            <a:spLocks noChangeArrowheads="1"/>
          </p:cNvSpPr>
          <p:nvPr/>
        </p:nvSpPr>
        <p:spPr bwMode="auto">
          <a:xfrm>
            <a:off x="1219200" y="533400"/>
            <a:ext cx="1371600" cy="1616075"/>
          </a:xfrm>
          <a:prstGeom prst="rect">
            <a:avLst/>
          </a:prstGeom>
          <a:noFill/>
          <a:ln w="9525">
            <a:noFill/>
            <a:miter lim="800000"/>
            <a:headEnd/>
            <a:tailEnd/>
          </a:ln>
          <a:effectLst/>
        </p:spPr>
        <p:txBody>
          <a:bodyPr>
            <a:spAutoFit/>
          </a:bodyPr>
          <a:lstStyle/>
          <a:p>
            <a:pPr>
              <a:spcBef>
                <a:spcPct val="50000"/>
              </a:spcBef>
            </a:pPr>
            <a:r>
              <a:rPr lang="ar-SA" sz="10000">
                <a:solidFill>
                  <a:srgbClr val="CCFFFF"/>
                </a:solidFill>
              </a:rPr>
              <a:t>؟</a:t>
            </a:r>
            <a:endParaRPr lang="en-US" sz="10000">
              <a:solidFill>
                <a:srgbClr val="CCFFFF"/>
              </a:solidFill>
            </a:endParaRPr>
          </a:p>
        </p:txBody>
      </p:sp>
      <p:sp>
        <p:nvSpPr>
          <p:cNvPr id="22536" name="Freeform 8"/>
          <p:cNvSpPr>
            <a:spLocks/>
          </p:cNvSpPr>
          <p:nvPr/>
        </p:nvSpPr>
        <p:spPr bwMode="auto">
          <a:xfrm>
            <a:off x="2933700" y="1095375"/>
            <a:ext cx="5743575" cy="4702175"/>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chemeClr val="bg1">
              <a:alpha val="70000"/>
            </a:schemeClr>
          </a:solidFill>
          <a:ln w="9525">
            <a:solidFill>
              <a:srgbClr val="99CCFF"/>
            </a:solidFill>
            <a:round/>
            <a:headEnd/>
            <a:tailEnd/>
          </a:ln>
          <a:effectLst/>
        </p:spPr>
        <p:txBody>
          <a:bodyPr/>
          <a:lstStyle/>
          <a:p>
            <a:endParaRPr lang="ar-SA"/>
          </a:p>
        </p:txBody>
      </p:sp>
      <p:sp>
        <p:nvSpPr>
          <p:cNvPr id="22537" name="Freeform 9"/>
          <p:cNvSpPr>
            <a:spLocks/>
          </p:cNvSpPr>
          <p:nvPr/>
        </p:nvSpPr>
        <p:spPr bwMode="auto">
          <a:xfrm>
            <a:off x="3124200" y="1323975"/>
            <a:ext cx="5372100" cy="4238625"/>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chemeClr val="bg1">
              <a:alpha val="70000"/>
            </a:schemeClr>
          </a:solidFill>
          <a:ln w="9525">
            <a:noFill/>
            <a:round/>
            <a:headEnd/>
            <a:tailEnd/>
          </a:ln>
          <a:effectLst/>
        </p:spPr>
        <p:txBody>
          <a:bodyPr/>
          <a:lstStyle/>
          <a:p>
            <a:endParaRPr lang="ar-SA"/>
          </a:p>
        </p:txBody>
      </p:sp>
      <p:sp>
        <p:nvSpPr>
          <p:cNvPr id="22538" name="Freeform 10"/>
          <p:cNvSpPr>
            <a:spLocks/>
          </p:cNvSpPr>
          <p:nvPr/>
        </p:nvSpPr>
        <p:spPr bwMode="auto">
          <a:xfrm>
            <a:off x="3810000" y="1676400"/>
            <a:ext cx="4152900" cy="3429000"/>
          </a:xfrm>
          <a:custGeom>
            <a:avLst/>
            <a:gdLst/>
            <a:ahLst/>
            <a:cxnLst>
              <a:cxn ang="0">
                <a:pos x="3179" y="449"/>
              </a:cxn>
              <a:cxn ang="0">
                <a:pos x="3087" y="370"/>
              </a:cxn>
              <a:cxn ang="0">
                <a:pos x="2773" y="239"/>
              </a:cxn>
              <a:cxn ang="0">
                <a:pos x="2616" y="148"/>
              </a:cxn>
              <a:cxn ang="0">
                <a:pos x="1870" y="4"/>
              </a:cxn>
              <a:cxn ang="0">
                <a:pos x="1241" y="174"/>
              </a:cxn>
              <a:cxn ang="0">
                <a:pos x="1097" y="239"/>
              </a:cxn>
              <a:cxn ang="0">
                <a:pos x="953" y="318"/>
              </a:cxn>
              <a:cxn ang="0">
                <a:pos x="770" y="410"/>
              </a:cxn>
              <a:cxn ang="0">
                <a:pos x="587" y="501"/>
              </a:cxn>
              <a:cxn ang="0">
                <a:pos x="443" y="645"/>
              </a:cxn>
              <a:cxn ang="0">
                <a:pos x="207" y="946"/>
              </a:cxn>
              <a:cxn ang="0">
                <a:pos x="63" y="1156"/>
              </a:cxn>
              <a:cxn ang="0">
                <a:pos x="325" y="1941"/>
              </a:cxn>
              <a:cxn ang="0">
                <a:pos x="508" y="2125"/>
              </a:cxn>
              <a:cxn ang="0">
                <a:pos x="718" y="2282"/>
              </a:cxn>
              <a:cxn ang="0">
                <a:pos x="980" y="2504"/>
              </a:cxn>
              <a:cxn ang="0">
                <a:pos x="1294" y="2805"/>
              </a:cxn>
              <a:cxn ang="0">
                <a:pos x="1556" y="2962"/>
              </a:cxn>
              <a:cxn ang="0">
                <a:pos x="2105" y="2845"/>
              </a:cxn>
              <a:cxn ang="0">
                <a:pos x="2734" y="2609"/>
              </a:cxn>
              <a:cxn ang="0">
                <a:pos x="3061" y="2373"/>
              </a:cxn>
              <a:cxn ang="0">
                <a:pos x="3140" y="2321"/>
              </a:cxn>
              <a:cxn ang="0">
                <a:pos x="3231" y="2242"/>
              </a:cxn>
              <a:cxn ang="0">
                <a:pos x="3336" y="2151"/>
              </a:cxn>
              <a:cxn ang="0">
                <a:pos x="3441" y="2059"/>
              </a:cxn>
              <a:cxn ang="0">
                <a:pos x="3545" y="1915"/>
              </a:cxn>
              <a:cxn ang="0">
                <a:pos x="3598" y="1745"/>
              </a:cxn>
              <a:cxn ang="0">
                <a:pos x="3572" y="1313"/>
              </a:cxn>
              <a:cxn ang="0">
                <a:pos x="3415" y="763"/>
              </a:cxn>
              <a:cxn ang="0">
                <a:pos x="3271" y="554"/>
              </a:cxn>
              <a:cxn ang="0">
                <a:pos x="3218" y="475"/>
              </a:cxn>
            </a:cxnLst>
            <a:rect l="0" t="0" r="r" b="b"/>
            <a:pathLst>
              <a:path w="3618" h="2962">
                <a:moveTo>
                  <a:pt x="3349" y="619"/>
                </a:moveTo>
                <a:cubicBezTo>
                  <a:pt x="3304" y="552"/>
                  <a:pt x="3246" y="494"/>
                  <a:pt x="3179" y="449"/>
                </a:cubicBezTo>
                <a:cubicBezTo>
                  <a:pt x="3126" y="370"/>
                  <a:pt x="3185" y="441"/>
                  <a:pt x="3113" y="397"/>
                </a:cubicBezTo>
                <a:cubicBezTo>
                  <a:pt x="3102" y="391"/>
                  <a:pt x="3097" y="378"/>
                  <a:pt x="3087" y="370"/>
                </a:cubicBezTo>
                <a:cubicBezTo>
                  <a:pt x="3049" y="339"/>
                  <a:pt x="3031" y="337"/>
                  <a:pt x="2983" y="318"/>
                </a:cubicBezTo>
                <a:cubicBezTo>
                  <a:pt x="2914" y="252"/>
                  <a:pt x="2862" y="263"/>
                  <a:pt x="2773" y="239"/>
                </a:cubicBezTo>
                <a:cubicBezTo>
                  <a:pt x="2749" y="215"/>
                  <a:pt x="2727" y="188"/>
                  <a:pt x="2695" y="174"/>
                </a:cubicBezTo>
                <a:cubicBezTo>
                  <a:pt x="2670" y="163"/>
                  <a:pt x="2616" y="148"/>
                  <a:pt x="2616" y="148"/>
                </a:cubicBezTo>
                <a:cubicBezTo>
                  <a:pt x="2478" y="44"/>
                  <a:pt x="2262" y="63"/>
                  <a:pt x="2105" y="56"/>
                </a:cubicBezTo>
                <a:cubicBezTo>
                  <a:pt x="2028" y="30"/>
                  <a:pt x="1948" y="24"/>
                  <a:pt x="1870" y="4"/>
                </a:cubicBezTo>
                <a:cubicBezTo>
                  <a:pt x="1828" y="6"/>
                  <a:pt x="1509" y="0"/>
                  <a:pt x="1425" y="56"/>
                </a:cubicBezTo>
                <a:cubicBezTo>
                  <a:pt x="1365" y="96"/>
                  <a:pt x="1300" y="133"/>
                  <a:pt x="1241" y="174"/>
                </a:cubicBezTo>
                <a:cubicBezTo>
                  <a:pt x="1218" y="190"/>
                  <a:pt x="1201" y="215"/>
                  <a:pt x="1176" y="226"/>
                </a:cubicBezTo>
                <a:cubicBezTo>
                  <a:pt x="1152" y="237"/>
                  <a:pt x="1123" y="235"/>
                  <a:pt x="1097" y="239"/>
                </a:cubicBezTo>
                <a:cubicBezTo>
                  <a:pt x="1075" y="247"/>
                  <a:pt x="1005" y="271"/>
                  <a:pt x="993" y="279"/>
                </a:cubicBezTo>
                <a:cubicBezTo>
                  <a:pt x="977" y="289"/>
                  <a:pt x="968" y="307"/>
                  <a:pt x="953" y="318"/>
                </a:cubicBezTo>
                <a:cubicBezTo>
                  <a:pt x="928" y="337"/>
                  <a:pt x="901" y="353"/>
                  <a:pt x="875" y="370"/>
                </a:cubicBezTo>
                <a:cubicBezTo>
                  <a:pt x="844" y="391"/>
                  <a:pt x="803" y="393"/>
                  <a:pt x="770" y="410"/>
                </a:cubicBezTo>
                <a:cubicBezTo>
                  <a:pt x="654" y="469"/>
                  <a:pt x="836" y="398"/>
                  <a:pt x="665" y="475"/>
                </a:cubicBezTo>
                <a:cubicBezTo>
                  <a:pt x="640" y="486"/>
                  <a:pt x="587" y="501"/>
                  <a:pt x="587" y="501"/>
                </a:cubicBezTo>
                <a:cubicBezTo>
                  <a:pt x="552" y="536"/>
                  <a:pt x="517" y="571"/>
                  <a:pt x="482" y="606"/>
                </a:cubicBezTo>
                <a:cubicBezTo>
                  <a:pt x="469" y="619"/>
                  <a:pt x="443" y="645"/>
                  <a:pt x="443" y="645"/>
                </a:cubicBezTo>
                <a:cubicBezTo>
                  <a:pt x="397" y="739"/>
                  <a:pt x="289" y="798"/>
                  <a:pt x="233" y="894"/>
                </a:cubicBezTo>
                <a:cubicBezTo>
                  <a:pt x="223" y="911"/>
                  <a:pt x="219" y="931"/>
                  <a:pt x="207" y="946"/>
                </a:cubicBezTo>
                <a:cubicBezTo>
                  <a:pt x="180" y="979"/>
                  <a:pt x="116" y="1038"/>
                  <a:pt x="116" y="1038"/>
                </a:cubicBezTo>
                <a:cubicBezTo>
                  <a:pt x="84" y="1132"/>
                  <a:pt x="104" y="1094"/>
                  <a:pt x="63" y="1156"/>
                </a:cubicBezTo>
                <a:cubicBezTo>
                  <a:pt x="0" y="1406"/>
                  <a:pt x="23" y="1597"/>
                  <a:pt x="181" y="1784"/>
                </a:cubicBezTo>
                <a:cubicBezTo>
                  <a:pt x="250" y="1865"/>
                  <a:pt x="202" y="1847"/>
                  <a:pt x="325" y="1941"/>
                </a:cubicBezTo>
                <a:cubicBezTo>
                  <a:pt x="377" y="1981"/>
                  <a:pt x="429" y="2018"/>
                  <a:pt x="469" y="2072"/>
                </a:cubicBezTo>
                <a:cubicBezTo>
                  <a:pt x="482" y="2090"/>
                  <a:pt x="492" y="2110"/>
                  <a:pt x="508" y="2125"/>
                </a:cubicBezTo>
                <a:cubicBezTo>
                  <a:pt x="532" y="2146"/>
                  <a:pt x="587" y="2177"/>
                  <a:pt x="587" y="2177"/>
                </a:cubicBezTo>
                <a:cubicBezTo>
                  <a:pt x="621" y="2228"/>
                  <a:pt x="668" y="2248"/>
                  <a:pt x="718" y="2282"/>
                </a:cubicBezTo>
                <a:cubicBezTo>
                  <a:pt x="746" y="2365"/>
                  <a:pt x="838" y="2386"/>
                  <a:pt x="901" y="2439"/>
                </a:cubicBezTo>
                <a:cubicBezTo>
                  <a:pt x="997" y="2519"/>
                  <a:pt x="885" y="2442"/>
                  <a:pt x="980" y="2504"/>
                </a:cubicBezTo>
                <a:cubicBezTo>
                  <a:pt x="1043" y="2599"/>
                  <a:pt x="1113" y="2640"/>
                  <a:pt x="1202" y="2701"/>
                </a:cubicBezTo>
                <a:cubicBezTo>
                  <a:pt x="1232" y="2761"/>
                  <a:pt x="1246" y="2764"/>
                  <a:pt x="1294" y="2805"/>
                </a:cubicBezTo>
                <a:cubicBezTo>
                  <a:pt x="1328" y="2833"/>
                  <a:pt x="1373" y="2891"/>
                  <a:pt x="1412" y="2910"/>
                </a:cubicBezTo>
                <a:cubicBezTo>
                  <a:pt x="1456" y="2932"/>
                  <a:pt x="1510" y="2939"/>
                  <a:pt x="1556" y="2962"/>
                </a:cubicBezTo>
                <a:cubicBezTo>
                  <a:pt x="1696" y="2953"/>
                  <a:pt x="1836" y="2952"/>
                  <a:pt x="1975" y="2936"/>
                </a:cubicBezTo>
                <a:cubicBezTo>
                  <a:pt x="2024" y="2930"/>
                  <a:pt x="2055" y="2862"/>
                  <a:pt x="2105" y="2845"/>
                </a:cubicBezTo>
                <a:cubicBezTo>
                  <a:pt x="2253" y="2745"/>
                  <a:pt x="2447" y="2722"/>
                  <a:pt x="2616" y="2674"/>
                </a:cubicBezTo>
                <a:cubicBezTo>
                  <a:pt x="2676" y="2657"/>
                  <a:pt x="2664" y="2655"/>
                  <a:pt x="2734" y="2609"/>
                </a:cubicBezTo>
                <a:cubicBezTo>
                  <a:pt x="2764" y="2589"/>
                  <a:pt x="2839" y="2583"/>
                  <a:pt x="2839" y="2583"/>
                </a:cubicBezTo>
                <a:cubicBezTo>
                  <a:pt x="2896" y="2496"/>
                  <a:pt x="2960" y="2407"/>
                  <a:pt x="3061" y="2373"/>
                </a:cubicBezTo>
                <a:cubicBezTo>
                  <a:pt x="3074" y="2360"/>
                  <a:pt x="3085" y="2344"/>
                  <a:pt x="3100" y="2334"/>
                </a:cubicBezTo>
                <a:cubicBezTo>
                  <a:pt x="3112" y="2326"/>
                  <a:pt x="3129" y="2329"/>
                  <a:pt x="3140" y="2321"/>
                </a:cubicBezTo>
                <a:cubicBezTo>
                  <a:pt x="3160" y="2307"/>
                  <a:pt x="3173" y="2285"/>
                  <a:pt x="3192" y="2269"/>
                </a:cubicBezTo>
                <a:cubicBezTo>
                  <a:pt x="3204" y="2259"/>
                  <a:pt x="3218" y="2251"/>
                  <a:pt x="3231" y="2242"/>
                </a:cubicBezTo>
                <a:cubicBezTo>
                  <a:pt x="3289" y="2155"/>
                  <a:pt x="3220" y="2240"/>
                  <a:pt x="3297" y="2190"/>
                </a:cubicBezTo>
                <a:cubicBezTo>
                  <a:pt x="3312" y="2180"/>
                  <a:pt x="3322" y="2163"/>
                  <a:pt x="3336" y="2151"/>
                </a:cubicBezTo>
                <a:cubicBezTo>
                  <a:pt x="3348" y="2141"/>
                  <a:pt x="3363" y="2135"/>
                  <a:pt x="3375" y="2125"/>
                </a:cubicBezTo>
                <a:cubicBezTo>
                  <a:pt x="3398" y="2104"/>
                  <a:pt x="3419" y="2081"/>
                  <a:pt x="3441" y="2059"/>
                </a:cubicBezTo>
                <a:cubicBezTo>
                  <a:pt x="3454" y="2046"/>
                  <a:pt x="3480" y="2020"/>
                  <a:pt x="3480" y="2020"/>
                </a:cubicBezTo>
                <a:cubicBezTo>
                  <a:pt x="3495" y="1976"/>
                  <a:pt x="3519" y="1954"/>
                  <a:pt x="3545" y="1915"/>
                </a:cubicBezTo>
                <a:cubicBezTo>
                  <a:pt x="3566" y="1838"/>
                  <a:pt x="3554" y="1878"/>
                  <a:pt x="3585" y="1784"/>
                </a:cubicBezTo>
                <a:cubicBezTo>
                  <a:pt x="3589" y="1771"/>
                  <a:pt x="3594" y="1758"/>
                  <a:pt x="3598" y="1745"/>
                </a:cubicBezTo>
                <a:cubicBezTo>
                  <a:pt x="3602" y="1732"/>
                  <a:pt x="3611" y="1706"/>
                  <a:pt x="3611" y="1706"/>
                </a:cubicBezTo>
                <a:cubicBezTo>
                  <a:pt x="3603" y="1532"/>
                  <a:pt x="3618" y="1450"/>
                  <a:pt x="3572" y="1313"/>
                </a:cubicBezTo>
                <a:cubicBezTo>
                  <a:pt x="3552" y="1192"/>
                  <a:pt x="3509" y="1078"/>
                  <a:pt x="3480" y="959"/>
                </a:cubicBezTo>
                <a:cubicBezTo>
                  <a:pt x="3465" y="896"/>
                  <a:pt x="3457" y="816"/>
                  <a:pt x="3415" y="763"/>
                </a:cubicBezTo>
                <a:cubicBezTo>
                  <a:pt x="3380" y="719"/>
                  <a:pt x="3321" y="686"/>
                  <a:pt x="3297" y="632"/>
                </a:cubicBezTo>
                <a:cubicBezTo>
                  <a:pt x="3286" y="607"/>
                  <a:pt x="3280" y="580"/>
                  <a:pt x="3271" y="554"/>
                </a:cubicBezTo>
                <a:cubicBezTo>
                  <a:pt x="3266" y="541"/>
                  <a:pt x="3262" y="527"/>
                  <a:pt x="3257" y="514"/>
                </a:cubicBezTo>
                <a:cubicBezTo>
                  <a:pt x="3251" y="497"/>
                  <a:pt x="3218" y="475"/>
                  <a:pt x="3218" y="475"/>
                </a:cubicBezTo>
              </a:path>
            </a:pathLst>
          </a:custGeom>
          <a:solidFill>
            <a:srgbClr val="99CCFF"/>
          </a:solidFill>
          <a:ln w="9525">
            <a:noFill/>
            <a:round/>
            <a:headEnd/>
            <a:tailEnd/>
          </a:ln>
          <a:effectLst/>
        </p:spPr>
        <p:txBody>
          <a:bodyPr/>
          <a:lstStyle/>
          <a:p>
            <a:endParaRPr lang="ar-SA"/>
          </a:p>
        </p:txBody>
      </p:sp>
      <p:pic>
        <p:nvPicPr>
          <p:cNvPr id="9218" name="Picture 2" descr="C:\Users\TOSHIBA\Pictures\imagesQ7X6RYS0.jpg"/>
          <p:cNvPicPr>
            <a:picLocks noChangeAspect="1" noChangeArrowheads="1"/>
          </p:cNvPicPr>
          <p:nvPr/>
        </p:nvPicPr>
        <p:blipFill>
          <a:blip r:embed="rId2"/>
          <a:srcRect/>
          <a:stretch>
            <a:fillRect/>
          </a:stretch>
        </p:blipFill>
        <p:spPr bwMode="auto">
          <a:xfrm>
            <a:off x="3714744" y="1571612"/>
            <a:ext cx="4357718" cy="4000527"/>
          </a:xfrm>
          <a:prstGeom prst="rect">
            <a:avLst/>
          </a:prstGeom>
          <a:noFill/>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22533"/>
                                        </p:tgtEl>
                                      </p:cBhvr>
                                      <p:by x="120000" y="120000"/>
                                    </p:animScale>
                                  </p:childTnLst>
                                </p:cTn>
                              </p:par>
                              <p:par>
                                <p:cTn id="7" presetID="6" presetClass="emph" presetSubtype="0" repeatCount="indefinite" fill="hold" grpId="0" nodeType="withEffect">
                                  <p:stCondLst>
                                    <p:cond delay="0"/>
                                  </p:stCondLst>
                                  <p:childTnLst>
                                    <p:animScale>
                                      <p:cBhvr>
                                        <p:cTn id="8" dur="1000" fill="hold"/>
                                        <p:tgtEl>
                                          <p:spTgt spid="22534"/>
                                        </p:tgtEl>
                                      </p:cBhvr>
                                      <p:by x="120000" y="120000"/>
                                    </p:animScale>
                                  </p:childTnLst>
                                </p:cTn>
                              </p:par>
                              <p:par>
                                <p:cTn id="9" presetID="6" presetClass="emph" presetSubtype="0" repeatCount="indefinite" fill="hold" grpId="0" nodeType="withEffect">
                                  <p:stCondLst>
                                    <p:cond delay="0"/>
                                  </p:stCondLst>
                                  <p:childTnLst>
                                    <p:animScale>
                                      <p:cBhvr>
                                        <p:cTn id="10" dur="1000" fill="hold"/>
                                        <p:tgtEl>
                                          <p:spTgt spid="22535"/>
                                        </p:tgtEl>
                                      </p:cBhvr>
                                      <p:by x="120000" y="120000"/>
                                    </p:animScale>
                                  </p:childTnLst>
                                </p:cTn>
                              </p:par>
                              <p:par>
                                <p:cTn id="11" presetID="27" presetClass="emph" presetSubtype="0" repeatCount="indefinite" fill="hold" grpId="0" nodeType="withEffect">
                                  <p:stCondLst>
                                    <p:cond delay="0"/>
                                  </p:stCondLst>
                                  <p:childTnLst>
                                    <p:animClr clrSpc="rgb" dir="cw">
                                      <p:cBhvr override="childStyle">
                                        <p:cTn id="12" dur="500" autoRev="1" fill="hold"/>
                                        <p:tgtEl>
                                          <p:spTgt spid="22537"/>
                                        </p:tgtEl>
                                        <p:attrNameLst>
                                          <p:attrName>style.color</p:attrName>
                                        </p:attrNameLst>
                                      </p:cBhvr>
                                      <p:to>
                                        <a:srgbClr val="85C2FF"/>
                                      </p:to>
                                    </p:animClr>
                                    <p:animClr clrSpc="rgb" dir="cw">
                                      <p:cBhvr>
                                        <p:cTn id="13" dur="500" autoRev="1" fill="hold"/>
                                        <p:tgtEl>
                                          <p:spTgt spid="22537"/>
                                        </p:tgtEl>
                                        <p:attrNameLst>
                                          <p:attrName>fillcolor</p:attrName>
                                        </p:attrNameLst>
                                      </p:cBhvr>
                                      <p:to>
                                        <a:srgbClr val="85C2FF"/>
                                      </p:to>
                                    </p:animClr>
                                    <p:set>
                                      <p:cBhvr>
                                        <p:cTn id="14" dur="500" autoRev="1" fill="hold"/>
                                        <p:tgtEl>
                                          <p:spTgt spid="22537"/>
                                        </p:tgtEl>
                                        <p:attrNameLst>
                                          <p:attrName>fill.type</p:attrName>
                                        </p:attrNameLst>
                                      </p:cBhvr>
                                      <p:to>
                                        <p:strVal val="solid"/>
                                      </p:to>
                                    </p:set>
                                    <p:set>
                                      <p:cBhvr>
                                        <p:cTn id="15" dur="500" autoRev="1" fill="hold"/>
                                        <p:tgtEl>
                                          <p:spTgt spid="225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P spid="22534" grpId="0"/>
      <p:bldP spid="22535" grpId="0"/>
      <p:bldP spid="225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rot="1664203">
            <a:off x="3570288" y="2079625"/>
            <a:ext cx="4319587" cy="243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ar-SA" sz="4400" b="1">
                <a:solidFill>
                  <a:srgbClr val="CC0099"/>
                </a:solidFill>
                <a:latin typeface="Arabic Typesetting" pitchFamily="66" charset="-78"/>
                <a:cs typeface="Diwani Letter" pitchFamily="2" charset="-78"/>
              </a:rPr>
              <a:t>نشكركن على حسن الأستماع والأنصات </a:t>
            </a:r>
          </a:p>
          <a:p>
            <a:pPr algn="ctr" fontAlgn="base">
              <a:spcBef>
                <a:spcPct val="50000"/>
              </a:spcBef>
              <a:spcAft>
                <a:spcPct val="0"/>
              </a:spcAft>
            </a:pPr>
            <a:r>
              <a:rPr lang="ar-SA" sz="4400" b="1">
                <a:solidFill>
                  <a:srgbClr val="CC0099"/>
                </a:solidFill>
                <a:latin typeface="Arabic Typesetting" pitchFamily="66" charset="-78"/>
                <a:cs typeface="Diwani Letter" pitchFamily="2" charset="-78"/>
              </a:rPr>
              <a:t>وفقكم الله ورعاكم</a:t>
            </a:r>
            <a:endParaRPr lang="en-US" sz="4400" b="1">
              <a:solidFill>
                <a:srgbClr val="CC0099"/>
              </a:solidFill>
              <a:latin typeface="Arabic Typesetting" pitchFamily="66" charset="-78"/>
              <a:cs typeface="Diwani Letter" pitchFamily="2" charset="-78"/>
            </a:endParaRPr>
          </a:p>
        </p:txBody>
      </p:sp>
    </p:spTree>
    <p:extLst>
      <p:ext uri="{BB962C8B-B14F-4D97-AF65-F5344CB8AC3E}">
        <p14:creationId xmlns:p14="http://schemas.microsoft.com/office/powerpoint/2010/main" val="21892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6647975"/>
      </p:ext>
    </p:extLst>
  </p:cSld>
  <p:clrMapOvr>
    <a:masterClrMapping/>
  </p:clrMapOvr>
  <p:transition spd="med">
    <p:diamond/>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434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TOSHIBA\Pictures\images2CKWM8MI.jpg"/>
          <p:cNvPicPr>
            <a:picLocks noChangeAspect="1" noChangeArrowheads="1"/>
          </p:cNvPicPr>
          <p:nvPr/>
        </p:nvPicPr>
        <p:blipFill>
          <a:blip r:embed="rId2"/>
          <a:srcRect/>
          <a:stretch>
            <a:fillRect/>
          </a:stretch>
        </p:blipFill>
        <p:spPr bwMode="auto">
          <a:xfrm>
            <a:off x="0" y="0"/>
            <a:ext cx="9144000" cy="6643710"/>
          </a:xfrm>
          <a:prstGeom prst="rect">
            <a:avLst/>
          </a:prstGeom>
          <a:noFill/>
        </p:spPr>
      </p:pic>
    </p:spTree>
  </p:cSld>
  <p:clrMapOvr>
    <a:masterClrMapping/>
  </p:clrMapOvr>
  <p:transition spd="med">
    <p:diamon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2413" cy="6858000"/>
          </a:xfrm>
          <a:prstGeom prst="rect">
            <a:avLst/>
          </a:prstGeom>
          <a:solidFill>
            <a:srgbClr val="FFCC00">
              <a:alpha val="48000"/>
            </a:srgbClr>
          </a:solidFill>
          <a:ln w="9525">
            <a:noFill/>
            <a:miter lim="800000"/>
            <a:headEnd/>
            <a:tailEnd/>
          </a:ln>
          <a:effectLst/>
        </p:spPr>
        <p:txBody>
          <a:bodyPr wrap="none" anchor="ctr"/>
          <a:lstStyle/>
          <a:p>
            <a:endParaRPr lang="ar-SA"/>
          </a:p>
        </p:txBody>
      </p:sp>
      <p:sp>
        <p:nvSpPr>
          <p:cNvPr id="3075" name="Line 3"/>
          <p:cNvSpPr>
            <a:spLocks noChangeShapeType="1"/>
          </p:cNvSpPr>
          <p:nvPr/>
        </p:nvSpPr>
        <p:spPr bwMode="auto">
          <a:xfrm>
            <a:off x="0" y="333375"/>
            <a:ext cx="9144000" cy="0"/>
          </a:xfrm>
          <a:prstGeom prst="line">
            <a:avLst/>
          </a:prstGeom>
          <a:noFill/>
          <a:ln w="9525">
            <a:solidFill>
              <a:srgbClr val="33CCFF"/>
            </a:solidFill>
            <a:round/>
            <a:headEnd/>
            <a:tailEnd/>
          </a:ln>
          <a:effectLst/>
        </p:spPr>
        <p:txBody>
          <a:bodyPr/>
          <a:lstStyle/>
          <a:p>
            <a:endParaRPr lang="ar-SA"/>
          </a:p>
        </p:txBody>
      </p:sp>
      <p:sp>
        <p:nvSpPr>
          <p:cNvPr id="3076" name="Line 4"/>
          <p:cNvSpPr>
            <a:spLocks noChangeShapeType="1"/>
          </p:cNvSpPr>
          <p:nvPr/>
        </p:nvSpPr>
        <p:spPr bwMode="auto">
          <a:xfrm>
            <a:off x="1152525" y="-25400"/>
            <a:ext cx="34925" cy="6883400"/>
          </a:xfrm>
          <a:prstGeom prst="line">
            <a:avLst/>
          </a:prstGeom>
          <a:noFill/>
          <a:ln w="9525">
            <a:solidFill>
              <a:srgbClr val="FF9900"/>
            </a:solidFill>
            <a:round/>
            <a:headEnd/>
            <a:tailEnd/>
          </a:ln>
          <a:effectLst/>
        </p:spPr>
        <p:txBody>
          <a:bodyPr/>
          <a:lstStyle/>
          <a:p>
            <a:endParaRPr lang="ar-SA"/>
          </a:p>
        </p:txBody>
      </p:sp>
      <p:sp>
        <p:nvSpPr>
          <p:cNvPr id="3077" name="Rectangle 5"/>
          <p:cNvSpPr>
            <a:spLocks noChangeArrowheads="1"/>
          </p:cNvSpPr>
          <p:nvPr/>
        </p:nvSpPr>
        <p:spPr bwMode="auto">
          <a:xfrm>
            <a:off x="2610557" y="6014327"/>
            <a:ext cx="1081088" cy="503238"/>
          </a:xfrm>
          <a:prstGeom prst="rect">
            <a:avLst/>
          </a:prstGeom>
          <a:solidFill>
            <a:schemeClr val="bg2">
              <a:alpha val="30000"/>
            </a:schemeClr>
          </a:solidFill>
          <a:ln w="9525">
            <a:noFill/>
            <a:miter lim="800000"/>
            <a:headEnd/>
            <a:tailEnd/>
          </a:ln>
          <a:effectLst/>
        </p:spPr>
        <p:txBody>
          <a:bodyPr wrap="none" anchor="ctr"/>
          <a:lstStyle/>
          <a:p>
            <a:endParaRPr lang="ar-SA"/>
          </a:p>
        </p:txBody>
      </p:sp>
      <p:sp>
        <p:nvSpPr>
          <p:cNvPr id="3078" name="Rectangle 6"/>
          <p:cNvSpPr>
            <a:spLocks noChangeArrowheads="1"/>
          </p:cNvSpPr>
          <p:nvPr/>
        </p:nvSpPr>
        <p:spPr bwMode="auto">
          <a:xfrm>
            <a:off x="3918098" y="6265946"/>
            <a:ext cx="1081088" cy="430212"/>
          </a:xfrm>
          <a:prstGeom prst="rect">
            <a:avLst/>
          </a:prstGeom>
          <a:solidFill>
            <a:srgbClr val="FFCC00"/>
          </a:solidFill>
          <a:ln w="9525">
            <a:noFill/>
            <a:miter lim="800000"/>
            <a:headEnd/>
            <a:tailEnd/>
          </a:ln>
          <a:effectLst/>
        </p:spPr>
        <p:txBody>
          <a:bodyPr wrap="none" anchor="ctr"/>
          <a:lstStyle/>
          <a:p>
            <a:endParaRPr lang="ar-SA"/>
          </a:p>
        </p:txBody>
      </p:sp>
      <p:sp>
        <p:nvSpPr>
          <p:cNvPr id="3079" name="Rectangle 7"/>
          <p:cNvSpPr>
            <a:spLocks noChangeArrowheads="1"/>
          </p:cNvSpPr>
          <p:nvPr/>
        </p:nvSpPr>
        <p:spPr bwMode="auto">
          <a:xfrm>
            <a:off x="5413001" y="6289675"/>
            <a:ext cx="865187" cy="358775"/>
          </a:xfrm>
          <a:prstGeom prst="rect">
            <a:avLst/>
          </a:prstGeom>
          <a:solidFill>
            <a:schemeClr val="bg1">
              <a:alpha val="55000"/>
            </a:schemeClr>
          </a:solidFill>
          <a:ln w="9525">
            <a:noFill/>
            <a:miter lim="800000"/>
            <a:headEnd/>
            <a:tailEnd/>
          </a:ln>
          <a:effectLst/>
        </p:spPr>
        <p:txBody>
          <a:bodyPr wrap="none" anchor="ctr"/>
          <a:lstStyle/>
          <a:p>
            <a:endParaRPr lang="ar-SA"/>
          </a:p>
        </p:txBody>
      </p:sp>
      <p:sp>
        <p:nvSpPr>
          <p:cNvPr id="3080" name="Rectangle 8"/>
          <p:cNvSpPr>
            <a:spLocks noChangeArrowheads="1"/>
          </p:cNvSpPr>
          <p:nvPr/>
        </p:nvSpPr>
        <p:spPr bwMode="auto">
          <a:xfrm>
            <a:off x="179388" y="6165850"/>
            <a:ext cx="863600" cy="431800"/>
          </a:xfrm>
          <a:prstGeom prst="rect">
            <a:avLst/>
          </a:prstGeom>
          <a:solidFill>
            <a:srgbClr val="FF9900">
              <a:alpha val="45000"/>
            </a:srgbClr>
          </a:solidFill>
          <a:ln w="9525">
            <a:noFill/>
            <a:miter lim="800000"/>
            <a:headEnd/>
            <a:tailEnd/>
          </a:ln>
          <a:effectLst/>
        </p:spPr>
        <p:txBody>
          <a:bodyPr wrap="none" anchor="ctr"/>
          <a:lstStyle/>
          <a:p>
            <a:endParaRPr lang="ar-SA"/>
          </a:p>
        </p:txBody>
      </p:sp>
      <p:sp>
        <p:nvSpPr>
          <p:cNvPr id="3081" name="Rectangle 9"/>
          <p:cNvSpPr>
            <a:spLocks noChangeArrowheads="1"/>
          </p:cNvSpPr>
          <p:nvPr/>
        </p:nvSpPr>
        <p:spPr bwMode="auto">
          <a:xfrm>
            <a:off x="1331913" y="5876925"/>
            <a:ext cx="1008062" cy="431800"/>
          </a:xfrm>
          <a:prstGeom prst="rect">
            <a:avLst/>
          </a:prstGeom>
          <a:solidFill>
            <a:schemeClr val="bg1">
              <a:alpha val="55000"/>
            </a:schemeClr>
          </a:solidFill>
          <a:ln w="9525">
            <a:noFill/>
            <a:miter lim="800000"/>
            <a:headEnd/>
            <a:tailEnd/>
          </a:ln>
          <a:effectLst/>
        </p:spPr>
        <p:txBody>
          <a:bodyPr wrap="none" anchor="ctr"/>
          <a:lstStyle/>
          <a:p>
            <a:endParaRPr lang="ar-SA"/>
          </a:p>
        </p:txBody>
      </p:sp>
      <p:sp>
        <p:nvSpPr>
          <p:cNvPr id="3083" name="Oval 11"/>
          <p:cNvSpPr>
            <a:spLocks noChangeArrowheads="1"/>
          </p:cNvSpPr>
          <p:nvPr/>
        </p:nvSpPr>
        <p:spPr bwMode="auto">
          <a:xfrm>
            <a:off x="3357554" y="785795"/>
            <a:ext cx="5535621" cy="3714776"/>
          </a:xfrm>
          <a:prstGeom prst="ellipse">
            <a:avLst/>
          </a:prstGeom>
          <a:solidFill>
            <a:schemeClr val="accent1">
              <a:alpha val="44000"/>
            </a:schemeClr>
          </a:solidFill>
          <a:ln w="9525">
            <a:noFill/>
            <a:round/>
            <a:headEnd/>
            <a:tailEnd/>
          </a:ln>
          <a:effectLst/>
        </p:spPr>
        <p:txBody>
          <a:bodyPr wrap="none" anchor="ctr"/>
          <a:lstStyle/>
          <a:p>
            <a:endParaRPr lang="ar-SA"/>
          </a:p>
        </p:txBody>
      </p:sp>
      <p:sp>
        <p:nvSpPr>
          <p:cNvPr id="3084" name="Oval 12"/>
          <p:cNvSpPr>
            <a:spLocks noChangeArrowheads="1"/>
          </p:cNvSpPr>
          <p:nvPr/>
        </p:nvSpPr>
        <p:spPr bwMode="auto">
          <a:xfrm>
            <a:off x="312318" y="406625"/>
            <a:ext cx="8580857" cy="5756314"/>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t>المملكة العربية السعودية </a:t>
            </a:r>
            <a:b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br>
            <a: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t>وزارة التعليم </a:t>
            </a:r>
            <a:b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br>
            <a: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t>الادارة العامة التعليم بمحافظة الطائف </a:t>
            </a:r>
            <a:br>
              <a:rPr lang="ar-SA" sz="54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rPr>
            </a:br>
            <a:endParaRPr lang="ar-SA" sz="4000" b="1" dirty="0">
              <a:ln w="11430"/>
              <a:solidFill>
                <a:schemeClr val="accent4">
                  <a:lumMod val="50000"/>
                </a:schemeClr>
              </a:solidFill>
              <a:effectLst>
                <a:outerShdw blurRad="50800" dist="39000" dir="5460000" algn="tl">
                  <a:srgbClr val="000000">
                    <a:alpha val="38000"/>
                  </a:srgbClr>
                </a:outerShdw>
              </a:effectLst>
              <a:latin typeface="Aldhabi" panose="01000000000000000000" pitchFamily="2" charset="-78"/>
              <a:ea typeface="Microsoft Sans Serif" panose="020B0604020202020204" pitchFamily="34" charset="0"/>
              <a:cs typeface="Aldhabi" panose="01000000000000000000" pitchFamily="2" charset="-78"/>
            </a:endParaRPr>
          </a:p>
          <a:p>
            <a:endParaRPr lang="ar-SA" b="1" dirty="0">
              <a:ln w="11430"/>
              <a:effectLst>
                <a:outerShdw blurRad="50800" dist="39000" dir="5460000" algn="tl">
                  <a:srgbClr val="000000">
                    <a:alpha val="38000"/>
                  </a:srgbClr>
                </a:outerShdw>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endParaRPr lang="ar-SA" b="1" dirty="0">
              <a:ln w="11430"/>
              <a:effectLst>
                <a:outerShdw blurRad="50800" dist="39000" dir="5460000" algn="tl">
                  <a:srgbClr val="000000">
                    <a:alpha val="38000"/>
                  </a:srgbClr>
                </a:outerShdw>
              </a:effectLst>
              <a:cs typeface="mohammad bold art 1" pitchFamily="2" charset="-78"/>
            </a:endParaRPr>
          </a:p>
          <a:p>
            <a:endParaRPr lang="ar-SA" dirty="0"/>
          </a:p>
        </p:txBody>
      </p:sp>
      <p:pic>
        <p:nvPicPr>
          <p:cNvPr id="3086" name="Picture 14" descr="loveshower"/>
          <p:cNvPicPr>
            <a:picLocks noGrp="1" noChangeAspect="1" noChangeArrowheads="1" noCrop="1"/>
          </p:cNvPicPr>
          <p:nvPr>
            <p:ph sz="half" idx="1"/>
          </p:nvPr>
        </p:nvPicPr>
        <p:blipFill>
          <a:blip r:embed="rId3"/>
          <a:srcRect/>
          <a:stretch>
            <a:fillRect/>
          </a:stretch>
        </p:blipFill>
        <p:spPr>
          <a:xfrm>
            <a:off x="1022268" y="5262563"/>
            <a:ext cx="1584325" cy="1471613"/>
          </a:xfrm>
          <a:noFill/>
          <a:ln/>
        </p:spPr>
      </p:pic>
      <p:pic>
        <p:nvPicPr>
          <p:cNvPr id="2" name="صورة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0101" y="4234009"/>
            <a:ext cx="2377082" cy="1425692"/>
          </a:xfrm>
          <a:prstGeom prst="rect">
            <a:avLst/>
          </a:prstGeom>
        </p:spPr>
      </p:pic>
      <p:pic>
        <p:nvPicPr>
          <p:cNvPr id="16" name="صورة 15"/>
          <p:cNvPicPr/>
          <p:nvPr/>
        </p:nvPicPr>
        <p:blipFill>
          <a:blip r:embed="rId5" cstate="print">
            <a:extLst>
              <a:ext uri="{28A0092B-C50C-407E-A947-70E740481C1C}">
                <a14:useLocalDpi xmlns:a14="http://schemas.microsoft.com/office/drawing/2010/main" val="0"/>
              </a:ext>
            </a:extLst>
          </a:blip>
          <a:srcRect l="40738" t="33646" r="40858" b="60184"/>
          <a:stretch>
            <a:fillRect/>
          </a:stretch>
        </p:blipFill>
        <p:spPr bwMode="auto">
          <a:xfrm>
            <a:off x="6115129" y="1700808"/>
            <a:ext cx="2160240" cy="1584176"/>
          </a:xfrm>
          <a:prstGeom prst="rect">
            <a:avLst/>
          </a:prstGeom>
          <a:noFill/>
        </p:spPr>
      </p:pic>
      <p:pic>
        <p:nvPicPr>
          <p:cNvPr id="17" name="صورة 16"/>
          <p:cNvPicPr/>
          <p:nvPr/>
        </p:nvPicPr>
        <p:blipFill rotWithShape="1">
          <a:blip r:embed="rId6" cstate="print">
            <a:extLst>
              <a:ext uri="{28A0092B-C50C-407E-A947-70E740481C1C}">
                <a14:useLocalDpi xmlns:a14="http://schemas.microsoft.com/office/drawing/2010/main" val="0"/>
              </a:ext>
            </a:extLst>
          </a:blip>
          <a:srcRect l="82679" t="87954" r="2436" b="861"/>
          <a:stretch/>
        </p:blipFill>
        <p:spPr bwMode="auto">
          <a:xfrm>
            <a:off x="1152525" y="1700808"/>
            <a:ext cx="1584399" cy="1261960"/>
          </a:xfrm>
          <a:prstGeom prst="rect">
            <a:avLst/>
          </a:prstGeom>
          <a:ln>
            <a:noFill/>
          </a:ln>
          <a:extLst>
            <a:ext uri="{53640926-AAD7-44D8-BBD7-CCE9431645EC}">
              <a14:shadowObscured xmlns:a14="http://schemas.microsoft.com/office/drawing/2010/main"/>
            </a:ext>
          </a:extLst>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hold" grpId="0" nodeType="withEffect">
                                  <p:stCondLst>
                                    <p:cond delay="0"/>
                                  </p:stCondLst>
                                  <p:childTnLst>
                                    <p:animClr clrSpc="rgb" dir="cw">
                                      <p:cBhvr override="childStyle">
                                        <p:cTn id="6" dur="500" autoRev="1" fill="hold"/>
                                        <p:tgtEl>
                                          <p:spTgt spid="3077"/>
                                        </p:tgtEl>
                                        <p:attrNameLst>
                                          <p:attrName>style.color</p:attrName>
                                        </p:attrNameLst>
                                      </p:cBhvr>
                                      <p:to>
                                        <a:schemeClr val="accent1"/>
                                      </p:to>
                                    </p:animClr>
                                    <p:animClr clrSpc="rgb" dir="cw">
                                      <p:cBhvr>
                                        <p:cTn id="7" dur="500" autoRev="1" fill="hold"/>
                                        <p:tgtEl>
                                          <p:spTgt spid="3077"/>
                                        </p:tgtEl>
                                        <p:attrNameLst>
                                          <p:attrName>fillcolor</p:attrName>
                                        </p:attrNameLst>
                                      </p:cBhvr>
                                      <p:to>
                                        <a:schemeClr val="accent1"/>
                                      </p:to>
                                    </p:animClr>
                                    <p:set>
                                      <p:cBhvr>
                                        <p:cTn id="8" dur="500" autoRev="1" fill="hold"/>
                                        <p:tgtEl>
                                          <p:spTgt spid="3077"/>
                                        </p:tgtEl>
                                        <p:attrNameLst>
                                          <p:attrName>fill.type</p:attrName>
                                        </p:attrNameLst>
                                      </p:cBhvr>
                                      <p:to>
                                        <p:strVal val="solid"/>
                                      </p:to>
                                    </p:set>
                                    <p:set>
                                      <p:cBhvr>
                                        <p:cTn id="9" dur="500" autoRev="1" fill="hold"/>
                                        <p:tgtEl>
                                          <p:spTgt spid="3077"/>
                                        </p:tgtEl>
                                        <p:attrNameLst>
                                          <p:attrName>fill.on</p:attrName>
                                        </p:attrNameLst>
                                      </p:cBhvr>
                                      <p:to>
                                        <p:strVal val="true"/>
                                      </p:to>
                                    </p:set>
                                  </p:childTnLst>
                                </p:cTn>
                              </p:par>
                              <p:par>
                                <p:cTn id="10" presetID="27" presetClass="emph" presetSubtype="0" repeatCount="indefinite" fill="hold" grpId="0" nodeType="withEffect">
                                  <p:stCondLst>
                                    <p:cond delay="0"/>
                                  </p:stCondLst>
                                  <p:childTnLst>
                                    <p:animClr clrSpc="rgb" dir="cw">
                                      <p:cBhvr override="childStyle">
                                        <p:cTn id="11" dur="500" autoRev="1" fill="hold"/>
                                        <p:tgtEl>
                                          <p:spTgt spid="3078"/>
                                        </p:tgtEl>
                                        <p:attrNameLst>
                                          <p:attrName>style.color</p:attrName>
                                        </p:attrNameLst>
                                      </p:cBhvr>
                                      <p:to>
                                        <a:srgbClr val="FFEFDF"/>
                                      </p:to>
                                    </p:animClr>
                                    <p:animClr clrSpc="rgb" dir="cw">
                                      <p:cBhvr>
                                        <p:cTn id="12" dur="500" autoRev="1" fill="hold"/>
                                        <p:tgtEl>
                                          <p:spTgt spid="3078"/>
                                        </p:tgtEl>
                                        <p:attrNameLst>
                                          <p:attrName>fillcolor</p:attrName>
                                        </p:attrNameLst>
                                      </p:cBhvr>
                                      <p:to>
                                        <a:srgbClr val="FFEFDF"/>
                                      </p:to>
                                    </p:animClr>
                                    <p:set>
                                      <p:cBhvr>
                                        <p:cTn id="13" dur="500" autoRev="1" fill="hold"/>
                                        <p:tgtEl>
                                          <p:spTgt spid="3078"/>
                                        </p:tgtEl>
                                        <p:attrNameLst>
                                          <p:attrName>fill.type</p:attrName>
                                        </p:attrNameLst>
                                      </p:cBhvr>
                                      <p:to>
                                        <p:strVal val="solid"/>
                                      </p:to>
                                    </p:set>
                                    <p:set>
                                      <p:cBhvr>
                                        <p:cTn id="14" dur="500" autoRev="1" fill="hold"/>
                                        <p:tgtEl>
                                          <p:spTgt spid="3078"/>
                                        </p:tgtEl>
                                        <p:attrNameLst>
                                          <p:attrName>fill.on</p:attrName>
                                        </p:attrNameLst>
                                      </p:cBhvr>
                                      <p:to>
                                        <p:strVal val="true"/>
                                      </p:to>
                                    </p:set>
                                  </p:childTnLst>
                                </p:cTn>
                              </p:par>
                              <p:par>
                                <p:cTn id="15" presetID="27" presetClass="emph" presetSubtype="0" repeatCount="indefinite" fill="hold" grpId="0" nodeType="withEffect">
                                  <p:stCondLst>
                                    <p:cond delay="0"/>
                                  </p:stCondLst>
                                  <p:childTnLst>
                                    <p:animClr clrSpc="rgb" dir="cw">
                                      <p:cBhvr override="childStyle">
                                        <p:cTn id="16" dur="500" autoRev="1" fill="hold"/>
                                        <p:tgtEl>
                                          <p:spTgt spid="3079"/>
                                        </p:tgtEl>
                                        <p:attrNameLst>
                                          <p:attrName>style.color</p:attrName>
                                        </p:attrNameLst>
                                      </p:cBhvr>
                                      <p:to>
                                        <a:srgbClr val="C9FFFF"/>
                                      </p:to>
                                    </p:animClr>
                                    <p:animClr clrSpc="rgb" dir="cw">
                                      <p:cBhvr>
                                        <p:cTn id="17" dur="500" autoRev="1" fill="hold"/>
                                        <p:tgtEl>
                                          <p:spTgt spid="3079"/>
                                        </p:tgtEl>
                                        <p:attrNameLst>
                                          <p:attrName>fillcolor</p:attrName>
                                        </p:attrNameLst>
                                      </p:cBhvr>
                                      <p:to>
                                        <a:srgbClr val="C9FFFF"/>
                                      </p:to>
                                    </p:animClr>
                                    <p:set>
                                      <p:cBhvr>
                                        <p:cTn id="18" dur="500" autoRev="1" fill="hold"/>
                                        <p:tgtEl>
                                          <p:spTgt spid="3079"/>
                                        </p:tgtEl>
                                        <p:attrNameLst>
                                          <p:attrName>fill.type</p:attrName>
                                        </p:attrNameLst>
                                      </p:cBhvr>
                                      <p:to>
                                        <p:strVal val="solid"/>
                                      </p:to>
                                    </p:set>
                                    <p:set>
                                      <p:cBhvr>
                                        <p:cTn id="19" dur="500" autoRev="1" fill="hold"/>
                                        <p:tgtEl>
                                          <p:spTgt spid="3079"/>
                                        </p:tgtEl>
                                        <p:attrNameLst>
                                          <p:attrName>fill.on</p:attrName>
                                        </p:attrNameLst>
                                      </p:cBhvr>
                                      <p:to>
                                        <p:strVal val="true"/>
                                      </p:to>
                                    </p:set>
                                  </p:childTnLst>
                                </p:cTn>
                              </p:par>
                              <p:par>
                                <p:cTn id="20" presetID="27" presetClass="emph" presetSubtype="0" repeatCount="indefinite" fill="hold" grpId="0" nodeType="withEffect">
                                  <p:stCondLst>
                                    <p:cond delay="0"/>
                                  </p:stCondLst>
                                  <p:childTnLst>
                                    <p:animClr clrSpc="rgb" dir="cw">
                                      <p:cBhvr override="childStyle">
                                        <p:cTn id="21" dur="500" autoRev="1" fill="hold"/>
                                        <p:tgtEl>
                                          <p:spTgt spid="3080"/>
                                        </p:tgtEl>
                                        <p:attrNameLst>
                                          <p:attrName>style.color</p:attrName>
                                        </p:attrNameLst>
                                      </p:cBhvr>
                                      <p:to>
                                        <a:srgbClr val="FFEFDF"/>
                                      </p:to>
                                    </p:animClr>
                                    <p:animClr clrSpc="rgb" dir="cw">
                                      <p:cBhvr>
                                        <p:cTn id="22" dur="500" autoRev="1" fill="hold"/>
                                        <p:tgtEl>
                                          <p:spTgt spid="3080"/>
                                        </p:tgtEl>
                                        <p:attrNameLst>
                                          <p:attrName>fillcolor</p:attrName>
                                        </p:attrNameLst>
                                      </p:cBhvr>
                                      <p:to>
                                        <a:srgbClr val="FFEFDF"/>
                                      </p:to>
                                    </p:animClr>
                                    <p:set>
                                      <p:cBhvr>
                                        <p:cTn id="23" dur="500" autoRev="1" fill="hold"/>
                                        <p:tgtEl>
                                          <p:spTgt spid="3080"/>
                                        </p:tgtEl>
                                        <p:attrNameLst>
                                          <p:attrName>fill.type</p:attrName>
                                        </p:attrNameLst>
                                      </p:cBhvr>
                                      <p:to>
                                        <p:strVal val="solid"/>
                                      </p:to>
                                    </p:set>
                                    <p:set>
                                      <p:cBhvr>
                                        <p:cTn id="24" dur="500" autoRev="1" fill="hold"/>
                                        <p:tgtEl>
                                          <p:spTgt spid="3080"/>
                                        </p:tgtEl>
                                        <p:attrNameLst>
                                          <p:attrName>fill.on</p:attrName>
                                        </p:attrNameLst>
                                      </p:cBhvr>
                                      <p:to>
                                        <p:strVal val="true"/>
                                      </p:to>
                                    </p:set>
                                  </p:childTnLst>
                                </p:cTn>
                              </p:par>
                              <p:par>
                                <p:cTn id="25" presetID="27" presetClass="emph" presetSubtype="0" repeatCount="indefinite" fill="hold" grpId="0" nodeType="withEffect">
                                  <p:stCondLst>
                                    <p:cond delay="0"/>
                                  </p:stCondLst>
                                  <p:childTnLst>
                                    <p:animClr clrSpc="rgb" dir="cw">
                                      <p:cBhvr override="childStyle">
                                        <p:cTn id="26" dur="500" autoRev="1" fill="hold"/>
                                        <p:tgtEl>
                                          <p:spTgt spid="3081"/>
                                        </p:tgtEl>
                                        <p:attrNameLst>
                                          <p:attrName>style.color</p:attrName>
                                        </p:attrNameLst>
                                      </p:cBhvr>
                                      <p:to>
                                        <a:srgbClr val="C9FFFF"/>
                                      </p:to>
                                    </p:animClr>
                                    <p:animClr clrSpc="rgb" dir="cw">
                                      <p:cBhvr>
                                        <p:cTn id="27" dur="500" autoRev="1" fill="hold"/>
                                        <p:tgtEl>
                                          <p:spTgt spid="3081"/>
                                        </p:tgtEl>
                                        <p:attrNameLst>
                                          <p:attrName>fillcolor</p:attrName>
                                        </p:attrNameLst>
                                      </p:cBhvr>
                                      <p:to>
                                        <a:srgbClr val="C9FFFF"/>
                                      </p:to>
                                    </p:animClr>
                                    <p:set>
                                      <p:cBhvr>
                                        <p:cTn id="28" dur="500" autoRev="1" fill="hold"/>
                                        <p:tgtEl>
                                          <p:spTgt spid="3081"/>
                                        </p:tgtEl>
                                        <p:attrNameLst>
                                          <p:attrName>fill.type</p:attrName>
                                        </p:attrNameLst>
                                      </p:cBhvr>
                                      <p:to>
                                        <p:strVal val="solid"/>
                                      </p:to>
                                    </p:set>
                                    <p:set>
                                      <p:cBhvr>
                                        <p:cTn id="29" dur="500" autoRev="1" fill="hold"/>
                                        <p:tgtEl>
                                          <p:spTgt spid="3081"/>
                                        </p:tgtEl>
                                        <p:attrNameLst>
                                          <p:attrName>fill.on</p:attrName>
                                        </p:attrNameLst>
                                      </p:cBhvr>
                                      <p:to>
                                        <p:strVal val="true"/>
                                      </p:to>
                                    </p:set>
                                  </p:childTnLst>
                                </p:cTn>
                              </p:par>
                              <p:par>
                                <p:cTn id="30" presetID="0" presetClass="path" presetSubtype="0" repeatCount="indefinite" accel="50000" decel="50000" fill="hold" grpId="0" nodeType="withEffect">
                                  <p:stCondLst>
                                    <p:cond delay="0"/>
                                  </p:stCondLst>
                                  <p:childTnLst>
                                    <p:animMotion origin="layout" path="M 2.5E-6 -3.68932E-6 L 2.5E-6 1.25821 " pathEditMode="relative" ptsTypes="AA">
                                      <p:cBhvr>
                                        <p:cTn id="31" dur="2000" fill="hold"/>
                                        <p:tgtEl>
                                          <p:spTgt spid="3075"/>
                                        </p:tgtEl>
                                        <p:attrNameLst>
                                          <p:attrName>ppt_x</p:attrName>
                                          <p:attrName>ppt_y</p:attrName>
                                        </p:attrNameLst>
                                      </p:cBhvr>
                                    </p:animMotion>
                                  </p:childTnLst>
                                </p:cTn>
                              </p:par>
                              <p:par>
                                <p:cTn id="32" presetID="0" presetClass="path" presetSubtype="0" repeatCount="indefinite" accel="50000" decel="50000" fill="hold" grpId="0" nodeType="withEffect">
                                  <p:stCondLst>
                                    <p:cond delay="0"/>
                                  </p:stCondLst>
                                  <p:childTnLst>
                                    <p:animMotion origin="layout" path="M 2.77778E-7 -6.81461E-6 L 1.14983 -0.01041 " pathEditMode="relative" ptsTypes="AA">
                                      <p:cBhvr>
                                        <p:cTn id="33" dur="2000" fill="hold"/>
                                        <p:tgtEl>
                                          <p:spTgt spid="3076"/>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3086"/>
                                        </p:tgtEl>
                                        <p:attrNameLst>
                                          <p:attrName>style.visibility</p:attrName>
                                        </p:attrNameLst>
                                      </p:cBhvr>
                                      <p:to>
                                        <p:strVal val="visible"/>
                                      </p:to>
                                    </p:set>
                                    <p:anim calcmode="lin" valueType="num">
                                      <p:cBhvr>
                                        <p:cTn id="38" dur="1000" fill="hold"/>
                                        <p:tgtEl>
                                          <p:spTgt spid="3086"/>
                                        </p:tgtEl>
                                        <p:attrNameLst>
                                          <p:attrName>ppt_w</p:attrName>
                                        </p:attrNameLst>
                                      </p:cBhvr>
                                      <p:tavLst>
                                        <p:tav tm="0">
                                          <p:val>
                                            <p:strVal val="#ppt_w*0.70"/>
                                          </p:val>
                                        </p:tav>
                                        <p:tav tm="100000">
                                          <p:val>
                                            <p:strVal val="#ppt_w"/>
                                          </p:val>
                                        </p:tav>
                                      </p:tavLst>
                                    </p:anim>
                                    <p:anim calcmode="lin" valueType="num">
                                      <p:cBhvr>
                                        <p:cTn id="39" dur="1000" fill="hold"/>
                                        <p:tgtEl>
                                          <p:spTgt spid="3086"/>
                                        </p:tgtEl>
                                        <p:attrNameLst>
                                          <p:attrName>ppt_h</p:attrName>
                                        </p:attrNameLst>
                                      </p:cBhvr>
                                      <p:tavLst>
                                        <p:tav tm="0">
                                          <p:val>
                                            <p:strVal val="#ppt_h"/>
                                          </p:val>
                                        </p:tav>
                                        <p:tav tm="100000">
                                          <p:val>
                                            <p:strVal val="#ppt_h"/>
                                          </p:val>
                                        </p:tav>
                                      </p:tavLst>
                                    </p:anim>
                                    <p:animEffect transition="in" filter="fade">
                                      <p:cBhvr>
                                        <p:cTn id="40" dur="1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animBg="1"/>
      <p:bldP spid="3077" grpId="0" animBg="1"/>
      <p:bldP spid="3078" grpId="0" animBg="1"/>
      <p:bldP spid="3079" grpId="0" animBg="1"/>
      <p:bldP spid="3080" grpId="0" animBg="1"/>
      <p:bldP spid="30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62209" y="-152037"/>
            <a:ext cx="9144000" cy="6572272"/>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endParaRPr lang="ar-SA" sz="4000" dirty="0">
              <a:solidFill>
                <a:srgbClr val="FF0000"/>
              </a:solidFill>
            </a:endParaRPr>
          </a:p>
        </p:txBody>
      </p:sp>
      <p:pic>
        <p:nvPicPr>
          <p:cNvPr id="4" name="Picture 10" descr="x1piYkpqHC_35nDxYWjQejxdEvHW1uy8HAk4L2JK1WeclmqCcB70RwDY1ocoJOtX4DSd27oXbhpe89BNr5ZR11EW5K7Lcci0YlkL"/>
          <p:cNvPicPr>
            <a:picLocks noChangeAspect="1" noChangeArrowheads="1"/>
          </p:cNvPicPr>
          <p:nvPr/>
        </p:nvPicPr>
        <p:blipFill>
          <a:blip r:embed="rId2"/>
          <a:srcRect/>
          <a:stretch>
            <a:fillRect/>
          </a:stretch>
        </p:blipFill>
        <p:spPr bwMode="auto">
          <a:xfrm>
            <a:off x="65330" y="-152037"/>
            <a:ext cx="9174270" cy="6586518"/>
          </a:xfrm>
          <a:prstGeom prst="rect">
            <a:avLst/>
          </a:prstGeom>
          <a:noFill/>
          <a:ln w="9525">
            <a:noFill/>
            <a:miter lim="800000"/>
            <a:headEnd/>
            <a:tailEnd/>
          </a:ln>
        </p:spPr>
      </p:pic>
      <p:sp>
        <p:nvSpPr>
          <p:cNvPr id="2" name="مستطيل 1"/>
          <p:cNvSpPr/>
          <p:nvPr/>
        </p:nvSpPr>
        <p:spPr>
          <a:xfrm>
            <a:off x="3065168" y="632843"/>
            <a:ext cx="6174432" cy="5016758"/>
          </a:xfrm>
          <a:prstGeom prst="rect">
            <a:avLst/>
          </a:prstGeom>
        </p:spPr>
        <p:txBody>
          <a:bodyPr wrap="square">
            <a:spAutoFit/>
          </a:bodyPr>
          <a:lstStyle/>
          <a:p>
            <a:pPr algn="ctr"/>
            <a:r>
              <a:rPr lang="ar-SA" sz="8000" dirty="0">
                <a:solidFill>
                  <a:srgbClr val="00B050"/>
                </a:solidFill>
                <a:latin typeface="Aldhabi" panose="01000000000000000000" pitchFamily="2" charset="-78"/>
                <a:cs typeface="Aldhabi" panose="01000000000000000000" pitchFamily="2" charset="-78"/>
              </a:rPr>
              <a:t>نرحب بكل الحب والتقدير </a:t>
            </a:r>
          </a:p>
          <a:p>
            <a:pPr algn="ctr"/>
            <a:r>
              <a:rPr lang="ar-SA" sz="8000" dirty="0">
                <a:solidFill>
                  <a:srgbClr val="00B050"/>
                </a:solidFill>
                <a:latin typeface="Aldhabi" panose="01000000000000000000" pitchFamily="2" charset="-78"/>
                <a:cs typeface="Aldhabi" panose="01000000000000000000" pitchFamily="2" charset="-78"/>
              </a:rPr>
              <a:t>المشرفة التربوية : تغريد السالمي </a:t>
            </a:r>
          </a:p>
          <a:p>
            <a:pPr algn="ctr"/>
            <a:r>
              <a:rPr lang="ar-SA" sz="8000" dirty="0">
                <a:solidFill>
                  <a:srgbClr val="00B050"/>
                </a:solidFill>
                <a:latin typeface="Aldhabi" panose="01000000000000000000" pitchFamily="2" charset="-78"/>
                <a:cs typeface="Aldhabi" panose="01000000000000000000" pitchFamily="2" charset="-78"/>
              </a:rPr>
              <a:t>قائدة المدرسة : زكية الهذلي</a:t>
            </a:r>
          </a:p>
          <a:p>
            <a:pPr algn="ctr"/>
            <a:r>
              <a:rPr lang="ar-SA" sz="8000" dirty="0">
                <a:solidFill>
                  <a:srgbClr val="00B050"/>
                </a:solidFill>
                <a:latin typeface="Aldhabi" panose="01000000000000000000" pitchFamily="2" charset="-78"/>
                <a:cs typeface="Aldhabi" panose="01000000000000000000" pitchFamily="2" charset="-78"/>
              </a:rPr>
              <a:t>فحياكن الله جميعا ً </a:t>
            </a:r>
          </a:p>
        </p:txBody>
      </p:sp>
    </p:spTree>
  </p:cSld>
  <p:clrMapOvr>
    <a:masterClrMapping/>
  </p:clrMapOvr>
  <p:transition spd="med">
    <p:diamon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defRPr/>
            </a:pPr>
            <a:endParaRPr lang="ar-SA" dirty="0">
              <a:solidFill>
                <a:prstClr val="white"/>
              </a:solidFill>
            </a:endParaRPr>
          </a:p>
        </p:txBody>
      </p:sp>
      <p:sp>
        <p:nvSpPr>
          <p:cNvPr id="4" name="مربع نص 3"/>
          <p:cNvSpPr txBox="1"/>
          <p:nvPr/>
        </p:nvSpPr>
        <p:spPr>
          <a:xfrm>
            <a:off x="1285852" y="1484784"/>
            <a:ext cx="6858016" cy="4401205"/>
          </a:xfrm>
          <a:prstGeom prst="rect">
            <a:avLst/>
          </a:prstGeom>
          <a:solidFill>
            <a:schemeClr val="accent1">
              <a:lumMod val="40000"/>
              <a:lumOff val="60000"/>
            </a:schemeClr>
          </a:solidFill>
          <a:scene3d>
            <a:camera prst="orthographicFront" fov="0">
              <a:rot lat="0" lon="0" rev="0"/>
            </a:camera>
            <a:lightRig rig="glow" dir="t">
              <a:rot lat="0" lon="0" rev="4800000"/>
            </a:lightRig>
          </a:scene3d>
          <a:sp3d prstMaterial="powder">
            <a:bevelT w="50800" h="50800" prst="angle"/>
            <a:contourClr>
              <a:schemeClr val="accent2"/>
            </a:contourClr>
          </a:sp3d>
        </p:spPr>
        <p:style>
          <a:lnRef idx="0">
            <a:schemeClr val="accent2"/>
          </a:lnRef>
          <a:fillRef idx="3">
            <a:schemeClr val="accent2"/>
          </a:fillRef>
          <a:effectRef idx="3">
            <a:schemeClr val="accent2"/>
          </a:effectRef>
          <a:fontRef idx="minor">
            <a:schemeClr val="lt1"/>
          </a:fontRef>
        </p:style>
        <p:txBody>
          <a:bodyPr rtlCol="1">
            <a:spAutoFit/>
          </a:bodyPr>
          <a:lstStyle/>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 التحدث بصوت منخفض</a:t>
            </a:r>
          </a:p>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 الالتزام بالحضور في الوقت المحدد. </a:t>
            </a:r>
          </a:p>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 عدم فتح الميكروفون من دون إذن المعلمة</a:t>
            </a:r>
          </a:p>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رفع اليد عند المشاركة  </a:t>
            </a:r>
          </a:p>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 تحضير الأدوات المدرسية .</a:t>
            </a:r>
          </a:p>
          <a:p>
            <a:pPr>
              <a:buFontTx/>
              <a:buBlip>
                <a:blip/>
              </a:buBlip>
              <a:defRPr/>
            </a:pPr>
            <a:r>
              <a:rPr lang="ar-SA" sz="4000" b="1" dirty="0">
                <a:solidFill>
                  <a:srgbClr val="002060"/>
                </a:solidFill>
                <a:effectLst>
                  <a:glow rad="228600">
                    <a:srgbClr val="4BACC6">
                      <a:satMod val="175000"/>
                      <a:alpha val="40000"/>
                    </a:srgbClr>
                  </a:glow>
                </a:effectLst>
                <a:latin typeface="Arial" pitchFamily="34" charset="0"/>
              </a:rPr>
              <a:t> وضوح دور كل عضو في الفريق</a:t>
            </a:r>
          </a:p>
        </p:txBody>
      </p:sp>
      <p:sp>
        <p:nvSpPr>
          <p:cNvPr id="12" name="مربع نص 11"/>
          <p:cNvSpPr txBox="1"/>
          <p:nvPr/>
        </p:nvSpPr>
        <p:spPr>
          <a:xfrm>
            <a:off x="1285852" y="0"/>
            <a:ext cx="7643866" cy="1015663"/>
          </a:xfrm>
          <a:prstGeom prst="rect">
            <a:avLst/>
          </a:prstGeom>
          <a:noFill/>
        </p:spPr>
        <p:txBody>
          <a:bodyPr rtlCol="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ar-SA" sz="6000" b="1" dirty="0">
                <a:ln w="11430"/>
                <a:solidFill>
                  <a:srgbClr val="FFFF00"/>
                </a:solidFill>
                <a:effectLst>
                  <a:outerShdw blurRad="50800" dist="39000" dir="5460000" algn="tl">
                    <a:srgbClr val="000000">
                      <a:alpha val="38000"/>
                    </a:srgbClr>
                  </a:outerShdw>
                  <a:reflection blurRad="6350" stA="60000" endA="900" endPos="58000" dir="5400000" sy="-100000" algn="bl" rotWithShape="0"/>
                </a:effectLst>
              </a:rPr>
              <a:t>قوانين التعلم عن بعد </a:t>
            </a:r>
          </a:p>
        </p:txBody>
      </p:sp>
    </p:spTree>
    <p:extLst>
      <p:ext uri="{BB962C8B-B14F-4D97-AF65-F5344CB8AC3E}">
        <p14:creationId xmlns:p14="http://schemas.microsoft.com/office/powerpoint/2010/main" val="149172379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TOSHIBA\Pictures\imagesRPO4KHBR.jpg"/>
          <p:cNvPicPr>
            <a:picLocks noChangeAspect="1" noChangeArrowheads="1"/>
          </p:cNvPicPr>
          <p:nvPr/>
        </p:nvPicPr>
        <p:blipFill>
          <a:blip r:embed="rId2"/>
          <a:srcRect/>
          <a:stretch>
            <a:fillRect/>
          </a:stretch>
        </p:blipFill>
        <p:spPr bwMode="auto">
          <a:xfrm>
            <a:off x="285720" y="214290"/>
            <a:ext cx="8643998" cy="6215082"/>
          </a:xfrm>
          <a:prstGeom prst="rect">
            <a:avLst/>
          </a:prstGeom>
          <a:solidFill>
            <a:srgbClr val="00B050"/>
          </a:solidFill>
          <a:ln>
            <a:solidFill>
              <a:schemeClr val="tx1">
                <a:lumMod val="95000"/>
                <a:lumOff val="5000"/>
              </a:schemeClr>
            </a:solidFill>
          </a:ln>
        </p:spPr>
      </p:pic>
    </p:spTree>
  </p:cSld>
  <p:clrMapOvr>
    <a:masterClrMapping/>
  </p:clrMapOvr>
  <p:transition spd="med">
    <p:diamond/>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1122</TotalTime>
  <Words>731</Words>
  <Application>Microsoft Office PowerPoint</Application>
  <PresentationFormat>عرض على الشاشة (4:3)</PresentationFormat>
  <Paragraphs>196</Paragraphs>
  <Slides>51</Slides>
  <Notes>14</Notes>
  <HiddenSlides>0</HiddenSlides>
  <MMClips>0</MMClips>
  <ScaleCrop>false</ScaleCrop>
  <HeadingPairs>
    <vt:vector size="4" baseType="variant">
      <vt:variant>
        <vt:lpstr>نسق</vt:lpstr>
      </vt:variant>
      <vt:variant>
        <vt:i4>3</vt:i4>
      </vt:variant>
      <vt:variant>
        <vt:lpstr>عناوين الشرائح</vt:lpstr>
      </vt:variant>
      <vt:variant>
        <vt:i4>51</vt:i4>
      </vt:variant>
    </vt:vector>
  </HeadingPairs>
  <TitlesOfParts>
    <vt:vector size="54" baseType="lpstr">
      <vt:lpstr>نسق Office</vt:lpstr>
      <vt:lpstr>تصميم افتراضي</vt:lpstr>
      <vt:lpstr>1_تدفق</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ما هو التكاثرالجنسي ؟</vt:lpstr>
      <vt:lpstr>عرض تقديمي في PowerPoint</vt:lpstr>
      <vt:lpstr>عرض تقديمي في PowerPoint</vt:lpstr>
      <vt:lpstr>عرض تقديمي في PowerPoint</vt:lpstr>
      <vt:lpstr>عرض تقديمي في PowerPoint</vt:lpstr>
      <vt:lpstr>عرض تقديمي في PowerPoint</vt:lpstr>
      <vt:lpstr>          عددي أنواع التكاثر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اليعسوب</dc:title>
  <dc:creator>sony</dc:creator>
  <cp:lastModifiedBy>mmdooh42@gmail.com</cp:lastModifiedBy>
  <cp:revision>160</cp:revision>
  <dcterms:created xsi:type="dcterms:W3CDTF">2010-09-26T15:29:41Z</dcterms:created>
  <dcterms:modified xsi:type="dcterms:W3CDTF">2020-09-28T16:40:26Z</dcterms:modified>
</cp:coreProperties>
</file>