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30" autoAdjust="0"/>
    <p:restoredTop sz="94660"/>
  </p:normalViewPr>
  <p:slideViewPr>
    <p:cSldViewPr snapToGrid="0">
      <p:cViewPr varScale="1">
        <p:scale>
          <a:sx n="70" d="100"/>
          <a:sy n="70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A812FAA-5AB3-455F-B717-69C4EA884830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C3601C1-5FB7-4E9A-9F62-5B8A0BD424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225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3072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A58EA5-8141-4FD1-8059-EE7B5E5B8110}" type="slidenum">
              <a:rPr lang="ar-SA" altLang="ar-SA" smtClean="0"/>
              <a:pPr/>
              <a:t>5</a:t>
            </a:fld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95676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720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324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794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822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1150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9022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55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4121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160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389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345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5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031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183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299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171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614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D125950-6348-4301-86AB-E4EFF61FDF5B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90B3A-AFC5-4190-86B5-233CFED496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0247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ONY\Desktop\&#1578;&#1575;&#1579;&#1610;&#1585;%20&#1575;&#1604;&#1605;&#1604;&#1581;%20&#1593;&#1604;&#1609;%20&#1575;&#1604;&#1606;&#1576;&#1575;&#1578;.MO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شريط مثقب 1"/>
          <p:cNvSpPr/>
          <p:nvPr/>
        </p:nvSpPr>
        <p:spPr>
          <a:xfrm>
            <a:off x="3648076" y="836614"/>
            <a:ext cx="4968875" cy="15128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6000" b="1" dirty="0">
                <a:solidFill>
                  <a:schemeClr val="tx1"/>
                </a:solidFill>
              </a:rPr>
              <a:t>الدرس الثاني</a:t>
            </a:r>
          </a:p>
        </p:txBody>
      </p:sp>
      <p:sp>
        <p:nvSpPr>
          <p:cNvPr id="3" name="مستطيل ذو زوايا قطرية مستديرة 2"/>
          <p:cNvSpPr/>
          <p:nvPr/>
        </p:nvSpPr>
        <p:spPr>
          <a:xfrm>
            <a:off x="2783632" y="2708920"/>
            <a:ext cx="6984776" cy="3384376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80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التغيرات في الأنظمة البيئية</a:t>
            </a:r>
          </a:p>
        </p:txBody>
      </p:sp>
    </p:spTree>
    <p:extLst>
      <p:ext uri="{BB962C8B-B14F-4D97-AF65-F5344CB8AC3E}">
        <p14:creationId xmlns:p14="http://schemas.microsoft.com/office/powerpoint/2010/main" val="342175405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>
          <a:xfrm>
            <a:off x="1825625" y="188913"/>
            <a:ext cx="8534400" cy="1643062"/>
          </a:xfrm>
          <a:solidFill>
            <a:srgbClr val="FFC000"/>
          </a:solidFill>
        </p:spPr>
        <p:txBody>
          <a:bodyPr/>
          <a:lstStyle/>
          <a:p>
            <a:pPr algn="r" eaLnBrk="1" hangingPunct="1"/>
            <a:r>
              <a:rPr lang="ar-SA" altLang="ar-SA" sz="2800" b="1">
                <a:solidFill>
                  <a:srgbClr val="FF0000"/>
                </a:solidFill>
              </a:rPr>
              <a:t>بالتعاون مع أفراد مجموعتك أجيبي عن ما يلي</a:t>
            </a:r>
            <a:br>
              <a:rPr lang="ar-SA" altLang="ar-SA" sz="2800" b="1">
                <a:solidFill>
                  <a:srgbClr val="FF0000"/>
                </a:solidFill>
              </a:rPr>
            </a:br>
            <a:r>
              <a:rPr lang="ar-SA" altLang="ar-SA" sz="2800" b="1">
                <a:solidFill>
                  <a:srgbClr val="FF0000"/>
                </a:solidFill>
              </a:rPr>
              <a:t>ما التغيرات التي ينبغي عليك عملها عند انتقالك من بيئة حارة (صحراويه) إلى بيئة بارده </a:t>
            </a:r>
            <a:r>
              <a:rPr lang="ar-SA" altLang="ar-SA" sz="4400" b="1">
                <a:solidFill>
                  <a:srgbClr val="FF0000"/>
                </a:solidFill>
              </a:rPr>
              <a:t>(قطبية).</a:t>
            </a:r>
            <a:br>
              <a:rPr lang="ar-SA" altLang="ar-SA" sz="4400" b="1">
                <a:solidFill>
                  <a:srgbClr val="FF0000"/>
                </a:solidFill>
              </a:rPr>
            </a:br>
            <a:r>
              <a:rPr lang="ar-SA" altLang="ar-SA" b="1" smtClean="0">
                <a:solidFill>
                  <a:srgbClr val="FF0000"/>
                </a:solidFill>
              </a:rPr>
              <a:t/>
            </a:r>
            <a:br>
              <a:rPr lang="ar-SA" altLang="ar-SA" b="1" smtClean="0">
                <a:solidFill>
                  <a:srgbClr val="FF0000"/>
                </a:solidFill>
              </a:rPr>
            </a:br>
            <a:r>
              <a:rPr lang="ar-SA" altLang="ar-SA" b="1" smtClean="0">
                <a:solidFill>
                  <a:srgbClr val="FF0000"/>
                </a:solidFill>
              </a:rPr>
              <a:t/>
            </a:r>
            <a:br>
              <a:rPr lang="ar-SA" altLang="ar-SA" b="1" smtClean="0">
                <a:solidFill>
                  <a:srgbClr val="FF0000"/>
                </a:solidFill>
              </a:rPr>
            </a:br>
            <a:r>
              <a:rPr lang="ar-SA" altLang="ar-SA" b="1" smtClean="0">
                <a:solidFill>
                  <a:srgbClr val="FF0000"/>
                </a:solidFill>
              </a:rPr>
              <a:t/>
            </a:r>
            <a:br>
              <a:rPr lang="ar-SA" altLang="ar-SA" b="1" smtClean="0">
                <a:solidFill>
                  <a:srgbClr val="FF0000"/>
                </a:solidFill>
              </a:rPr>
            </a:br>
            <a:r>
              <a:rPr lang="ar-SA" altLang="ar-SA" b="1" smtClean="0">
                <a:solidFill>
                  <a:srgbClr val="FF0000"/>
                </a:solidFill>
              </a:rPr>
              <a:t/>
            </a:r>
            <a:br>
              <a:rPr lang="ar-SA" altLang="ar-SA" b="1" smtClean="0">
                <a:solidFill>
                  <a:srgbClr val="FF0000"/>
                </a:solidFill>
              </a:rPr>
            </a:br>
            <a:r>
              <a:rPr lang="ar-SA" altLang="ar-SA" b="1" smtClean="0">
                <a:solidFill>
                  <a:srgbClr val="FF0000"/>
                </a:solidFill>
              </a:rPr>
              <a:t/>
            </a:r>
            <a:br>
              <a:rPr lang="ar-SA" altLang="ar-SA" b="1" smtClean="0">
                <a:solidFill>
                  <a:srgbClr val="FF0000"/>
                </a:solidFill>
              </a:rPr>
            </a:br>
            <a:r>
              <a:rPr lang="ar-SA" altLang="ar-SA" b="1" smtClean="0">
                <a:solidFill>
                  <a:srgbClr val="FF0000"/>
                </a:solidFill>
              </a:rPr>
              <a:t/>
            </a:r>
            <a:br>
              <a:rPr lang="ar-SA" altLang="ar-SA" b="1" smtClean="0">
                <a:solidFill>
                  <a:srgbClr val="FF0000"/>
                </a:solidFill>
              </a:rPr>
            </a:br>
            <a:r>
              <a:rPr lang="ar-SA" altLang="ar-SA" b="1" smtClean="0">
                <a:solidFill>
                  <a:srgbClr val="FF0000"/>
                </a:solidFill>
              </a:rPr>
              <a:t/>
            </a:r>
            <a:br>
              <a:rPr lang="ar-SA" altLang="ar-SA" b="1" smtClean="0">
                <a:solidFill>
                  <a:srgbClr val="FF0000"/>
                </a:solidFill>
              </a:rPr>
            </a:br>
            <a:r>
              <a:rPr lang="ar-SA" altLang="ar-SA" b="1" smtClean="0">
                <a:solidFill>
                  <a:srgbClr val="FF0000"/>
                </a:solidFill>
              </a:rPr>
              <a:t/>
            </a:r>
            <a:br>
              <a:rPr lang="ar-SA" altLang="ar-SA" b="1" smtClean="0">
                <a:solidFill>
                  <a:srgbClr val="FF0000"/>
                </a:solidFill>
              </a:rPr>
            </a:br>
            <a:r>
              <a:rPr lang="ar-SA" altLang="ar-SA" b="1" smtClean="0">
                <a:solidFill>
                  <a:srgbClr val="FF0000"/>
                </a:solidFill>
              </a:rPr>
              <a:t/>
            </a:r>
            <a:br>
              <a:rPr lang="ar-SA" altLang="ar-SA" b="1" smtClean="0">
                <a:solidFill>
                  <a:srgbClr val="FF0000"/>
                </a:solidFill>
              </a:rPr>
            </a:br>
            <a:endParaRPr lang="ar-SA" altLang="ar-SA" sz="3200"/>
          </a:p>
        </p:txBody>
      </p:sp>
      <p:sp>
        <p:nvSpPr>
          <p:cNvPr id="26627" name="عنصر نائب للمحتوى 2"/>
          <p:cNvSpPr>
            <a:spLocks noGrp="1"/>
          </p:cNvSpPr>
          <p:nvPr>
            <p:ph idx="1"/>
          </p:nvPr>
        </p:nvSpPr>
        <p:spPr>
          <a:xfrm>
            <a:off x="1825625" y="1527176"/>
            <a:ext cx="8504238" cy="5045075"/>
          </a:xfrm>
        </p:spPr>
        <p:txBody>
          <a:bodyPr/>
          <a:lstStyle/>
          <a:p>
            <a:pPr eaLnBrk="1" hangingPunct="1"/>
            <a:endParaRPr lang="ar-SA" altLang="ar-SA" b="1" smtClean="0">
              <a:solidFill>
                <a:srgbClr val="FF0000"/>
              </a:solidFill>
            </a:endParaRPr>
          </a:p>
          <a:p>
            <a:pPr eaLnBrk="1" hangingPunct="1"/>
            <a:endParaRPr lang="ar-SA" altLang="ar-SA" b="1" smtClean="0">
              <a:solidFill>
                <a:srgbClr val="FF0000"/>
              </a:solidFill>
            </a:endParaRPr>
          </a:p>
          <a:p>
            <a:pPr eaLnBrk="1" hangingPunct="1"/>
            <a:endParaRPr lang="ar-SA" altLang="ar-SA" b="1" smtClean="0">
              <a:solidFill>
                <a:srgbClr val="FF0000"/>
              </a:solidFill>
            </a:endParaRPr>
          </a:p>
          <a:p>
            <a:pPr eaLnBrk="1" hangingPunct="1"/>
            <a:endParaRPr lang="ar-SA" altLang="ar-SA" b="1" smtClean="0">
              <a:solidFill>
                <a:srgbClr val="FF0000"/>
              </a:solidFill>
            </a:endParaRPr>
          </a:p>
          <a:p>
            <a:pPr eaLnBrk="1" hangingPunct="1"/>
            <a:endParaRPr lang="ar-SA" altLang="ar-SA" b="1" smtClean="0">
              <a:solidFill>
                <a:srgbClr val="FF0000"/>
              </a:solidFill>
            </a:endParaRPr>
          </a:p>
        </p:txBody>
      </p:sp>
      <p:pic>
        <p:nvPicPr>
          <p:cNvPr id="26628" name="صورة 3" descr="الصحر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4" y="1868489"/>
            <a:ext cx="407193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صورة 4" descr="سكان قطب الجنوب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1868489"/>
            <a:ext cx="41433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 descr="ملابس فراء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021263"/>
            <a:ext cx="17287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 descr="بوت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4989514"/>
            <a:ext cx="1714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صورة 7" descr="قفاز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5033963"/>
            <a:ext cx="1643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8" descr="fire-june-holidays-clipart-royalty-free-public-domain-78872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63618" y="5157192"/>
            <a:ext cx="1682366" cy="1451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5856425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صورة 1" descr="انظر وأتساءل التغيرات في الانظمة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404813"/>
            <a:ext cx="4606925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46114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>
          <a:xfrm>
            <a:off x="1825625" y="188914"/>
            <a:ext cx="8534400" cy="511175"/>
          </a:xfrm>
        </p:spPr>
        <p:txBody>
          <a:bodyPr/>
          <a:lstStyle/>
          <a:p>
            <a:pPr eaLnBrk="1" hangingPunct="1"/>
            <a:r>
              <a:rPr lang="ar-SA" altLang="ar-SA" sz="3200" b="1">
                <a:solidFill>
                  <a:schemeClr val="tx1"/>
                </a:solidFill>
              </a:rPr>
              <a:t>كيف يواجه الدب البرد القارس؟</a:t>
            </a:r>
          </a:p>
        </p:txBody>
      </p:sp>
      <p:pic>
        <p:nvPicPr>
          <p:cNvPr id="28675" name="عنصر نائب للمحتوى 3" descr="38364_foraten_ne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9" y="765176"/>
            <a:ext cx="4110037" cy="2879725"/>
          </a:xfrm>
        </p:spPr>
      </p:pic>
      <p:pic>
        <p:nvPicPr>
          <p:cNvPr id="5" name="صورة 4" descr="2345d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765175"/>
            <a:ext cx="4249738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دب.wav">
            <a:hlinkClick r:id="" action="ppaction://media"/>
          </p:cNvPr>
          <p:cNvPicPr>
            <a:picLocks noRot="1" noChangeAspect="1"/>
          </p:cNvPicPr>
          <p:nvPr>
            <a:wavAudioFile r:embed="rId1" name="دب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عنوان 1"/>
          <p:cNvSpPr txBox="1">
            <a:spLocks/>
          </p:cNvSpPr>
          <p:nvPr/>
        </p:nvSpPr>
        <p:spPr bwMode="auto">
          <a:xfrm>
            <a:off x="1774825" y="3500439"/>
            <a:ext cx="8534400" cy="54292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algn="ctr" rtl="1">
              <a:defRPr/>
            </a:pPr>
            <a:r>
              <a:rPr lang="ar-SA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كيف تواجه الطيور التغيرات الجوية عندما يقترب فصل الشتاء</a:t>
            </a:r>
          </a:p>
        </p:txBody>
      </p:sp>
      <p:pic>
        <p:nvPicPr>
          <p:cNvPr id="28679" name="عنصر نائب للمحتوى 3" descr="00483195427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005264"/>
            <a:ext cx="40401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صورة 9" descr="bird-migrati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005264"/>
            <a:ext cx="43211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37358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وان 1"/>
          <p:cNvSpPr>
            <a:spLocks noGrp="1"/>
          </p:cNvSpPr>
          <p:nvPr>
            <p:ph type="title"/>
          </p:nvPr>
        </p:nvSpPr>
        <p:spPr>
          <a:xfrm>
            <a:off x="1825625" y="238126"/>
            <a:ext cx="8534400" cy="758825"/>
          </a:xfrm>
        </p:spPr>
        <p:txBody>
          <a:bodyPr/>
          <a:lstStyle/>
          <a:p>
            <a:pPr eaLnBrk="1" hangingPunct="1"/>
            <a:r>
              <a:rPr lang="ar-SA" altLang="ar-SA" sz="2800" b="1">
                <a:solidFill>
                  <a:srgbClr val="FF0000"/>
                </a:solidFill>
              </a:rPr>
              <a:t>استكشف ص 117 كيف يؤثر تغير النظام البيئي في المخلوقات الحية</a:t>
            </a:r>
          </a:p>
        </p:txBody>
      </p:sp>
      <p:pic>
        <p:nvPicPr>
          <p:cNvPr id="29699" name="عنصر نائب للمحتوى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2339" y="1412876"/>
            <a:ext cx="8167687" cy="1941513"/>
          </a:xfrm>
        </p:spPr>
      </p:pic>
      <p:pic>
        <p:nvPicPr>
          <p:cNvPr id="29700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1" y="3429001"/>
            <a:ext cx="81375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295776"/>
            <a:ext cx="8120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978401"/>
            <a:ext cx="80073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5716588"/>
            <a:ext cx="80073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4008438" y="2746376"/>
            <a:ext cx="38036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SA" altLang="ar-SA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تتغير خصائصها وقد تموت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ar-SA" altLang="ar-SA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26578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5805488"/>
            <a:ext cx="83534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5300663"/>
            <a:ext cx="83534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تاثير الملح على النبات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541339"/>
            <a:ext cx="792162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81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عنوان 5"/>
          <p:cNvSpPr>
            <a:spLocks noGrp="1"/>
          </p:cNvSpPr>
          <p:nvPr>
            <p:ph type="ctrTitle"/>
          </p:nvPr>
        </p:nvSpPr>
        <p:spPr>
          <a:xfrm>
            <a:off x="2066926" y="285751"/>
            <a:ext cx="8101013" cy="785813"/>
          </a:xfrm>
          <a:solidFill>
            <a:schemeClr val="accent3"/>
          </a:solidFill>
        </p:spPr>
        <p:txBody>
          <a:bodyPr rtlCol="0">
            <a:noAutofit/>
          </a:bodyPr>
          <a:lstStyle/>
          <a:p>
            <a:pPr defTabSz="457207">
              <a:defRPr/>
            </a:pPr>
            <a:r>
              <a:rPr lang="ar-SA" altLang="ar-SA" sz="4400" b="1" dirty="0"/>
              <a:t>أقرأ وأتعلم ص118</a:t>
            </a:r>
          </a:p>
        </p:txBody>
      </p:sp>
      <p:sp>
        <p:nvSpPr>
          <p:cNvPr id="7" name="عنوان فرعي 6"/>
          <p:cNvSpPr>
            <a:spLocks noGrp="1"/>
          </p:cNvSpPr>
          <p:nvPr>
            <p:ph type="subTitle" idx="1"/>
          </p:nvPr>
        </p:nvSpPr>
        <p:spPr>
          <a:xfrm>
            <a:off x="2135188" y="1143000"/>
            <a:ext cx="8001000" cy="5454650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lnSpcReduction="10000"/>
          </a:bodyPr>
          <a:lstStyle/>
          <a:p>
            <a:pPr algn="r" defTabSz="457207">
              <a:buFont typeface="Wingdings" pitchFamily="2" charset="2"/>
              <a:buChar char="q"/>
              <a:defRPr/>
            </a:pPr>
            <a:r>
              <a:rPr lang="ar-SA" sz="4000" dirty="0">
                <a:solidFill>
                  <a:srgbClr val="FF0000"/>
                </a:solidFill>
              </a:rPr>
              <a:t>أرجو منك قراءة عناوين الدرس ثم اذكري ما تتوقعين تعلمه.</a:t>
            </a:r>
          </a:p>
          <a:p>
            <a:pPr algn="r" defTabSz="457207">
              <a:buFont typeface="Wingdings" pitchFamily="2" charset="2"/>
              <a:buChar char="q"/>
              <a:defRPr/>
            </a:pPr>
            <a:r>
              <a:rPr lang="ar-SA" sz="4000" dirty="0">
                <a:solidFill>
                  <a:srgbClr val="FF0000"/>
                </a:solidFill>
              </a:rPr>
              <a:t> الرجاء تعبئة المخطط التمهيدي</a:t>
            </a:r>
          </a:p>
          <a:p>
            <a:pPr algn="r" defTabSz="457207">
              <a:buFont typeface="Wingdings" pitchFamily="2" charset="2"/>
              <a:buChar char="q"/>
              <a:defRPr/>
            </a:pPr>
            <a:r>
              <a:rPr lang="ar-SA" sz="4000" dirty="0">
                <a:solidFill>
                  <a:schemeClr val="tx1"/>
                </a:solidFill>
              </a:rPr>
              <a:t>السؤال الأساسي </a:t>
            </a:r>
          </a:p>
          <a:p>
            <a:pPr algn="r" defTabSz="457207">
              <a:buFont typeface="Wingdings" pitchFamily="2" charset="2"/>
              <a:buChar char="q"/>
              <a:defRPr/>
            </a:pPr>
            <a:r>
              <a:rPr lang="ar-SA" sz="3600" dirty="0">
                <a:solidFill>
                  <a:schemeClr val="tx1"/>
                </a:solidFill>
              </a:rPr>
              <a:t>كيف تؤثر التغيرات في النظام البيئي في المخلوقات الحية التي تعيش </a:t>
            </a:r>
            <a:r>
              <a:rPr lang="ar-SA" sz="3600" dirty="0" err="1">
                <a:solidFill>
                  <a:schemeClr val="tx1"/>
                </a:solidFill>
              </a:rPr>
              <a:t>فيها؟</a:t>
            </a:r>
            <a:endParaRPr lang="ar-SA" sz="3600" dirty="0">
              <a:solidFill>
                <a:schemeClr val="tx1"/>
              </a:solidFill>
            </a:endParaRPr>
          </a:p>
          <a:p>
            <a:pPr algn="r" defTabSz="457207">
              <a:buFont typeface="Wingdings" pitchFamily="2" charset="2"/>
              <a:buChar char="q"/>
              <a:defRPr/>
            </a:pPr>
            <a:r>
              <a:rPr lang="ar-SA" sz="4000" dirty="0">
                <a:solidFill>
                  <a:schemeClr val="tx1"/>
                </a:solidFill>
              </a:rPr>
              <a:t>المفردات</a:t>
            </a:r>
          </a:p>
          <a:p>
            <a:pPr algn="r" defTabSz="457207">
              <a:buFont typeface="Wingdings" pitchFamily="2" charset="2"/>
              <a:buChar char="q"/>
              <a:defRPr/>
            </a:pPr>
            <a:r>
              <a:rPr lang="ar-SA" sz="4000" dirty="0">
                <a:solidFill>
                  <a:schemeClr val="tx1"/>
                </a:solidFill>
              </a:rPr>
              <a:t>التلوث-</a:t>
            </a:r>
            <a:r>
              <a:rPr lang="ar-SA" sz="4000" dirty="0" err="1">
                <a:solidFill>
                  <a:schemeClr val="tx1"/>
                </a:solidFill>
              </a:rPr>
              <a:t>المواءمه</a:t>
            </a:r>
            <a:r>
              <a:rPr lang="ar-SA" sz="4000" dirty="0">
                <a:solidFill>
                  <a:schemeClr val="tx1"/>
                </a:solidFill>
              </a:rPr>
              <a:t>-الانقراض</a:t>
            </a:r>
            <a:endParaRPr lang="ar-SA" sz="3600" dirty="0">
              <a:solidFill>
                <a:schemeClr val="tx1"/>
              </a:solidFill>
            </a:endParaRPr>
          </a:p>
          <a:p>
            <a:pPr defTabSz="457207">
              <a:defRPr/>
            </a:pPr>
            <a:endParaRPr lang="ar-SA" sz="4000" dirty="0">
              <a:solidFill>
                <a:srgbClr val="FF0000"/>
              </a:solidFill>
            </a:endParaRPr>
          </a:p>
          <a:p>
            <a:pPr algn="r" defTabSz="457207">
              <a:defRPr/>
            </a:pPr>
            <a:endParaRPr lang="ar-SA" sz="2800" dirty="0"/>
          </a:p>
          <a:p>
            <a:pPr algn="r" defTabSz="457207">
              <a:defRPr/>
            </a:pPr>
            <a:endParaRPr lang="ar-SA" sz="2800" dirty="0"/>
          </a:p>
          <a:p>
            <a:pPr algn="r" defTabSz="457207">
              <a:defRPr/>
            </a:pPr>
            <a:endParaRPr lang="ar-SA" sz="2800" dirty="0"/>
          </a:p>
          <a:p>
            <a:pPr algn="r" defTabSz="457207">
              <a:defRPr/>
            </a:pP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90454745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صورة 2" descr="imagesCAO609K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00213"/>
            <a:ext cx="64087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32813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81</Words>
  <Application>Microsoft Office PowerPoint</Application>
  <PresentationFormat>شاشة عريضة</PresentationFormat>
  <Paragraphs>21</Paragraphs>
  <Slides>8</Slides>
  <Notes>1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Wingdings 3</vt:lpstr>
      <vt:lpstr>أيون</vt:lpstr>
      <vt:lpstr>عرض تقديمي في PowerPoint</vt:lpstr>
      <vt:lpstr>بالتعاون مع أفراد مجموعتك أجيبي عن ما يلي ما التغيرات التي ينبغي عليك عملها عند انتقالك من بيئة حارة (صحراويه) إلى بيئة بارده (قطبية).          </vt:lpstr>
      <vt:lpstr>عرض تقديمي في PowerPoint</vt:lpstr>
      <vt:lpstr>كيف يواجه الدب البرد القارس؟</vt:lpstr>
      <vt:lpstr>استكشف ص 117 كيف يؤثر تغير النظام البيئي في المخلوقات الحية</vt:lpstr>
      <vt:lpstr>عرض تقديمي في PowerPoint</vt:lpstr>
      <vt:lpstr>أقرأ وأتعلم ص118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SONY</dc:creator>
  <cp:lastModifiedBy>SONY</cp:lastModifiedBy>
  <cp:revision>1</cp:revision>
  <dcterms:created xsi:type="dcterms:W3CDTF">2021-09-26T21:24:13Z</dcterms:created>
  <dcterms:modified xsi:type="dcterms:W3CDTF">2021-09-26T21:26:45Z</dcterms:modified>
</cp:coreProperties>
</file>