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8" r:id="rId12"/>
    <p:sldId id="266" r:id="rId13"/>
    <p:sldId id="267" r:id="rId14"/>
    <p:sldId id="269" r:id="rId15"/>
    <p:sldId id="272" r:id="rId16"/>
    <p:sldId id="273" r:id="rId17"/>
    <p:sldId id="270" r:id="rId18"/>
    <p:sldId id="274" r:id="rId19"/>
    <p:sldId id="271" r:id="rId20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>
        <p:scale>
          <a:sx n="1" d="2"/>
          <a:sy n="1" d="2"/>
        </p:scale>
        <p:origin x="-1476" y="-4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09090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20129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26041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34809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84726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95822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947601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454477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616325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238435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89763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AD8A0-A39F-4AAD-B08F-7E7A2E358CB0}" type="datetimeFigureOut">
              <a:rPr lang="ar-SA" smtClean="0"/>
              <a:pPr/>
              <a:t>3/17/1443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04940-BEA5-45D2-AE71-0B0CD0253234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752863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60572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0162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6396B3BB-7194-438D-B2DA-AA884123C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4757" y="4051557"/>
            <a:ext cx="3589638" cy="2518118"/>
          </a:xfrm>
        </p:spPr>
        <p:txBody>
          <a:bodyPr/>
          <a:lstStyle/>
          <a:p>
            <a:pPr algn="ctr"/>
            <a:r>
              <a:rPr lang="ar-SA">
                <a:solidFill>
                  <a:schemeClr val="accent4">
                    <a:lumMod val="50000"/>
                  </a:schemeClr>
                </a:solidFill>
              </a:rPr>
              <a:t>شخص مبالغ في شراء ما يحتاج وما لا يحتاج</a:t>
            </a:r>
          </a:p>
        </p:txBody>
      </p:sp>
      <p:sp>
        <p:nvSpPr>
          <p:cNvPr id="4" name="عنوان 1">
            <a:extLst>
              <a:ext uri="{FF2B5EF4-FFF2-40B4-BE49-F238E27FC236}">
                <a16:creationId xmlns:a16="http://schemas.microsoft.com/office/drawing/2014/main" xmlns="" id="{9C36D0B7-9E4F-D943-941A-1B937E56ED56}"/>
              </a:ext>
            </a:extLst>
          </p:cNvPr>
          <p:cNvSpPr txBox="1">
            <a:spLocks/>
          </p:cNvSpPr>
          <p:nvPr/>
        </p:nvSpPr>
        <p:spPr>
          <a:xfrm>
            <a:off x="8046994" y="840174"/>
            <a:ext cx="3589638" cy="251811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>
                <a:solidFill>
                  <a:schemeClr val="accent4">
                    <a:lumMod val="50000"/>
                  </a:schemeClr>
                </a:solidFill>
              </a:rPr>
              <a:t>تصرف يدل على وعي بأهمية الشراء حسب الحاجة </a:t>
            </a:r>
          </a:p>
        </p:txBody>
      </p:sp>
    </p:spTree>
    <p:extLst>
      <p:ext uri="{BB962C8B-B14F-4D97-AF65-F5344CB8AC3E}">
        <p14:creationId xmlns:p14="http://schemas.microsoft.com/office/powerpoint/2010/main" xmlns="" val="197884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4166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49A88357-5DBE-4DFA-9178-0229FD912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351" y="3909413"/>
            <a:ext cx="2484395" cy="1325563"/>
          </a:xfrm>
        </p:spPr>
        <p:txBody>
          <a:bodyPr/>
          <a:lstStyle/>
          <a:p>
            <a:r>
              <a:rPr lang="ar-SA" b="1">
                <a:solidFill>
                  <a:schemeClr val="accent2">
                    <a:lumMod val="20000"/>
                    <a:lumOff val="80000"/>
                  </a:schemeClr>
                </a:solidFill>
              </a:rPr>
              <a:t>٤٠ ريال</a:t>
            </a:r>
          </a:p>
        </p:txBody>
      </p:sp>
      <p:sp>
        <p:nvSpPr>
          <p:cNvPr id="5" name="عنوان 1">
            <a:extLst>
              <a:ext uri="{FF2B5EF4-FFF2-40B4-BE49-F238E27FC236}">
                <a16:creationId xmlns:a16="http://schemas.microsoft.com/office/drawing/2014/main" xmlns="" id="{AB5A2336-F0B5-2445-ABD2-6E6500B4038E}"/>
              </a:ext>
            </a:extLst>
          </p:cNvPr>
          <p:cNvSpPr txBox="1">
            <a:spLocks/>
          </p:cNvSpPr>
          <p:nvPr/>
        </p:nvSpPr>
        <p:spPr>
          <a:xfrm>
            <a:off x="7470345" y="2583850"/>
            <a:ext cx="248439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b="1">
                <a:solidFill>
                  <a:schemeClr val="accent2">
                    <a:lumMod val="20000"/>
                    <a:lumOff val="80000"/>
                  </a:schemeClr>
                </a:solidFill>
              </a:rPr>
              <a:t>٧٥ ريال </a:t>
            </a:r>
          </a:p>
        </p:txBody>
      </p:sp>
      <p:sp>
        <p:nvSpPr>
          <p:cNvPr id="7" name="عنوان 1">
            <a:extLst>
              <a:ext uri="{FF2B5EF4-FFF2-40B4-BE49-F238E27FC236}">
                <a16:creationId xmlns:a16="http://schemas.microsoft.com/office/drawing/2014/main" xmlns="" id="{45F4AEAD-ED8E-C748-A055-DE1DDC1F986B}"/>
              </a:ext>
            </a:extLst>
          </p:cNvPr>
          <p:cNvSpPr txBox="1">
            <a:spLocks/>
          </p:cNvSpPr>
          <p:nvPr/>
        </p:nvSpPr>
        <p:spPr>
          <a:xfrm>
            <a:off x="7147697" y="5167056"/>
            <a:ext cx="248439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b="1">
                <a:solidFill>
                  <a:schemeClr val="accent2">
                    <a:lumMod val="20000"/>
                    <a:lumOff val="80000"/>
                  </a:schemeClr>
                </a:solidFill>
              </a:rPr>
              <a:t>٣٥ ريال</a:t>
            </a:r>
          </a:p>
        </p:txBody>
      </p:sp>
    </p:spTree>
    <p:extLst>
      <p:ext uri="{BB962C8B-B14F-4D97-AF65-F5344CB8AC3E}">
        <p14:creationId xmlns:p14="http://schemas.microsoft.com/office/powerpoint/2010/main" xmlns="" val="421494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3C72952-EBF3-4961-92EC-7DF1600E6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5297" y="4429124"/>
            <a:ext cx="5560542" cy="1325563"/>
          </a:xfrm>
        </p:spPr>
        <p:txBody>
          <a:bodyPr>
            <a:noAutofit/>
          </a:bodyPr>
          <a:lstStyle/>
          <a:p>
            <a:r>
              <a:rPr lang="ar-SA" sz="3200">
                <a:solidFill>
                  <a:schemeClr val="accent4">
                    <a:lumMod val="50000"/>
                  </a:schemeClr>
                </a:solidFill>
              </a:rPr>
              <a:t>كل بيان أو ايضاح أو علامة أو مادة وصفية مصورة أو مكتوبة أو محفورة أو بارزة أو متصلة اتصالاً ثابتاً بعبوة المادة الغذائية .</a:t>
            </a:r>
          </a:p>
        </p:txBody>
      </p:sp>
    </p:spTree>
    <p:extLst>
      <p:ext uri="{BB962C8B-B14F-4D97-AF65-F5344CB8AC3E}">
        <p14:creationId xmlns:p14="http://schemas.microsoft.com/office/powerpoint/2010/main" xmlns="" val="177486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44298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37E90173-943E-49A5-A7D6-F91A873E3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4540" y="4346747"/>
            <a:ext cx="2312773" cy="1325563"/>
          </a:xfrm>
        </p:spPr>
        <p:txBody>
          <a:bodyPr>
            <a:noAutofit/>
          </a:bodyPr>
          <a:lstStyle/>
          <a:p>
            <a:pPr algn="ctr"/>
            <a:r>
              <a:rPr lang="ar-SA" sz="3200" b="1">
                <a:solidFill>
                  <a:schemeClr val="accent4">
                    <a:lumMod val="50000"/>
                  </a:schemeClr>
                </a:solidFill>
              </a:rPr>
              <a:t>تجنب المنتجات التي لا تذكر محتوياتها</a:t>
            </a:r>
          </a:p>
        </p:txBody>
      </p:sp>
      <p:sp>
        <p:nvSpPr>
          <p:cNvPr id="5" name="عنوان 1">
            <a:extLst>
              <a:ext uri="{FF2B5EF4-FFF2-40B4-BE49-F238E27FC236}">
                <a16:creationId xmlns:a16="http://schemas.microsoft.com/office/drawing/2014/main" xmlns="" id="{1B8F3959-8CE2-CD46-9351-547D80E35964}"/>
              </a:ext>
            </a:extLst>
          </p:cNvPr>
          <p:cNvSpPr txBox="1">
            <a:spLocks/>
          </p:cNvSpPr>
          <p:nvPr/>
        </p:nvSpPr>
        <p:spPr>
          <a:xfrm>
            <a:off x="6783859" y="4346747"/>
            <a:ext cx="2312773" cy="172042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200" b="1">
                <a:solidFill>
                  <a:schemeClr val="accent4">
                    <a:lumMod val="50000"/>
                  </a:schemeClr>
                </a:solidFill>
              </a:rPr>
              <a:t>اعطاء اﻷفضلية للمنتجات الخالية من المواد الضارة</a:t>
            </a:r>
          </a:p>
        </p:txBody>
      </p:sp>
      <p:sp>
        <p:nvSpPr>
          <p:cNvPr id="7" name="عنوان 1">
            <a:extLst>
              <a:ext uri="{FF2B5EF4-FFF2-40B4-BE49-F238E27FC236}">
                <a16:creationId xmlns:a16="http://schemas.microsoft.com/office/drawing/2014/main" xmlns="" id="{FD586BEF-0E4B-0445-BACA-900793540DA1}"/>
              </a:ext>
            </a:extLst>
          </p:cNvPr>
          <p:cNvSpPr txBox="1">
            <a:spLocks/>
          </p:cNvSpPr>
          <p:nvPr/>
        </p:nvSpPr>
        <p:spPr>
          <a:xfrm>
            <a:off x="3852562" y="4300066"/>
            <a:ext cx="2312773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200" b="1">
                <a:solidFill>
                  <a:schemeClr val="accent4">
                    <a:lumMod val="50000"/>
                  </a:schemeClr>
                </a:solidFill>
              </a:rPr>
              <a:t>للتعرف على مكونات المنتج</a:t>
            </a:r>
          </a:p>
        </p:txBody>
      </p:sp>
    </p:spTree>
    <p:extLst>
      <p:ext uri="{BB962C8B-B14F-4D97-AF65-F5344CB8AC3E}">
        <p14:creationId xmlns:p14="http://schemas.microsoft.com/office/powerpoint/2010/main" xmlns="" val="331792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54524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Left 3">
            <a:extLst>
              <a:ext uri="{FF2B5EF4-FFF2-40B4-BE49-F238E27FC236}">
                <a16:creationId xmlns:a16="http://schemas.microsoft.com/office/drawing/2014/main" xmlns="" id="{8888DD58-876D-3249-8326-99F6DDA00119}"/>
              </a:ext>
            </a:extLst>
          </p:cNvPr>
          <p:cNvSpPr/>
          <p:nvPr/>
        </p:nvSpPr>
        <p:spPr>
          <a:xfrm>
            <a:off x="6483700" y="1598855"/>
            <a:ext cx="1956816" cy="969264"/>
          </a:xfrm>
          <a:prstGeom prst="left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755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40EE275C-F69B-41E7-8540-C24015275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D11D0246-F81A-40C3-95FD-C21EDE350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172900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C4B9623E-DCC9-481E-AA4E-63E76A97F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54FC2917-61EE-4168-872B-1BA228264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109134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75EFDDC-E3B4-4C17-ABE8-67A274A77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4E9608BB-87EF-40B3-B82A-9863F472A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387024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4BAA110-1AE6-45CD-AECB-19053E7D6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018C6B84-8D6E-4B1B-AA25-49540A4CD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161479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1C9D2C01-AF4E-4B55-9DA1-EAAC6279D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4432" y="3429000"/>
            <a:ext cx="1263135" cy="830650"/>
          </a:xfrm>
        </p:spPr>
        <p:txBody>
          <a:bodyPr>
            <a:normAutofit/>
          </a:bodyPr>
          <a:lstStyle/>
          <a:p>
            <a:pPr algn="ctr"/>
            <a:r>
              <a:rPr lang="ar-SA" sz="3200" b="1">
                <a:solidFill>
                  <a:schemeClr val="accent4">
                    <a:lumMod val="50000"/>
                  </a:schemeClr>
                </a:solidFill>
              </a:rPr>
              <a:t>التلفاز</a:t>
            </a:r>
          </a:p>
        </p:txBody>
      </p:sp>
      <p:sp>
        <p:nvSpPr>
          <p:cNvPr id="4" name="عنوان 1">
            <a:extLst>
              <a:ext uri="{FF2B5EF4-FFF2-40B4-BE49-F238E27FC236}">
                <a16:creationId xmlns:a16="http://schemas.microsoft.com/office/drawing/2014/main" xmlns="" id="{1CA342CF-0D8E-0B4A-8125-DBA495F1D40D}"/>
              </a:ext>
            </a:extLst>
          </p:cNvPr>
          <p:cNvSpPr txBox="1">
            <a:spLocks/>
          </p:cNvSpPr>
          <p:nvPr/>
        </p:nvSpPr>
        <p:spPr>
          <a:xfrm>
            <a:off x="5733534" y="3429000"/>
            <a:ext cx="1263135" cy="8306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200" b="1">
                <a:solidFill>
                  <a:schemeClr val="accent4">
                    <a:lumMod val="50000"/>
                  </a:schemeClr>
                </a:solidFill>
              </a:rPr>
              <a:t>اﻹذاعات</a:t>
            </a: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xmlns="" id="{2440F942-8963-8444-9201-60749BDA95BF}"/>
              </a:ext>
            </a:extLst>
          </p:cNvPr>
          <p:cNvSpPr txBox="1">
            <a:spLocks/>
          </p:cNvSpPr>
          <p:nvPr/>
        </p:nvSpPr>
        <p:spPr>
          <a:xfrm>
            <a:off x="3260811" y="3429000"/>
            <a:ext cx="1602257" cy="8306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200" b="1">
                <a:solidFill>
                  <a:schemeClr val="accent4">
                    <a:lumMod val="50000"/>
                  </a:schemeClr>
                </a:solidFill>
              </a:rPr>
              <a:t>التواصل اﻹجتماعي</a:t>
            </a:r>
          </a:p>
        </p:txBody>
      </p:sp>
      <p:sp>
        <p:nvSpPr>
          <p:cNvPr id="8" name="عنوان 1">
            <a:extLst>
              <a:ext uri="{FF2B5EF4-FFF2-40B4-BE49-F238E27FC236}">
                <a16:creationId xmlns:a16="http://schemas.microsoft.com/office/drawing/2014/main" xmlns="" id="{69C150DC-A779-1447-8885-64831D3B6848}"/>
              </a:ext>
            </a:extLst>
          </p:cNvPr>
          <p:cNvSpPr txBox="1">
            <a:spLocks/>
          </p:cNvSpPr>
          <p:nvPr/>
        </p:nvSpPr>
        <p:spPr>
          <a:xfrm>
            <a:off x="1265880" y="3429000"/>
            <a:ext cx="1263135" cy="8306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200" b="1">
                <a:solidFill>
                  <a:schemeClr val="accent4">
                    <a:lumMod val="50000"/>
                  </a:schemeClr>
                </a:solidFill>
              </a:rPr>
              <a:t>المجلات والجرائد</a:t>
            </a:r>
          </a:p>
        </p:txBody>
      </p:sp>
      <p:sp>
        <p:nvSpPr>
          <p:cNvPr id="10" name="عنوان 1">
            <a:extLst>
              <a:ext uri="{FF2B5EF4-FFF2-40B4-BE49-F238E27FC236}">
                <a16:creationId xmlns:a16="http://schemas.microsoft.com/office/drawing/2014/main" xmlns="" id="{BF9B1286-03C3-2C4E-9890-F24376B2AE95}"/>
              </a:ext>
            </a:extLst>
          </p:cNvPr>
          <p:cNvSpPr txBox="1">
            <a:spLocks/>
          </p:cNvSpPr>
          <p:nvPr/>
        </p:nvSpPr>
        <p:spPr>
          <a:xfrm>
            <a:off x="8004431" y="4597400"/>
            <a:ext cx="1263135" cy="8306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200" b="1">
                <a:solidFill>
                  <a:schemeClr val="accent4">
                    <a:lumMod val="50000"/>
                  </a:schemeClr>
                </a:solidFill>
              </a:rPr>
              <a:t>النشرات</a:t>
            </a:r>
          </a:p>
        </p:txBody>
      </p:sp>
      <p:sp>
        <p:nvSpPr>
          <p:cNvPr id="12" name="عنوان 1">
            <a:extLst>
              <a:ext uri="{FF2B5EF4-FFF2-40B4-BE49-F238E27FC236}">
                <a16:creationId xmlns:a16="http://schemas.microsoft.com/office/drawing/2014/main" xmlns="" id="{9FBEF5A1-1233-F945-B25B-F4FE285088AB}"/>
              </a:ext>
            </a:extLst>
          </p:cNvPr>
          <p:cNvSpPr txBox="1">
            <a:spLocks/>
          </p:cNvSpPr>
          <p:nvPr/>
        </p:nvSpPr>
        <p:spPr>
          <a:xfrm>
            <a:off x="5733533" y="4597400"/>
            <a:ext cx="1263135" cy="8306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200" b="1">
                <a:solidFill>
                  <a:schemeClr val="accent4">
                    <a:lumMod val="50000"/>
                  </a:schemeClr>
                </a:solidFill>
              </a:rPr>
              <a:t>ملصقات ولافتات</a:t>
            </a:r>
          </a:p>
        </p:txBody>
      </p:sp>
      <p:sp>
        <p:nvSpPr>
          <p:cNvPr id="14" name="عنوان 1">
            <a:extLst>
              <a:ext uri="{FF2B5EF4-FFF2-40B4-BE49-F238E27FC236}">
                <a16:creationId xmlns:a16="http://schemas.microsoft.com/office/drawing/2014/main" xmlns="" id="{3325812E-0CCD-9C4B-BB43-F5D492DD3C11}"/>
              </a:ext>
            </a:extLst>
          </p:cNvPr>
          <p:cNvSpPr txBox="1">
            <a:spLocks/>
          </p:cNvSpPr>
          <p:nvPr/>
        </p:nvSpPr>
        <p:spPr>
          <a:xfrm>
            <a:off x="3430371" y="4597400"/>
            <a:ext cx="1263135" cy="8306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200" b="1">
                <a:solidFill>
                  <a:schemeClr val="accent4">
                    <a:lumMod val="50000"/>
                  </a:schemeClr>
                </a:solidFill>
              </a:rPr>
              <a:t>نوافذ عرض</a:t>
            </a:r>
          </a:p>
        </p:txBody>
      </p:sp>
      <p:sp>
        <p:nvSpPr>
          <p:cNvPr id="16" name="عنوان 1">
            <a:extLst>
              <a:ext uri="{FF2B5EF4-FFF2-40B4-BE49-F238E27FC236}">
                <a16:creationId xmlns:a16="http://schemas.microsoft.com/office/drawing/2014/main" xmlns="" id="{8FB9C0DD-BCD6-BD40-9840-303D24B980FD}"/>
              </a:ext>
            </a:extLst>
          </p:cNvPr>
          <p:cNvSpPr txBox="1">
            <a:spLocks/>
          </p:cNvSpPr>
          <p:nvPr/>
        </p:nvSpPr>
        <p:spPr>
          <a:xfrm>
            <a:off x="987165" y="4528752"/>
            <a:ext cx="1541850" cy="99746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200" b="1">
                <a:solidFill>
                  <a:schemeClr val="accent4">
                    <a:lumMod val="50000"/>
                  </a:schemeClr>
                </a:solidFill>
              </a:rPr>
              <a:t>المشاهير</a:t>
            </a:r>
          </a:p>
        </p:txBody>
      </p:sp>
    </p:spTree>
    <p:extLst>
      <p:ext uri="{BB962C8B-B14F-4D97-AF65-F5344CB8AC3E}">
        <p14:creationId xmlns:p14="http://schemas.microsoft.com/office/powerpoint/2010/main" xmlns="" val="423626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0" grpId="0"/>
      <p:bldP spid="12" grpId="0"/>
      <p:bldP spid="14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44300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وان 1">
            <a:extLst>
              <a:ext uri="{FF2B5EF4-FFF2-40B4-BE49-F238E27FC236}">
                <a16:creationId xmlns:a16="http://schemas.microsoft.com/office/drawing/2014/main" xmlns="" id="{08960A68-DDAB-C849-A602-900A64EBE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1189" y="4662529"/>
            <a:ext cx="4064001" cy="1325563"/>
          </a:xfrm>
        </p:spPr>
        <p:txBody>
          <a:bodyPr>
            <a:noAutofit/>
          </a:bodyPr>
          <a:lstStyle/>
          <a:p>
            <a:pPr algn="ctr"/>
            <a:r>
              <a:rPr lang="ar-SA" sz="3200">
                <a:solidFill>
                  <a:schemeClr val="accent4">
                    <a:lumMod val="50000"/>
                  </a:schemeClr>
                </a:solidFill>
              </a:rPr>
              <a:t>عملية اتصال غير شخصي من خلال وسائل الاتصال المختلفة لتوصيل معلومات تؤثر بالمستهلك وحثه على الشراء مع افصاح اسم المعلن .</a:t>
            </a:r>
          </a:p>
        </p:txBody>
      </p:sp>
      <p:sp>
        <p:nvSpPr>
          <p:cNvPr id="7" name="عنوان 1">
            <a:extLst>
              <a:ext uri="{FF2B5EF4-FFF2-40B4-BE49-F238E27FC236}">
                <a16:creationId xmlns:a16="http://schemas.microsoft.com/office/drawing/2014/main" xmlns="" id="{B27B7E9F-EEF8-2E40-B945-F17F9AC00E03}"/>
              </a:ext>
            </a:extLst>
          </p:cNvPr>
          <p:cNvSpPr txBox="1">
            <a:spLocks/>
          </p:cNvSpPr>
          <p:nvPr/>
        </p:nvSpPr>
        <p:spPr>
          <a:xfrm>
            <a:off x="124940" y="2206280"/>
            <a:ext cx="4064001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200">
                <a:solidFill>
                  <a:schemeClr val="accent4">
                    <a:lumMod val="50000"/>
                  </a:schemeClr>
                </a:solidFill>
              </a:rPr>
              <a:t>اساليب ضغط تؤثر على المستهلك لقبول سلعة ما ،ولا تظهر فيها شخصية المعلن عنها </a:t>
            </a:r>
          </a:p>
        </p:txBody>
      </p:sp>
    </p:spTree>
    <p:extLst>
      <p:ext uri="{BB962C8B-B14F-4D97-AF65-F5344CB8AC3E}">
        <p14:creationId xmlns:p14="http://schemas.microsoft.com/office/powerpoint/2010/main" xmlns="" val="375605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F0467633-7F61-425E-B2A3-7E897FFE6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5930F135-6141-48C3-80F9-2144D642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101666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8874F3CD-55ED-48B8-B887-CFFAA7713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D96F560E-6749-4F6F-A96F-864B1FEA8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791679257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112</Words>
  <Application>Microsoft Office PowerPoint</Application>
  <PresentationFormat>مخصص</PresentationFormat>
  <Paragraphs>19</Paragraphs>
  <Slides>19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نسق Office</vt:lpstr>
      <vt:lpstr>الشريحة 1</vt:lpstr>
      <vt:lpstr>الشريحة 2</vt:lpstr>
      <vt:lpstr>شخص مبالغ في شراء ما يحتاج وما لا يحتاج</vt:lpstr>
      <vt:lpstr>الشريحة 4</vt:lpstr>
      <vt:lpstr>٤٠ ريال</vt:lpstr>
      <vt:lpstr>كل بيان أو ايضاح أو علامة أو مادة وصفية مصورة أو مكتوبة أو محفورة أو بارزة أو متصلة اتصالاً ثابتاً بعبوة المادة الغذائية .</vt:lpstr>
      <vt:lpstr>الشريحة 7</vt:lpstr>
      <vt:lpstr>تجنب المنتجات التي لا تذكر محتوياتها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التلفاز</vt:lpstr>
      <vt:lpstr>الشريحة 16</vt:lpstr>
      <vt:lpstr>عملية اتصال غير شخصي من خلال وسائل الاتصال المختلفة لتوصيل معلومات تؤثر بالمستهلك وحثه على الشراء مع افصاح اسم المعلن .</vt:lpstr>
      <vt:lpstr>الشريحة 18</vt:lpstr>
      <vt:lpstr>الشريحة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/>
  <cp:lastModifiedBy>CEC</cp:lastModifiedBy>
  <cp:revision>2</cp:revision>
  <dcterms:created xsi:type="dcterms:W3CDTF">2021-10-09T14:04:14Z</dcterms:created>
  <dcterms:modified xsi:type="dcterms:W3CDTF">2021-10-23T19:21:51Z</dcterms:modified>
</cp:coreProperties>
</file>