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389578" cy="344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2357422" y="2643182"/>
            <a:ext cx="45005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</a:rPr>
              <a:t>رسم وحدة </a:t>
            </a:r>
            <a:r>
              <a:rPr lang="ar-EG" sz="6000" b="1" dirty="0" err="1" smtClean="0">
                <a:solidFill>
                  <a:srgbClr val="FF0000"/>
                </a:solidFill>
              </a:rPr>
              <a:t>زخرفية</a:t>
            </a:r>
            <a:r>
              <a:rPr lang="ar-EG" sz="6000" b="1" dirty="0" smtClean="0">
                <a:solidFill>
                  <a:srgbClr val="FF0000"/>
                </a:solidFill>
              </a:rPr>
              <a:t> لا نهائية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2966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439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3372"/>
            <a:ext cx="8572560" cy="60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04389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918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PresentationFormat>عرض على الشاشة (3:4)‏</PresentationFormat>
  <Paragraphs>1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3</cp:revision>
  <dcterms:modified xsi:type="dcterms:W3CDTF">2012-08-17T23:49:42Z</dcterms:modified>
</cp:coreProperties>
</file>