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84" d="100"/>
          <a:sy n="84" d="100"/>
        </p:scale>
        <p:origin x="-1402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B215C-8E1E-4F27-B572-8207D6DA1C82}" type="datetimeFigureOut">
              <a:rPr lang="ar-SA" smtClean="0"/>
              <a:t>27/02/43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3EAE4-75C1-42E6-B3F4-D50EA012822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56275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B215C-8E1E-4F27-B572-8207D6DA1C82}" type="datetimeFigureOut">
              <a:rPr lang="ar-SA" smtClean="0"/>
              <a:t>27/02/43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3EAE4-75C1-42E6-B3F4-D50EA012822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00868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B215C-8E1E-4F27-B572-8207D6DA1C82}" type="datetimeFigureOut">
              <a:rPr lang="ar-SA" smtClean="0"/>
              <a:t>27/02/43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3EAE4-75C1-42E6-B3F4-D50EA012822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06350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B215C-8E1E-4F27-B572-8207D6DA1C82}" type="datetimeFigureOut">
              <a:rPr lang="ar-SA" smtClean="0"/>
              <a:t>27/02/43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3EAE4-75C1-42E6-B3F4-D50EA012822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70305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B215C-8E1E-4F27-B572-8207D6DA1C82}" type="datetimeFigureOut">
              <a:rPr lang="ar-SA" smtClean="0"/>
              <a:t>27/02/43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3EAE4-75C1-42E6-B3F4-D50EA012822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87787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B215C-8E1E-4F27-B572-8207D6DA1C82}" type="datetimeFigureOut">
              <a:rPr lang="ar-SA" smtClean="0"/>
              <a:t>27/02/43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3EAE4-75C1-42E6-B3F4-D50EA012822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52266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B215C-8E1E-4F27-B572-8207D6DA1C82}" type="datetimeFigureOut">
              <a:rPr lang="ar-SA" smtClean="0"/>
              <a:t>27/02/43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3EAE4-75C1-42E6-B3F4-D50EA012822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92493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B215C-8E1E-4F27-B572-8207D6DA1C82}" type="datetimeFigureOut">
              <a:rPr lang="ar-SA" smtClean="0"/>
              <a:t>27/02/43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3EAE4-75C1-42E6-B3F4-D50EA012822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85600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B215C-8E1E-4F27-B572-8207D6DA1C82}" type="datetimeFigureOut">
              <a:rPr lang="ar-SA" smtClean="0"/>
              <a:t>27/02/43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3EAE4-75C1-42E6-B3F4-D50EA012822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28861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B215C-8E1E-4F27-B572-8207D6DA1C82}" type="datetimeFigureOut">
              <a:rPr lang="ar-SA" smtClean="0"/>
              <a:t>27/02/43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3EAE4-75C1-42E6-B3F4-D50EA012822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07696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B215C-8E1E-4F27-B572-8207D6DA1C82}" type="datetimeFigureOut">
              <a:rPr lang="ar-SA" smtClean="0"/>
              <a:t>27/02/43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3EAE4-75C1-42E6-B3F4-D50EA012822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36668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3B215C-8E1E-4F27-B572-8207D6DA1C82}" type="datetimeFigureOut">
              <a:rPr lang="ar-SA" smtClean="0"/>
              <a:t>27/02/43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53EAE4-75C1-42E6-B3F4-D50EA012822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46810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2768125" y="332656"/>
            <a:ext cx="3735317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نص الاستماع ص 118</a:t>
            </a:r>
            <a:endParaRPr lang="ar-SA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1316605" y="1340768"/>
            <a:ext cx="6638356" cy="317009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أهداف الدرس</a:t>
            </a:r>
          </a:p>
          <a:p>
            <a:pPr algn="ctr"/>
            <a:r>
              <a:rPr lang="ar-SA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1- أن تستمع الطالبة للنص الملقى</a:t>
            </a:r>
          </a:p>
          <a:p>
            <a:pPr algn="ctr"/>
            <a:r>
              <a:rPr lang="ar-SA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2- أن تجيب عن الأسئلة التفصيلية</a:t>
            </a:r>
          </a:p>
          <a:p>
            <a:pPr algn="ctr"/>
            <a:r>
              <a:rPr lang="ar-SA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3-أن تستخرج الأفكار الفرعية لمقطع </a:t>
            </a:r>
          </a:p>
          <a:p>
            <a:pPr algn="ctr"/>
            <a:r>
              <a:rPr lang="ar-SA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من النص</a:t>
            </a:r>
            <a:endParaRPr lang="ar-SA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231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كتاب لغتي ثالث متوسط 1443_page-0117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7" t="6137" r="22550" b="15132"/>
          <a:stretch/>
        </p:blipFill>
        <p:spPr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مربع نص 2"/>
          <p:cNvSpPr txBox="1">
            <a:spLocks noChangeArrowheads="1"/>
          </p:cNvSpPr>
          <p:nvPr/>
        </p:nvSpPr>
        <p:spPr bwMode="auto">
          <a:xfrm>
            <a:off x="971600" y="2998912"/>
            <a:ext cx="5688632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ar-SA" sz="3600" b="1" dirty="0" smtClean="0">
                <a:latin typeface="Calibri" pitchFamily="34" charset="0"/>
              </a:rPr>
              <a:t>مؤسسة </a:t>
            </a:r>
            <a:r>
              <a:rPr lang="ar-EG" sz="3600" b="1" dirty="0" smtClean="0">
                <a:latin typeface="Calibri" pitchFamily="34" charset="0"/>
              </a:rPr>
              <a:t>جائزة </a:t>
            </a:r>
            <a:r>
              <a:rPr lang="ar-EG" sz="3600" b="1" dirty="0">
                <a:latin typeface="Calibri" pitchFamily="34" charset="0"/>
              </a:rPr>
              <a:t>الملك فيصل العالمية</a:t>
            </a:r>
          </a:p>
        </p:txBody>
      </p:sp>
      <p:sp>
        <p:nvSpPr>
          <p:cNvPr id="4" name="مربع نص 3"/>
          <p:cNvSpPr txBox="1">
            <a:spLocks noChangeArrowheads="1"/>
          </p:cNvSpPr>
          <p:nvPr/>
        </p:nvSpPr>
        <p:spPr bwMode="auto">
          <a:xfrm>
            <a:off x="971600" y="4367064"/>
            <a:ext cx="5688631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ar-EG" sz="3600" b="1" dirty="0">
                <a:solidFill>
                  <a:srgbClr val="3333CC"/>
                </a:solidFill>
                <a:latin typeface="Calibri" pitchFamily="34" charset="0"/>
              </a:rPr>
              <a:t>الدكتور عبد الله عمر نصيف</a:t>
            </a:r>
          </a:p>
        </p:txBody>
      </p:sp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827585" y="5013176"/>
            <a:ext cx="5832648" cy="58578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ar-EG" sz="3200" b="1" dirty="0">
                <a:solidFill>
                  <a:srgbClr val="00B050"/>
                </a:solidFill>
                <a:latin typeface="Calibri" pitchFamily="34" charset="0"/>
              </a:rPr>
              <a:t>الشيخ محمد بن صالح بن عثيمين</a:t>
            </a:r>
          </a:p>
        </p:txBody>
      </p:sp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971601" y="5651525"/>
            <a:ext cx="5688632" cy="58578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ar-EG" sz="3200" b="1" dirty="0">
                <a:solidFill>
                  <a:srgbClr val="FF0000"/>
                </a:solidFill>
                <a:latin typeface="Calibri" pitchFamily="34" charset="0"/>
              </a:rPr>
              <a:t>الدكتور أحمد محمد علي</a:t>
            </a:r>
          </a:p>
        </p:txBody>
      </p:sp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827584" y="6299596"/>
            <a:ext cx="5832648" cy="58578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ar-EG" sz="3200" b="1" dirty="0">
                <a:solidFill>
                  <a:srgbClr val="7030A0"/>
                </a:solidFill>
                <a:latin typeface="Calibri" pitchFamily="34" charset="0"/>
              </a:rPr>
              <a:t>الدكتور منصور بن إبراهيم الحازمي</a:t>
            </a:r>
          </a:p>
        </p:txBody>
      </p:sp>
    </p:spTree>
    <p:extLst>
      <p:ext uri="{BB962C8B-B14F-4D97-AF65-F5344CB8AC3E}">
        <p14:creationId xmlns:p14="http://schemas.microsoft.com/office/powerpoint/2010/main" val="359712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كتاب لغتي ثالث متوسط 1443_page-0118"/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0" t="9736" r="10102" b="39648"/>
          <a:stretch/>
        </p:blipFill>
        <p:spPr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رة 2" descr="كتاب لغتي ثالث متوسط 1443_page-0118"/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37" t="88173" r="11826" b="10093"/>
          <a:stretch/>
        </p:blipFill>
        <p:spPr>
          <a:xfrm>
            <a:off x="755576" y="692696"/>
            <a:ext cx="5636303" cy="360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نص الاستماع ـ حمد الجاسر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7664" y="1163216"/>
            <a:ext cx="609600" cy="609600"/>
          </a:xfrm>
          <a:prstGeom prst="rect">
            <a:avLst/>
          </a:prstGeom>
        </p:spPr>
      </p:pic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142874" y="2132856"/>
            <a:ext cx="8677597" cy="70802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defRPr/>
            </a:pPr>
            <a:r>
              <a:rPr lang="ar-EG" sz="4000" b="1" dirty="0" smtClean="0">
                <a:solidFill>
                  <a:srgbClr val="7030A0"/>
                </a:solidFill>
                <a:latin typeface="Calibri" pitchFamily="34" charset="0"/>
              </a:rPr>
              <a:t>حمد الجاسر</a:t>
            </a:r>
          </a:p>
        </p:txBody>
      </p:sp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142874" y="3338513"/>
            <a:ext cx="8677597" cy="70802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defRPr/>
            </a:pPr>
            <a:r>
              <a:rPr lang="ar-EG" sz="4000" b="1" dirty="0" smtClean="0">
                <a:solidFill>
                  <a:srgbClr val="7030A0"/>
                </a:solidFill>
                <a:latin typeface="Calibri" pitchFamily="34" charset="0"/>
              </a:rPr>
              <a:t>كان فقير</a:t>
            </a:r>
            <a:r>
              <a:rPr lang="ar-SA" sz="4000" b="1" dirty="0" smtClean="0">
                <a:solidFill>
                  <a:srgbClr val="7030A0"/>
                </a:solidFill>
                <a:latin typeface="Calibri" pitchFamily="34" charset="0"/>
              </a:rPr>
              <a:t>ً</a:t>
            </a:r>
            <a:r>
              <a:rPr lang="ar-EG" sz="4000" b="1" dirty="0" smtClean="0">
                <a:solidFill>
                  <a:srgbClr val="7030A0"/>
                </a:solidFill>
                <a:latin typeface="Calibri" pitchFamily="34" charset="0"/>
              </a:rPr>
              <a:t>ا</a:t>
            </a:r>
          </a:p>
        </p:txBody>
      </p:sp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142874" y="4881215"/>
            <a:ext cx="8677597" cy="70802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defRPr/>
            </a:pPr>
            <a:r>
              <a:rPr lang="ar-EG" sz="4000" b="1" dirty="0" smtClean="0">
                <a:solidFill>
                  <a:srgbClr val="7030A0"/>
                </a:solidFill>
                <a:latin typeface="Calibri" pitchFamily="34" charset="0"/>
              </a:rPr>
              <a:t>ضعيف البنية عليلا</a:t>
            </a:r>
          </a:p>
        </p:txBody>
      </p:sp>
      <p:sp>
        <p:nvSpPr>
          <p:cNvPr id="8" name="مربع نص 7"/>
          <p:cNvSpPr txBox="1">
            <a:spLocks noChangeArrowheads="1"/>
          </p:cNvSpPr>
          <p:nvPr/>
        </p:nvSpPr>
        <p:spPr bwMode="auto">
          <a:xfrm>
            <a:off x="142874" y="6217493"/>
            <a:ext cx="8677597" cy="52387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defRPr/>
            </a:pPr>
            <a:r>
              <a:rPr lang="ar-EG" sz="2800" b="1" dirty="0" smtClean="0">
                <a:solidFill>
                  <a:srgbClr val="7030A0"/>
                </a:solidFill>
                <a:latin typeface="Calibri" pitchFamily="34" charset="0"/>
              </a:rPr>
              <a:t>جده لأمه وهو الذي كفله بعد وفاة والده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683568" y="692696"/>
            <a:ext cx="5708311" cy="470520"/>
          </a:xfrm>
          <a:prstGeom prst="rect">
            <a:avLst/>
          </a:prstGeom>
          <a:solidFill>
            <a:srgbClr val="FA1233">
              <a:alpha val="21961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0437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574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كتاب لغتي ثالث متوسط 1443_page-0118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5" t="62283" r="10102" b="13801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مربع نص 2"/>
          <p:cNvSpPr txBox="1">
            <a:spLocks noChangeArrowheads="1"/>
          </p:cNvSpPr>
          <p:nvPr/>
        </p:nvSpPr>
        <p:spPr bwMode="auto">
          <a:xfrm>
            <a:off x="6235030" y="4135016"/>
            <a:ext cx="857250" cy="2246312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  <a:cs typeface="Arial" pitchFamily="34" charset="0"/>
              </a:rPr>
              <a:t>ذهابه مع أبيه لطلب العلم</a:t>
            </a:r>
          </a:p>
        </p:txBody>
      </p:sp>
      <p:sp>
        <p:nvSpPr>
          <p:cNvPr id="4" name="مربع نص 3"/>
          <p:cNvSpPr txBox="1">
            <a:spLocks noChangeArrowheads="1"/>
          </p:cNvSpPr>
          <p:nvPr/>
        </p:nvSpPr>
        <p:spPr bwMode="auto">
          <a:xfrm>
            <a:off x="5148064" y="2708920"/>
            <a:ext cx="1281312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ar-EG" sz="2800" b="1" dirty="0">
                <a:solidFill>
                  <a:srgbClr val="FF0000"/>
                </a:solidFill>
                <a:latin typeface="Calibri" pitchFamily="34" charset="0"/>
              </a:rPr>
              <a:t>مكة المكرمة</a:t>
            </a:r>
          </a:p>
        </p:txBody>
      </p:sp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4499992" y="4581128"/>
            <a:ext cx="864171" cy="1631216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1" i="0" u="none" strike="noStrike" kern="0" cap="none" spc="0" normalizeH="0" baseline="0" noProof="0" dirty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cs typeface="Arial" pitchFamily="34" charset="0"/>
              </a:rPr>
              <a:t>العمل </a:t>
            </a:r>
            <a:endParaRPr kumimoji="0" lang="ar-SA" sz="2000" b="1" i="0" u="none" strike="noStrike" kern="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000" b="1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cs typeface="Arial" pitchFamily="34" charset="0"/>
              </a:rPr>
              <a:t>في </a:t>
            </a:r>
            <a:r>
              <a:rPr kumimoji="0" lang="ar-EG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  <a:cs typeface="Arial" pitchFamily="34" charset="0"/>
              </a:rPr>
              <a:t>التدريس</a:t>
            </a:r>
            <a:endParaRPr kumimoji="0" lang="ar-SA" sz="2000" b="1" i="0" u="none" strike="noStrike" kern="0" cap="none" spc="0" normalizeH="0" baseline="0" noProof="0" dirty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000" b="1" i="0" u="none" strike="noStrike" kern="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itchFamily="34" charset="0"/>
              <a:cs typeface="Arial" pitchFamily="34" charset="0"/>
            </a:endParaRPr>
          </a:p>
        </p:txBody>
      </p:sp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3563887" y="3140968"/>
            <a:ext cx="10081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ar-EG" sz="2800" b="1" dirty="0">
                <a:solidFill>
                  <a:srgbClr val="00B050"/>
                </a:solidFill>
                <a:latin typeface="Calibri" pitchFamily="34" charset="0"/>
              </a:rPr>
              <a:t>القاهرة</a:t>
            </a:r>
          </a:p>
        </p:txBody>
      </p:sp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2771800" y="4221088"/>
            <a:ext cx="928688" cy="1938992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cs typeface="Arial" pitchFamily="34" charset="0"/>
              </a:rPr>
              <a:t>إنشاؤه </a:t>
            </a:r>
            <a:r>
              <a:rPr kumimoji="0" lang="ar-EG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cs typeface="Arial" pitchFamily="34" charset="0"/>
              </a:rPr>
              <a:t>صحيفة </a:t>
            </a:r>
            <a:r>
              <a:rPr kumimoji="0" lang="ar-EG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cs typeface="Arial" pitchFamily="34" charset="0"/>
              </a:rPr>
              <a:t>اليمامة</a:t>
            </a:r>
            <a:endParaRPr kumimoji="0" lang="ar-SA" sz="2400" b="1" i="0" u="none" strike="noStrike" kern="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itchFamily="34" charset="0"/>
              <a:cs typeface="Arial" pitchFamily="34" charset="0"/>
            </a:endParaRPr>
          </a:p>
        </p:txBody>
      </p:sp>
      <p:sp>
        <p:nvSpPr>
          <p:cNvPr id="8" name="مربع نص 7"/>
          <p:cNvSpPr txBox="1">
            <a:spLocks noChangeArrowheads="1"/>
          </p:cNvSpPr>
          <p:nvPr/>
        </p:nvSpPr>
        <p:spPr bwMode="auto">
          <a:xfrm>
            <a:off x="1714501" y="3183359"/>
            <a:ext cx="12013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ar-EG" sz="2400" b="1" dirty="0">
                <a:solidFill>
                  <a:srgbClr val="3333CC"/>
                </a:solidFill>
                <a:latin typeface="Calibri" pitchFamily="34" charset="0"/>
              </a:rPr>
              <a:t>الرياض</a:t>
            </a:r>
          </a:p>
        </p:txBody>
      </p:sp>
      <p:sp>
        <p:nvSpPr>
          <p:cNvPr id="9" name="مربع نص 8"/>
          <p:cNvSpPr txBox="1">
            <a:spLocks noChangeArrowheads="1"/>
          </p:cNvSpPr>
          <p:nvPr/>
        </p:nvSpPr>
        <p:spPr bwMode="auto">
          <a:xfrm>
            <a:off x="1043608" y="4145111"/>
            <a:ext cx="928687" cy="2308225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cs typeface="Arial" pitchFamily="34" charset="0"/>
              </a:rPr>
              <a:t>حصوله على جائزة الملك فيصل العالمية</a:t>
            </a:r>
          </a:p>
        </p:txBody>
      </p:sp>
      <p:sp>
        <p:nvSpPr>
          <p:cNvPr id="10" name="مستطيل 9"/>
          <p:cNvSpPr/>
          <p:nvPr/>
        </p:nvSpPr>
        <p:spPr>
          <a:xfrm>
            <a:off x="1507951" y="1124744"/>
            <a:ext cx="3837909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استراتيجية فجوة المعلومات</a:t>
            </a:r>
            <a:endParaRPr lang="ar-SA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4478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  <p:bldP spid="7" grpId="0" animBg="1"/>
      <p:bldP spid="8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كتاب لغتي ثالث متوسط 1443_page-0119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2" t="10582" r="30317" b="2931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مربع نص 2"/>
          <p:cNvSpPr txBox="1">
            <a:spLocks noChangeArrowheads="1"/>
          </p:cNvSpPr>
          <p:nvPr/>
        </p:nvSpPr>
        <p:spPr bwMode="auto">
          <a:xfrm>
            <a:off x="179512" y="3543101"/>
            <a:ext cx="8800505" cy="52322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تحمل مشقة وعناء السفر رغم اعتلال صحته وفقره من أجل طلب العلم</a:t>
            </a:r>
          </a:p>
        </p:txBody>
      </p:sp>
      <p:sp>
        <p:nvSpPr>
          <p:cNvPr id="4" name="مربع نص 3"/>
          <p:cNvSpPr txBox="1">
            <a:spLocks noChangeArrowheads="1"/>
          </p:cNvSpPr>
          <p:nvPr/>
        </p:nvSpPr>
        <p:spPr bwMode="auto">
          <a:xfrm>
            <a:off x="179512" y="4727104"/>
            <a:ext cx="8800505" cy="646112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ar-EG" sz="3600" b="1" dirty="0">
                <a:solidFill>
                  <a:srgbClr val="7030A0"/>
                </a:solidFill>
                <a:latin typeface="Calibri" pitchFamily="34" charset="0"/>
              </a:rPr>
              <a:t>قيمة إيجابية </a:t>
            </a:r>
          </a:p>
        </p:txBody>
      </p:sp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179512" y="5805264"/>
            <a:ext cx="6840760" cy="52322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اكتساب الأجر و</a:t>
            </a:r>
            <a:r>
              <a:rPr kumimoji="0" lang="ar-SA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ازدياد </a:t>
            </a:r>
            <a:r>
              <a:rPr kumimoji="0" lang="ar-EG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سعة أفقه العلمي</a:t>
            </a:r>
          </a:p>
        </p:txBody>
      </p:sp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179512" y="6309320"/>
            <a:ext cx="6840760" cy="52322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نقل العلوم والمعارف من البيئات الأخرى إلى بيئة العلم</a:t>
            </a:r>
          </a:p>
        </p:txBody>
      </p:sp>
      <p:sp>
        <p:nvSpPr>
          <p:cNvPr id="7" name="مستطيل 6"/>
          <p:cNvSpPr/>
          <p:nvPr/>
        </p:nvSpPr>
        <p:spPr>
          <a:xfrm>
            <a:off x="873478" y="2420888"/>
            <a:ext cx="3831498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استراتيجية العصف الذهني</a:t>
            </a:r>
            <a:endParaRPr lang="ar-SA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228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كتاب لغتي ثالث متوسط 1443_page-0120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9" t="9312" r="10864" b="10476"/>
          <a:stretch/>
        </p:blipFill>
        <p:spPr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044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كتاب لغتي ثالث متوسط 1443_page-0120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9" t="54260" r="10864" b="10477"/>
          <a:stretch/>
        </p:blipFill>
        <p:spPr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مربع نص 2"/>
          <p:cNvSpPr txBox="1">
            <a:spLocks noChangeArrowheads="1"/>
          </p:cNvSpPr>
          <p:nvPr/>
        </p:nvSpPr>
        <p:spPr bwMode="auto">
          <a:xfrm>
            <a:off x="3419872" y="3068960"/>
            <a:ext cx="2304256" cy="144655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فترة أعماله الحكومية</a:t>
            </a:r>
          </a:p>
        </p:txBody>
      </p:sp>
      <p:sp>
        <p:nvSpPr>
          <p:cNvPr id="4" name="مربع نص 3"/>
          <p:cNvSpPr txBox="1">
            <a:spLocks noChangeArrowheads="1"/>
          </p:cNvSpPr>
          <p:nvPr/>
        </p:nvSpPr>
        <p:spPr bwMode="auto">
          <a:xfrm>
            <a:off x="5940150" y="1052736"/>
            <a:ext cx="2448274" cy="2062103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C0504D"/>
            </a:solidFill>
            <a:prstDash val="solid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عمله مدرسا فمديرا في ينبع ثم انتقاله إلى </a:t>
            </a:r>
            <a:r>
              <a:rPr kumimoji="0" lang="ar-SA" sz="3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ض</a:t>
            </a:r>
            <a:r>
              <a:rPr kumimoji="0" lang="ar-EG" sz="3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با</a:t>
            </a:r>
            <a:r>
              <a:rPr kumimoji="0" lang="ar-EG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</a:t>
            </a:r>
            <a:r>
              <a:rPr kumimoji="0" lang="ar-EG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قاضيا</a:t>
            </a:r>
          </a:p>
        </p:txBody>
      </p:sp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755576" y="1052736"/>
            <a:ext cx="2448272" cy="156966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C0504D"/>
            </a:solidFill>
            <a:prstDash val="solid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سافر</a:t>
            </a:r>
            <a:r>
              <a:rPr kumimoji="0" lang="ar-EG" sz="32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إلى </a:t>
            </a:r>
            <a:r>
              <a:rPr kumimoji="0" lang="ar-EG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القاهرة من أجل الدراسة الجامعية</a:t>
            </a:r>
          </a:p>
        </p:txBody>
      </p:sp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5940153" y="4725144"/>
            <a:ext cx="2448272" cy="2062103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C0504D"/>
            </a:solidFill>
            <a:prstDash val="solid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عودته من مصر بعد قيام الحرب العالمية الثانية للعمل الحكومي </a:t>
            </a:r>
          </a:p>
        </p:txBody>
      </p:sp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755577" y="4843026"/>
            <a:ext cx="2448272" cy="1754326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C0504D"/>
            </a:solidFill>
            <a:prstDash val="solid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توليه مناصب تعليمية في الظهران ونجد</a:t>
            </a:r>
          </a:p>
        </p:txBody>
      </p:sp>
    </p:spTree>
    <p:extLst>
      <p:ext uri="{BB962C8B-B14F-4D97-AF65-F5344CB8AC3E}">
        <p14:creationId xmlns:p14="http://schemas.microsoft.com/office/powerpoint/2010/main" val="365305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161</Words>
  <Application>Microsoft Office PowerPoint</Application>
  <PresentationFormat>عرض على الشاشة (3:4)‏</PresentationFormat>
  <Paragraphs>36</Paragraphs>
  <Slides>7</Slides>
  <Notes>0</Notes>
  <HiddenSlides>0</HiddenSlides>
  <MMClips>1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7</vt:i4>
      </vt:variant>
    </vt:vector>
  </HeadingPairs>
  <TitlesOfParts>
    <vt:vector size="8" baseType="lpstr"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A.H.A</dc:creator>
  <cp:lastModifiedBy>A.H.A</cp:lastModifiedBy>
  <cp:revision>2</cp:revision>
  <dcterms:created xsi:type="dcterms:W3CDTF">2021-10-04T15:32:00Z</dcterms:created>
  <dcterms:modified xsi:type="dcterms:W3CDTF">2021-10-04T15:42:30Z</dcterms:modified>
</cp:coreProperties>
</file>