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24/02/1443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17E2F5-DDC6-4463-8564-F3000C51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425" y="3556000"/>
            <a:ext cx="4943475" cy="1335088"/>
          </a:xfrm>
        </p:spPr>
        <p:txBody>
          <a:bodyPr/>
          <a:lstStyle/>
          <a:p>
            <a:r>
              <a:rPr lang="ar-SA" b="1">
                <a:cs typeface="Times New Roman"/>
              </a:rPr>
              <a:t>كيف نعتني بالثلاجة ؟</a:t>
            </a:r>
            <a:endParaRPr lang="ar-SA" b="1"/>
          </a:p>
        </p:txBody>
      </p:sp>
    </p:spTree>
    <p:extLst>
      <p:ext uri="{BB962C8B-B14F-4D97-AF65-F5344CB8AC3E}">
        <p14:creationId xmlns:p14="http://schemas.microsoft.com/office/powerpoint/2010/main" val="2949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DD2E0B-D210-432C-9076-81F8A4C7D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082" y="1304153"/>
            <a:ext cx="5848350" cy="1865313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>
                <a:cs typeface="Arial"/>
              </a:rPr>
              <a:t>تنظيفها من الداخل والخارج .</a:t>
            </a:r>
            <a:endParaRPr lang="ar-SA">
              <a:cs typeface="Arial" panose="020B0604020202020204" pitchFamily="34" charset="0"/>
            </a:endParaRPr>
          </a:p>
          <a:p>
            <a:r>
              <a:rPr lang="ar-SA">
                <a:cs typeface="Arial"/>
              </a:rPr>
              <a:t>تنظيف مكثف الثلاجة من الغبار .</a:t>
            </a:r>
          </a:p>
          <a:p>
            <a:r>
              <a:rPr lang="ar-SA">
                <a:cs typeface="Arial"/>
              </a:rPr>
              <a:t>افراغ الثلاجة من أي مأكولات سريعة التلف .</a:t>
            </a:r>
          </a:p>
        </p:txBody>
      </p:sp>
    </p:spTree>
    <p:extLst>
      <p:ext uri="{BB962C8B-B14F-4D97-AF65-F5344CB8AC3E}">
        <p14:creationId xmlns:p14="http://schemas.microsoft.com/office/powerpoint/2010/main" val="399556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7F986E-25B7-4E75-AC08-8F3CB6FD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811" y="3617956"/>
            <a:ext cx="4037313" cy="1998663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>
                <a:cs typeface="Arial"/>
              </a:rPr>
              <a:t>للفرن نوعان ما هما ؟</a:t>
            </a:r>
          </a:p>
          <a:p>
            <a:r>
              <a:rPr lang="ar-SA" b="1">
                <a:cs typeface="Arial"/>
              </a:rPr>
              <a:t>كيف نعتني بالأفران والمواقد ؟</a:t>
            </a:r>
          </a:p>
        </p:txBody>
      </p:sp>
    </p:spTree>
    <p:extLst>
      <p:ext uri="{BB962C8B-B14F-4D97-AF65-F5344CB8AC3E}">
        <p14:creationId xmlns:p14="http://schemas.microsoft.com/office/powerpoint/2010/main" val="14760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8D9AD0-D02C-483B-9FC4-4C835EEB2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3168650"/>
            <a:ext cx="4457700" cy="2722563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>
                <a:cs typeface="Arial"/>
              </a:rPr>
              <a:t>التأكد من سلامة </a:t>
            </a:r>
            <a:r>
              <a:rPr lang="ar-SA" b="1" err="1">
                <a:cs typeface="Arial"/>
              </a:rPr>
              <a:t>اﻷسلاك</a:t>
            </a:r>
            <a:r>
              <a:rPr lang="ar-SA" b="1">
                <a:cs typeface="Arial"/>
              </a:rPr>
              <a:t> الموصلة للغاز .</a:t>
            </a:r>
          </a:p>
          <a:p>
            <a:r>
              <a:rPr lang="ar-SA" b="1">
                <a:cs typeface="Arial"/>
              </a:rPr>
              <a:t>نستخدم محلول الصابون والماء لمعرفة مكان التسريب.</a:t>
            </a:r>
          </a:p>
          <a:p>
            <a:r>
              <a:rPr lang="ar-SA" b="1">
                <a:cs typeface="Arial"/>
              </a:rPr>
              <a:t>التأكيد من تحويل مفاتيح الفرن للإغلاق .</a:t>
            </a:r>
          </a:p>
        </p:txBody>
      </p:sp>
    </p:spTree>
    <p:extLst>
      <p:ext uri="{BB962C8B-B14F-4D97-AF65-F5344CB8AC3E}">
        <p14:creationId xmlns:p14="http://schemas.microsoft.com/office/powerpoint/2010/main" val="41690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147A60-E86C-4788-8404-1D81064A8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682875"/>
            <a:ext cx="4600575" cy="2465388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>
                <a:cs typeface="Arial"/>
              </a:rPr>
              <a:t>هناك مجموعة كبيرة للخلاطات ، اذكري بعضاً منها ؟</a:t>
            </a:r>
          </a:p>
          <a:p>
            <a:r>
              <a:rPr lang="ar-SA" b="1">
                <a:cs typeface="Arial"/>
              </a:rPr>
              <a:t>كيف نعتني بالخلاط الكهربائي ؟</a:t>
            </a:r>
          </a:p>
        </p:txBody>
      </p:sp>
    </p:spTree>
    <p:extLst>
      <p:ext uri="{BB962C8B-B14F-4D97-AF65-F5344CB8AC3E}">
        <p14:creationId xmlns:p14="http://schemas.microsoft.com/office/powerpoint/2010/main" val="280026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55AD84-1243-44C0-865A-955F2311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613025"/>
            <a:ext cx="5619750" cy="1335088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b="1">
                <a:cs typeface="Times New Roman"/>
              </a:rPr>
              <a:t>هل تعرفين كيفية عمل الميكروويف ؟</a:t>
            </a:r>
            <a:br>
              <a:rPr lang="ar-SA" b="1">
                <a:cs typeface="Times New Roman"/>
              </a:rPr>
            </a:br>
            <a:r>
              <a:rPr lang="ar-SA" b="1">
                <a:cs typeface="Times New Roman"/>
              </a:rPr>
              <a:t>كيف نعتني بالميكروويف ؟</a:t>
            </a:r>
            <a:endParaRPr lang="ar-SA" b="1"/>
          </a:p>
        </p:txBody>
      </p:sp>
    </p:spTree>
    <p:extLst>
      <p:ext uri="{BB962C8B-B14F-4D97-AF65-F5344CB8AC3E}">
        <p14:creationId xmlns:p14="http://schemas.microsoft.com/office/powerpoint/2010/main" val="304291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23F799-D191-4047-A95D-65D7F637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54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ar-SA" sz="4800" b="1">
                <a:cs typeface="Times New Roman"/>
              </a:rPr>
              <a:t>الواجب</a:t>
            </a:r>
            <a:br>
              <a:rPr lang="ar-SA" sz="4800" b="1">
                <a:cs typeface="Times New Roman"/>
              </a:rPr>
            </a:br>
            <a:r>
              <a:rPr lang="ar-SA" sz="4800" b="1">
                <a:cs typeface="Times New Roman"/>
              </a:rPr>
              <a:t>النشاط ٦    \ الصفحة ٤٦ </a:t>
            </a:r>
            <a:br>
              <a:rPr lang="ar-SA" sz="4800" b="1">
                <a:cs typeface="Times New Roman"/>
              </a:rPr>
            </a:br>
            <a:r>
              <a:rPr lang="ar-SA" sz="4800" b="1">
                <a:cs typeface="Times New Roman"/>
              </a:rPr>
              <a:t>على منصة مدرستي</a:t>
            </a:r>
            <a:endParaRPr lang="ar-SA" sz="4800" b="1"/>
          </a:p>
        </p:txBody>
      </p:sp>
    </p:spTree>
    <p:extLst>
      <p:ext uri="{BB962C8B-B14F-4D97-AF65-F5344CB8AC3E}">
        <p14:creationId xmlns:p14="http://schemas.microsoft.com/office/powerpoint/2010/main" val="15127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89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34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63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15FD5C-9EB5-460B-80EF-417CDB66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2978150"/>
            <a:ext cx="5134061" cy="1417638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>
                <a:cs typeface="Arial"/>
              </a:rPr>
              <a:t> اذكري انواع الغسالات ؟</a:t>
            </a:r>
            <a:endParaRPr lang="ar-SA" b="1"/>
          </a:p>
          <a:p>
            <a:r>
              <a:rPr lang="ar-SA" b="1">
                <a:cs typeface="Arial"/>
              </a:rPr>
              <a:t>ما هي طرق العناية بالغسالات ؟</a:t>
            </a:r>
          </a:p>
        </p:txBody>
      </p:sp>
    </p:spTree>
    <p:extLst>
      <p:ext uri="{BB962C8B-B14F-4D97-AF65-F5344CB8AC3E}">
        <p14:creationId xmlns:p14="http://schemas.microsoft.com/office/powerpoint/2010/main" val="2941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58D44F-D5AF-47B2-B4B1-9A0DC72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63" y="3203575"/>
            <a:ext cx="5107288" cy="2382838"/>
          </a:xfrm>
        </p:spPr>
        <p:txBody>
          <a:bodyPr>
            <a:normAutofit/>
          </a:bodyPr>
          <a:lstStyle/>
          <a:p>
            <a:r>
              <a:rPr lang="ar-SA" sz="3600" b="1" err="1">
                <a:cs typeface="Times New Roman"/>
              </a:rPr>
              <a:t>ﻷن</a:t>
            </a:r>
            <a:r>
              <a:rPr lang="ar-SA" sz="3600" b="1">
                <a:cs typeface="Times New Roman"/>
              </a:rPr>
              <a:t> الغسالة </a:t>
            </a:r>
            <a:r>
              <a:rPr lang="ar-SA" sz="3600" b="1" err="1">
                <a:cs typeface="Times New Roman"/>
              </a:rPr>
              <a:t>اﻷفقية</a:t>
            </a:r>
            <a:r>
              <a:rPr lang="ar-SA" sz="3600" b="1">
                <a:cs typeface="Times New Roman"/>
              </a:rPr>
              <a:t> تساهم في تقليل استهلاك الماء و الصابون.  </a:t>
            </a:r>
            <a:endParaRPr lang="ar-SA" sz="3600" b="1"/>
          </a:p>
        </p:txBody>
      </p:sp>
    </p:spTree>
    <p:extLst>
      <p:ext uri="{BB962C8B-B14F-4D97-AF65-F5344CB8AC3E}">
        <p14:creationId xmlns:p14="http://schemas.microsoft.com/office/powerpoint/2010/main" val="10522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05D63D-F9D0-48ED-A6AE-560DC09FB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70" y="3086014"/>
            <a:ext cx="4381500" cy="2103438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>
                <a:cs typeface="Arial"/>
              </a:rPr>
              <a:t>للمكواة انواع , هل تعرفيها ؟</a:t>
            </a:r>
          </a:p>
          <a:p>
            <a:r>
              <a:rPr lang="ar-SA" b="1">
                <a:cs typeface="Arial"/>
              </a:rPr>
              <a:t>كيف نعتني بالمكواة ؟</a:t>
            </a:r>
          </a:p>
        </p:txBody>
      </p:sp>
    </p:spTree>
    <p:extLst>
      <p:ext uri="{BB962C8B-B14F-4D97-AF65-F5344CB8AC3E}">
        <p14:creationId xmlns:p14="http://schemas.microsoft.com/office/powerpoint/2010/main" val="19298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DF7E68-3DB5-434F-BFE6-7BBE5D5C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65" y="2573895"/>
            <a:ext cx="5114925" cy="2059889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>
                <a:cs typeface="Arial"/>
              </a:rPr>
              <a:t>في ماذا نستخدم المكنسة الكهربائية للتنظيف ؟</a:t>
            </a:r>
          </a:p>
          <a:p>
            <a:r>
              <a:rPr lang="ar-SA" b="1">
                <a:cs typeface="Arial"/>
              </a:rPr>
              <a:t>كيف نحرص على اﻹعتناء بالمكنسة الكهربائية ؟</a:t>
            </a:r>
          </a:p>
        </p:txBody>
      </p:sp>
    </p:spTree>
    <p:extLst>
      <p:ext uri="{BB962C8B-B14F-4D97-AF65-F5344CB8AC3E}">
        <p14:creationId xmlns:p14="http://schemas.microsoft.com/office/powerpoint/2010/main" val="12972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ADDDC3-73F4-4BDB-96A8-FF1D8212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229" y="3794125"/>
            <a:ext cx="6524625" cy="1335088"/>
          </a:xfrm>
        </p:spPr>
        <p:txBody>
          <a:bodyPr/>
          <a:lstStyle/>
          <a:p>
            <a:r>
              <a:rPr lang="ar-SA" b="1" err="1">
                <a:cs typeface="Times New Roman"/>
              </a:rPr>
              <a:t>ﻷن</a:t>
            </a:r>
            <a:r>
              <a:rPr lang="ar-SA" b="1">
                <a:cs typeface="Times New Roman"/>
              </a:rPr>
              <a:t> ذلك قد يؤدي إلى ألتماس كهربائي .</a:t>
            </a:r>
          </a:p>
        </p:txBody>
      </p:sp>
    </p:spTree>
    <p:extLst>
      <p:ext uri="{BB962C8B-B14F-4D97-AF65-F5344CB8AC3E}">
        <p14:creationId xmlns:p14="http://schemas.microsoft.com/office/powerpoint/2010/main" val="26859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ﻷن الغسالة اﻷفقية تساهم في تقليل استهلاك الماء و الصابون.  </vt:lpstr>
      <vt:lpstr>PowerPoint Presentation</vt:lpstr>
      <vt:lpstr>PowerPoint Presentation</vt:lpstr>
      <vt:lpstr>ﻷن ذلك قد يؤدي إلى ألتماس كهربائي .</vt:lpstr>
      <vt:lpstr>كيف نعتني بالثلاجة ؟</vt:lpstr>
      <vt:lpstr>PowerPoint Presentation</vt:lpstr>
      <vt:lpstr>PowerPoint Presentation</vt:lpstr>
      <vt:lpstr>PowerPoint Presentation</vt:lpstr>
      <vt:lpstr>PowerPoint Presentation</vt:lpstr>
      <vt:lpstr>هل تعرفين كيفية عمل الميكروويف ؟ كيف نعتني بالميكروويف ؟</vt:lpstr>
      <vt:lpstr>الواجب النشاط ٦    \ الصفحة ٤٦  على منصة مدرستي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amani al-shehri</cp:lastModifiedBy>
  <cp:revision>2</cp:revision>
  <dcterms:created xsi:type="dcterms:W3CDTF">2021-10-01T19:03:29Z</dcterms:created>
  <dcterms:modified xsi:type="dcterms:W3CDTF">2021-10-01T20:25:00Z</dcterms:modified>
</cp:coreProperties>
</file>