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1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5" autoAdjust="0"/>
    <p:restoredTop sz="90762" autoAdjust="0"/>
  </p:normalViewPr>
  <p:slideViewPr>
    <p:cSldViewPr snapToGrid="0">
      <p:cViewPr varScale="1">
        <p:scale>
          <a:sx n="78" d="100"/>
          <a:sy n="78" d="100"/>
        </p:scale>
        <p:origin x="8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BA6D731-EA35-4CDE-A932-E68ED3AF92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3FF5229-9332-47B1-9FA7-05AA713E59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7EBCB77-698E-4DC3-BAC0-BE3AA976A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201C-E756-44A4-84F3-0C9DA4FB996E}" type="datetimeFigureOut">
              <a:rPr lang="ar-SA" smtClean="0"/>
              <a:t>06/03/43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0C0A5F0-0E44-4530-9238-4E17D12E4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50117EE-94AE-4563-B5B8-E5281C1D7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36A6E-871C-47FD-9239-4D4ED5CC8B9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141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85310FD-24C8-4BA1-A27C-118304F2A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AB8D1B9-63AC-4A06-93D1-7ED68A1378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022B501-1BAE-41F4-9547-193F124D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201C-E756-44A4-84F3-0C9DA4FB996E}" type="datetimeFigureOut">
              <a:rPr lang="ar-SA" smtClean="0"/>
              <a:t>06/03/43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158B106-EDC7-41A8-A37C-FECCF8E81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4D9115E-43D4-41F4-BAF2-D933BDE21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36A6E-871C-47FD-9239-4D4ED5CC8B9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1674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05335CA6-A1E7-4FA9-AE54-49287649A8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2AB5A03-B42C-4E1B-BCD3-4F7298F58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2C41182-BA5C-4632-918A-F76329507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201C-E756-44A4-84F3-0C9DA4FB996E}" type="datetimeFigureOut">
              <a:rPr lang="ar-SA" smtClean="0"/>
              <a:t>06/03/43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1640139-5255-4904-B77B-6705DE315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C7086B5-2786-403E-9F76-78455CC7C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36A6E-871C-47FD-9239-4D4ED5CC8B9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716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1B867DF-77F5-44E6-8B18-9C6E83BC9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87A6FE9-A6BB-470C-85A1-9761C9290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CE766C8-F257-4B57-BCBB-2B23C41C9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201C-E756-44A4-84F3-0C9DA4FB996E}" type="datetimeFigureOut">
              <a:rPr lang="ar-SA" smtClean="0"/>
              <a:t>06/03/43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A1C4CCF-060D-4424-833F-8EC708068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C8763CC-F191-4742-84C0-F440CE158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36A6E-871C-47FD-9239-4D4ED5CC8B9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698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B30A22-3E6E-4B05-81F8-44D522771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5C87E20-CAAC-44ED-882C-E4C0312FB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D40B108-5816-432D-8997-88346E354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201C-E756-44A4-84F3-0C9DA4FB996E}" type="datetimeFigureOut">
              <a:rPr lang="ar-SA" smtClean="0"/>
              <a:t>06/03/43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3A808A8-B798-401E-8B9B-42D0875F2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8822C35-731F-457B-A82A-0B617FD56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36A6E-871C-47FD-9239-4D4ED5CC8B9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1975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CCF4843-6E31-40E9-AB02-45FB63B97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F868524-6107-4DA6-89E5-0657B3016B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B34BC70-0962-4AA6-A09F-38B003EC0F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CE70EF3-4C0D-4BDA-9D31-74FB7B7E4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201C-E756-44A4-84F3-0C9DA4FB996E}" type="datetimeFigureOut">
              <a:rPr lang="ar-SA" smtClean="0"/>
              <a:t>06/03/43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B0ADEE7-CD33-4A06-BD31-D869DD4D3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4670A47-B5F9-4049-9522-AD29EDB7B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36A6E-871C-47FD-9239-4D4ED5CC8B9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696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6FD4DF1-84AE-45D2-AFCC-F512B5050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F870F9A-44C2-41E6-94D1-3671EB054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A15FB0A-05C8-4A9B-9478-501C9F0253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DBE37A20-9E0C-49EA-A4AE-DDF622D701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942A4CC7-85BB-4593-92F4-0578D681CA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2394E4C-BCB1-4F47-91C2-39908A555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201C-E756-44A4-84F3-0C9DA4FB996E}" type="datetimeFigureOut">
              <a:rPr lang="ar-SA" smtClean="0"/>
              <a:t>06/03/43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E0F9F6EC-E90E-42BB-829F-50AE91490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1E613D50-3912-4710-B5F4-8FBA18C49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36A6E-871C-47FD-9239-4D4ED5CC8B9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2549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1CAB630-AE70-462C-A7BD-7B9A589AA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02986A56-798E-4B7E-88B3-EF4C5219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201C-E756-44A4-84F3-0C9DA4FB996E}" type="datetimeFigureOut">
              <a:rPr lang="ar-SA" smtClean="0"/>
              <a:t>06/03/43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2D6C981-2AA0-45B9-A8DD-6509B54A3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4E4D430F-46D2-47F8-9D91-F058E5E81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36A6E-871C-47FD-9239-4D4ED5CC8B9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83025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F044EC6A-A791-4D88-A5C9-9BBAB4EF3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201C-E756-44A4-84F3-0C9DA4FB996E}" type="datetimeFigureOut">
              <a:rPr lang="ar-SA" smtClean="0"/>
              <a:t>06/03/43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72E9CE93-8A55-4630-B0BB-F73A898E7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15921688-91B0-4E1B-8B83-EB3FA7F8F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36A6E-871C-47FD-9239-4D4ED5CC8B9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780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39B407-958C-46AD-9EB7-5DC10AF9D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6901FCC-715D-4592-B7DB-E9CA0E54D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44CBA54-19FF-4130-99FA-AF2572CA3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E36064F-00F0-4C04-B7F0-CE6F8DD24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201C-E756-44A4-84F3-0C9DA4FB996E}" type="datetimeFigureOut">
              <a:rPr lang="ar-SA" smtClean="0"/>
              <a:t>06/03/43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9206D4C-EDDB-45E3-84D9-2CE9D4503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73B0084-18EE-4672-A886-E9774DD55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36A6E-871C-47FD-9239-4D4ED5CC8B9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6182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5DDED48-FF25-4167-92F3-9F746E252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BC0C3542-8623-40A7-BA93-DB82B163F5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E48B914-57BF-41E3-AD2D-5F4BC0C8CE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1593173-C869-4AD9-86B1-28A85D5E3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201C-E756-44A4-84F3-0C9DA4FB996E}" type="datetimeFigureOut">
              <a:rPr lang="ar-SA" smtClean="0"/>
              <a:t>06/03/43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955549A-A4A1-4170-81AB-8B39EFA46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808D24C-40F3-4252-9DA3-6CE59F9DA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36A6E-871C-47FD-9239-4D4ED5CC8B9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022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7B104656-D5A9-4E5C-8AFE-5DD2C4601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4FFF810-528C-4AD1-9D83-DD44927E1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C658709-DC20-4AB3-9DA2-24CE7C8C37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D201C-E756-44A4-84F3-0C9DA4FB996E}" type="datetimeFigureOut">
              <a:rPr lang="ar-SA" smtClean="0"/>
              <a:t>06/03/43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BD93B88-AE24-494E-8C88-4A471F519E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BC834B3-EAFF-44AD-88D7-0103D0325F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36A6E-871C-47FD-9239-4D4ED5CC8B9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680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E6D43AD2-AD9B-43E1-80FC-3A362FA2D2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78EBB20F-7757-4AAD-9F79-9B78909A9E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6984" y="6462944"/>
            <a:ext cx="2199096" cy="363987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BE6C9002-DC5D-4DB3-A2D9-6AB45460A1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7520" y="3689264"/>
            <a:ext cx="1346710" cy="36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804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صورة 11">
            <a:extLst>
              <a:ext uri="{FF2B5EF4-FFF2-40B4-BE49-F238E27FC236}">
                <a16:creationId xmlns:a16="http://schemas.microsoft.com/office/drawing/2014/main" id="{83467C1D-CA2F-4F40-851F-32791326B1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26897" cy="6858000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6AF1309A-CCEB-4653-9CB2-F7D3A42CA86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15" b="50552"/>
          <a:stretch/>
        </p:blipFill>
        <p:spPr>
          <a:xfrm>
            <a:off x="6645243" y="1216240"/>
            <a:ext cx="3790151" cy="2636670"/>
          </a:xfrm>
          <a:prstGeom prst="rect">
            <a:avLst/>
          </a:prstGeom>
        </p:spPr>
      </p:pic>
      <p:sp>
        <p:nvSpPr>
          <p:cNvPr id="15" name="فقاعة التفكير: على شكل سحابة 14">
            <a:extLst>
              <a:ext uri="{FF2B5EF4-FFF2-40B4-BE49-F238E27FC236}">
                <a16:creationId xmlns:a16="http://schemas.microsoft.com/office/drawing/2014/main" id="{3F958DA4-1393-4C4F-8ED4-B11F7A42D218}"/>
              </a:ext>
            </a:extLst>
          </p:cNvPr>
          <p:cNvSpPr/>
          <p:nvPr/>
        </p:nvSpPr>
        <p:spPr>
          <a:xfrm>
            <a:off x="4110362" y="0"/>
            <a:ext cx="3053917" cy="985422"/>
          </a:xfrm>
          <a:prstGeom prst="cloudCallout">
            <a:avLst>
              <a:gd name="adj1" fmla="val 71261"/>
              <a:gd name="adj2" fmla="val -23987"/>
            </a:avLst>
          </a:prstGeom>
          <a:solidFill>
            <a:schemeClr val="bg1"/>
          </a:solidFill>
          <a:ln>
            <a:solidFill>
              <a:srgbClr val="B919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err="1">
                <a:solidFill>
                  <a:schemeClr val="accent6">
                    <a:lumMod val="75000"/>
                  </a:schemeClr>
                </a:solidFill>
              </a:rPr>
              <a:t>الإختبار</a:t>
            </a:r>
            <a:r>
              <a:rPr lang="ar-SA" sz="2400" dirty="0">
                <a:solidFill>
                  <a:schemeClr val="accent6">
                    <a:lumMod val="75000"/>
                  </a:schemeClr>
                </a:solidFill>
              </a:rPr>
              <a:t> التراكمي</a:t>
            </a:r>
          </a:p>
        </p:txBody>
      </p:sp>
      <p:pic>
        <p:nvPicPr>
          <p:cNvPr id="16" name="صورة 15">
            <a:extLst>
              <a:ext uri="{FF2B5EF4-FFF2-40B4-BE49-F238E27FC236}">
                <a16:creationId xmlns:a16="http://schemas.microsoft.com/office/drawing/2014/main" id="{19406455-5B7F-4751-8B76-1980815DA02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0000" b="5848"/>
          <a:stretch/>
        </p:blipFill>
        <p:spPr>
          <a:xfrm>
            <a:off x="639192" y="1216240"/>
            <a:ext cx="4314548" cy="2403629"/>
          </a:xfrm>
          <a:prstGeom prst="rect">
            <a:avLst/>
          </a:prstGeom>
        </p:spPr>
      </p:pic>
      <p:pic>
        <p:nvPicPr>
          <p:cNvPr id="18" name="صورة 17">
            <a:extLst>
              <a:ext uri="{FF2B5EF4-FFF2-40B4-BE49-F238E27FC236}">
                <a16:creationId xmlns:a16="http://schemas.microsoft.com/office/drawing/2014/main" id="{1F7C0AF0-5880-4674-AA87-A0A38F45E6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3617" y="719505"/>
            <a:ext cx="3790151" cy="487858"/>
          </a:xfrm>
          <a:prstGeom prst="rect">
            <a:avLst/>
          </a:prstGeom>
        </p:spPr>
      </p:pic>
      <p:pic>
        <p:nvPicPr>
          <p:cNvPr id="19" name="صورة 18">
            <a:extLst>
              <a:ext uri="{FF2B5EF4-FFF2-40B4-BE49-F238E27FC236}">
                <a16:creationId xmlns:a16="http://schemas.microsoft.com/office/drawing/2014/main" id="{0D96211F-B46B-4ACF-8023-EC6B2D3D9AD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047" t="864" b="88292"/>
          <a:stretch/>
        </p:blipFill>
        <p:spPr>
          <a:xfrm>
            <a:off x="741891" y="3850687"/>
            <a:ext cx="4211849" cy="349468"/>
          </a:xfrm>
          <a:prstGeom prst="rect">
            <a:avLst/>
          </a:prstGeom>
        </p:spPr>
      </p:pic>
      <p:pic>
        <p:nvPicPr>
          <p:cNvPr id="20" name="صورة 19">
            <a:extLst>
              <a:ext uri="{FF2B5EF4-FFF2-40B4-BE49-F238E27FC236}">
                <a16:creationId xmlns:a16="http://schemas.microsoft.com/office/drawing/2014/main" id="{A0D7C0E6-25E1-4B78-9028-A95B6C048B2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047" t="864" b="88292"/>
          <a:stretch/>
        </p:blipFill>
        <p:spPr>
          <a:xfrm>
            <a:off x="704944" y="4350308"/>
            <a:ext cx="4275895" cy="349468"/>
          </a:xfrm>
          <a:prstGeom prst="rect">
            <a:avLst/>
          </a:prstGeom>
        </p:spPr>
      </p:pic>
      <p:pic>
        <p:nvPicPr>
          <p:cNvPr id="21" name="صورة 20">
            <a:extLst>
              <a:ext uri="{FF2B5EF4-FFF2-40B4-BE49-F238E27FC236}">
                <a16:creationId xmlns:a16="http://schemas.microsoft.com/office/drawing/2014/main" id="{CA43F979-5D58-4DA3-BE29-ED374104D7F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047" t="864" b="88292"/>
          <a:stretch/>
        </p:blipFill>
        <p:spPr>
          <a:xfrm>
            <a:off x="741891" y="4849929"/>
            <a:ext cx="4211849" cy="349468"/>
          </a:xfrm>
          <a:prstGeom prst="rect">
            <a:avLst/>
          </a:prstGeom>
        </p:spPr>
      </p:pic>
      <p:pic>
        <p:nvPicPr>
          <p:cNvPr id="22" name="صورة 21">
            <a:extLst>
              <a:ext uri="{FF2B5EF4-FFF2-40B4-BE49-F238E27FC236}">
                <a16:creationId xmlns:a16="http://schemas.microsoft.com/office/drawing/2014/main" id="{058E2D30-B1AA-4E67-AD4D-FD6EDAC54EC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047" t="864" b="88292"/>
          <a:stretch/>
        </p:blipFill>
        <p:spPr>
          <a:xfrm>
            <a:off x="704944" y="5349550"/>
            <a:ext cx="4275895" cy="349468"/>
          </a:xfrm>
          <a:prstGeom prst="rect">
            <a:avLst/>
          </a:prstGeom>
        </p:spPr>
      </p:pic>
      <p:pic>
        <p:nvPicPr>
          <p:cNvPr id="23" name="صورة 22">
            <a:extLst>
              <a:ext uri="{FF2B5EF4-FFF2-40B4-BE49-F238E27FC236}">
                <a16:creationId xmlns:a16="http://schemas.microsoft.com/office/drawing/2014/main" id="{28BFE53C-EB19-4FD3-A9BB-44EA101692D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047" t="864" b="88292"/>
          <a:stretch/>
        </p:blipFill>
        <p:spPr>
          <a:xfrm>
            <a:off x="6466417" y="3908994"/>
            <a:ext cx="4211849" cy="349468"/>
          </a:xfrm>
          <a:prstGeom prst="rect">
            <a:avLst/>
          </a:prstGeom>
        </p:spPr>
      </p:pic>
      <p:pic>
        <p:nvPicPr>
          <p:cNvPr id="24" name="صورة 23">
            <a:extLst>
              <a:ext uri="{FF2B5EF4-FFF2-40B4-BE49-F238E27FC236}">
                <a16:creationId xmlns:a16="http://schemas.microsoft.com/office/drawing/2014/main" id="{74EBD074-391E-4F25-9DC4-3FBDD5296C6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047" t="864" b="88292"/>
          <a:stretch/>
        </p:blipFill>
        <p:spPr>
          <a:xfrm>
            <a:off x="6429470" y="4408615"/>
            <a:ext cx="4275895" cy="349468"/>
          </a:xfrm>
          <a:prstGeom prst="rect">
            <a:avLst/>
          </a:prstGeom>
        </p:spPr>
      </p:pic>
      <p:pic>
        <p:nvPicPr>
          <p:cNvPr id="25" name="صورة 24">
            <a:extLst>
              <a:ext uri="{FF2B5EF4-FFF2-40B4-BE49-F238E27FC236}">
                <a16:creationId xmlns:a16="http://schemas.microsoft.com/office/drawing/2014/main" id="{0A70188D-7BF9-4259-B0A3-2B3E436A8AC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047" t="864" b="88292"/>
          <a:stretch/>
        </p:blipFill>
        <p:spPr>
          <a:xfrm>
            <a:off x="6466417" y="4908236"/>
            <a:ext cx="4211849" cy="349468"/>
          </a:xfrm>
          <a:prstGeom prst="rect">
            <a:avLst/>
          </a:prstGeom>
        </p:spPr>
      </p:pic>
      <p:pic>
        <p:nvPicPr>
          <p:cNvPr id="26" name="صورة 25">
            <a:extLst>
              <a:ext uri="{FF2B5EF4-FFF2-40B4-BE49-F238E27FC236}">
                <a16:creationId xmlns:a16="http://schemas.microsoft.com/office/drawing/2014/main" id="{101E0D95-7AE2-4AC6-97D3-496128CDBC0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047" t="864" b="88292"/>
          <a:stretch/>
        </p:blipFill>
        <p:spPr>
          <a:xfrm>
            <a:off x="6429470" y="5407857"/>
            <a:ext cx="4275895" cy="349468"/>
          </a:xfrm>
          <a:prstGeom prst="rect">
            <a:avLst/>
          </a:prstGeom>
        </p:spPr>
      </p:pic>
      <p:pic>
        <p:nvPicPr>
          <p:cNvPr id="28" name="صورة 27">
            <a:extLst>
              <a:ext uri="{FF2B5EF4-FFF2-40B4-BE49-F238E27FC236}">
                <a16:creationId xmlns:a16="http://schemas.microsoft.com/office/drawing/2014/main" id="{30A3D100-CCB9-4351-A113-76FCFFBFDC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103" y="6066213"/>
            <a:ext cx="2166820" cy="349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374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صورة 11">
            <a:extLst>
              <a:ext uri="{FF2B5EF4-FFF2-40B4-BE49-F238E27FC236}">
                <a16:creationId xmlns:a16="http://schemas.microsoft.com/office/drawing/2014/main" id="{83467C1D-CA2F-4F40-851F-32791326B1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26897" cy="685800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B38FA931-A08F-457D-870F-462B86BED1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3617" y="719505"/>
            <a:ext cx="3790151" cy="48785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90919E7D-CABA-4886-98AB-0C805A9D325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5471"/>
          <a:stretch/>
        </p:blipFill>
        <p:spPr>
          <a:xfrm>
            <a:off x="755098" y="963434"/>
            <a:ext cx="4251908" cy="2849731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AC919618-4DD8-4DD0-9669-73AFE6D47B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7274"/>
          <a:stretch/>
        </p:blipFill>
        <p:spPr>
          <a:xfrm>
            <a:off x="6440997" y="1291549"/>
            <a:ext cx="3954754" cy="2232888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F8223C8B-54B8-4B44-98D8-08F97911BC6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047" t="864" b="88292"/>
          <a:stretch/>
        </p:blipFill>
        <p:spPr>
          <a:xfrm>
            <a:off x="755098" y="4061949"/>
            <a:ext cx="4211849" cy="349468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C9BA26E9-8390-4297-8133-540EFDF517A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047" t="864" b="88292"/>
          <a:stretch/>
        </p:blipFill>
        <p:spPr>
          <a:xfrm>
            <a:off x="718151" y="4561570"/>
            <a:ext cx="4275895" cy="349468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5004DB6D-C27F-4FE4-97C7-C15958CBED7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047" t="864" b="88292"/>
          <a:stretch/>
        </p:blipFill>
        <p:spPr>
          <a:xfrm>
            <a:off x="755098" y="5061191"/>
            <a:ext cx="4211849" cy="349468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3722D713-3DA9-414E-9B48-4C09AB987E0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047" t="864" b="88292"/>
          <a:stretch/>
        </p:blipFill>
        <p:spPr>
          <a:xfrm>
            <a:off x="718151" y="5560812"/>
            <a:ext cx="4275895" cy="349468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5DDD8CDE-22DD-4432-966B-F252DF41670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047" t="864" b="88292"/>
          <a:stretch/>
        </p:blipFill>
        <p:spPr>
          <a:xfrm>
            <a:off x="6512757" y="3712481"/>
            <a:ext cx="4211849" cy="349468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EA9665B1-259C-40F1-9F71-E7E228C2311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047" t="864" b="88292"/>
          <a:stretch/>
        </p:blipFill>
        <p:spPr>
          <a:xfrm>
            <a:off x="6475810" y="4212102"/>
            <a:ext cx="4275895" cy="349468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C5A17AFD-08C0-449D-A539-F933EE7E27A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047" t="864" b="88292"/>
          <a:stretch/>
        </p:blipFill>
        <p:spPr>
          <a:xfrm>
            <a:off x="6512757" y="4711723"/>
            <a:ext cx="4211849" cy="349468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2124EEA1-CB21-4FCA-A1C9-FA8C3B71D63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047" t="864" b="88292"/>
          <a:stretch/>
        </p:blipFill>
        <p:spPr>
          <a:xfrm>
            <a:off x="6475810" y="5211344"/>
            <a:ext cx="4275895" cy="349468"/>
          </a:xfrm>
          <a:prstGeom prst="rect">
            <a:avLst/>
          </a:prstGeom>
        </p:spPr>
      </p:pic>
      <p:sp>
        <p:nvSpPr>
          <p:cNvPr id="16" name="فقاعة التفكير: على شكل سحابة 15">
            <a:extLst>
              <a:ext uri="{FF2B5EF4-FFF2-40B4-BE49-F238E27FC236}">
                <a16:creationId xmlns:a16="http://schemas.microsoft.com/office/drawing/2014/main" id="{75A862AD-A57A-4B3C-929C-AF83255A6D5E}"/>
              </a:ext>
            </a:extLst>
          </p:cNvPr>
          <p:cNvSpPr/>
          <p:nvPr/>
        </p:nvSpPr>
        <p:spPr>
          <a:xfrm>
            <a:off x="4110362" y="0"/>
            <a:ext cx="3053917" cy="985422"/>
          </a:xfrm>
          <a:prstGeom prst="cloudCallout">
            <a:avLst>
              <a:gd name="adj1" fmla="val 71261"/>
              <a:gd name="adj2" fmla="val -23987"/>
            </a:avLst>
          </a:prstGeom>
          <a:solidFill>
            <a:schemeClr val="bg1"/>
          </a:solidFill>
          <a:ln>
            <a:solidFill>
              <a:srgbClr val="B919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err="1">
                <a:solidFill>
                  <a:schemeClr val="accent6">
                    <a:lumMod val="75000"/>
                  </a:schemeClr>
                </a:solidFill>
              </a:rPr>
              <a:t>الإختبار</a:t>
            </a:r>
            <a:r>
              <a:rPr lang="ar-SA" sz="2400" dirty="0">
                <a:solidFill>
                  <a:schemeClr val="accent6">
                    <a:lumMod val="75000"/>
                  </a:schemeClr>
                </a:solidFill>
              </a:rPr>
              <a:t> التراكمي</a:t>
            </a:r>
          </a:p>
        </p:txBody>
      </p:sp>
      <p:pic>
        <p:nvPicPr>
          <p:cNvPr id="17" name="صورة 16">
            <a:extLst>
              <a:ext uri="{FF2B5EF4-FFF2-40B4-BE49-F238E27FC236}">
                <a16:creationId xmlns:a16="http://schemas.microsoft.com/office/drawing/2014/main" id="{00114232-47EE-4D6E-9BF6-984120BFFAF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103" y="6066213"/>
            <a:ext cx="2166820" cy="349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893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صورة 11">
            <a:extLst>
              <a:ext uri="{FF2B5EF4-FFF2-40B4-BE49-F238E27FC236}">
                <a16:creationId xmlns:a16="http://schemas.microsoft.com/office/drawing/2014/main" id="{83467C1D-CA2F-4F40-851F-32791326B1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26897" cy="685800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744CC8B6-E581-406A-A9F5-9DBAC297B0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3617" y="719505"/>
            <a:ext cx="3790151" cy="48785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AAD86ED1-6B0A-4974-BCEC-F4AA82D5661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382" b="56648"/>
          <a:stretch/>
        </p:blipFill>
        <p:spPr>
          <a:xfrm>
            <a:off x="760284" y="1669003"/>
            <a:ext cx="4140190" cy="1305018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BBD0D09-000B-4298-8120-245C4B0165A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8586"/>
          <a:stretch/>
        </p:blipFill>
        <p:spPr>
          <a:xfrm>
            <a:off x="6608597" y="1574609"/>
            <a:ext cx="4140190" cy="1399412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D23B1999-4220-4C2B-BB1F-C8F6661F9B1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047" t="864" b="88292"/>
          <a:stretch/>
        </p:blipFill>
        <p:spPr>
          <a:xfrm>
            <a:off x="760284" y="3254266"/>
            <a:ext cx="4211849" cy="349468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64E44DFE-CB45-41CD-B987-75E8471A0F0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047" t="864" b="88292"/>
          <a:stretch/>
        </p:blipFill>
        <p:spPr>
          <a:xfrm>
            <a:off x="723337" y="3753887"/>
            <a:ext cx="4275895" cy="349468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00D75992-C5A8-447E-ABFE-26E776AA33C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047" t="864" b="88292"/>
          <a:stretch/>
        </p:blipFill>
        <p:spPr>
          <a:xfrm>
            <a:off x="760284" y="4253508"/>
            <a:ext cx="4211849" cy="349468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D5A04D27-E587-440C-9EEA-E604C2D6755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047" t="864" b="88292"/>
          <a:stretch/>
        </p:blipFill>
        <p:spPr>
          <a:xfrm>
            <a:off x="723337" y="4753129"/>
            <a:ext cx="4275895" cy="349468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C36D411F-DFB3-451B-B24C-C0A486CE572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047" t="864" b="88292"/>
          <a:stretch/>
        </p:blipFill>
        <p:spPr>
          <a:xfrm>
            <a:off x="6509839" y="3166533"/>
            <a:ext cx="4211849" cy="349468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FE48C693-07D1-4D56-8468-C31A8FF9C48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047" t="864" b="88292"/>
          <a:stretch/>
        </p:blipFill>
        <p:spPr>
          <a:xfrm>
            <a:off x="6472892" y="3666154"/>
            <a:ext cx="4275895" cy="349468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A5234A35-635F-47E7-8ACD-41D23A70639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047" t="864" b="88292"/>
          <a:stretch/>
        </p:blipFill>
        <p:spPr>
          <a:xfrm>
            <a:off x="6509839" y="4165775"/>
            <a:ext cx="4211849" cy="349468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B6719ACD-38F8-4C5F-B08F-C6F5BD54403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047" t="864" b="88292"/>
          <a:stretch/>
        </p:blipFill>
        <p:spPr>
          <a:xfrm>
            <a:off x="6472892" y="4665396"/>
            <a:ext cx="4275895" cy="349468"/>
          </a:xfrm>
          <a:prstGeom prst="rect">
            <a:avLst/>
          </a:prstGeom>
        </p:spPr>
      </p:pic>
      <p:sp>
        <p:nvSpPr>
          <p:cNvPr id="16" name="فقاعة التفكير: على شكل سحابة 15">
            <a:extLst>
              <a:ext uri="{FF2B5EF4-FFF2-40B4-BE49-F238E27FC236}">
                <a16:creationId xmlns:a16="http://schemas.microsoft.com/office/drawing/2014/main" id="{DBA2C785-433F-4D69-8B49-96010F7B1C52}"/>
              </a:ext>
            </a:extLst>
          </p:cNvPr>
          <p:cNvSpPr/>
          <p:nvPr/>
        </p:nvSpPr>
        <p:spPr>
          <a:xfrm>
            <a:off x="4110362" y="0"/>
            <a:ext cx="3053917" cy="985422"/>
          </a:xfrm>
          <a:prstGeom prst="cloudCallout">
            <a:avLst>
              <a:gd name="adj1" fmla="val 71261"/>
              <a:gd name="adj2" fmla="val -23987"/>
            </a:avLst>
          </a:prstGeom>
          <a:solidFill>
            <a:schemeClr val="bg1"/>
          </a:solidFill>
          <a:ln>
            <a:solidFill>
              <a:srgbClr val="B919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err="1">
                <a:solidFill>
                  <a:schemeClr val="accent6">
                    <a:lumMod val="75000"/>
                  </a:schemeClr>
                </a:solidFill>
              </a:rPr>
              <a:t>الإختبار</a:t>
            </a:r>
            <a:r>
              <a:rPr lang="ar-SA" sz="2400" dirty="0">
                <a:solidFill>
                  <a:schemeClr val="accent6">
                    <a:lumMod val="75000"/>
                  </a:schemeClr>
                </a:solidFill>
              </a:rPr>
              <a:t> التراكمي</a:t>
            </a:r>
          </a:p>
        </p:txBody>
      </p:sp>
      <p:pic>
        <p:nvPicPr>
          <p:cNvPr id="17" name="صورة 16">
            <a:extLst>
              <a:ext uri="{FF2B5EF4-FFF2-40B4-BE49-F238E27FC236}">
                <a16:creationId xmlns:a16="http://schemas.microsoft.com/office/drawing/2014/main" id="{8B052643-0626-43B5-8965-A481B98FE0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602" y="6082621"/>
            <a:ext cx="1960482" cy="34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229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صورة 11">
            <a:extLst>
              <a:ext uri="{FF2B5EF4-FFF2-40B4-BE49-F238E27FC236}">
                <a16:creationId xmlns:a16="http://schemas.microsoft.com/office/drawing/2014/main" id="{83467C1D-CA2F-4F40-851F-32791326B1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26897" cy="685800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CFFB7169-7BD3-4847-BCE8-6714DE3BE0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3617" y="719505"/>
            <a:ext cx="3790151" cy="48785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E88EC61F-AB2D-4788-A820-DA35A7C3F05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4337" b="23429"/>
          <a:stretch/>
        </p:blipFill>
        <p:spPr>
          <a:xfrm>
            <a:off x="6463074" y="1322439"/>
            <a:ext cx="3998448" cy="2106561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7ED44C48-ACDD-4671-A3DB-366E0D240B9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7926"/>
          <a:stretch/>
        </p:blipFill>
        <p:spPr>
          <a:xfrm>
            <a:off x="783766" y="1322439"/>
            <a:ext cx="4140190" cy="1442572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F6130088-DCB5-464C-9284-44F7438D3E9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047" t="864" b="88292"/>
          <a:stretch/>
        </p:blipFill>
        <p:spPr>
          <a:xfrm>
            <a:off x="712107" y="3002443"/>
            <a:ext cx="4211849" cy="349468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473A1990-74D0-46F5-B7A8-B655FAC3FCD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047" t="864" b="88292"/>
          <a:stretch/>
        </p:blipFill>
        <p:spPr>
          <a:xfrm>
            <a:off x="675160" y="3502064"/>
            <a:ext cx="4275895" cy="349468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E9BDE489-E8A0-4AC2-927A-354448D49A2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047" t="864" b="88292"/>
          <a:stretch/>
        </p:blipFill>
        <p:spPr>
          <a:xfrm>
            <a:off x="712107" y="4001685"/>
            <a:ext cx="4211849" cy="349468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78896984-7B20-497E-A91D-CC04F9200C7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047" t="864" b="88292"/>
          <a:stretch/>
        </p:blipFill>
        <p:spPr>
          <a:xfrm>
            <a:off x="675160" y="4501306"/>
            <a:ext cx="4275895" cy="349468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BFFC6595-D1AC-4FC1-8DB2-95773A12E04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047" t="864" b="88292"/>
          <a:stretch/>
        </p:blipFill>
        <p:spPr>
          <a:xfrm>
            <a:off x="6463074" y="3652217"/>
            <a:ext cx="4211849" cy="349468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CDFB25CD-CB39-447D-ABCC-C5F896A9E73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047" t="864" b="88292"/>
          <a:stretch/>
        </p:blipFill>
        <p:spPr>
          <a:xfrm>
            <a:off x="6426127" y="4151838"/>
            <a:ext cx="4275895" cy="349468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40027A10-FAB6-438E-A883-DDF342917C2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047" t="864" b="88292"/>
          <a:stretch/>
        </p:blipFill>
        <p:spPr>
          <a:xfrm>
            <a:off x="6463074" y="4651459"/>
            <a:ext cx="4211849" cy="349468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2EDEFE97-9849-46B1-913B-30E4CB61EF0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047" t="864" b="88292"/>
          <a:stretch/>
        </p:blipFill>
        <p:spPr>
          <a:xfrm>
            <a:off x="6426127" y="5151080"/>
            <a:ext cx="4275895" cy="349468"/>
          </a:xfrm>
          <a:prstGeom prst="rect">
            <a:avLst/>
          </a:prstGeom>
        </p:spPr>
      </p:pic>
      <p:sp>
        <p:nvSpPr>
          <p:cNvPr id="15" name="فقاعة التفكير: على شكل سحابة 14">
            <a:extLst>
              <a:ext uri="{FF2B5EF4-FFF2-40B4-BE49-F238E27FC236}">
                <a16:creationId xmlns:a16="http://schemas.microsoft.com/office/drawing/2014/main" id="{C49C1F12-4EB5-4EFB-B7C2-8DEA3B72973C}"/>
              </a:ext>
            </a:extLst>
          </p:cNvPr>
          <p:cNvSpPr/>
          <p:nvPr/>
        </p:nvSpPr>
        <p:spPr>
          <a:xfrm>
            <a:off x="4110362" y="0"/>
            <a:ext cx="3053917" cy="985422"/>
          </a:xfrm>
          <a:prstGeom prst="cloudCallout">
            <a:avLst>
              <a:gd name="adj1" fmla="val 71261"/>
              <a:gd name="adj2" fmla="val -23987"/>
            </a:avLst>
          </a:prstGeom>
          <a:solidFill>
            <a:schemeClr val="bg1"/>
          </a:solidFill>
          <a:ln>
            <a:solidFill>
              <a:srgbClr val="B919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err="1">
                <a:solidFill>
                  <a:schemeClr val="accent6">
                    <a:lumMod val="75000"/>
                  </a:schemeClr>
                </a:solidFill>
              </a:rPr>
              <a:t>الإختبار</a:t>
            </a:r>
            <a:r>
              <a:rPr lang="ar-SA" sz="2400" dirty="0">
                <a:solidFill>
                  <a:schemeClr val="accent6">
                    <a:lumMod val="75000"/>
                  </a:schemeClr>
                </a:solidFill>
              </a:rPr>
              <a:t> التراكمي</a:t>
            </a:r>
          </a:p>
        </p:txBody>
      </p:sp>
      <p:pic>
        <p:nvPicPr>
          <p:cNvPr id="16" name="صورة 15">
            <a:extLst>
              <a:ext uri="{FF2B5EF4-FFF2-40B4-BE49-F238E27FC236}">
                <a16:creationId xmlns:a16="http://schemas.microsoft.com/office/drawing/2014/main" id="{7C5D4765-25DD-4594-BB05-0AB7D7B0D54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602" y="6082621"/>
            <a:ext cx="1960482" cy="34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751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صورة 11">
            <a:extLst>
              <a:ext uri="{FF2B5EF4-FFF2-40B4-BE49-F238E27FC236}">
                <a16:creationId xmlns:a16="http://schemas.microsoft.com/office/drawing/2014/main" id="{83467C1D-CA2F-4F40-851F-32791326B1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26897" cy="685800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7D9CD2F4-F720-4401-900A-ED0056FEB44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9087"/>
          <a:stretch/>
        </p:blipFill>
        <p:spPr>
          <a:xfrm>
            <a:off x="6525208" y="1038533"/>
            <a:ext cx="3887153" cy="270862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A297DD93-F0D0-472B-BE8E-983EB92D579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2457"/>
          <a:stretch/>
        </p:blipFill>
        <p:spPr>
          <a:xfrm>
            <a:off x="753673" y="1194786"/>
            <a:ext cx="3887153" cy="1052052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1140AB1D-916D-47D1-970B-619648275B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3047" t="864" b="88292"/>
          <a:stretch/>
        </p:blipFill>
        <p:spPr>
          <a:xfrm>
            <a:off x="746007" y="2392843"/>
            <a:ext cx="4211849" cy="349468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6FE577B8-982D-49CA-B153-47B227E64F9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3047" t="864" b="88292"/>
          <a:stretch/>
        </p:blipFill>
        <p:spPr>
          <a:xfrm>
            <a:off x="709060" y="2892464"/>
            <a:ext cx="4275895" cy="349468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CF962CBC-6EF7-4823-BBB9-C5F3D6973B3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3047" t="864" b="88292"/>
          <a:stretch/>
        </p:blipFill>
        <p:spPr>
          <a:xfrm>
            <a:off x="746007" y="3392085"/>
            <a:ext cx="4211849" cy="349468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8F0A63BE-D10D-4AA3-9E41-72456ABD04A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3047" t="864" b="88292"/>
          <a:stretch/>
        </p:blipFill>
        <p:spPr>
          <a:xfrm>
            <a:off x="709060" y="3891706"/>
            <a:ext cx="4275895" cy="349468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FB4D14E8-42D2-4924-B68D-77571F5D567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3047" t="864" b="88292"/>
          <a:stretch/>
        </p:blipFill>
        <p:spPr>
          <a:xfrm>
            <a:off x="6454925" y="3891706"/>
            <a:ext cx="4211849" cy="349468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3C6A544A-79DC-48C8-B4DA-DE25DC5BD50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3047" t="864" b="88292"/>
          <a:stretch/>
        </p:blipFill>
        <p:spPr>
          <a:xfrm>
            <a:off x="6417978" y="4391327"/>
            <a:ext cx="4275895" cy="349468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62D517AA-35A1-4732-8E0C-176453DDF6D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3047" t="864" b="88292"/>
          <a:stretch/>
        </p:blipFill>
        <p:spPr>
          <a:xfrm>
            <a:off x="6454925" y="4890948"/>
            <a:ext cx="4211849" cy="349468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CA6A2C50-99FE-412E-BD65-E2A3AEEF51F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3047" t="864" b="88292"/>
          <a:stretch/>
        </p:blipFill>
        <p:spPr>
          <a:xfrm>
            <a:off x="6417978" y="5390569"/>
            <a:ext cx="4275895" cy="349468"/>
          </a:xfrm>
          <a:prstGeom prst="rect">
            <a:avLst/>
          </a:prstGeom>
        </p:spPr>
      </p:pic>
      <p:sp>
        <p:nvSpPr>
          <p:cNvPr id="15" name="فقاعة التفكير: على شكل سحابة 14">
            <a:extLst>
              <a:ext uri="{FF2B5EF4-FFF2-40B4-BE49-F238E27FC236}">
                <a16:creationId xmlns:a16="http://schemas.microsoft.com/office/drawing/2014/main" id="{61050632-6E77-4803-8FBF-777125CC1457}"/>
              </a:ext>
            </a:extLst>
          </p:cNvPr>
          <p:cNvSpPr/>
          <p:nvPr/>
        </p:nvSpPr>
        <p:spPr>
          <a:xfrm>
            <a:off x="4110362" y="0"/>
            <a:ext cx="3053917" cy="985422"/>
          </a:xfrm>
          <a:prstGeom prst="cloudCallout">
            <a:avLst>
              <a:gd name="adj1" fmla="val 71261"/>
              <a:gd name="adj2" fmla="val -23987"/>
            </a:avLst>
          </a:prstGeom>
          <a:solidFill>
            <a:schemeClr val="bg1"/>
          </a:solidFill>
          <a:ln>
            <a:solidFill>
              <a:srgbClr val="B919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err="1">
                <a:solidFill>
                  <a:schemeClr val="accent6">
                    <a:lumMod val="75000"/>
                  </a:schemeClr>
                </a:solidFill>
              </a:rPr>
              <a:t>الإختبار</a:t>
            </a:r>
            <a:r>
              <a:rPr lang="ar-SA" sz="2400" dirty="0">
                <a:solidFill>
                  <a:schemeClr val="accent6">
                    <a:lumMod val="75000"/>
                  </a:schemeClr>
                </a:solidFill>
              </a:rPr>
              <a:t> التراكمي</a:t>
            </a:r>
          </a:p>
        </p:txBody>
      </p:sp>
      <p:pic>
        <p:nvPicPr>
          <p:cNvPr id="16" name="صورة 15">
            <a:extLst>
              <a:ext uri="{FF2B5EF4-FFF2-40B4-BE49-F238E27FC236}">
                <a16:creationId xmlns:a16="http://schemas.microsoft.com/office/drawing/2014/main" id="{07650D7B-AAAE-445E-9730-545F57431D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602" y="6082621"/>
            <a:ext cx="1960482" cy="34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715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صورة 11">
            <a:extLst>
              <a:ext uri="{FF2B5EF4-FFF2-40B4-BE49-F238E27FC236}">
                <a16:creationId xmlns:a16="http://schemas.microsoft.com/office/drawing/2014/main" id="{83467C1D-CA2F-4F40-851F-32791326B1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26897" cy="685800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C8CB7B34-8F0D-4E6A-8B33-0055D841B7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5397" y="1355913"/>
            <a:ext cx="3878305" cy="3225919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FCE7E9A4-0E68-4E8E-806B-F2626BC5713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3047" t="864" b="88292"/>
          <a:stretch/>
        </p:blipFill>
        <p:spPr>
          <a:xfrm>
            <a:off x="746007" y="2392843"/>
            <a:ext cx="4211849" cy="349468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FD840722-475D-4E23-B21B-AA888996AB4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3047" t="864" b="88292"/>
          <a:stretch/>
        </p:blipFill>
        <p:spPr>
          <a:xfrm>
            <a:off x="709060" y="2892464"/>
            <a:ext cx="4275895" cy="349468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51CEA257-04D9-491F-B8E7-152D8DCF9F8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3047" t="864" b="88292"/>
          <a:stretch/>
        </p:blipFill>
        <p:spPr>
          <a:xfrm>
            <a:off x="746007" y="3392085"/>
            <a:ext cx="4211849" cy="349468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777EFB34-C2DA-48BF-9A53-9ADF15CCF13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3047" t="864" b="88292"/>
          <a:stretch/>
        </p:blipFill>
        <p:spPr>
          <a:xfrm>
            <a:off x="709060" y="3891706"/>
            <a:ext cx="4275895" cy="349468"/>
          </a:xfrm>
          <a:prstGeom prst="rect">
            <a:avLst/>
          </a:prstGeom>
        </p:spPr>
      </p:pic>
      <p:sp>
        <p:nvSpPr>
          <p:cNvPr id="9" name="فقاعة التفكير: على شكل سحابة 8">
            <a:extLst>
              <a:ext uri="{FF2B5EF4-FFF2-40B4-BE49-F238E27FC236}">
                <a16:creationId xmlns:a16="http://schemas.microsoft.com/office/drawing/2014/main" id="{2E3F169A-2BE0-4FE5-9556-EB52AF90BF17}"/>
              </a:ext>
            </a:extLst>
          </p:cNvPr>
          <p:cNvSpPr/>
          <p:nvPr/>
        </p:nvSpPr>
        <p:spPr>
          <a:xfrm>
            <a:off x="4110362" y="0"/>
            <a:ext cx="3053917" cy="985422"/>
          </a:xfrm>
          <a:prstGeom prst="cloudCallout">
            <a:avLst>
              <a:gd name="adj1" fmla="val 71261"/>
              <a:gd name="adj2" fmla="val -23987"/>
            </a:avLst>
          </a:prstGeom>
          <a:solidFill>
            <a:schemeClr val="bg1"/>
          </a:solidFill>
          <a:ln>
            <a:solidFill>
              <a:srgbClr val="B919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err="1">
                <a:solidFill>
                  <a:schemeClr val="accent6">
                    <a:lumMod val="75000"/>
                  </a:schemeClr>
                </a:solidFill>
              </a:rPr>
              <a:t>الإختبار</a:t>
            </a:r>
            <a:r>
              <a:rPr lang="ar-SA" sz="2400" dirty="0">
                <a:solidFill>
                  <a:schemeClr val="accent6">
                    <a:lumMod val="75000"/>
                  </a:schemeClr>
                </a:solidFill>
              </a:rPr>
              <a:t> التراكمي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392E58AE-3368-4EB0-8116-DCE0BFBAF6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602" y="6082621"/>
            <a:ext cx="1960482" cy="34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06669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</Words>
  <Application>Microsoft Office PowerPoint</Application>
  <PresentationFormat>شاشة عريضة</PresentationFormat>
  <Paragraphs>6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عائشه الشهري</dc:creator>
  <cp:lastModifiedBy>عائشه الشهري</cp:lastModifiedBy>
  <cp:revision>1</cp:revision>
  <dcterms:created xsi:type="dcterms:W3CDTF">2021-10-12T06:58:36Z</dcterms:created>
  <dcterms:modified xsi:type="dcterms:W3CDTF">2021-10-12T07:16:32Z</dcterms:modified>
</cp:coreProperties>
</file>