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4" r:id="rId3"/>
    <p:sldId id="288" r:id="rId4"/>
    <p:sldId id="289" r:id="rId5"/>
    <p:sldId id="329" r:id="rId6"/>
    <p:sldId id="316" r:id="rId7"/>
    <p:sldId id="317" r:id="rId8"/>
    <p:sldId id="318" r:id="rId9"/>
    <p:sldId id="327" r:id="rId10"/>
    <p:sldId id="330" r:id="rId11"/>
    <p:sldId id="261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A43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27666-A45D-4C75-B15C-A5601AFAA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BC6B4E4-84A7-4520-B828-11ECE3443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175826-1697-43B8-AFD1-149F4F63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FEA4-3CAC-424A-87F9-6AA74D718318}" type="datetimeFigureOut">
              <a:rPr lang="ar-SA" smtClean="0"/>
              <a:t>24/04/42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3EBBC4B-FC0E-477C-83FD-25D92A99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E23511-D1FA-4EF7-8247-B6F9BEA3B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F0E5-A585-4BA7-A15D-B54E73BC3E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808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D62D9B-7BA5-4FFC-93B7-1D419FA5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8249522-5992-4284-9845-A5DE28248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4F820-F955-4C6B-8860-683A989D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FEA4-3CAC-424A-87F9-6AA74D718318}" type="datetimeFigureOut">
              <a:rPr lang="ar-SA" smtClean="0"/>
              <a:t>24/04/42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99F15C-5205-4AFA-8C02-32D974C4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DBA40C-287C-4536-8101-2A6F9245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F0E5-A585-4BA7-A15D-B54E73BC3E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433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829819A-9905-41F3-AF75-689DA57FC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89E1260-58B7-4BB4-8F59-4D0BFD7F5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FE51EC2-AF00-4BA8-8272-4023244E4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FEA4-3CAC-424A-87F9-6AA74D718318}" type="datetimeFigureOut">
              <a:rPr lang="ar-SA" smtClean="0"/>
              <a:t>24/04/42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934152-00ED-45B9-8221-FCA83F692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EF76CE-54B7-423F-9731-2BE4C2C6B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F0E5-A585-4BA7-A15D-B54E73BC3E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974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ED094E-A962-4E98-ABA0-C23EC7BDA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BB6DA6F-9AD9-46A9-88ED-35F23B539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30AAA9B-8979-40DB-8BCE-95E842C2A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FEA4-3CAC-424A-87F9-6AA74D718318}" type="datetimeFigureOut">
              <a:rPr lang="ar-SA" smtClean="0"/>
              <a:t>24/04/42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E33AC5-1BD2-4682-976D-1876CEE5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0AB68B6-928A-46D8-AAC0-6162B4B9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F0E5-A585-4BA7-A15D-B54E73BC3E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962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107D3D-BA63-4E21-B796-CED9F6AF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F4F2755-9983-456F-80F3-A1D62EEBF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990651C-F2E0-490B-98A3-96F57A750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FEA4-3CAC-424A-87F9-6AA74D718318}" type="datetimeFigureOut">
              <a:rPr lang="ar-SA" smtClean="0"/>
              <a:t>24/04/42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BF3485-EA62-4356-B1E0-AB0FE13B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9B9F69-7231-4AA6-9137-5060DFF0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F0E5-A585-4BA7-A15D-B54E73BC3E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46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56EEEC-DEC1-458A-8ED2-93863D1B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2A52B2-70C5-4FC4-A120-53993B82E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1B3F96C-25FE-4FAD-92E2-C2B279A3F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31FD6D-E74D-4938-B766-52D2F03D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FEA4-3CAC-424A-87F9-6AA74D718318}" type="datetimeFigureOut">
              <a:rPr lang="ar-SA" smtClean="0"/>
              <a:t>24/04/42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2DB460C-407C-4948-8881-267F3ADE7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0B3B89A-E869-42D6-A354-96E43E40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F0E5-A585-4BA7-A15D-B54E73BC3E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969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AF9904-19D6-4219-931C-033D73E65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F947DE5-F33A-43FF-BAC3-97E1D7BA6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D880E3F-FD0F-471D-9209-59D770EFD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6B0B2E9-27AE-43F2-89D8-14AB2133A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64564DF-2C90-4D1E-B961-5A9346AD5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03D778F-9195-44D0-9317-1824E393A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FEA4-3CAC-424A-87F9-6AA74D718318}" type="datetimeFigureOut">
              <a:rPr lang="ar-SA" smtClean="0"/>
              <a:t>24/04/42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4077723-BBA1-491B-8DE3-182035B01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0C47AFB-B8E8-4D0A-A313-BFF36EC5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F0E5-A585-4BA7-A15D-B54E73BC3E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559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332A6E-A44D-449D-89BC-01ADBBA3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8566991-CFDC-4BC0-8DD4-AC1FDB33E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FEA4-3CAC-424A-87F9-6AA74D718318}" type="datetimeFigureOut">
              <a:rPr lang="ar-SA" smtClean="0"/>
              <a:t>24/04/42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2BCE05A-D56D-46E4-B9C1-E055FCC73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5BBF04A-1FF0-49EB-B0E2-44B2B3B5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F0E5-A585-4BA7-A15D-B54E73BC3E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793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77036F6-375C-4D08-93EE-99B150997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FEA4-3CAC-424A-87F9-6AA74D718318}" type="datetimeFigureOut">
              <a:rPr lang="ar-SA" smtClean="0"/>
              <a:t>24/04/42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CF3E9D5-E96C-4AC5-9B5B-FF14BA86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4FB0D83-D0C9-45E9-B76F-11F48D768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F0E5-A585-4BA7-A15D-B54E73BC3E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801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FE593B-4ECD-4004-96F4-7B7EB354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47B7AF8-C248-4CA4-8DCA-E9CD0F2A3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24CBFF5-BAC3-4F6A-BA2F-0F14429AC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137A3D6-B137-4E78-A1F3-122FBC77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FEA4-3CAC-424A-87F9-6AA74D718318}" type="datetimeFigureOut">
              <a:rPr lang="ar-SA" smtClean="0"/>
              <a:t>24/04/42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3B44755-4013-4625-A80E-25EAF12FE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AB074F7-C454-424B-985E-91A59BAD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F0E5-A585-4BA7-A15D-B54E73BC3E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950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8E53FC-EBA8-40F6-92B2-8FB481BB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BBA1FD6-CFFC-4F64-8DBA-785C36E7B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33BCA64-3104-4507-AF32-0E97D69FA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9EF18D-A664-4683-8F72-265840A1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FEA4-3CAC-424A-87F9-6AA74D718318}" type="datetimeFigureOut">
              <a:rPr lang="ar-SA" smtClean="0"/>
              <a:t>24/04/42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C820AA1-EF84-419A-8E37-F44BBA6F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9DF72C1-1C1C-42AB-9147-B1B66EC7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F0E5-A585-4BA7-A15D-B54E73BC3E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098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08FF5CF-0FD6-4D39-A221-29A416FC9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2A59DD0-B42B-49F6-BDCF-F1BBFE30A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55A932-3345-4B60-BCF6-DD879ECEC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5FEA4-3CAC-424A-87F9-6AA74D718318}" type="datetimeFigureOut">
              <a:rPr lang="ar-SA" smtClean="0"/>
              <a:t>24/04/42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AE6AB4-8BBA-484A-8A9B-505EE2501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80B8EA-2A0E-4E90-841A-BF358E6F2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EF0E5-A585-4BA7-A15D-B54E73BC3E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51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584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>
            <a:extLst>
              <a:ext uri="{FF2B5EF4-FFF2-40B4-BE49-F238E27FC236}">
                <a16:creationId xmlns:a16="http://schemas.microsoft.com/office/drawing/2014/main" id="{87B2CB86-FF29-4A1F-BF37-3599C8698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6732" y="1324971"/>
            <a:ext cx="3524772" cy="75421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412E77E-0928-4D66-8BB8-FF7A243BD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2803" y="829567"/>
            <a:ext cx="4443705" cy="41325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F9FC991-AE6E-4300-AA2A-8C5732FA63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0294" y="2426794"/>
            <a:ext cx="8326385" cy="1408088"/>
          </a:xfrm>
          <a:prstGeom prst="rect">
            <a:avLst/>
          </a:prstGeom>
        </p:spPr>
      </p:pic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D9727B3-78ED-4A54-B395-9245BD323FEE}"/>
              </a:ext>
            </a:extLst>
          </p:cNvPr>
          <p:cNvSpPr/>
          <p:nvPr/>
        </p:nvSpPr>
        <p:spPr>
          <a:xfrm>
            <a:off x="3685592" y="723409"/>
            <a:ext cx="933061" cy="558354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149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40993C1-4E00-401C-B3E4-C76D1801A1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0799" y="4182486"/>
            <a:ext cx="6723699" cy="224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7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45C26C00-82AE-4F3B-B832-81C27466A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64" y="3823854"/>
            <a:ext cx="2462671" cy="178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8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D9727B3-78ED-4A54-B395-9245BD323FEE}"/>
              </a:ext>
            </a:extLst>
          </p:cNvPr>
          <p:cNvSpPr/>
          <p:nvPr/>
        </p:nvSpPr>
        <p:spPr>
          <a:xfrm>
            <a:off x="3793958" y="723409"/>
            <a:ext cx="930442" cy="558354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147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6494615-331C-4A0E-837B-60594745A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4954" y="2993302"/>
            <a:ext cx="8584797" cy="79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5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6494615-331C-4A0E-837B-60594745A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235" y="819721"/>
            <a:ext cx="4443705" cy="41325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02CDBDFD-E1D4-4547-8A93-0341F6A22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664" y="1566695"/>
            <a:ext cx="2837176" cy="63497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5181348-151B-4A78-8D1F-4E327535F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0239" y="2776570"/>
            <a:ext cx="8559599" cy="23509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2C9909-E3F4-48DA-9A90-668D7F155D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8694" y="5826814"/>
            <a:ext cx="6353228" cy="54778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F7940F9-AC8F-4C10-939A-FE8912C450EE}"/>
              </a:ext>
            </a:extLst>
          </p:cNvPr>
          <p:cNvSpPr txBox="1"/>
          <p:nvPr/>
        </p:nvSpPr>
        <p:spPr>
          <a:xfrm>
            <a:off x="8415325" y="2746157"/>
            <a:ext cx="22938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سَلْمَى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13DED10-4D12-4808-BD1A-6643A6116F77}"/>
              </a:ext>
            </a:extLst>
          </p:cNvPr>
          <p:cNvSpPr txBox="1"/>
          <p:nvPr/>
        </p:nvSpPr>
        <p:spPr>
          <a:xfrm>
            <a:off x="3199649" y="3321401"/>
            <a:ext cx="22938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أَرْضِي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757D36D-1FBE-4B7A-9884-1027E6B563EB}"/>
              </a:ext>
            </a:extLst>
          </p:cNvPr>
          <p:cNvSpPr txBox="1"/>
          <p:nvPr/>
        </p:nvSpPr>
        <p:spPr>
          <a:xfrm>
            <a:off x="7493622" y="3938635"/>
            <a:ext cx="22938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نَرْعَاهَا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1878B16-511F-4402-BAA5-60F81A4DCE51}"/>
              </a:ext>
            </a:extLst>
          </p:cNvPr>
          <p:cNvSpPr txBox="1"/>
          <p:nvPr/>
        </p:nvSpPr>
        <p:spPr>
          <a:xfrm>
            <a:off x="4618653" y="4511627"/>
            <a:ext cx="22938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تَبْقَى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D9727B3-78ED-4A54-B395-9245BD323FEE}"/>
              </a:ext>
            </a:extLst>
          </p:cNvPr>
          <p:cNvSpPr/>
          <p:nvPr/>
        </p:nvSpPr>
        <p:spPr>
          <a:xfrm>
            <a:off x="3657407" y="723409"/>
            <a:ext cx="961246" cy="558354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147</a:t>
            </a:r>
          </a:p>
        </p:txBody>
      </p:sp>
    </p:spTree>
    <p:extLst>
      <p:ext uri="{BB962C8B-B14F-4D97-AF65-F5344CB8AC3E}">
        <p14:creationId xmlns:p14="http://schemas.microsoft.com/office/powerpoint/2010/main" val="34345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02CDBDFD-E1D4-4547-8A93-0341F6A2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4473" y="1563811"/>
            <a:ext cx="4736087" cy="618134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87B2CB86-FF29-4A1F-BF37-3599C8698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0265" y="2493808"/>
            <a:ext cx="8505320" cy="128356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BD9FE3C-F0E6-4491-9571-A1391CD3D295}"/>
              </a:ext>
            </a:extLst>
          </p:cNvPr>
          <p:cNvSpPr txBox="1"/>
          <p:nvPr/>
        </p:nvSpPr>
        <p:spPr>
          <a:xfrm>
            <a:off x="6176295" y="2425569"/>
            <a:ext cx="22938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نَذْكُرُ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0C11922-ED7B-4D17-9763-A0BDFCB4D206}"/>
              </a:ext>
            </a:extLst>
          </p:cNvPr>
          <p:cNvSpPr txBox="1"/>
          <p:nvPr/>
        </p:nvSpPr>
        <p:spPr>
          <a:xfrm>
            <a:off x="6176294" y="3143373"/>
            <a:ext cx="22938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نَسْقِي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C412E77E-0928-4D66-8BB8-FF7A243BD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4548" y="795958"/>
            <a:ext cx="4443705" cy="413256"/>
          </a:xfrm>
          <a:prstGeom prst="rect">
            <a:avLst/>
          </a:prstGeom>
        </p:spPr>
      </p:pic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D9727B3-78ED-4A54-B395-9245BD323FEE}"/>
              </a:ext>
            </a:extLst>
          </p:cNvPr>
          <p:cNvSpPr/>
          <p:nvPr/>
        </p:nvSpPr>
        <p:spPr>
          <a:xfrm>
            <a:off x="3745832" y="723409"/>
            <a:ext cx="872821" cy="558354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147</a:t>
            </a:r>
          </a:p>
        </p:txBody>
      </p:sp>
    </p:spTree>
    <p:extLst>
      <p:ext uri="{BB962C8B-B14F-4D97-AF65-F5344CB8AC3E}">
        <p14:creationId xmlns:p14="http://schemas.microsoft.com/office/powerpoint/2010/main" val="11175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02CDBDFD-E1D4-4547-8A93-0341F6A2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5688" y="1956843"/>
            <a:ext cx="2930193" cy="618134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87B2CB86-FF29-4A1F-BF37-3599C8698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8111" y="2814649"/>
            <a:ext cx="8597770" cy="161297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BD9FE3C-F0E6-4491-9571-A1391CD3D295}"/>
              </a:ext>
            </a:extLst>
          </p:cNvPr>
          <p:cNvSpPr txBox="1"/>
          <p:nvPr/>
        </p:nvSpPr>
        <p:spPr>
          <a:xfrm>
            <a:off x="3584510" y="2677770"/>
            <a:ext cx="229385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FF0000"/>
                </a:solidFill>
              </a:rPr>
              <a:t>شَجَرَة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0C11922-ED7B-4D17-9763-A0BDFCB4D206}"/>
              </a:ext>
            </a:extLst>
          </p:cNvPr>
          <p:cNvSpPr txBox="1"/>
          <p:nvPr/>
        </p:nvSpPr>
        <p:spPr>
          <a:xfrm>
            <a:off x="3668485" y="3628603"/>
            <a:ext cx="229385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FF0000"/>
                </a:solidFill>
              </a:rPr>
              <a:t>قَالَت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C412E77E-0928-4D66-8BB8-FF7A243BD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4548" y="795958"/>
            <a:ext cx="4443705" cy="413256"/>
          </a:xfrm>
          <a:prstGeom prst="rect">
            <a:avLst/>
          </a:prstGeom>
        </p:spPr>
      </p:pic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D9727B3-78ED-4A54-B395-9245BD323FEE}"/>
              </a:ext>
            </a:extLst>
          </p:cNvPr>
          <p:cNvSpPr/>
          <p:nvPr/>
        </p:nvSpPr>
        <p:spPr>
          <a:xfrm>
            <a:off x="3745832" y="723409"/>
            <a:ext cx="872821" cy="558354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147</a:t>
            </a:r>
          </a:p>
        </p:txBody>
      </p:sp>
    </p:spTree>
    <p:extLst>
      <p:ext uri="{BB962C8B-B14F-4D97-AF65-F5344CB8AC3E}">
        <p14:creationId xmlns:p14="http://schemas.microsoft.com/office/powerpoint/2010/main" val="61721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02CDBDFD-E1D4-4547-8A93-0341F6A2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976" y="1884529"/>
            <a:ext cx="7044806" cy="819877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87B2CB86-FF29-4A1F-BF37-3599C8698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9494" y="3145011"/>
            <a:ext cx="8760240" cy="256532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412E77E-0928-4D66-8BB8-FF7A243BD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1242" y="806734"/>
            <a:ext cx="4443705" cy="413256"/>
          </a:xfrm>
          <a:prstGeom prst="rect">
            <a:avLst/>
          </a:prstGeom>
        </p:spPr>
      </p:pic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D9727B3-78ED-4A54-B395-9245BD323FEE}"/>
              </a:ext>
            </a:extLst>
          </p:cNvPr>
          <p:cNvSpPr/>
          <p:nvPr/>
        </p:nvSpPr>
        <p:spPr>
          <a:xfrm>
            <a:off x="3774236" y="723409"/>
            <a:ext cx="844417" cy="558354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147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22DE4E6-962D-454B-805F-13BCB6B7FDDC}"/>
              </a:ext>
            </a:extLst>
          </p:cNvPr>
          <p:cNvSpPr txBox="1"/>
          <p:nvPr/>
        </p:nvSpPr>
        <p:spPr>
          <a:xfrm>
            <a:off x="7110924" y="3065726"/>
            <a:ext cx="11466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فـ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9C18859-5004-41F5-8507-8B20719ACFD6}"/>
              </a:ext>
            </a:extLst>
          </p:cNvPr>
          <p:cNvSpPr txBox="1"/>
          <p:nvPr/>
        </p:nvSpPr>
        <p:spPr>
          <a:xfrm>
            <a:off x="7609607" y="4005520"/>
            <a:ext cx="11466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و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BF00889-F480-4454-955E-7FC61B827215}"/>
              </a:ext>
            </a:extLst>
          </p:cNvPr>
          <p:cNvSpPr txBox="1"/>
          <p:nvPr/>
        </p:nvSpPr>
        <p:spPr>
          <a:xfrm>
            <a:off x="3336187" y="4005520"/>
            <a:ext cx="11466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و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FF0DA4E-38A8-4CEB-870F-ED62D4E99537}"/>
              </a:ext>
            </a:extLst>
          </p:cNvPr>
          <p:cNvSpPr txBox="1"/>
          <p:nvPr/>
        </p:nvSpPr>
        <p:spPr>
          <a:xfrm>
            <a:off x="7367011" y="4995736"/>
            <a:ext cx="11466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ثُمَّ</a:t>
            </a:r>
          </a:p>
        </p:txBody>
      </p:sp>
    </p:spTree>
    <p:extLst>
      <p:ext uri="{BB962C8B-B14F-4D97-AF65-F5344CB8AC3E}">
        <p14:creationId xmlns:p14="http://schemas.microsoft.com/office/powerpoint/2010/main" val="374586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02CDBDFD-E1D4-4547-8A93-0341F6A2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1465" y="1465161"/>
            <a:ext cx="7380862" cy="79706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87B2CB86-FF29-4A1F-BF37-3599C8698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7651" y="2390364"/>
            <a:ext cx="8984676" cy="55835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412E77E-0928-4D66-8BB8-FF7A243BD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0645" y="829567"/>
            <a:ext cx="4443705" cy="413256"/>
          </a:xfrm>
          <a:prstGeom prst="rect">
            <a:avLst/>
          </a:prstGeom>
        </p:spPr>
      </p:pic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D9727B3-78ED-4A54-B395-9245BD323FEE}"/>
              </a:ext>
            </a:extLst>
          </p:cNvPr>
          <p:cNvSpPr/>
          <p:nvPr/>
        </p:nvSpPr>
        <p:spPr>
          <a:xfrm>
            <a:off x="3685592" y="723409"/>
            <a:ext cx="933061" cy="558354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148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A1F7776-0FEA-49EF-93E4-A87B3AC0CD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6778" y="3370822"/>
            <a:ext cx="8365549" cy="2533261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891571B-C44E-4C5F-BB69-3E2DEFB8BBCE}"/>
              </a:ext>
            </a:extLst>
          </p:cNvPr>
          <p:cNvSpPr txBox="1"/>
          <p:nvPr/>
        </p:nvSpPr>
        <p:spPr>
          <a:xfrm>
            <a:off x="9498564" y="4230628"/>
            <a:ext cx="14970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أَوْرَاق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A73BCAF-F888-4B12-A3E8-344465B94522}"/>
              </a:ext>
            </a:extLst>
          </p:cNvPr>
          <p:cNvSpPr txBox="1"/>
          <p:nvPr/>
        </p:nvSpPr>
        <p:spPr>
          <a:xfrm>
            <a:off x="9498564" y="4728312"/>
            <a:ext cx="14970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التُّرَاب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F847857-47B3-4F7D-ADFD-D4B265E83E83}"/>
              </a:ext>
            </a:extLst>
          </p:cNvPr>
          <p:cNvSpPr txBox="1"/>
          <p:nvPr/>
        </p:nvSpPr>
        <p:spPr>
          <a:xfrm>
            <a:off x="9498564" y="5216665"/>
            <a:ext cx="14970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ثِمَار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ED44933-02A8-43BC-A3AA-DA71A1BC4976}"/>
              </a:ext>
            </a:extLst>
          </p:cNvPr>
          <p:cNvSpPr txBox="1"/>
          <p:nvPr/>
        </p:nvSpPr>
        <p:spPr>
          <a:xfrm>
            <a:off x="6611025" y="4247088"/>
            <a:ext cx="14970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جُذُور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2F9BEF6-C40B-42DD-A55C-2B29EE974AB4}"/>
              </a:ext>
            </a:extLst>
          </p:cNvPr>
          <p:cNvSpPr txBox="1"/>
          <p:nvPr/>
        </p:nvSpPr>
        <p:spPr>
          <a:xfrm>
            <a:off x="6611025" y="4716653"/>
            <a:ext cx="14970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يَنْمُو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AEBEC16-48C5-42BE-B7E8-2ECFF9818072}"/>
              </a:ext>
            </a:extLst>
          </p:cNvPr>
          <p:cNvSpPr txBox="1"/>
          <p:nvPr/>
        </p:nvSpPr>
        <p:spPr>
          <a:xfrm>
            <a:off x="6611025" y="5208974"/>
            <a:ext cx="14970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بُذُور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17DCCC9-F01D-4440-9167-C8376534C666}"/>
              </a:ext>
            </a:extLst>
          </p:cNvPr>
          <p:cNvSpPr txBox="1"/>
          <p:nvPr/>
        </p:nvSpPr>
        <p:spPr>
          <a:xfrm>
            <a:off x="3870126" y="4247088"/>
            <a:ext cx="14970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لَذِيذَة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ADA7978-7E0A-498F-86D5-A4FF65302646}"/>
              </a:ext>
            </a:extLst>
          </p:cNvPr>
          <p:cNvSpPr txBox="1"/>
          <p:nvPr/>
        </p:nvSpPr>
        <p:spPr>
          <a:xfrm>
            <a:off x="3870126" y="4716652"/>
            <a:ext cx="14970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سَمِيك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CC4839F-03DB-4D0A-911E-40779EA54338}"/>
              </a:ext>
            </a:extLst>
          </p:cNvPr>
          <p:cNvSpPr txBox="1"/>
          <p:nvPr/>
        </p:nvSpPr>
        <p:spPr>
          <a:xfrm>
            <a:off x="3870126" y="5197186"/>
            <a:ext cx="14970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جَمِيلَة</a:t>
            </a:r>
          </a:p>
        </p:txBody>
      </p:sp>
    </p:spTree>
    <p:extLst>
      <p:ext uri="{BB962C8B-B14F-4D97-AF65-F5344CB8AC3E}">
        <p14:creationId xmlns:p14="http://schemas.microsoft.com/office/powerpoint/2010/main" val="181559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5" grpId="0"/>
      <p:bldP spid="19" grpId="0"/>
      <p:bldP spid="21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02CDBDFD-E1D4-4547-8A93-0341F6A2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3890" y="1300992"/>
            <a:ext cx="5305235" cy="58477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87B2CB86-FF29-4A1F-BF37-3599C8698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2396" y="1848443"/>
            <a:ext cx="5148805" cy="237319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412E77E-0928-4D66-8BB8-FF7A243BD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2803" y="829567"/>
            <a:ext cx="4443705" cy="41325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1BEC29C-98AC-4141-A277-C0BF4CC31C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835" y="4310742"/>
            <a:ext cx="6844832" cy="2266357"/>
          </a:xfrm>
          <a:prstGeom prst="rect">
            <a:avLst/>
          </a:prstGeom>
        </p:spPr>
      </p:pic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D9727B3-78ED-4A54-B395-9245BD323FEE}"/>
              </a:ext>
            </a:extLst>
          </p:cNvPr>
          <p:cNvSpPr/>
          <p:nvPr/>
        </p:nvSpPr>
        <p:spPr>
          <a:xfrm>
            <a:off x="3725835" y="723409"/>
            <a:ext cx="892818" cy="558354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148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95FCA43-B70D-4CCF-B25B-507C99ECF72E}"/>
              </a:ext>
            </a:extLst>
          </p:cNvPr>
          <p:cNvSpPr txBox="1"/>
          <p:nvPr/>
        </p:nvSpPr>
        <p:spPr>
          <a:xfrm>
            <a:off x="8954500" y="5227296"/>
            <a:ext cx="14970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يَوْمٌ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A6E448A-C99C-4E0F-96E4-8D2D8374C129}"/>
              </a:ext>
            </a:extLst>
          </p:cNvPr>
          <p:cNvSpPr txBox="1"/>
          <p:nvPr/>
        </p:nvSpPr>
        <p:spPr>
          <a:xfrm>
            <a:off x="8954500" y="5929170"/>
            <a:ext cx="14970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فأسٌ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990A167-B02F-49BC-88E3-71998EC8DD1B}"/>
              </a:ext>
            </a:extLst>
          </p:cNvPr>
          <p:cNvSpPr txBox="1"/>
          <p:nvPr/>
        </p:nvSpPr>
        <p:spPr>
          <a:xfrm>
            <a:off x="7265659" y="5227296"/>
            <a:ext cx="14970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جَزَرَةٌ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EE776D6-3A12-45B5-97C1-E8A2D1664A53}"/>
              </a:ext>
            </a:extLst>
          </p:cNvPr>
          <p:cNvSpPr txBox="1"/>
          <p:nvPr/>
        </p:nvSpPr>
        <p:spPr>
          <a:xfrm>
            <a:off x="7265659" y="5928268"/>
            <a:ext cx="14970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وَرَقَةٌ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AA932644-1F3C-42F1-9C77-F7F98E093CB8}"/>
              </a:ext>
            </a:extLst>
          </p:cNvPr>
          <p:cNvSpPr txBox="1"/>
          <p:nvPr/>
        </p:nvSpPr>
        <p:spPr>
          <a:xfrm>
            <a:off x="5525363" y="5227295"/>
            <a:ext cx="14970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قلمان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042C7B49-7133-4656-A4C7-C66B3669478F}"/>
              </a:ext>
            </a:extLst>
          </p:cNvPr>
          <p:cNvSpPr txBox="1"/>
          <p:nvPr/>
        </p:nvSpPr>
        <p:spPr>
          <a:xfrm>
            <a:off x="5525363" y="5928267"/>
            <a:ext cx="14970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بَيْتَان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E1DCC72-68DB-4227-88BE-E2DBCC613527}"/>
              </a:ext>
            </a:extLst>
          </p:cNvPr>
          <p:cNvSpPr txBox="1"/>
          <p:nvPr/>
        </p:nvSpPr>
        <p:spPr>
          <a:xfrm>
            <a:off x="3877072" y="5227294"/>
            <a:ext cx="14970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جَزَرَتَان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0F1D0E0-6B7C-4A94-9344-749D0C3A7636}"/>
              </a:ext>
            </a:extLst>
          </p:cNvPr>
          <p:cNvSpPr txBox="1"/>
          <p:nvPr/>
        </p:nvSpPr>
        <p:spPr>
          <a:xfrm>
            <a:off x="3858190" y="5928267"/>
            <a:ext cx="14970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مَزْرَعَتَان</a:t>
            </a:r>
          </a:p>
        </p:txBody>
      </p:sp>
    </p:spTree>
    <p:extLst>
      <p:ext uri="{BB962C8B-B14F-4D97-AF65-F5344CB8AC3E}">
        <p14:creationId xmlns:p14="http://schemas.microsoft.com/office/powerpoint/2010/main" val="63453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/>
      <p:bldP spid="19" grpId="0"/>
      <p:bldP spid="21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>
            <a:extLst>
              <a:ext uri="{FF2B5EF4-FFF2-40B4-BE49-F238E27FC236}">
                <a16:creationId xmlns:a16="http://schemas.microsoft.com/office/drawing/2014/main" id="{87B2CB86-FF29-4A1F-BF37-3599C8698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6732" y="1324971"/>
            <a:ext cx="3524772" cy="75421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412E77E-0928-4D66-8BB8-FF7A243BD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2803" y="829567"/>
            <a:ext cx="4443705" cy="41325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F9FC991-AE6E-4300-AA2A-8C5732FA63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8259" y="2217244"/>
            <a:ext cx="8095166" cy="69013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45C7240-D4E9-4743-ADBC-4C4572E8C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4671" y="3197891"/>
            <a:ext cx="8462767" cy="2008589"/>
          </a:xfrm>
          <a:prstGeom prst="rect">
            <a:avLst/>
          </a:prstGeom>
        </p:spPr>
      </p:pic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D9727B3-78ED-4A54-B395-9245BD323FEE}"/>
              </a:ext>
            </a:extLst>
          </p:cNvPr>
          <p:cNvSpPr/>
          <p:nvPr/>
        </p:nvSpPr>
        <p:spPr>
          <a:xfrm>
            <a:off x="3685592" y="723409"/>
            <a:ext cx="933061" cy="558354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149</a:t>
            </a:r>
          </a:p>
        </p:txBody>
      </p:sp>
    </p:spTree>
    <p:extLst>
      <p:ext uri="{BB962C8B-B14F-4D97-AF65-F5344CB8AC3E}">
        <p14:creationId xmlns:p14="http://schemas.microsoft.com/office/powerpoint/2010/main" val="370315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left" visibility="0" width="438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D91B0D8-28CD-4C70-929F-62AD7E9AB8E7}">
  <we:reference id="wa104380121" version="2.0.0.0" store="ar-SA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2563</TotalTime>
  <Words>38</Words>
  <Application>Microsoft Office PowerPoint</Application>
  <PresentationFormat>شاشة عريضة</PresentationFormat>
  <Paragraphs>38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jer_zoop_u29</dc:creator>
  <cp:lastModifiedBy>jer_zoop_u29</cp:lastModifiedBy>
  <cp:revision>108</cp:revision>
  <dcterms:created xsi:type="dcterms:W3CDTF">2020-09-13T07:42:02Z</dcterms:created>
  <dcterms:modified xsi:type="dcterms:W3CDTF">2020-12-09T18:41:23Z</dcterms:modified>
</cp:coreProperties>
</file>