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8" r:id="rId3"/>
    <p:sldId id="308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276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EAF588-E25F-468A-8033-0C09E4605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B21402C-456F-4EB0-9E54-B196E9656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906415-C374-4D5F-8832-81DA7AD5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CACC23-B8D0-432F-850F-72A290B2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BEBB8E-3077-44CA-8D78-DA62816B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597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4F0E31-832E-41D9-8242-B1E5932A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3D189D0-3E49-43FE-849B-C326648EE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471F74-0C1D-4B93-AD3A-7A016FBA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D3DAAF-5F1B-4671-97F2-FAC8855B9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703E3E-B49C-4C8B-ADAC-1DB81115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850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63186DB-59E1-4A1F-888E-D6C3E79A5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E299C4-BB3A-46CC-950D-7B75342DD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BEC8DC-39CF-45DA-BE09-E9CC182D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D2F0F15-4537-40D4-97FF-D333A618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FBEA6E-7BDB-4B09-A1F2-A677E52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761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2D7DAC-F6F3-48CA-B9D7-363E9771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695DA5-95D6-45A2-918B-F42015539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F37860-2A01-4EF7-915F-FF8157F5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2BB5AA-20E3-4399-854F-2899D3A4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CEF65C-F260-434B-82B6-A716CA84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583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2298B7-61EC-49C6-8A69-8B33C2AB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786585B-F6C9-4705-B9B8-635C7966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6290EF-B031-42C7-888F-78876EF6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19447E-17B0-482C-8265-3DE97C38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6D420C-067E-49EC-93C2-3A3337C4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282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F7BF27-7EA3-4DED-8BBC-73DF9CB3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E72C2C-3873-4752-AECD-9AB6037C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DCA78E4-5BB3-451F-97D6-5AF2E02C5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7FC45F-2A63-4B4A-80A7-6B872488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42A421-8E8E-4339-9FA6-06B8AC01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F78485C-7638-47FD-9E9A-A6575A23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465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4EFEAE-499C-4E56-B659-363618C1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C19241-25EB-499B-8D05-A401299C6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5D14478-6EE6-48AB-A0BD-53F1B76CF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BBD854A-A8B6-4931-82CF-3DBAB3BC4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1071DC3-1D98-43B7-A0CE-E2A6913F7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7569486-0C0B-4BE3-ABE9-8F264B91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955BAA4-E52E-452E-8B42-6DB9C65E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37C651A-6686-4034-B3DE-B6BCC0E4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1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C2C552-62D4-4E03-9BD5-B1B01BE1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8098143-E104-451D-A9AD-D3698117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1F5FEA-AEA0-434E-996C-AC717DD5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E4430B-C1A0-4217-ADA3-46F490A8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8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49B3181-77A2-4B4F-9B02-27199782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5185FE-9FBC-4DEB-BDF1-2FC7D334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5959AF-329F-497E-88E5-25807C79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95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28EAEE-B121-4A86-9139-67E01A3F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8F2738-28C7-4CC5-A816-3A0E2C21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CC2BB9-19BC-4DA1-B3AD-DA9CCD647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6B7F98-1CEC-447E-891F-FA6308BA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9F2194-F679-4E65-8F7E-D68273D3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BC025D1-87F6-4820-9F92-5704CC88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42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E1792-081E-40FB-8D77-E5002FC6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034DEFD-D894-4429-95DA-5EDE30E1B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CE709BF-F61C-4A12-A145-A2F482AC1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C00B3C-74B1-44E9-B3EE-BDE447FF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1481B4-E720-4A9E-A413-EEBDEC77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745A9C2-8704-4D94-84C7-9D041D8D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828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B26C298-A4AE-408E-867F-56891DC6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75857F4-95D6-4B07-A13A-6CAFE19E6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89B223-3E70-4B28-B851-845BFFC5A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1EA89F-BE59-495C-9569-4BF1183AA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29228F-054A-4285-A55C-4988E67FF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12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98F5F4-FFEB-4ADA-ABDB-0E29096C5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D3EC005-EAB1-42B1-9332-AF18AC424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84" y="6462944"/>
            <a:ext cx="2199096" cy="36398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701CC6B-B508-4580-B5E2-6D32B1601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520" y="3689264"/>
            <a:ext cx="1346710" cy="3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1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137926" y="1863500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أختار الخطة المناسبة لأحل المسألة</a:t>
            </a:r>
          </a:p>
        </p:txBody>
      </p:sp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6995604" y="434961"/>
            <a:ext cx="4733276" cy="949955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استقصاء حل المسألة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CF4870E-B560-437D-BE9A-10C0BD999D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65" b="23465" l="10000" r="90000"/>
                    </a14:imgEffect>
                  </a14:imgLayer>
                </a14:imgProps>
              </a:ext>
            </a:extLst>
          </a:blip>
          <a:srcRect l="8233" t="6940" r="10518" b="76201"/>
          <a:stretch/>
        </p:blipFill>
        <p:spPr>
          <a:xfrm>
            <a:off x="9330431" y="3657600"/>
            <a:ext cx="2334454" cy="147369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3DC0A0D-87B6-4D33-9CDB-2D6D43BD69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6540" b="16300"/>
          <a:stretch/>
        </p:blipFill>
        <p:spPr>
          <a:xfrm>
            <a:off x="6995604" y="1473692"/>
            <a:ext cx="3036163" cy="209432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44F0056-F8BF-4963-ADAF-6BB5DD490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7" y="416442"/>
            <a:ext cx="6554837" cy="573420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DFA88F6-F3FF-460B-BA19-D3DA241C95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41558"/>
            <a:ext cx="1793289" cy="4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5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137926" y="1863500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أختار الخطة المناسبة لأحل المسألة</a:t>
            </a:r>
          </a:p>
        </p:txBody>
      </p:sp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6995604" y="434961"/>
            <a:ext cx="4733276" cy="949955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استقصاء حل المسألة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CF4870E-B560-437D-BE9A-10C0BD999D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65" b="23465" l="10000" r="90000"/>
                    </a14:imgEffect>
                  </a14:imgLayer>
                </a14:imgProps>
              </a:ext>
            </a:extLst>
          </a:blip>
          <a:srcRect l="8233" t="6940" r="10518" b="76201"/>
          <a:stretch/>
        </p:blipFill>
        <p:spPr>
          <a:xfrm>
            <a:off x="9330431" y="3657600"/>
            <a:ext cx="2334454" cy="147369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238BBA6-C6A3-489A-8A0A-950D3BA31B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6560"/>
          <a:stretch/>
        </p:blipFill>
        <p:spPr>
          <a:xfrm>
            <a:off x="6995604" y="1819877"/>
            <a:ext cx="3062796" cy="174813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290364A-6330-4C01-AB4C-617D1B6F4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7" y="416442"/>
            <a:ext cx="6554837" cy="573420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49E1D2-9259-490B-B314-33AD0F571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41558"/>
            <a:ext cx="1793289" cy="4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9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8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3FCD404-341E-4BE8-9510-4A3C5BA80F00}"/>
              </a:ext>
            </a:extLst>
          </p:cNvPr>
          <p:cNvSpPr txBox="1"/>
          <p:nvPr/>
        </p:nvSpPr>
        <p:spPr>
          <a:xfrm>
            <a:off x="2633709" y="1095911"/>
            <a:ext cx="692458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حل الواجب </a:t>
            </a:r>
          </a:p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بمنصة مدرستي</a:t>
            </a:r>
          </a:p>
        </p:txBody>
      </p:sp>
    </p:spTree>
    <p:extLst>
      <p:ext uri="{BB962C8B-B14F-4D97-AF65-F5344CB8AC3E}">
        <p14:creationId xmlns:p14="http://schemas.microsoft.com/office/powerpoint/2010/main" val="94701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151868" y="443076"/>
            <a:ext cx="5888263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مراجعة الدرس السابق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8E11888-BF2E-4D9D-8E3C-A4E05C05BA74}"/>
              </a:ext>
            </a:extLst>
          </p:cNvPr>
          <p:cNvSpPr txBox="1"/>
          <p:nvPr/>
        </p:nvSpPr>
        <p:spPr>
          <a:xfrm>
            <a:off x="1591597" y="1464813"/>
            <a:ext cx="6014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</a:rPr>
              <a:t>خصائص الضرب هي :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2D4C163D-2CC3-41A7-9D8B-9D6BDBAC2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409" y="2492994"/>
            <a:ext cx="667359" cy="687622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52C5402-503B-4745-8FE2-8DCD27BB1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181" y="2530043"/>
            <a:ext cx="667359" cy="687622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5C8B7A29-C23A-48CF-ABFD-B47438ADE35E}"/>
              </a:ext>
            </a:extLst>
          </p:cNvPr>
          <p:cNvGrpSpPr/>
          <p:nvPr/>
        </p:nvGrpSpPr>
        <p:grpSpPr>
          <a:xfrm>
            <a:off x="3485982" y="2025082"/>
            <a:ext cx="5220034" cy="805357"/>
            <a:chOff x="4412202" y="2068497"/>
            <a:chExt cx="3400148" cy="805357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8164563D-B4D7-45E0-89FD-46B930DF09C9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2068497"/>
              <a:ext cx="0" cy="80535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A77A7F2E-83F8-44A0-985E-C3B0B7BD9AD5}"/>
                </a:ext>
              </a:extLst>
            </p:cNvPr>
            <p:cNvCxnSpPr>
              <a:cxnSpLocks/>
            </p:cNvCxnSpPr>
            <p:nvPr/>
          </p:nvCxnSpPr>
          <p:spPr>
            <a:xfrm>
              <a:off x="4412202" y="2492994"/>
              <a:ext cx="340014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22791D16-9F15-4E69-88C2-5C22D5B4099D}"/>
                </a:ext>
              </a:extLst>
            </p:cNvPr>
            <p:cNvCxnSpPr>
              <a:cxnSpLocks/>
            </p:cNvCxnSpPr>
            <p:nvPr/>
          </p:nvCxnSpPr>
          <p:spPr>
            <a:xfrm>
              <a:off x="7812350" y="2492994"/>
              <a:ext cx="0" cy="34534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B0D70523-5CD7-414B-A61D-4207F1DCEAD3}"/>
                </a:ext>
              </a:extLst>
            </p:cNvPr>
            <p:cNvCxnSpPr>
              <a:cxnSpLocks/>
            </p:cNvCxnSpPr>
            <p:nvPr/>
          </p:nvCxnSpPr>
          <p:spPr>
            <a:xfrm>
              <a:off x="4412202" y="2492994"/>
              <a:ext cx="0" cy="34381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105A580-0BF8-4611-B226-06C84B585588}"/>
              </a:ext>
            </a:extLst>
          </p:cNvPr>
          <p:cNvSpPr txBox="1"/>
          <p:nvPr/>
        </p:nvSpPr>
        <p:spPr>
          <a:xfrm>
            <a:off x="7147018" y="2945018"/>
            <a:ext cx="23454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1"/>
                </a:solidFill>
              </a:rPr>
              <a:t>خاصية الإبدال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BB0F470-050F-4612-9FEF-ED5576802683}"/>
              </a:ext>
            </a:extLst>
          </p:cNvPr>
          <p:cNvSpPr txBox="1"/>
          <p:nvPr/>
        </p:nvSpPr>
        <p:spPr>
          <a:xfrm>
            <a:off x="4990849" y="2929772"/>
            <a:ext cx="19448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1"/>
                </a:solidFill>
              </a:rPr>
              <a:t>خاصية التجميع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29BD097-98CB-474A-A127-AFAF6597C7A4}"/>
              </a:ext>
            </a:extLst>
          </p:cNvPr>
          <p:cNvSpPr txBox="1"/>
          <p:nvPr/>
        </p:nvSpPr>
        <p:spPr>
          <a:xfrm>
            <a:off x="2512381" y="2955516"/>
            <a:ext cx="18054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1"/>
                </a:solidFill>
              </a:rPr>
              <a:t>خاصية العنصر المحايد </a:t>
            </a:r>
            <a:r>
              <a:rPr lang="ar-SA" sz="2400" dirty="0" err="1">
                <a:solidFill>
                  <a:schemeClr val="accent1"/>
                </a:solidFill>
              </a:rPr>
              <a:t>الضربي</a:t>
            </a:r>
            <a:endParaRPr lang="ar-S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137926" y="1863500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أختار الخطة المناسبة لأحل المسألة</a:t>
            </a:r>
          </a:p>
        </p:txBody>
      </p:sp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6995604" y="434961"/>
            <a:ext cx="4733276" cy="949955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استقصاء حل المسألة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DE202C0-3E31-4187-90BB-6ADA1A2DE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20" y="434961"/>
            <a:ext cx="6319420" cy="567073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E4A1548-C75F-4AFD-B587-8B8A41C7F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6423039"/>
            <a:ext cx="2228295" cy="43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137926" y="1863500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أختار الخطة المناسبة لأحل المسألة</a:t>
            </a:r>
          </a:p>
        </p:txBody>
      </p:sp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6995604" y="434961"/>
            <a:ext cx="4733276" cy="949955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استقصاء حل المسألة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F4CFBEB-99D9-4D53-ABAD-CFC9FAE49C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65" b="23465" l="10000" r="90000"/>
                    </a14:imgEffect>
                  </a14:imgLayer>
                </a14:imgProps>
              </a:ext>
            </a:extLst>
          </a:blip>
          <a:srcRect l="8233" t="6940" r="10518" b="76201"/>
          <a:stretch/>
        </p:blipFill>
        <p:spPr>
          <a:xfrm>
            <a:off x="9330431" y="3657600"/>
            <a:ext cx="2334454" cy="147369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298998F-5865-4742-971A-C2BB699D1A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0" t="25079" b="52563"/>
          <a:stretch/>
        </p:blipFill>
        <p:spPr>
          <a:xfrm>
            <a:off x="7065148" y="1570540"/>
            <a:ext cx="2966619" cy="208706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A65F5F7-C84E-419F-8CD9-8B5C8B60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7" y="416442"/>
            <a:ext cx="6554837" cy="573420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62CA936-F7F1-4635-AC37-07DDE28322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41558"/>
            <a:ext cx="1793289" cy="4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6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137926" y="1863500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أختار الخطة المناسبة لأحل المسألة</a:t>
            </a:r>
          </a:p>
        </p:txBody>
      </p:sp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6995604" y="434961"/>
            <a:ext cx="4733276" cy="949955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استقصاء حل المسألة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0DC53C7-8945-4F60-A50A-B0E37F851F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4" t="46764" b="30542"/>
          <a:stretch/>
        </p:blipFill>
        <p:spPr>
          <a:xfrm>
            <a:off x="6995604" y="1544715"/>
            <a:ext cx="2876365" cy="19286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6E971B8-59B5-4777-A65D-7422A79B78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65" b="23465" l="10000" r="90000"/>
                    </a14:imgEffect>
                  </a14:imgLayer>
                </a14:imgProps>
              </a:ext>
            </a:extLst>
          </a:blip>
          <a:srcRect l="8233" t="6940" r="10518" b="76201"/>
          <a:stretch/>
        </p:blipFill>
        <p:spPr>
          <a:xfrm>
            <a:off x="9330431" y="3666478"/>
            <a:ext cx="2334454" cy="147369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186A214-B2C9-4013-8808-3C2BA060A2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7" y="416442"/>
            <a:ext cx="6554837" cy="573420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74C6281-BF9A-4E99-AE57-FD77F1C23C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41558"/>
            <a:ext cx="1793289" cy="4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137926" y="1863500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أختار الخطة المناسبة لأحل المسألة</a:t>
            </a:r>
          </a:p>
        </p:txBody>
      </p:sp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6995604" y="434961"/>
            <a:ext cx="4733276" cy="949955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استقصاء حل المسألة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13FA77D-AC0E-4455-ADB8-08DD8D330A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1" t="68281" r="-1" b="16421"/>
          <a:stretch/>
        </p:blipFill>
        <p:spPr>
          <a:xfrm>
            <a:off x="7065148" y="1544715"/>
            <a:ext cx="2993251" cy="202329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09DF81C-F3DB-4CFE-ABDB-E755B4ECE9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65" b="23465" l="10000" r="90000"/>
                    </a14:imgEffect>
                  </a14:imgLayer>
                </a14:imgProps>
              </a:ext>
            </a:extLst>
          </a:blip>
          <a:srcRect l="8233" t="6940" r="10518" b="76201"/>
          <a:stretch/>
        </p:blipFill>
        <p:spPr>
          <a:xfrm>
            <a:off x="9330431" y="3657600"/>
            <a:ext cx="2334454" cy="147369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7360C76-164C-4A3C-813F-0E429CBF3A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7" y="416442"/>
            <a:ext cx="6554837" cy="573420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9CD10F6-8C97-4CFC-B55B-A3427FE5CC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41558"/>
            <a:ext cx="1793289" cy="4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0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137926" y="1863500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أختار الخطة المناسبة لأحل المسألة</a:t>
            </a:r>
          </a:p>
        </p:txBody>
      </p:sp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6995604" y="434961"/>
            <a:ext cx="4733276" cy="949955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استقصاء حل المسألة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83913F9-BE27-42EC-B983-35DFDA41A8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0" t="84587"/>
          <a:stretch/>
        </p:blipFill>
        <p:spPr>
          <a:xfrm>
            <a:off x="7065148" y="1706121"/>
            <a:ext cx="2966619" cy="197811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D3E598A-327D-4CA3-8100-2C68C78072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65" b="23465" l="10000" r="90000"/>
                    </a14:imgEffect>
                  </a14:imgLayer>
                </a14:imgProps>
              </a:ext>
            </a:extLst>
          </a:blip>
          <a:srcRect l="8233" t="6940" r="10518" b="76201"/>
          <a:stretch/>
        </p:blipFill>
        <p:spPr>
          <a:xfrm>
            <a:off x="9330431" y="3657600"/>
            <a:ext cx="2334454" cy="147369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4160133-65C8-46BD-A94E-FE61A28BA2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7" y="416442"/>
            <a:ext cx="6554837" cy="573420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6ACCBCC-E889-4694-A977-E42157C1E2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41558"/>
            <a:ext cx="1793289" cy="4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5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137926" y="1863500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أختار الخطة المناسبة لأحل المسألة</a:t>
            </a:r>
          </a:p>
        </p:txBody>
      </p:sp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6995604" y="434961"/>
            <a:ext cx="4733276" cy="949955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استقصاء حل المسألة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B3B81-1274-4473-9ADE-E93EB92CB0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65" b="23465" l="10000" r="90000"/>
                    </a14:imgEffect>
                  </a14:imgLayer>
                </a14:imgProps>
              </a:ext>
            </a:extLst>
          </a:blip>
          <a:srcRect l="8233" t="6940" r="10518" b="76201"/>
          <a:stretch/>
        </p:blipFill>
        <p:spPr>
          <a:xfrm>
            <a:off x="9330431" y="3657600"/>
            <a:ext cx="2334454" cy="147369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83849B6-F96F-4DCC-9FE5-ECE63273D2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8055"/>
          <a:stretch/>
        </p:blipFill>
        <p:spPr>
          <a:xfrm>
            <a:off x="6926846" y="1614982"/>
            <a:ext cx="3104921" cy="215802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2474465-BFEC-4E37-BB02-1AE8F57C27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7" y="416442"/>
            <a:ext cx="6554837" cy="573420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A968373-B52C-4696-AD55-3B4C8BBE6D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41558"/>
            <a:ext cx="1793289" cy="4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8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137926" y="1863500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أختار الخطة المناسبة لأحل المسألة</a:t>
            </a:r>
          </a:p>
        </p:txBody>
      </p:sp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6995604" y="434961"/>
            <a:ext cx="4733276" cy="949955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استقصاء حل المسألة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CF4870E-B560-437D-BE9A-10C0BD999D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65" b="23465" l="10000" r="90000"/>
                    </a14:imgEffect>
                  </a14:imgLayer>
                </a14:imgProps>
              </a:ext>
            </a:extLst>
          </a:blip>
          <a:srcRect l="8233" t="6940" r="10518" b="76201"/>
          <a:stretch/>
        </p:blipFill>
        <p:spPr>
          <a:xfrm>
            <a:off x="9330431" y="3657600"/>
            <a:ext cx="2334454" cy="147369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61300BB-0EDA-457D-96A3-86847E8BDE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0800" b="32316"/>
          <a:stretch/>
        </p:blipFill>
        <p:spPr>
          <a:xfrm>
            <a:off x="6826928" y="1473692"/>
            <a:ext cx="3187084" cy="229931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77B29D1-0411-45DE-938A-4217B0435A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7" y="416442"/>
            <a:ext cx="6554837" cy="573420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2984196-F1D3-4B98-BABB-A264C365B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41558"/>
            <a:ext cx="1793289" cy="4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3468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5103</TotalTime>
  <Words>118</Words>
  <Application>Microsoft Office PowerPoint</Application>
  <PresentationFormat>شاشة عريضة</PresentationFormat>
  <Paragraphs>34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عائشه الشهري</dc:creator>
  <cp:lastModifiedBy>عائشه الشهري</cp:lastModifiedBy>
  <cp:revision>12</cp:revision>
  <dcterms:created xsi:type="dcterms:W3CDTF">2021-10-06T05:07:01Z</dcterms:created>
  <dcterms:modified xsi:type="dcterms:W3CDTF">2021-10-12T06:27:13Z</dcterms:modified>
</cp:coreProperties>
</file>