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3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321" r:id="rId2"/>
    <p:sldId id="292" r:id="rId3"/>
    <p:sldId id="279" r:id="rId4"/>
    <p:sldId id="294" r:id="rId5"/>
    <p:sldId id="317" r:id="rId6"/>
    <p:sldId id="397" r:id="rId7"/>
    <p:sldId id="398" r:id="rId8"/>
    <p:sldId id="399" r:id="rId9"/>
    <p:sldId id="308" r:id="rId1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081"/>
    <a:srgbClr val="1BA593"/>
    <a:srgbClr val="FF66CC"/>
    <a:srgbClr val="FF66FF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00" autoAdjust="0"/>
    <p:restoredTop sz="94660"/>
  </p:normalViewPr>
  <p:slideViewPr>
    <p:cSldViewPr>
      <p:cViewPr varScale="1">
        <p:scale>
          <a:sx n="70" d="100"/>
          <a:sy n="70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5922004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0798589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7288925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012361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8423608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2757398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4135506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2469922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9744981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1240536"/>
      </p:ext>
    </p:extLst>
  </p:cSld>
  <p:clrMapOvr>
    <a:masterClrMapping/>
  </p:clrMapOvr>
  <p:transition>
    <p:split dir="in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381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9420C1-F1D0-4C7D-ABB4-6D3B43362486}" type="datetimeFigureOut">
              <a:rPr lang="ar-SA" smtClean="0"/>
              <a:pPr>
                <a:defRPr/>
              </a:pPr>
              <a:t>20/01/1443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89DCA4-8E16-4C1E-A1FB-1B4B0BCEAE7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87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dir="in"/>
    <p:sndAc>
      <p:stSnd>
        <p:snd r:embed="rId13" name="arrow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10">
            <a:extLst>
              <a:ext uri="{FF2B5EF4-FFF2-40B4-BE49-F238E27FC236}">
                <a16:creationId xmlns:a16="http://schemas.microsoft.com/office/drawing/2014/main" id="{0C339806-6144-4523-99E7-A1F0B89AC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2590800"/>
            <a:ext cx="4608512" cy="1015663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</a:rPr>
              <a:t>الغذاء والتغذية</a:t>
            </a:r>
          </a:p>
        </p:txBody>
      </p:sp>
      <p:sp>
        <p:nvSpPr>
          <p:cNvPr id="7" name="Flowchart: Punched Tape 10">
            <a:extLst>
              <a:ext uri="{FF2B5EF4-FFF2-40B4-BE49-F238E27FC236}">
                <a16:creationId xmlns:a16="http://schemas.microsoft.com/office/drawing/2014/main" id="{1F10CDF6-2503-4C2C-8990-3015C9E05D4B}"/>
              </a:ext>
            </a:extLst>
          </p:cNvPr>
          <p:cNvSpPr/>
          <p:nvPr/>
        </p:nvSpPr>
        <p:spPr>
          <a:xfrm>
            <a:off x="4067944" y="980728"/>
            <a:ext cx="3312368" cy="89599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rgbClr val="002060"/>
                </a:solidFill>
              </a:rPr>
              <a:t>الوحدة الثالثة</a:t>
            </a:r>
          </a:p>
        </p:txBody>
      </p:sp>
    </p:spTree>
    <p:extLst>
      <p:ext uri="{BB962C8B-B14F-4D97-AF65-F5344CB8AC3E}">
        <p14:creationId xmlns:p14="http://schemas.microsoft.com/office/powerpoint/2010/main" val="3536352562"/>
      </p:ext>
    </p:extLst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وحدة الثالث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غذاء والتغذ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BAE08F2-2D86-4E42-95FD-CEDD51E7C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96" b="96522" l="2878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824" y="1700808"/>
            <a:ext cx="3600400" cy="297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30054"/>
      </p:ext>
    </p:extLst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53108" y="2132856"/>
            <a:ext cx="66377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800" b="1" dirty="0"/>
              <a:t>أَتَعَلَّمُ لُغَةَ الإشَارَة بشًغَفٍ؛ حَتَّى أَتَواصَلَ مَعَ زُمَلَائيِ/ زَمِيلَاتيِ مِنَ الصُّمِّ، وَأَنَا قَادِر- بِتَوفِيقِ اللّهِ- عَلَى إتْقَانِهَا بِكَفَاءةٍ عَالِيَةٍ.</a:t>
            </a:r>
            <a:endParaRPr lang="en-US" sz="4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9AE409C-43F2-4C0C-BB65-8FF1CEED2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570710"/>
            <a:ext cx="5112568" cy="35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83769"/>
      </p:ext>
    </p:extLst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726CFA2-160D-4E85-9648-D434ED3AC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772816"/>
            <a:ext cx="5146322" cy="35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56386"/>
      </p:ext>
    </p:extLst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543C072-F6B2-4AF7-BEDE-FFE0FD1A4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628113"/>
            <a:ext cx="5789354" cy="360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33307"/>
      </p:ext>
    </p:extLst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83FC06-F467-4D81-95C8-A2151BB23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803" y="1660741"/>
            <a:ext cx="5508393" cy="35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17807"/>
      </p:ext>
    </p:extLst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DC3E678-B71A-470F-9B20-900BFB5D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5" y="1700808"/>
            <a:ext cx="5417619" cy="34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57092"/>
      </p:ext>
    </p:extLst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"/>
          <p:cNvSpPr/>
          <p:nvPr/>
        </p:nvSpPr>
        <p:spPr bwMode="auto">
          <a:xfrm>
            <a:off x="3131840" y="980728"/>
            <a:ext cx="3096344" cy="930275"/>
          </a:xfrm>
          <a:prstGeom prst="roundRect">
            <a:avLst>
              <a:gd name="adj" fmla="val 3361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المصدر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83568" y="3429000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ar-EG" sz="4000" b="1" dirty="0">
                <a:solidFill>
                  <a:srgbClr val="C00000"/>
                </a:solidFill>
              </a:rPr>
              <a:t>الجمعية السعودية للإعاقة السمعية (٢٠١٨). قاموس لغة الإشارة السعودية، ط ١</a:t>
            </a:r>
            <a:endParaRPr lang="en-US" sz="40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12036"/>
      </p:ext>
    </p:extLst>
  </p:cSld>
  <p:clrMapOvr>
    <a:masterClrMapping/>
  </p:clrMapOvr>
  <p:transition spd="med">
    <p:randomBar dir="vert"/>
    <p:sndAc>
      <p:stSnd>
        <p:snd r:embed="rId2" name="cached_jewelappe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</p:bldLst>
  </p:timing>
</p:sld>
</file>

<file path=ppt/theme/theme1.xml><?xml version="1.0" encoding="utf-8"?>
<a:theme xmlns:a="http://schemas.openxmlformats.org/drawingml/2006/main" name="نسق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3" id="{3D5DE59F-B938-4C85-A629-C52BF9CEBEDB}" vid="{6D1602F7-7C0A-499E-B791-E1B7FCC81D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نسق13</Template>
  <TotalTime>1494</TotalTime>
  <Words>42</Words>
  <Application>Microsoft Office PowerPoint</Application>
  <PresentationFormat>عرض على الشاشة (4:3)</PresentationFormat>
  <Paragraphs>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Aharoni</vt:lpstr>
      <vt:lpstr>Arial</vt:lpstr>
      <vt:lpstr>Calibri</vt:lpstr>
      <vt:lpstr>نسق13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Eman Adel</dc:creator>
  <cp:lastModifiedBy>Eman Adel</cp:lastModifiedBy>
  <cp:revision>156</cp:revision>
  <dcterms:modified xsi:type="dcterms:W3CDTF">2021-08-28T08:06:23Z</dcterms:modified>
</cp:coreProperties>
</file>