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6" r:id="rId1"/>
  </p:sldMasterIdLst>
  <p:notesMasterIdLst>
    <p:notesMasterId r:id="rId15"/>
  </p:notesMasterIdLst>
  <p:handoutMasterIdLst>
    <p:handoutMasterId r:id="rId16"/>
  </p:handoutMasterIdLst>
  <p:sldIdLst>
    <p:sldId id="257" r:id="rId2"/>
    <p:sldId id="261" r:id="rId3"/>
    <p:sldId id="258" r:id="rId4"/>
    <p:sldId id="262" r:id="rId5"/>
    <p:sldId id="263" r:id="rId6"/>
    <p:sldId id="264" r:id="rId7"/>
    <p:sldId id="265" r:id="rId8"/>
    <p:sldId id="266" r:id="rId9"/>
    <p:sldId id="267" r:id="rId10"/>
    <p:sldId id="270" r:id="rId11"/>
    <p:sldId id="268" r:id="rId12"/>
    <p:sldId id="269" r:id="rId13"/>
    <p:sldId id="271" r:id="rId14"/>
  </p:sldIdLst>
  <p:sldSz cx="12192000" cy="6858000"/>
  <p:notesSz cx="6858000" cy="9144000"/>
  <p:defaultTextStyle>
    <a:defPPr algn="r" rtl="1">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notesViewPr>
    <p:cSldViewPr snapToGrid="0">
      <p:cViewPr varScale="1">
        <p:scale>
          <a:sx n="123" d="100"/>
          <a:sy n="123" d="100"/>
        </p:scale>
        <p:origin x="49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en-US"/>
          </a:p>
        </p:txBody>
      </p:sp>
      <p:sp>
        <p:nvSpPr>
          <p:cNvPr id="3" name="عنصر نائب للتاريخ 2"/>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4F4D1D80-2B57-4ED3-8990-C8C4D17B8BE1}" type="datetime1">
              <a:rPr lang="ar-SA" smtClean="0"/>
              <a:t>16/02/43</a:t>
            </a:fld>
            <a:endParaRPr lang="en-US" dirty="0"/>
          </a:p>
        </p:txBody>
      </p:sp>
      <p:sp>
        <p:nvSpPr>
          <p:cNvPr id="4" name="عنصر نائب لتذييل الصفحة 3"/>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en-US"/>
          </a:p>
        </p:txBody>
      </p:sp>
      <p:sp>
        <p:nvSpPr>
          <p:cNvPr id="5" name="عنصر نائب لرقم الشريحة 4"/>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ED92CB86-0DB9-4A70-B1CF-B23508471F6B}" type="slidenum">
              <a:rPr lang="en-US" smtClean="0"/>
              <a:pPr algn="l" rtl="1"/>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rtl="1"/>
            <a:endParaRPr lang="en-US"/>
          </a:p>
        </p:txBody>
      </p:sp>
      <p:sp>
        <p:nvSpPr>
          <p:cNvPr id="3" name="عنصر نائب للتاريخ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vl1pPr>
          </a:lstStyle>
          <a:p>
            <a:pPr rtl="1"/>
            <a:fld id="{8E0560BF-7FC6-492C-BEDA-4AE81FE84D35}" type="datetime1">
              <a:rPr lang="ar-SA" smtClean="0"/>
              <a:t>16/02/43</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en-US"/>
          </a:p>
        </p:txBody>
      </p:sp>
      <p:sp>
        <p:nvSpPr>
          <p:cNvPr id="5" name="عنصر نائب للملاحظا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6" name="عنصر نائب للتذييل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rtl="1"/>
            <a:endParaRPr lang="en-US"/>
          </a:p>
        </p:txBody>
      </p:sp>
      <p:sp>
        <p:nvSpPr>
          <p:cNvPr id="7" name="عنصر نائب لرقم الشريحة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r" rtl="1">
              <a:defRPr sz="1200"/>
            </a:lvl1pPr>
          </a:lstStyle>
          <a:p>
            <a:pPr rtl="1"/>
            <a:fld id="{9C2B151B-D7D1-48E5-8230-5AADBC794F88}" type="slidenum">
              <a:rPr lang="en-US" smtClean="0"/>
              <a:pPr/>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العنوان">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39E3965E-AC41-4711-9D10-E25ABB132D86}"/>
              </a:ext>
            </a:extLst>
          </p:cNvPr>
          <p:cNvSpPr/>
          <p:nvPr/>
        </p:nvSpPr>
        <p:spPr>
          <a:xfrm flipH="1">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العنوان 1"/>
          <p:cNvSpPr>
            <a:spLocks noGrp="1"/>
          </p:cNvSpPr>
          <p:nvPr>
            <p:ph type="ctrTitle"/>
          </p:nvPr>
        </p:nvSpPr>
        <p:spPr>
          <a:xfrm flipH="1">
            <a:off x="1036320" y="758952"/>
            <a:ext cx="10058400" cy="3566160"/>
          </a:xfrm>
        </p:spPr>
        <p:txBody>
          <a:bodyPr rtlCol="1" anchor="b">
            <a:normAutofit/>
          </a:bodyPr>
          <a:lstStyle>
            <a:lvl1pPr algn="r" rtl="1">
              <a:lnSpc>
                <a:spcPct val="90000"/>
              </a:lnSpc>
              <a:defRPr sz="8000" spc="-50" baseline="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العنوان الفرعي 2"/>
          <p:cNvSpPr>
            <a:spLocks noGrp="1"/>
          </p:cNvSpPr>
          <p:nvPr>
            <p:ph type="subTitle" idx="1"/>
          </p:nvPr>
        </p:nvSpPr>
        <p:spPr>
          <a:xfrm flipH="1">
            <a:off x="1033549" y="4645152"/>
            <a:ext cx="10058400" cy="1143000"/>
          </a:xfrm>
        </p:spPr>
        <p:txBody>
          <a:bodyPr lIns="91440" rIns="91440" rtlCol="1">
            <a:normAutofit/>
          </a:bodyPr>
          <a:lstStyle>
            <a:lvl1pPr marL="0" indent="0" algn="r" rtl="1">
              <a:buNone/>
              <a:defRPr sz="2400" cap="all" spc="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rtl="1">
              <a:buNone/>
              <a:defRPr sz="2400"/>
            </a:lvl2pPr>
            <a:lvl3pPr marL="914400" indent="0" algn="ctr" rtl="1">
              <a:buNone/>
              <a:defRPr sz="2400"/>
            </a:lvl3pPr>
            <a:lvl4pPr marL="1371600" indent="0" algn="ctr" rtl="1">
              <a:buNone/>
              <a:defRPr sz="2000"/>
            </a:lvl4pPr>
            <a:lvl5pPr marL="1828800" indent="0" algn="ctr" rtl="1">
              <a:buNone/>
              <a:defRPr sz="2000"/>
            </a:lvl5pPr>
            <a:lvl6pPr marL="2286000" indent="0" algn="ctr" rtl="1">
              <a:buNone/>
              <a:defRPr sz="2000"/>
            </a:lvl6pPr>
            <a:lvl7pPr marL="2743200" indent="0" algn="ctr" rtl="1">
              <a:buNone/>
              <a:defRPr sz="2000"/>
            </a:lvl7pPr>
            <a:lvl8pPr marL="3200400" indent="0" algn="ctr" rtl="1">
              <a:buNone/>
              <a:defRPr sz="2000"/>
            </a:lvl8pPr>
            <a:lvl9pPr marL="3657600" indent="0" algn="ctr" rtl="1">
              <a:buNone/>
              <a:defRPr sz="2000"/>
            </a:lvl9pPr>
          </a:lstStyle>
          <a:p>
            <a:pPr rtl="1"/>
            <a:r>
              <a:rPr lang="ar-SA"/>
              <a:t>انقر لتحرير نمط العنوان الفرعي للشكل الرئيسي</a:t>
            </a:r>
            <a:endParaRPr lang="en-US" dirty="0"/>
          </a:p>
        </p:txBody>
      </p:sp>
      <p:cxnSp>
        <p:nvCxnSpPr>
          <p:cNvPr id="9" name="رابط مستقيم 8">
            <a:extLst>
              <a:ext uri="{FF2B5EF4-FFF2-40B4-BE49-F238E27FC236}">
                <a16:creationId xmlns:a16="http://schemas.microsoft.com/office/drawing/2014/main" id="{1F5DC8C3-BA5F-4EED-BB9A-A14272BD82A1}"/>
              </a:ext>
            </a:extLst>
          </p:cNvPr>
          <p:cNvCxnSpPr>
            <a:cxnSpLocks/>
          </p:cNvCxnSpPr>
          <p:nvPr/>
        </p:nvCxnSpPr>
        <p:spPr>
          <a:xfrm flipH="1">
            <a:off x="1108822"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عنصر نائب للتاريخ 3">
            <a:extLst>
              <a:ext uri="{FF2B5EF4-FFF2-40B4-BE49-F238E27FC236}">
                <a16:creationId xmlns:a16="http://schemas.microsoft.com/office/drawing/2014/main" id="{9925CCF1-92C0-4AF3-BFAF-4921631915AB}"/>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D5F31BED-12F7-4FFE-B70F-3858A7E44CD8}" type="datetime1">
              <a:rPr lang="ar-SA" smtClean="0"/>
              <a:t>16/02/43</a:t>
            </a:fld>
            <a:endParaRPr lang="en-US" dirty="0"/>
          </a:p>
        </p:txBody>
      </p:sp>
      <p:sp>
        <p:nvSpPr>
          <p:cNvPr id="5" name="عنصر نائب للتذييل 4">
            <a:extLst>
              <a:ext uri="{FF2B5EF4-FFF2-40B4-BE49-F238E27FC236}">
                <a16:creationId xmlns:a16="http://schemas.microsoft.com/office/drawing/2014/main" id="{051A78A9-3DFF-4937-A9F2-5D8CF495F367}"/>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عنصر نائب لرقم الشريحة 5">
            <a:extLst>
              <a:ext uri="{FF2B5EF4-FFF2-40B4-BE49-F238E27FC236}">
                <a16:creationId xmlns:a16="http://schemas.microsoft.com/office/drawing/2014/main" id="{5FAEB271-5CC0-4759-BC6E-8BE53AB227C0}"/>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العنوان والنص العمودي">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036320" y="286603"/>
            <a:ext cx="10058400" cy="145075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العنصر النائب لنص عمودي 2"/>
          <p:cNvSpPr>
            <a:spLocks noGrp="1"/>
          </p:cNvSpPr>
          <p:nvPr>
            <p:ph type="body" orient="vert" idx="1"/>
          </p:nvPr>
        </p:nvSpPr>
        <p:spPr>
          <a:xfrm rot="10800000" flipH="1">
            <a:off x="1036320" y="2108201"/>
            <a:ext cx="10058400" cy="3760891"/>
          </a:xfrm>
        </p:spPr>
        <p:txBody>
          <a:bodyPr vert="eaVert" lIns="45720" tIns="0" rIns="45720" bIns="0"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7" name="عنصر نائب للتاريخ 6">
            <a:extLst>
              <a:ext uri="{FF2B5EF4-FFF2-40B4-BE49-F238E27FC236}">
                <a16:creationId xmlns:a16="http://schemas.microsoft.com/office/drawing/2014/main" id="{7D5506EE-1026-4F35-9ACC-BD05BE0F9B36}"/>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21543003-8F99-4AC2-BE34-484CF2047F67}" type="datetime1">
              <a:rPr lang="ar-SA" smtClean="0"/>
              <a:t>16/02/43</a:t>
            </a:fld>
            <a:endParaRPr lang="en-US" dirty="0"/>
          </a:p>
        </p:txBody>
      </p:sp>
      <p:sp>
        <p:nvSpPr>
          <p:cNvPr id="8" name="عنصر نائب للتذييل 7">
            <a:extLst>
              <a:ext uri="{FF2B5EF4-FFF2-40B4-BE49-F238E27FC236}">
                <a16:creationId xmlns:a16="http://schemas.microsoft.com/office/drawing/2014/main" id="{B7696E5F-8D95-4450-AE52-5438E6EDE2BF}"/>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9" name="عنصر نائب لرقم الشريحة 8">
            <a:extLst>
              <a:ext uri="{FF2B5EF4-FFF2-40B4-BE49-F238E27FC236}">
                <a16:creationId xmlns:a16="http://schemas.microsoft.com/office/drawing/2014/main" id="{999B2253-74CC-409E-BEB0-F8EFCFCB5629}"/>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النص والعنوان العموديان">
    <p:spTree>
      <p:nvGrpSpPr>
        <p:cNvPr id="1" name=""/>
        <p:cNvGrpSpPr/>
        <p:nvPr/>
      </p:nvGrpSpPr>
      <p:grpSpPr>
        <a:xfrm>
          <a:off x="0" y="0"/>
          <a:ext cx="0" cy="0"/>
          <a:chOff x="0" y="0"/>
          <a:chExt cx="0" cy="0"/>
        </a:xfrm>
      </p:grpSpPr>
      <p:sp>
        <p:nvSpPr>
          <p:cNvPr id="9" name="مستطيل 8">
            <a:extLst>
              <a:ext uri="{FF2B5EF4-FFF2-40B4-BE49-F238E27FC236}">
                <a16:creationId xmlns:a16="http://schemas.microsoft.com/office/drawing/2014/main" id="{E1B68A5B-D9FA-424B-A4EB-30E7223836B3}"/>
              </a:ext>
            </a:extLst>
          </p:cNvPr>
          <p:cNvSpPr/>
          <p:nvPr/>
        </p:nvSpPr>
        <p:spPr>
          <a:xfrm flipH="1">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العنوان العمودي 1"/>
          <p:cNvSpPr>
            <a:spLocks noGrp="1"/>
          </p:cNvSpPr>
          <p:nvPr>
            <p:ph type="title" orient="vert"/>
          </p:nvPr>
        </p:nvSpPr>
        <p:spPr>
          <a:xfrm rot="10800000" flipH="1">
            <a:off x="838200" y="412302"/>
            <a:ext cx="2628900" cy="5759898"/>
          </a:xfrm>
        </p:spPr>
        <p:txBody>
          <a:bodyPr vert="eaVert"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العنصر النائب لنص عمودي 2"/>
          <p:cNvSpPr>
            <a:spLocks noGrp="1"/>
          </p:cNvSpPr>
          <p:nvPr>
            <p:ph type="body" orient="vert" idx="1"/>
          </p:nvPr>
        </p:nvSpPr>
        <p:spPr>
          <a:xfrm rot="10800000" flipH="1">
            <a:off x="3619500" y="412302"/>
            <a:ext cx="7734300" cy="5759898"/>
          </a:xfrm>
        </p:spPr>
        <p:txBody>
          <a:bodyPr vert="eaVert" lIns="45720" tIns="0" rIns="45720" bIns="0"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7" name="عنصر نائب للتاريخ 6">
            <a:extLst>
              <a:ext uri="{FF2B5EF4-FFF2-40B4-BE49-F238E27FC236}">
                <a16:creationId xmlns:a16="http://schemas.microsoft.com/office/drawing/2014/main" id="{AF33D6B0-F070-45C4-A472-19F432BE3932}"/>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A34089F1-869B-4695-B157-58BA4D81F23A}" type="datetime1">
              <a:rPr lang="ar-SA" smtClean="0"/>
              <a:t>16/02/43</a:t>
            </a:fld>
            <a:endParaRPr lang="en-US" dirty="0"/>
          </a:p>
        </p:txBody>
      </p:sp>
      <p:sp>
        <p:nvSpPr>
          <p:cNvPr id="8" name="عنصر نائب للتذييل 7">
            <a:extLst>
              <a:ext uri="{FF2B5EF4-FFF2-40B4-BE49-F238E27FC236}">
                <a16:creationId xmlns:a16="http://schemas.microsoft.com/office/drawing/2014/main" id="{9975399F-DAB2-410D-967F-ED17E6F796E7}"/>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0" name="عنصر نائب لرقم الشريحة 9">
            <a:extLst>
              <a:ext uri="{FF2B5EF4-FFF2-40B4-BE49-F238E27FC236}">
                <a16:creationId xmlns:a16="http://schemas.microsoft.com/office/drawing/2014/main" id="{F762A46F-6BE5-4D12-9412-5CA7672EA8EC}"/>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العنوان والمحتوى">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036320" y="286603"/>
            <a:ext cx="10058400" cy="145075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عنصر نائب للمحتوى 2"/>
          <p:cNvSpPr>
            <a:spLocks noGrp="1"/>
          </p:cNvSpPr>
          <p:nvPr>
            <p:ph idx="1"/>
          </p:nvPr>
        </p:nvSpPr>
        <p:spPr>
          <a:xfrm flipH="1">
            <a:off x="1036320" y="2108201"/>
            <a:ext cx="10058400" cy="3760891"/>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7" name="عنصر نائب للتاريخ 6">
            <a:extLst>
              <a:ext uri="{FF2B5EF4-FFF2-40B4-BE49-F238E27FC236}">
                <a16:creationId xmlns:a16="http://schemas.microsoft.com/office/drawing/2014/main" id="{354D8B55-9EA8-4B81-8E84-9B93B0A27559}"/>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73FAAEED-0371-4AA2-9A58-21A44F3010D8}" type="datetime1">
              <a:rPr lang="ar-SA" smtClean="0"/>
              <a:t>16/02/43</a:t>
            </a:fld>
            <a:endParaRPr lang="en-US" dirty="0"/>
          </a:p>
        </p:txBody>
      </p:sp>
      <p:sp>
        <p:nvSpPr>
          <p:cNvPr id="8" name="عنصر نائب للتذييل 7">
            <a:extLst>
              <a:ext uri="{FF2B5EF4-FFF2-40B4-BE49-F238E27FC236}">
                <a16:creationId xmlns:a16="http://schemas.microsoft.com/office/drawing/2014/main" id="{062CA021-2578-47CB-822C-BDDFF7223B28}"/>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9" name="عنصر نائب لرقم الشريحة 8">
            <a:extLst>
              <a:ext uri="{FF2B5EF4-FFF2-40B4-BE49-F238E27FC236}">
                <a16:creationId xmlns:a16="http://schemas.microsoft.com/office/drawing/2014/main" id="{C4AAB51D-4141-4682-9375-DAFD5FB9DD10}"/>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Pr>
        <a:solidFill>
          <a:schemeClr val="bg1"/>
        </a:solidFill>
        <a:effectLst/>
      </p:bgPr>
    </p:bg>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A585C21A-8B93-4657-B5DF-7EAEAD3BE127}"/>
              </a:ext>
            </a:extLst>
          </p:cNvPr>
          <p:cNvSpPr/>
          <p:nvPr/>
        </p:nvSpPr>
        <p:spPr>
          <a:xfrm flipH="1">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العنوان 1"/>
          <p:cNvSpPr>
            <a:spLocks noGrp="1"/>
          </p:cNvSpPr>
          <p:nvPr>
            <p:ph type="title"/>
          </p:nvPr>
        </p:nvSpPr>
        <p:spPr>
          <a:xfrm flipH="1">
            <a:off x="1036320" y="758952"/>
            <a:ext cx="10058400" cy="3566160"/>
          </a:xfrm>
        </p:spPr>
        <p:txBody>
          <a:bodyPr rtlCol="1" anchor="b" anchorCtr="0">
            <a:normAutofit/>
          </a:bodyPr>
          <a:lstStyle>
            <a:lvl1pPr algn="r" rtl="1">
              <a:lnSpc>
                <a:spcPct val="90000"/>
              </a:lnSpc>
              <a:defRPr sz="8000" b="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عنصر نائب للنص 2"/>
          <p:cNvSpPr>
            <a:spLocks noGrp="1"/>
          </p:cNvSpPr>
          <p:nvPr>
            <p:ph type="body" idx="1"/>
          </p:nvPr>
        </p:nvSpPr>
        <p:spPr>
          <a:xfrm flipH="1">
            <a:off x="1036320" y="4663440"/>
            <a:ext cx="10058400" cy="1143000"/>
          </a:xfrm>
        </p:spPr>
        <p:txBody>
          <a:bodyPr lIns="91440" rIns="91440" rtlCol="1" anchor="t" anchorCtr="0">
            <a:normAutofit/>
          </a:bodyPr>
          <a:lstStyle>
            <a:lvl1pPr marL="0" indent="0" algn="r" rtl="1">
              <a:buNone/>
              <a:defRPr sz="2400" cap="all" spc="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800">
                <a:solidFill>
                  <a:schemeClr val="tx1">
                    <a:tint val="75000"/>
                  </a:schemeClr>
                </a:solidFill>
              </a:defRPr>
            </a:lvl2pPr>
            <a:lvl3pPr marL="914400" indent="0" algn="r" rtl="1">
              <a:buNone/>
              <a:defRPr sz="1600">
                <a:solidFill>
                  <a:schemeClr val="tx1">
                    <a:tint val="75000"/>
                  </a:schemeClr>
                </a:solidFill>
              </a:defRPr>
            </a:lvl3pPr>
            <a:lvl4pPr marL="1371600" indent="0" algn="r" rtl="1">
              <a:buNone/>
              <a:defRPr sz="1400">
                <a:solidFill>
                  <a:schemeClr val="tx1">
                    <a:tint val="75000"/>
                  </a:schemeClr>
                </a:solidFill>
              </a:defRPr>
            </a:lvl4pPr>
            <a:lvl5pPr marL="1828800" indent="0" algn="r" rtl="1">
              <a:buNone/>
              <a:defRPr sz="1400">
                <a:solidFill>
                  <a:schemeClr val="tx1">
                    <a:tint val="75000"/>
                  </a:schemeClr>
                </a:solidFill>
              </a:defRPr>
            </a:lvl5pPr>
            <a:lvl6pPr marL="2286000" indent="0" algn="r" rtl="1">
              <a:buNone/>
              <a:defRPr sz="1400">
                <a:solidFill>
                  <a:schemeClr val="tx1">
                    <a:tint val="75000"/>
                  </a:schemeClr>
                </a:solidFill>
              </a:defRPr>
            </a:lvl6pPr>
            <a:lvl7pPr marL="2743200" indent="0" algn="r" rtl="1">
              <a:buNone/>
              <a:defRPr sz="1400">
                <a:solidFill>
                  <a:schemeClr val="tx1">
                    <a:tint val="75000"/>
                  </a:schemeClr>
                </a:solidFill>
              </a:defRPr>
            </a:lvl7pPr>
            <a:lvl8pPr marL="3200400" indent="0" algn="r" rtl="1">
              <a:buNone/>
              <a:defRPr sz="1400">
                <a:solidFill>
                  <a:schemeClr val="tx1">
                    <a:tint val="75000"/>
                  </a:schemeClr>
                </a:solidFill>
              </a:defRPr>
            </a:lvl8pPr>
            <a:lvl9pPr marL="3657600" indent="0" algn="r" rtl="1">
              <a:buNone/>
              <a:defRPr sz="1400">
                <a:solidFill>
                  <a:schemeClr val="tx1">
                    <a:tint val="75000"/>
                  </a:schemeClr>
                </a:solidFill>
              </a:defRPr>
            </a:lvl9pPr>
          </a:lstStyle>
          <a:p>
            <a:pPr lvl="0" rtl="1"/>
            <a:r>
              <a:rPr lang="ar-SA"/>
              <a:t>انقر لتحرير أنماط نص الشكل الرئيسي</a:t>
            </a:r>
          </a:p>
        </p:txBody>
      </p:sp>
      <p:cxnSp>
        <p:nvCxnSpPr>
          <p:cNvPr id="9" name="رابط مستقيم 8">
            <a:extLst>
              <a:ext uri="{FF2B5EF4-FFF2-40B4-BE49-F238E27FC236}">
                <a16:creationId xmlns:a16="http://schemas.microsoft.com/office/drawing/2014/main" id="{459DE2C1-4C52-40A3-8959-27B2C1BEBFF6}"/>
              </a:ext>
            </a:extLst>
          </p:cNvPr>
          <p:cNvCxnSpPr>
            <a:cxnSpLocks/>
          </p:cNvCxnSpPr>
          <p:nvPr/>
        </p:nvCxnSpPr>
        <p:spPr>
          <a:xfrm flipH="1">
            <a:off x="1108822"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عنصر نائب للتاريخ 6">
            <a:extLst>
              <a:ext uri="{FF2B5EF4-FFF2-40B4-BE49-F238E27FC236}">
                <a16:creationId xmlns:a16="http://schemas.microsoft.com/office/drawing/2014/main" id="{AAF2E137-EC28-48F8-9198-1F02539029B6}"/>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DC10D2C4-DC01-4219-AB38-85E4FBD245F5}" type="datetime1">
              <a:rPr lang="ar-SA" smtClean="0"/>
              <a:t>16/02/43</a:t>
            </a:fld>
            <a:endParaRPr lang="en-US" dirty="0"/>
          </a:p>
        </p:txBody>
      </p:sp>
      <p:sp>
        <p:nvSpPr>
          <p:cNvPr id="8" name="عنصر نائب للتذييل 7">
            <a:extLst>
              <a:ext uri="{FF2B5EF4-FFF2-40B4-BE49-F238E27FC236}">
                <a16:creationId xmlns:a16="http://schemas.microsoft.com/office/drawing/2014/main" id="{189422CD-6F62-4DD6-89EF-07A60B42D219}"/>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1" name="عنصر نائب لرقم الشريحة 10">
            <a:extLst>
              <a:ext uri="{FF2B5EF4-FFF2-40B4-BE49-F238E27FC236}">
                <a16:creationId xmlns:a16="http://schemas.microsoft.com/office/drawing/2014/main" id="{69C6AFF8-42B4-4D05-969B-9F5FB3355555}"/>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العنوان 7"/>
          <p:cNvSpPr>
            <a:spLocks noGrp="1"/>
          </p:cNvSpPr>
          <p:nvPr>
            <p:ph type="title"/>
          </p:nvPr>
        </p:nvSpPr>
        <p:spPr>
          <a:xfrm flipH="1">
            <a:off x="1036320" y="286603"/>
            <a:ext cx="10058400" cy="145075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عنصر نائب للمحتوى 2"/>
          <p:cNvSpPr>
            <a:spLocks noGrp="1"/>
          </p:cNvSpPr>
          <p:nvPr>
            <p:ph sz="half" idx="1"/>
          </p:nvPr>
        </p:nvSpPr>
        <p:spPr>
          <a:xfrm flipH="1">
            <a:off x="6454984" y="2120900"/>
            <a:ext cx="4639736" cy="3748193"/>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4" name="عنصر نائب للمحتوى 3"/>
          <p:cNvSpPr>
            <a:spLocks noGrp="1"/>
          </p:cNvSpPr>
          <p:nvPr>
            <p:ph sz="half" idx="2"/>
          </p:nvPr>
        </p:nvSpPr>
        <p:spPr>
          <a:xfrm flipH="1">
            <a:off x="1036320" y="2120900"/>
            <a:ext cx="4639736" cy="3748194"/>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2" name="عنصر نائب للتاريخ 1">
            <a:extLst>
              <a:ext uri="{FF2B5EF4-FFF2-40B4-BE49-F238E27FC236}">
                <a16:creationId xmlns:a16="http://schemas.microsoft.com/office/drawing/2014/main" id="{5782D47D-B0DC-4C40-BCC6-BBBA32584A38}"/>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F337152C-E21D-4501-8905-0F496B320EEF}" type="datetime1">
              <a:rPr lang="ar-SA" smtClean="0"/>
              <a:t>16/02/43</a:t>
            </a:fld>
            <a:endParaRPr lang="en-US" dirty="0"/>
          </a:p>
        </p:txBody>
      </p:sp>
      <p:sp>
        <p:nvSpPr>
          <p:cNvPr id="9" name="عنصر نائب للتذييل 8">
            <a:extLst>
              <a:ext uri="{FF2B5EF4-FFF2-40B4-BE49-F238E27FC236}">
                <a16:creationId xmlns:a16="http://schemas.microsoft.com/office/drawing/2014/main" id="{4690D34E-7EBD-44B2-83CA-4C126A18D7EF}"/>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0" name="عنصر نائب لرقم الشريحة 9">
            <a:extLst>
              <a:ext uri="{FF2B5EF4-FFF2-40B4-BE49-F238E27FC236}">
                <a16:creationId xmlns:a16="http://schemas.microsoft.com/office/drawing/2014/main" id="{2AC511A1-9BBD-42DE-92FB-2AF44F8E97A9}"/>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العنوان 9"/>
          <p:cNvSpPr>
            <a:spLocks noGrp="1"/>
          </p:cNvSpPr>
          <p:nvPr>
            <p:ph type="title"/>
          </p:nvPr>
        </p:nvSpPr>
        <p:spPr>
          <a:xfrm flipH="1">
            <a:off x="1036320" y="286603"/>
            <a:ext cx="10058400" cy="145075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عنصر نائب للنص 2"/>
          <p:cNvSpPr>
            <a:spLocks noGrp="1"/>
          </p:cNvSpPr>
          <p:nvPr>
            <p:ph type="body" idx="1"/>
          </p:nvPr>
        </p:nvSpPr>
        <p:spPr>
          <a:xfrm flipH="1">
            <a:off x="6454984" y="2057400"/>
            <a:ext cx="4639736" cy="736282"/>
          </a:xfrm>
        </p:spPr>
        <p:txBody>
          <a:bodyPr lIns="91440" rIns="91440" rtlCol="1" anchor="ctr">
            <a:normAutofit/>
          </a:bodyPr>
          <a:lstStyle>
            <a:lvl1pPr marL="0" indent="0" algn="r" rtl="1">
              <a:buNone/>
              <a:defRPr sz="2000" b="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SA"/>
              <a:t>انقر لتحرير أنماط نص الشكل الرئيسي</a:t>
            </a:r>
          </a:p>
        </p:txBody>
      </p:sp>
      <p:sp>
        <p:nvSpPr>
          <p:cNvPr id="4" name="عنصر نائب للمحتوى 3"/>
          <p:cNvSpPr>
            <a:spLocks noGrp="1"/>
          </p:cNvSpPr>
          <p:nvPr>
            <p:ph sz="half" idx="2"/>
          </p:nvPr>
        </p:nvSpPr>
        <p:spPr>
          <a:xfrm flipH="1">
            <a:off x="6454984" y="2958274"/>
            <a:ext cx="4639736" cy="2910821"/>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5" name="عنصر نائب للنص 4"/>
          <p:cNvSpPr>
            <a:spLocks noGrp="1"/>
          </p:cNvSpPr>
          <p:nvPr>
            <p:ph type="body" sz="quarter" idx="3"/>
          </p:nvPr>
        </p:nvSpPr>
        <p:spPr>
          <a:xfrm flipH="1">
            <a:off x="1036320" y="2057400"/>
            <a:ext cx="4639736" cy="736282"/>
          </a:xfrm>
        </p:spPr>
        <p:txBody>
          <a:bodyPr lIns="91440" rIns="91440" rtlCol="1" anchor="ctr">
            <a:normAutofit/>
          </a:bodyPr>
          <a:lstStyle>
            <a:lvl1pPr marL="0" indent="0" algn="r" rtl="1">
              <a:buNone/>
              <a:defRPr sz="2000" b="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SA"/>
              <a:t>انقر لتحرير أنماط نص الشكل الرئيسي</a:t>
            </a:r>
          </a:p>
        </p:txBody>
      </p:sp>
      <p:sp>
        <p:nvSpPr>
          <p:cNvPr id="6" name="عنصر نائب للمحتوى 5"/>
          <p:cNvSpPr>
            <a:spLocks noGrp="1"/>
          </p:cNvSpPr>
          <p:nvPr>
            <p:ph sz="quarter" idx="4"/>
          </p:nvPr>
        </p:nvSpPr>
        <p:spPr>
          <a:xfrm flipH="1">
            <a:off x="1036320" y="2958273"/>
            <a:ext cx="4639736" cy="2910821"/>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2" name="عنصر نائب للتاريخ 1">
            <a:extLst>
              <a:ext uri="{FF2B5EF4-FFF2-40B4-BE49-F238E27FC236}">
                <a16:creationId xmlns:a16="http://schemas.microsoft.com/office/drawing/2014/main" id="{8AF8A515-AA94-45D1-9223-5C2272618D85}"/>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68205897-995A-48D4-BF2A-AA1DD25276D0}" type="datetime1">
              <a:rPr lang="ar-SA" smtClean="0"/>
              <a:t>16/02/43</a:t>
            </a:fld>
            <a:endParaRPr lang="en-US" dirty="0"/>
          </a:p>
        </p:txBody>
      </p:sp>
      <p:sp>
        <p:nvSpPr>
          <p:cNvPr id="11" name="عنصر نائب للتذييل 10">
            <a:extLst>
              <a:ext uri="{FF2B5EF4-FFF2-40B4-BE49-F238E27FC236}">
                <a16:creationId xmlns:a16="http://schemas.microsoft.com/office/drawing/2014/main" id="{D052F5BC-98E0-4D60-AD67-9547738B7DD4}"/>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2" name="عنصر نائب لرقم الشريحة 11">
            <a:extLst>
              <a:ext uri="{FF2B5EF4-FFF2-40B4-BE49-F238E27FC236}">
                <a16:creationId xmlns:a16="http://schemas.microsoft.com/office/drawing/2014/main" id="{A38552DC-952E-41EA-AAAF-C2187523C0B0}"/>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العنوان فقط">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036320" y="286603"/>
            <a:ext cx="10058400" cy="145075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6" name="عنصر نائب للتاريخ 5">
            <a:extLst>
              <a:ext uri="{FF2B5EF4-FFF2-40B4-BE49-F238E27FC236}">
                <a16:creationId xmlns:a16="http://schemas.microsoft.com/office/drawing/2014/main" id="{7392073F-158F-44A3-8913-917AFFC1BC20}"/>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70D3C6C7-7589-4F39-A4B9-CC5507945985}" type="datetime1">
              <a:rPr lang="ar-SA" smtClean="0"/>
              <a:t>16/02/43</a:t>
            </a:fld>
            <a:endParaRPr lang="en-US" dirty="0"/>
          </a:p>
        </p:txBody>
      </p:sp>
      <p:sp>
        <p:nvSpPr>
          <p:cNvPr id="7" name="عنصر نائب للتذييل 6">
            <a:extLst>
              <a:ext uri="{FF2B5EF4-FFF2-40B4-BE49-F238E27FC236}">
                <a16:creationId xmlns:a16="http://schemas.microsoft.com/office/drawing/2014/main" id="{EED72207-24CA-42B7-A975-2F8E41CBA904}"/>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8" name="عنصر نائب لرقم الشريحة 7">
            <a:extLst>
              <a:ext uri="{FF2B5EF4-FFF2-40B4-BE49-F238E27FC236}">
                <a16:creationId xmlns:a16="http://schemas.microsoft.com/office/drawing/2014/main" id="{D01080F2-251A-4B88-9A62-16F46D724F83}"/>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A8E9C91B-7EAD-4562-AB0E-DFB9663AECE3}"/>
              </a:ext>
            </a:extLst>
          </p:cNvPr>
          <p:cNvSpPr/>
          <p:nvPr/>
        </p:nvSpPr>
        <p:spPr>
          <a:xfrm flipH="1">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عنصر نائب للتاريخ 1">
            <a:extLst>
              <a:ext uri="{FF2B5EF4-FFF2-40B4-BE49-F238E27FC236}">
                <a16:creationId xmlns:a16="http://schemas.microsoft.com/office/drawing/2014/main" id="{94E9223F-721F-47BF-9FD5-0F8D12FF0DE1}"/>
              </a:ext>
            </a:extLst>
          </p:cNvPr>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1999BC38-0D29-4775-8209-318F38CD65D0}" type="datetime1">
              <a:rPr lang="ar-SA" smtClean="0"/>
              <a:t>16/02/43</a:t>
            </a:fld>
            <a:endParaRPr lang="en-US" dirty="0"/>
          </a:p>
        </p:txBody>
      </p:sp>
      <p:sp>
        <p:nvSpPr>
          <p:cNvPr id="3" name="عنصر نائب للتذييل 2">
            <a:extLst>
              <a:ext uri="{FF2B5EF4-FFF2-40B4-BE49-F238E27FC236}">
                <a16:creationId xmlns:a16="http://schemas.microsoft.com/office/drawing/2014/main" id="{05915714-6BBA-4593-8591-4E26F7D58D9F}"/>
              </a:ext>
            </a:extLst>
          </p:cNvPr>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4" name="عنصر نائب لرقم الشريحة 3">
            <a:extLst>
              <a:ext uri="{FF2B5EF4-FFF2-40B4-BE49-F238E27FC236}">
                <a16:creationId xmlns:a16="http://schemas.microsoft.com/office/drawing/2014/main" id="{BE06F857-D2E1-44DD-ABDD-EBB739645B67}"/>
              </a:ext>
            </a:extLst>
          </p:cNvPr>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بتسمية توضيحية">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16D90D66-BCB9-4229-A829-628874352AC0}"/>
              </a:ext>
            </a:extLst>
          </p:cNvPr>
          <p:cNvSpPr/>
          <p:nvPr/>
        </p:nvSpPr>
        <p:spPr>
          <a:xfrm flipH="1">
            <a:off x="7537688"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العنوان 1"/>
          <p:cNvSpPr>
            <a:spLocks noGrp="1"/>
          </p:cNvSpPr>
          <p:nvPr>
            <p:ph type="title"/>
          </p:nvPr>
        </p:nvSpPr>
        <p:spPr>
          <a:xfrm flipH="1">
            <a:off x="8030967" y="786383"/>
            <a:ext cx="3517567" cy="2093975"/>
          </a:xfrm>
        </p:spPr>
        <p:txBody>
          <a:bodyPr rtlCol="1" anchor="b">
            <a:normAutofit/>
          </a:bodyPr>
          <a:lstStyle>
            <a:lvl1pPr algn="r" rtl="1">
              <a:lnSpc>
                <a:spcPct val="90000"/>
              </a:lnSpc>
              <a:defRPr sz="3600" b="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3" name="عنصر نائب للمحتوى 2"/>
          <p:cNvSpPr>
            <a:spLocks noGrp="1"/>
          </p:cNvSpPr>
          <p:nvPr>
            <p:ph idx="1"/>
          </p:nvPr>
        </p:nvSpPr>
        <p:spPr>
          <a:xfrm flipH="1">
            <a:off x="804672" y="812799"/>
            <a:ext cx="5928344" cy="5294757"/>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ar-SA"/>
              <a:t>انقر لتحرير أنماط نص الشكل الرئيسي</a:t>
            </a:r>
          </a:p>
          <a:p>
            <a:pPr lvl="1" rtl="1"/>
            <a:r>
              <a:rPr lang="ar-SA"/>
              <a:t>المستوى الثاني</a:t>
            </a:r>
          </a:p>
          <a:p>
            <a:pPr lvl="2" rtl="1"/>
            <a:r>
              <a:rPr lang="ar-SA"/>
              <a:t>المستوى الثالث</a:t>
            </a:r>
          </a:p>
          <a:p>
            <a:pPr lvl="3" rtl="1"/>
            <a:r>
              <a:rPr lang="ar-SA"/>
              <a:t>المستوى الرابع</a:t>
            </a:r>
          </a:p>
          <a:p>
            <a:pPr lvl="4" rtl="1"/>
            <a:r>
              <a:rPr lang="ar-SA"/>
              <a:t>المستوى الخامس</a:t>
            </a:r>
            <a:endParaRPr lang="en-US" dirty="0"/>
          </a:p>
        </p:txBody>
      </p:sp>
      <p:sp>
        <p:nvSpPr>
          <p:cNvPr id="4" name="عنصر نائب للنص 3"/>
          <p:cNvSpPr>
            <a:spLocks noGrp="1"/>
          </p:cNvSpPr>
          <p:nvPr>
            <p:ph type="body" sz="half" idx="2"/>
          </p:nvPr>
        </p:nvSpPr>
        <p:spPr>
          <a:xfrm flipH="1">
            <a:off x="8030968" y="3043050"/>
            <a:ext cx="3517567" cy="3064505"/>
          </a:xfrm>
        </p:spPr>
        <p:txBody>
          <a:bodyPr lIns="91440" rIns="91440" rtlCol="1">
            <a:normAutofit/>
          </a:bodyPr>
          <a:lstStyle>
            <a:lvl1pPr marL="0" indent="0" algn="r" rtl="1">
              <a:buNone/>
              <a:defRPr sz="18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ar-SA"/>
              <a:t>انقر لتحرير أنماط نص الشكل الرئيسي</a:t>
            </a:r>
          </a:p>
        </p:txBody>
      </p:sp>
      <p:sp>
        <p:nvSpPr>
          <p:cNvPr id="5" name="عنصر نائب للتاريخ 4"/>
          <p:cNvSpPr>
            <a:spLocks noGrp="1"/>
          </p:cNvSpPr>
          <p:nvPr>
            <p:ph type="dt" sz="half" idx="10"/>
          </p:nvPr>
        </p:nvSpPr>
        <p:spPr>
          <a:xfrm flipH="1">
            <a:off x="8030968" y="6446520"/>
            <a:ext cx="3517568"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02EB7EFE-C288-46BD-8A7B-8D58E2AF6107}" type="datetime1">
              <a:rPr lang="ar-SA" smtClean="0"/>
              <a:t>16/02/43</a:t>
            </a:fld>
            <a:endParaRPr lang="en-US" dirty="0"/>
          </a:p>
        </p:txBody>
      </p:sp>
      <p:sp>
        <p:nvSpPr>
          <p:cNvPr id="6" name="عنصر نائب للتذييل 5"/>
          <p:cNvSpPr>
            <a:spLocks noGrp="1"/>
          </p:cNvSpPr>
          <p:nvPr>
            <p:ph type="ftr" sz="quarter" idx="11"/>
          </p:nvPr>
        </p:nvSpPr>
        <p:spPr>
          <a:xfrm flipH="1">
            <a:off x="1398998" y="6446520"/>
            <a:ext cx="5334019" cy="365125"/>
          </a:xfrm>
        </p:spPr>
        <p:txBody>
          <a:bodyPr rtlCol="1"/>
          <a:lstStyle>
            <a:lvl1pPr algn="r" rtl="1">
              <a:defRPr>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عنصر نائب لرقم الشريحة 6"/>
          <p:cNvSpPr>
            <a:spLocks noGrp="1"/>
          </p:cNvSpPr>
          <p:nvPr>
            <p:ph type="sldNum" sz="quarter" idx="12"/>
          </p:nvPr>
        </p:nvSpPr>
        <p:spPr>
          <a:xfrm flipH="1">
            <a:off x="418408" y="6446838"/>
            <a:ext cx="780010" cy="365125"/>
          </a:xfrm>
        </p:spPr>
        <p:txBody>
          <a:bodyPr rtlCol="1"/>
          <a:lstStyle>
            <a:lvl1pPr algn="r" rtl="1">
              <a:defRPr>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DA134939-39C0-4522-A125-A13DFDA66490}"/>
              </a:ext>
            </a:extLst>
          </p:cNvPr>
          <p:cNvSpPr/>
          <p:nvPr/>
        </p:nvSpPr>
        <p:spPr>
          <a:xfrm flipH="1">
            <a:off x="3175"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عنصر نائب للصورة 2"/>
          <p:cNvSpPr>
            <a:spLocks noGrp="1" noChangeAspect="1"/>
          </p:cNvSpPr>
          <p:nvPr>
            <p:ph type="pic" idx="1"/>
          </p:nvPr>
        </p:nvSpPr>
        <p:spPr>
          <a:xfrm flipH="1">
            <a:off x="0" y="0"/>
            <a:ext cx="12191985" cy="4578350"/>
          </a:xfrm>
          <a:solidFill>
            <a:schemeClr val="bg1">
              <a:lumMod val="85000"/>
            </a:schemeClr>
          </a:solidFill>
        </p:spPr>
        <p:txBody>
          <a:bodyPr lIns="457200" tIns="457200" rtlCol="1" anchor="t"/>
          <a:lstStyle>
            <a:lvl1pPr marL="444500" indent="0" algn="r" rtl="1">
              <a:buNone/>
              <a:defRPr sz="32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ar-SA"/>
              <a:t>انقر فوق الأيقونة لإضافة صورة</a:t>
            </a:r>
            <a:endParaRPr lang="en-US" dirty="0"/>
          </a:p>
        </p:txBody>
      </p:sp>
      <p:sp>
        <p:nvSpPr>
          <p:cNvPr id="2" name="العنوان 1"/>
          <p:cNvSpPr>
            <a:spLocks noGrp="1"/>
          </p:cNvSpPr>
          <p:nvPr>
            <p:ph type="title"/>
          </p:nvPr>
        </p:nvSpPr>
        <p:spPr>
          <a:xfrm flipH="1">
            <a:off x="981076" y="4799362"/>
            <a:ext cx="10113645" cy="743682"/>
          </a:xfrm>
        </p:spPr>
        <p:txBody>
          <a:bodyPr tIns="0" bIns="0" rtlCol="1" anchor="b">
            <a:noAutofit/>
          </a:bodyPr>
          <a:lstStyle>
            <a:lvl1pPr algn="r" rtl="1">
              <a:defRPr sz="3600" b="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rtl="1"/>
            <a:r>
              <a:rPr lang="ar-SA"/>
              <a:t>انقر لتحرير نمط عنوان الشكل الرئيسي</a:t>
            </a:r>
            <a:endParaRPr lang="en-US" dirty="0"/>
          </a:p>
        </p:txBody>
      </p:sp>
      <p:sp>
        <p:nvSpPr>
          <p:cNvPr id="4" name="عنصر نائب للنص 3"/>
          <p:cNvSpPr>
            <a:spLocks noGrp="1"/>
          </p:cNvSpPr>
          <p:nvPr>
            <p:ph type="body" sz="half" idx="2"/>
          </p:nvPr>
        </p:nvSpPr>
        <p:spPr>
          <a:xfrm flipH="1">
            <a:off x="981457" y="5715000"/>
            <a:ext cx="10113264" cy="609600"/>
          </a:xfrm>
        </p:spPr>
        <p:txBody>
          <a:bodyPr lIns="91440" tIns="0" rIns="91440" bIns="0" rtlCol="1">
            <a:normAutofit/>
          </a:bodyPr>
          <a:lstStyle>
            <a:lvl1pPr marL="0" indent="0" algn="r" rtl="1">
              <a:spcBef>
                <a:spcPts val="0"/>
              </a:spcBef>
              <a:spcAft>
                <a:spcPts val="600"/>
              </a:spcAft>
              <a:buNone/>
              <a:defRPr sz="18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200"/>
            </a:lvl2pPr>
            <a:lvl3pPr marL="914400" indent="0" algn="r" rtl="1">
              <a:buNone/>
              <a:defRPr sz="1000"/>
            </a:lvl3pPr>
            <a:lvl4pPr marL="1371600" indent="0" algn="r" rtl="1">
              <a:buNone/>
              <a:defRPr sz="900"/>
            </a:lvl4pPr>
            <a:lvl5pPr marL="1828800" indent="0" algn="r" rtl="1">
              <a:buNone/>
              <a:defRPr sz="900"/>
            </a:lvl5pPr>
            <a:lvl6pPr marL="2286000" indent="0" algn="r" rtl="1">
              <a:buNone/>
              <a:defRPr sz="900"/>
            </a:lvl6pPr>
            <a:lvl7pPr marL="2743200" indent="0" algn="r" rtl="1">
              <a:buNone/>
              <a:defRPr sz="900"/>
            </a:lvl7pPr>
            <a:lvl8pPr marL="3200400" indent="0" algn="r" rtl="1">
              <a:buNone/>
              <a:defRPr sz="900"/>
            </a:lvl8pPr>
            <a:lvl9pPr marL="3657600" indent="0" algn="r" rtl="1">
              <a:buNone/>
              <a:defRPr sz="900"/>
            </a:lvl9pPr>
          </a:lstStyle>
          <a:p>
            <a:pPr lvl="0" rtl="1"/>
            <a:r>
              <a:rPr lang="ar-SA"/>
              <a:t>انقر لتحرير أنماط نص الشكل الرئيسي</a:t>
            </a:r>
          </a:p>
        </p:txBody>
      </p:sp>
      <p:sp>
        <p:nvSpPr>
          <p:cNvPr id="5" name="عنصر نائب للتاريخ 4"/>
          <p:cNvSpPr>
            <a:spLocks noGrp="1"/>
          </p:cNvSpPr>
          <p:nvPr>
            <p:ph type="dt" sz="half" idx="10"/>
          </p:nvPr>
        </p:nvSpPr>
        <p:spPr>
          <a:xfrm flipH="1">
            <a:off x="1388724" y="6446838"/>
            <a:ext cx="258485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A91C3A1E-4BEE-4AF9-884B-7BBB2F0B127B}" type="datetime1">
              <a:rPr lang="ar-SA" smtClean="0"/>
              <a:t>16/02/43</a:t>
            </a:fld>
            <a:endParaRPr lang="en-US" dirty="0"/>
          </a:p>
        </p:txBody>
      </p:sp>
      <p:sp>
        <p:nvSpPr>
          <p:cNvPr id="6" name="عنصر نائب للتذييل 5"/>
          <p:cNvSpPr>
            <a:spLocks noGrp="1"/>
          </p:cNvSpPr>
          <p:nvPr>
            <p:ph type="ftr" sz="quarter" idx="11"/>
          </p:nvPr>
        </p:nvSpPr>
        <p:spPr>
          <a:xfrm flipH="1">
            <a:off x="4276459" y="6446838"/>
            <a:ext cx="681826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عنصر نائب لرقم الشريحة 6"/>
          <p:cNvSpPr>
            <a:spLocks noGrp="1"/>
          </p:cNvSpPr>
          <p:nvPr>
            <p:ph type="sldNum" sz="quarter" idx="12"/>
          </p:nvPr>
        </p:nvSpPr>
        <p:spPr>
          <a:xfrm flipH="1">
            <a:off x="418408" y="6446838"/>
            <a:ext cx="780010"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416A0E3C-60E6-4F39-BC55-5F7C224E1F7C}"/>
              </a:ext>
            </a:extLst>
          </p:cNvPr>
          <p:cNvSpPr/>
          <p:nvPr/>
        </p:nvSpPr>
        <p:spPr>
          <a:xfrm flipH="1">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عنصر نائب للعنوان 1"/>
          <p:cNvSpPr>
            <a:spLocks noGrp="1"/>
          </p:cNvSpPr>
          <p:nvPr>
            <p:ph type="title"/>
          </p:nvPr>
        </p:nvSpPr>
        <p:spPr>
          <a:xfrm flipH="1">
            <a:off x="1036320" y="286603"/>
            <a:ext cx="10058400" cy="1450757"/>
          </a:xfrm>
          <a:prstGeom prst="rect">
            <a:avLst/>
          </a:prstGeom>
        </p:spPr>
        <p:txBody>
          <a:bodyPr vert="horz" lIns="91440" tIns="45720" rIns="91440" bIns="45720" rtlCol="1" anchor="b">
            <a:normAutofit/>
          </a:bodyPr>
          <a:lstStyle/>
          <a:p>
            <a:pPr rtl="1"/>
            <a:r>
              <a:rPr lang="ar"/>
              <a:t>انقر لتحرير نمط العنوان الرئيسي</a:t>
            </a:r>
            <a:endParaRPr lang="en-US" dirty="0"/>
          </a:p>
        </p:txBody>
      </p:sp>
      <p:sp>
        <p:nvSpPr>
          <p:cNvPr id="3" name="عنصر نائب للنص 2"/>
          <p:cNvSpPr>
            <a:spLocks noGrp="1"/>
          </p:cNvSpPr>
          <p:nvPr>
            <p:ph type="body" idx="1"/>
          </p:nvPr>
        </p:nvSpPr>
        <p:spPr>
          <a:xfrm flipH="1">
            <a:off x="1036320" y="2108201"/>
            <a:ext cx="10058400" cy="3760891"/>
          </a:xfrm>
          <a:prstGeom prst="rect">
            <a:avLst/>
          </a:prstGeom>
        </p:spPr>
        <p:txBody>
          <a:bodyPr vert="horz" lIns="0" tIns="45720" rIns="0" bIns="45720" rtlCol="1">
            <a:normAutofit/>
          </a:bodyPr>
          <a:lstStyle/>
          <a:p>
            <a:pPr lvl="0" rtl="1"/>
            <a:r>
              <a:rPr lang="ar"/>
              <a:t>انقر لتحرير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endParaRPr lang="en-US" dirty="0"/>
          </a:p>
        </p:txBody>
      </p:sp>
      <p:sp>
        <p:nvSpPr>
          <p:cNvPr id="4" name="عنصر نائب للتاريخ 3"/>
          <p:cNvSpPr>
            <a:spLocks noGrp="1"/>
          </p:cNvSpPr>
          <p:nvPr>
            <p:ph type="dt" sz="half" idx="2"/>
          </p:nvPr>
        </p:nvSpPr>
        <p:spPr>
          <a:xfrm flipH="1">
            <a:off x="1388724" y="6446838"/>
            <a:ext cx="2584850" cy="365125"/>
          </a:xfrm>
          <a:prstGeom prst="rect">
            <a:avLst/>
          </a:prstGeom>
        </p:spPr>
        <p:txBody>
          <a:bodyPr vert="horz" lIns="91440" tIns="45720" rIns="91440" bIns="45720" rtlCol="1" anchor="ctr"/>
          <a:lstStyle>
            <a:lvl1pPr algn="r" rtl="1">
              <a:defRPr sz="80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B15B660E-038F-4F93-BD3C-E796088698AA}" type="datetime1">
              <a:rPr lang="ar-SA" smtClean="0"/>
              <a:t>16/02/43</a:t>
            </a:fld>
            <a:endParaRPr lang="en-US" dirty="0"/>
          </a:p>
        </p:txBody>
      </p:sp>
      <p:sp>
        <p:nvSpPr>
          <p:cNvPr id="5" name="عنصر نائب للتذييل 4"/>
          <p:cNvSpPr>
            <a:spLocks noGrp="1"/>
          </p:cNvSpPr>
          <p:nvPr>
            <p:ph type="ftr" sz="quarter" idx="3"/>
          </p:nvPr>
        </p:nvSpPr>
        <p:spPr>
          <a:xfrm flipH="1">
            <a:off x="4276459" y="6446838"/>
            <a:ext cx="6818262" cy="365125"/>
          </a:xfrm>
          <a:prstGeom prst="rect">
            <a:avLst/>
          </a:prstGeom>
        </p:spPr>
        <p:txBody>
          <a:bodyPr vert="horz" lIns="91440" tIns="45720" rIns="91440" bIns="45720" rtlCol="1" anchor="ctr"/>
          <a:lstStyle>
            <a:lvl1pPr algn="r" rtl="1">
              <a:defRPr sz="800" cap="all"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عنصر نائب لرقم الشريحة 5"/>
          <p:cNvSpPr>
            <a:spLocks noGrp="1"/>
          </p:cNvSpPr>
          <p:nvPr>
            <p:ph type="sldNum" sz="quarter" idx="4"/>
          </p:nvPr>
        </p:nvSpPr>
        <p:spPr>
          <a:xfrm flipH="1">
            <a:off x="418408" y="6446838"/>
            <a:ext cx="780010" cy="365125"/>
          </a:xfrm>
          <a:prstGeom prst="rect">
            <a:avLst/>
          </a:prstGeom>
        </p:spPr>
        <p:txBody>
          <a:bodyPr vert="horz" lIns="91440" tIns="45720" rIns="91440" bIns="45720" rtlCol="1" anchor="ctr"/>
          <a:lstStyle>
            <a:lvl1pPr algn="r" rtl="1">
              <a:defRPr sz="80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3A98EE3D-8CD1-4C3F-BD1C-C98C9596463C}" type="slidenum">
              <a:rPr lang="en-US" smtClean="0"/>
              <a:pPr/>
              <a:t>‹#›</a:t>
            </a:fld>
            <a:endParaRPr lang="en-US" dirty="0"/>
          </a:p>
        </p:txBody>
      </p:sp>
      <p:cxnSp>
        <p:nvCxnSpPr>
          <p:cNvPr id="10" name="رابط مستقيم 9">
            <a:extLst>
              <a:ext uri="{FF2B5EF4-FFF2-40B4-BE49-F238E27FC236}">
                <a16:creationId xmlns:a16="http://schemas.microsoft.com/office/drawing/2014/main" id="{C5025DAC-8B93-4160-B017-3A274A5828C0}"/>
              </a:ext>
            </a:extLst>
          </p:cNvPr>
          <p:cNvCxnSpPr>
            <a:cxnSpLocks/>
          </p:cNvCxnSpPr>
          <p:nvPr/>
        </p:nvCxnSpPr>
        <p:spPr>
          <a:xfrm flipH="1">
            <a:off x="1031508"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p:txStyles>
    <p:titleStyle>
      <a:lvl1pPr algn="r" defTabSz="914400" rtl="1" eaLnBrk="1" latinLnBrk="0" hangingPunct="1">
        <a:lnSpc>
          <a:spcPct val="90000"/>
        </a:lnSpc>
        <a:spcBef>
          <a:spcPct val="0"/>
        </a:spcBef>
        <a:buNone/>
        <a:defRPr sz="4700" i="0" kern="1200" spc="-5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91440" indent="-91440" algn="r" defTabSz="914400" rtl="1"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384048" indent="-182880" algn="r" defTabSz="914400" rtl="1"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566928" indent="-182880" algn="r" defTabSz="914400" rtl="1"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749808" indent="-182880" algn="r" defTabSz="914400" rtl="1"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932688" indent="-182880" algn="r" defTabSz="914400" rtl="1"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مستطيل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ChangeAspect="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العنوان 1">
            <a:extLst>
              <a:ext uri="{FF2B5EF4-FFF2-40B4-BE49-F238E27FC236}">
                <a16:creationId xmlns:a16="http://schemas.microsoft.com/office/drawing/2014/main" id="{78FD68DA-43BA-4508-8DE2-BA9BB7B2FA5B}"/>
              </a:ext>
            </a:extLst>
          </p:cNvPr>
          <p:cNvSpPr>
            <a:spLocks noGrp="1"/>
          </p:cNvSpPr>
          <p:nvPr>
            <p:ph type="ctrTitle"/>
          </p:nvPr>
        </p:nvSpPr>
        <p:spPr>
          <a:xfrm flipH="1">
            <a:off x="-535577" y="261259"/>
            <a:ext cx="7955278" cy="4063854"/>
          </a:xfrm>
        </p:spPr>
        <p:txBody>
          <a:bodyPr rtlCol="1">
            <a:normAutofit/>
          </a:bodyPr>
          <a:lstStyle/>
          <a:p>
            <a:pPr algn="r" rtl="1"/>
            <a:r>
              <a:rPr kumimoji="0" lang="ar-SA" sz="7200" b="0" i="0" u="none" strike="noStrike" kern="1200" cap="all" spc="-10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Arabic Typesetting" panose="03020402040406030203" pitchFamily="66" charset="-78"/>
                <a:cs typeface="Arabic Typesetting" panose="03020402040406030203" pitchFamily="66" charset="-78"/>
              </a:rPr>
              <a:t>السلام عليكم ورحمة الله وبركاته </a:t>
            </a:r>
            <a:r>
              <a:rPr kumimoji="0" lang="ar-SA" sz="8000" b="0" i="0" u="none" strike="noStrike" kern="1200" cap="all" spc="-100" normalizeH="0" baseline="0" noProof="0" dirty="0">
                <a:ln>
                  <a:noFill/>
                </a:ln>
                <a:solidFill>
                  <a:schemeClr val="accent1"/>
                </a:solidFill>
                <a:effectLst>
                  <a:outerShdw blurRad="38100" dist="38100" dir="2700000" algn="tl">
                    <a:srgbClr val="000000">
                      <a:alpha val="43137"/>
                    </a:srgbClr>
                  </a:outerShdw>
                </a:effectLst>
                <a:uLnTx/>
                <a:uFillTx/>
                <a:latin typeface="Arabic Typesetting" panose="03020402040406030203" pitchFamily="66" charset="-78"/>
                <a:cs typeface="Arabic Typesetting" panose="03020402040406030203" pitchFamily="66" charset="-78"/>
              </a:rPr>
              <a:t>..</a:t>
            </a:r>
            <a:br>
              <a:rPr kumimoji="0" lang="ar-SA" sz="8000" b="0" i="0" u="none" strike="noStrike" kern="1200" cap="all" spc="-100" normalizeH="0" baseline="0" noProof="0" dirty="0">
                <a:ln>
                  <a:noFill/>
                </a:ln>
                <a:solidFill>
                  <a:srgbClr val="595A85"/>
                </a:solidFill>
                <a:effectLst>
                  <a:outerShdw blurRad="38100" dist="38100" dir="2700000" algn="tl">
                    <a:srgbClr val="000000">
                      <a:alpha val="43137"/>
                    </a:srgbClr>
                  </a:outerShdw>
                </a:effectLst>
                <a:uLnTx/>
                <a:uFillTx/>
                <a:latin typeface="Arabic Typesetting" panose="03020402040406030203" pitchFamily="66" charset="-78"/>
                <a:cs typeface="Arabic Typesetting" panose="03020402040406030203" pitchFamily="66" charset="-78"/>
              </a:rPr>
            </a:br>
            <a:r>
              <a:rPr kumimoji="0" lang="ar-SA" sz="8000" b="0" i="0" u="none" strike="noStrike" kern="1200" cap="all" spc="-100" normalizeH="0" baseline="0" noProof="0" dirty="0">
                <a:ln>
                  <a:noFill/>
                </a:ln>
                <a:solidFill>
                  <a:schemeClr val="accent1"/>
                </a:solidFill>
                <a:effectLst>
                  <a:outerShdw blurRad="38100" dist="38100" dir="2700000" algn="tl">
                    <a:srgbClr val="000000">
                      <a:alpha val="43137"/>
                    </a:srgbClr>
                  </a:outerShdw>
                </a:effectLst>
                <a:uLnTx/>
                <a:uFillTx/>
                <a:latin typeface="Arabic Typesetting" panose="03020402040406030203" pitchFamily="66" charset="-78"/>
                <a:cs typeface="Arabic Typesetting" panose="03020402040406030203" pitchFamily="66" charset="-78"/>
              </a:rPr>
              <a:t>أهلاً وسهلاً بكم طالباتي العزيزات ..</a:t>
            </a:r>
            <a:endParaRPr lang="ar" sz="8000" dirty="0">
              <a:latin typeface="Tahoma" panose="020B0604030504040204" pitchFamily="34" charset="0"/>
              <a:ea typeface="Tahoma" panose="020B0604030504040204" pitchFamily="34" charset="0"/>
              <a:cs typeface="Tahoma" panose="020B0604030504040204" pitchFamily="34" charset="0"/>
            </a:endParaRPr>
          </a:p>
        </p:txBody>
      </p:sp>
      <p:sp>
        <p:nvSpPr>
          <p:cNvPr id="3" name="عنوان فرعي 2">
            <a:extLst>
              <a:ext uri="{FF2B5EF4-FFF2-40B4-BE49-F238E27FC236}">
                <a16:creationId xmlns:a16="http://schemas.microsoft.com/office/drawing/2014/main" id="{A8E9CFF2-3777-4FF4-A759-8491175B0B7C}"/>
              </a:ext>
            </a:extLst>
          </p:cNvPr>
          <p:cNvSpPr>
            <a:spLocks noGrp="1"/>
          </p:cNvSpPr>
          <p:nvPr>
            <p:ph type="subTitle" idx="1"/>
          </p:nvPr>
        </p:nvSpPr>
        <p:spPr>
          <a:xfrm flipH="1">
            <a:off x="632900" y="4672739"/>
            <a:ext cx="6269347" cy="1021498"/>
          </a:xfrm>
        </p:spPr>
        <p:txBody>
          <a:bodyPr rtlCol="1">
            <a:normAutofit/>
          </a:bodyPr>
          <a:lstStyle/>
          <a:p>
            <a:pPr marL="0" marR="0" lvl="0" indent="0" algn="ctr" defTabSz="914400" rtl="1" eaLnBrk="1" fontAlgn="auto" latinLnBrk="0" hangingPunct="1">
              <a:lnSpc>
                <a:spcPct val="100000"/>
              </a:lnSpc>
              <a:spcBef>
                <a:spcPts val="0"/>
              </a:spcBef>
              <a:spcAft>
                <a:spcPts val="200"/>
              </a:spcAft>
              <a:buClr>
                <a:srgbClr val="1CADE4"/>
              </a:buClr>
              <a:buSzPct val="100000"/>
              <a:buFont typeface="Tw Cen MT" panose="020B0602020104020603" pitchFamily="34" charset="0"/>
              <a:buNone/>
              <a:tabLst/>
              <a:defRPr/>
            </a:pPr>
            <a:r>
              <a:rPr kumimoji="0" lang="ar-SA" sz="3600" b="0" i="0" u="none" strike="noStrike" kern="1200" cap="none" spc="0" normalizeH="0" baseline="0" noProof="0" dirty="0">
                <a:ln>
                  <a:noFill/>
                </a:ln>
                <a:solidFill>
                  <a:schemeClr val="accent1">
                    <a:lumMod val="75000"/>
                  </a:schemeClr>
                </a:solidFill>
                <a:effectLst/>
                <a:uLnTx/>
                <a:uFillTx/>
                <a:latin typeface="Arabic Typesetting" panose="03020402040406030203" pitchFamily="66" charset="-78"/>
                <a:ea typeface="+mn-ea"/>
                <a:cs typeface="Arabic Typesetting" panose="03020402040406030203" pitchFamily="66" charset="-78"/>
              </a:rPr>
              <a:t>الأستاذة : خلود العتيبي ..</a:t>
            </a:r>
          </a:p>
          <a:p>
            <a:pPr algn="r" rtl="1"/>
            <a:endParaRPr lang="ar" sz="2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رابط مستقيم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ChangeAspect="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813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mc:AlternateContent xmlns:mc="http://schemas.openxmlformats.org/markup-compatibility/2006">
    <mc:Choice xmlns:p14="http://schemas.microsoft.com/office/powerpoint/2010/main" Requires="p14">
      <p:transition spd="slow" p14:dur="4000">
        <p14:vortex/>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B8B05A1-E7D8-408E-A648-0F6FE671987A}"/>
              </a:ext>
            </a:extLst>
          </p:cNvPr>
          <p:cNvSpPr>
            <a:spLocks noGrp="1"/>
          </p:cNvSpPr>
          <p:nvPr>
            <p:ph type="title"/>
          </p:nvPr>
        </p:nvSpPr>
        <p:spPr>
          <a:xfrm flipH="1">
            <a:off x="-61150" y="0"/>
            <a:ext cx="10058400" cy="1450757"/>
          </a:xfrm>
        </p:spPr>
        <p:txBody>
          <a:bodyPr/>
          <a:lstStyle/>
          <a:p>
            <a:r>
              <a:rPr kumimoji="0" lang="ar-SA" sz="4700" b="0" i="0" u="none" strike="noStrike" kern="1200" cap="none" spc="-5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مراتب الدعوة إلى الله </a:t>
            </a:r>
            <a:endParaRPr lang="ar-SA" dirty="0"/>
          </a:p>
        </p:txBody>
      </p:sp>
      <p:sp>
        <p:nvSpPr>
          <p:cNvPr id="3" name="عنصر نائب للمحتوى 2">
            <a:extLst>
              <a:ext uri="{FF2B5EF4-FFF2-40B4-BE49-F238E27FC236}">
                <a16:creationId xmlns:a16="http://schemas.microsoft.com/office/drawing/2014/main" id="{03EE4FC1-FB4B-47F8-8ABA-70801E705662}"/>
              </a:ext>
            </a:extLst>
          </p:cNvPr>
          <p:cNvSpPr>
            <a:spLocks noGrp="1"/>
          </p:cNvSpPr>
          <p:nvPr>
            <p:ph idx="1"/>
          </p:nvPr>
        </p:nvSpPr>
        <p:spPr>
          <a:xfrm flipH="1">
            <a:off x="0" y="2108201"/>
            <a:ext cx="12043954" cy="4214222"/>
          </a:xfrm>
        </p:spPr>
        <p:txBody>
          <a:bodyPr>
            <a:normAutofit/>
          </a:bodyPr>
          <a:lstStyle/>
          <a:p>
            <a:r>
              <a:rPr lang="ar-SA" sz="3200" dirty="0">
                <a:solidFill>
                  <a:srgbClr val="C00000"/>
                </a:solidFill>
                <a:latin typeface="Arial" panose="020B0604020202020204" pitchFamily="34" charset="0"/>
                <a:cs typeface="Arial" panose="020B0604020202020204" pitchFamily="34" charset="0"/>
              </a:rPr>
              <a:t>الأولى: </a:t>
            </a:r>
            <a:r>
              <a:rPr lang="ar-SA" sz="3200" dirty="0">
                <a:solidFill>
                  <a:schemeClr val="accent2"/>
                </a:solidFill>
                <a:latin typeface="Arial" panose="020B0604020202020204" pitchFamily="34" charset="0"/>
                <a:cs typeface="Arial" panose="020B0604020202020204" pitchFamily="34" charset="0"/>
              </a:rPr>
              <a:t>الدعوة بالحكمة</a:t>
            </a:r>
            <a:r>
              <a:rPr lang="ar-SA" sz="3200" dirty="0">
                <a:latin typeface="Arial" panose="020B0604020202020204" pitchFamily="34" charset="0"/>
                <a:cs typeface="Arial" panose="020B0604020202020204" pitchFamily="34" charset="0"/>
              </a:rPr>
              <a:t>: وتكون لمن يريد الحق ويقدمه على غيره.</a:t>
            </a:r>
          </a:p>
          <a:p>
            <a:r>
              <a:rPr lang="ar-SA" sz="3200" dirty="0">
                <a:solidFill>
                  <a:srgbClr val="C00000"/>
                </a:solidFill>
                <a:latin typeface="Arial" panose="020B0604020202020204" pitchFamily="34" charset="0"/>
                <a:cs typeface="Arial" panose="020B0604020202020204" pitchFamily="34" charset="0"/>
              </a:rPr>
              <a:t>الثانية: </a:t>
            </a:r>
            <a:r>
              <a:rPr lang="ar-SA" sz="3200" dirty="0">
                <a:solidFill>
                  <a:schemeClr val="accent2"/>
                </a:solidFill>
                <a:latin typeface="Arial" panose="020B0604020202020204" pitchFamily="34" charset="0"/>
                <a:cs typeface="Arial" panose="020B0604020202020204" pitchFamily="34" charset="0"/>
              </a:rPr>
              <a:t>الدعوة بالموعظة الحسنة</a:t>
            </a:r>
            <a:r>
              <a:rPr lang="ar-SA" sz="3200" dirty="0">
                <a:latin typeface="Arial" panose="020B0604020202020204" pitchFamily="34" charset="0"/>
                <a:cs typeface="Arial" panose="020B0604020202020204" pitchFamily="34" charset="0"/>
              </a:rPr>
              <a:t>: لمن يشتغل بالباطل و يتبع هواه وتكون دعوته بالترغيب والترهيب.</a:t>
            </a:r>
          </a:p>
          <a:p>
            <a:r>
              <a:rPr lang="ar-SA" sz="3200" dirty="0">
                <a:solidFill>
                  <a:srgbClr val="C00000"/>
                </a:solidFill>
                <a:latin typeface="Arial" panose="020B0604020202020204" pitchFamily="34" charset="0"/>
                <a:cs typeface="Arial" panose="020B0604020202020204" pitchFamily="34" charset="0"/>
              </a:rPr>
              <a:t>الثالثة: </a:t>
            </a:r>
            <a:r>
              <a:rPr lang="ar-SA" sz="3200" dirty="0">
                <a:solidFill>
                  <a:schemeClr val="accent2"/>
                </a:solidFill>
                <a:latin typeface="Arial" panose="020B0604020202020204" pitchFamily="34" charset="0"/>
                <a:cs typeface="Arial" panose="020B0604020202020204" pitchFamily="34" charset="0"/>
              </a:rPr>
              <a:t>المجادلة بالتي هي أحسن</a:t>
            </a:r>
            <a:r>
              <a:rPr lang="ar-SA" sz="3200" dirty="0">
                <a:latin typeface="Arial" panose="020B0604020202020204" pitchFamily="34" charset="0"/>
                <a:cs typeface="Arial" panose="020B0604020202020204" pitchFamily="34" charset="0"/>
              </a:rPr>
              <a:t>: وتكون للمعاند والمعرض للحق.</a:t>
            </a:r>
          </a:p>
          <a:p>
            <a:pPr>
              <a:buFont typeface="Wingdings" panose="05000000000000000000" pitchFamily="2" charset="2"/>
              <a:buChar char="v"/>
            </a:pPr>
            <a:r>
              <a:rPr lang="ar-SA" sz="3200" dirty="0">
                <a:latin typeface="Arial" panose="020B0604020202020204" pitchFamily="34" charset="0"/>
                <a:cs typeface="Arial" panose="020B0604020202020204" pitchFamily="34" charset="0"/>
              </a:rPr>
              <a:t> والدليل على هذه المراتب, قوله تعالى : </a:t>
            </a:r>
            <a:r>
              <a:rPr lang="ar-SA" sz="3200" dirty="0">
                <a:solidFill>
                  <a:srgbClr val="00B050"/>
                </a:solidFill>
                <a:latin typeface="Arial" panose="020B0604020202020204" pitchFamily="34" charset="0"/>
                <a:cs typeface="Arial" panose="020B0604020202020204" pitchFamily="34" charset="0"/>
              </a:rPr>
              <a:t>(ادْعُ إِلَى سَبِيلِ رَبِّكَ بِالْحِكْمَةِ وَالْمَوْعِظَةِ الْحَسَنَةِ وَجَادِلْهُم بِالَّتِي هِيَ أَحْسَنُ إِنَّ رَبَّكَ هُوَ أَعْلَمُ بِمَن ضَلَّ عَن سَبِيلِهِ وَهُوَ أَعْلَمُ بِالْمُهْتَدِينَ )</a:t>
            </a:r>
          </a:p>
        </p:txBody>
      </p:sp>
      <p:sp>
        <p:nvSpPr>
          <p:cNvPr id="4" name="عنصر نائب للتاريخ 3">
            <a:extLst>
              <a:ext uri="{FF2B5EF4-FFF2-40B4-BE49-F238E27FC236}">
                <a16:creationId xmlns:a16="http://schemas.microsoft.com/office/drawing/2014/main" id="{3506C539-F73F-4934-A9D4-36040DDC9622}"/>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5" name="صورة 4">
            <a:extLst>
              <a:ext uri="{FF2B5EF4-FFF2-40B4-BE49-F238E27FC236}">
                <a16:creationId xmlns:a16="http://schemas.microsoft.com/office/drawing/2014/main" id="{FBADB931-F711-4F4F-BA05-61D79FA433E3}"/>
              </a:ext>
            </a:extLst>
          </p:cNvPr>
          <p:cNvPicPr>
            <a:picLocks noChangeAspect="1"/>
          </p:cNvPicPr>
          <p:nvPr/>
        </p:nvPicPr>
        <p:blipFill>
          <a:blip r:embed="rId2"/>
          <a:stretch>
            <a:fillRect/>
          </a:stretch>
        </p:blipFill>
        <p:spPr>
          <a:xfrm>
            <a:off x="9997250" y="242475"/>
            <a:ext cx="2194750" cy="1402202"/>
          </a:xfrm>
          <a:prstGeom prst="rect">
            <a:avLst/>
          </a:prstGeom>
        </p:spPr>
      </p:pic>
    </p:spTree>
    <p:extLst>
      <p:ext uri="{BB962C8B-B14F-4D97-AF65-F5344CB8AC3E}">
        <p14:creationId xmlns:p14="http://schemas.microsoft.com/office/powerpoint/2010/main" val="2007389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8D2C81-E659-42DF-BC11-36B6A0FC7FE2}"/>
              </a:ext>
            </a:extLst>
          </p:cNvPr>
          <p:cNvSpPr>
            <a:spLocks noGrp="1"/>
          </p:cNvSpPr>
          <p:nvPr>
            <p:ph type="title"/>
          </p:nvPr>
        </p:nvSpPr>
        <p:spPr>
          <a:xfrm flipH="1">
            <a:off x="1066800" y="2481551"/>
            <a:ext cx="10058400" cy="1450757"/>
          </a:xfrm>
        </p:spPr>
        <p:txBody>
          <a:bodyPr>
            <a:normAutofit/>
          </a:bodyPr>
          <a:lstStyle/>
          <a:p>
            <a:pPr algn="ctr"/>
            <a:r>
              <a:rPr lang="ar-SA" sz="48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بيني وجه الرحمـة في دعوة غير المُسلــم, للدخول في دين الإسلام .</a:t>
            </a:r>
          </a:p>
        </p:txBody>
      </p:sp>
      <p:pic>
        <p:nvPicPr>
          <p:cNvPr id="6" name="عنصر نائب للمحتوى 5">
            <a:extLst>
              <a:ext uri="{FF2B5EF4-FFF2-40B4-BE49-F238E27FC236}">
                <a16:creationId xmlns:a16="http://schemas.microsoft.com/office/drawing/2014/main" id="{1567C239-7764-4A29-B746-A05D240904B8}"/>
              </a:ext>
            </a:extLst>
          </p:cNvPr>
          <p:cNvPicPr>
            <a:picLocks noGrp="1" noChangeAspect="1"/>
          </p:cNvPicPr>
          <p:nvPr>
            <p:ph idx="1"/>
          </p:nvPr>
        </p:nvPicPr>
        <p:blipFill>
          <a:blip r:embed="rId2"/>
          <a:stretch>
            <a:fillRect/>
          </a:stretch>
        </p:blipFill>
        <p:spPr>
          <a:xfrm>
            <a:off x="10084820" y="91440"/>
            <a:ext cx="2080759" cy="1685109"/>
          </a:xfrm>
          <a:prstGeom prst="rect">
            <a:avLst/>
          </a:prstGeom>
        </p:spPr>
      </p:pic>
      <p:sp>
        <p:nvSpPr>
          <p:cNvPr id="4" name="عنصر نائب للتاريخ 3">
            <a:extLst>
              <a:ext uri="{FF2B5EF4-FFF2-40B4-BE49-F238E27FC236}">
                <a16:creationId xmlns:a16="http://schemas.microsoft.com/office/drawing/2014/main" id="{52B9D99B-1F98-415D-BFEF-D021099017D5}"/>
              </a:ext>
            </a:extLst>
          </p:cNvPr>
          <p:cNvSpPr>
            <a:spLocks noGrp="1"/>
          </p:cNvSpPr>
          <p:nvPr>
            <p:ph type="dt" sz="half" idx="10"/>
          </p:nvPr>
        </p:nvSpPr>
        <p:spPr/>
        <p:txBody>
          <a:bodyPr/>
          <a:lstStyle/>
          <a:p>
            <a:fld id="{73FAAEED-0371-4AA2-9A58-21A44F3010D8}" type="datetime1">
              <a:rPr lang="ar-SA" smtClean="0"/>
              <a:t>16/02/43</a:t>
            </a:fld>
            <a:endParaRPr lang="en-US" dirty="0"/>
          </a:p>
        </p:txBody>
      </p:sp>
    </p:spTree>
    <p:extLst>
      <p:ext uri="{BB962C8B-B14F-4D97-AF65-F5344CB8AC3E}">
        <p14:creationId xmlns:p14="http://schemas.microsoft.com/office/powerpoint/2010/main" val="16003927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677E9DC7-101E-495B-8CE3-AE4C1CB8F97D}"/>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6" name="صورة 5">
            <a:extLst>
              <a:ext uri="{FF2B5EF4-FFF2-40B4-BE49-F238E27FC236}">
                <a16:creationId xmlns:a16="http://schemas.microsoft.com/office/drawing/2014/main" id="{73EC856C-8046-4088-8D2B-3DC8E64534E5}"/>
              </a:ext>
            </a:extLst>
          </p:cNvPr>
          <p:cNvPicPr>
            <a:picLocks noChangeAspect="1"/>
          </p:cNvPicPr>
          <p:nvPr/>
        </p:nvPicPr>
        <p:blipFill>
          <a:blip r:embed="rId2"/>
          <a:stretch>
            <a:fillRect/>
          </a:stretch>
        </p:blipFill>
        <p:spPr>
          <a:xfrm>
            <a:off x="9997250" y="234352"/>
            <a:ext cx="2194750" cy="1402202"/>
          </a:xfrm>
          <a:prstGeom prst="rect">
            <a:avLst/>
          </a:prstGeom>
        </p:spPr>
      </p:pic>
      <p:pic>
        <p:nvPicPr>
          <p:cNvPr id="9" name="عنصر نائب للمحتوى 8">
            <a:extLst>
              <a:ext uri="{FF2B5EF4-FFF2-40B4-BE49-F238E27FC236}">
                <a16:creationId xmlns:a16="http://schemas.microsoft.com/office/drawing/2014/main" id="{31FBE713-9E3F-42F2-8339-5D58EFDE9E6E}"/>
              </a:ext>
            </a:extLst>
          </p:cNvPr>
          <p:cNvPicPr>
            <a:picLocks noGrp="1" noChangeAspect="1"/>
          </p:cNvPicPr>
          <p:nvPr>
            <p:ph idx="1"/>
          </p:nvPr>
        </p:nvPicPr>
        <p:blipFill>
          <a:blip r:embed="rId3"/>
          <a:stretch>
            <a:fillRect/>
          </a:stretch>
        </p:blipFill>
        <p:spPr>
          <a:xfrm>
            <a:off x="326571" y="2011680"/>
            <a:ext cx="11599818" cy="4310743"/>
          </a:xfrm>
          <a:prstGeom prst="rect">
            <a:avLst/>
          </a:prstGeom>
        </p:spPr>
      </p:pic>
    </p:spTree>
    <p:extLst>
      <p:ext uri="{BB962C8B-B14F-4D97-AF65-F5344CB8AC3E}">
        <p14:creationId xmlns:p14="http://schemas.microsoft.com/office/powerpoint/2010/main" val="3124519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a:extLst>
              <a:ext uri="{FF2B5EF4-FFF2-40B4-BE49-F238E27FC236}">
                <a16:creationId xmlns:a16="http://schemas.microsoft.com/office/drawing/2014/main" id="{27011FAA-AED5-462C-A04E-3E9487CFBB74}"/>
              </a:ext>
            </a:extLst>
          </p:cNvPr>
          <p:cNvPicPr>
            <a:picLocks noGrp="1" noChangeAspect="1"/>
          </p:cNvPicPr>
          <p:nvPr>
            <p:ph idx="1"/>
          </p:nvPr>
        </p:nvPicPr>
        <p:blipFill>
          <a:blip r:embed="rId2"/>
          <a:stretch>
            <a:fillRect/>
          </a:stretch>
        </p:blipFill>
        <p:spPr>
          <a:xfrm>
            <a:off x="2999579" y="2520496"/>
            <a:ext cx="6192841" cy="3023848"/>
          </a:xfrm>
          <a:prstGeom prst="rect">
            <a:avLst/>
          </a:prstGeom>
        </p:spPr>
      </p:pic>
      <p:sp>
        <p:nvSpPr>
          <p:cNvPr id="4" name="عنصر نائب للتاريخ 3">
            <a:extLst>
              <a:ext uri="{FF2B5EF4-FFF2-40B4-BE49-F238E27FC236}">
                <a16:creationId xmlns:a16="http://schemas.microsoft.com/office/drawing/2014/main" id="{817E577D-9FC5-402D-B032-23F25CC1FA4F}"/>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5" name="صورة 4">
            <a:extLst>
              <a:ext uri="{FF2B5EF4-FFF2-40B4-BE49-F238E27FC236}">
                <a16:creationId xmlns:a16="http://schemas.microsoft.com/office/drawing/2014/main" id="{5799B3CF-1551-4557-832E-9B2429060D82}"/>
              </a:ext>
            </a:extLst>
          </p:cNvPr>
          <p:cNvPicPr>
            <a:picLocks noChangeAspect="1"/>
          </p:cNvPicPr>
          <p:nvPr/>
        </p:nvPicPr>
        <p:blipFill>
          <a:blip r:embed="rId3"/>
          <a:stretch>
            <a:fillRect/>
          </a:stretch>
        </p:blipFill>
        <p:spPr>
          <a:xfrm>
            <a:off x="10127879" y="128253"/>
            <a:ext cx="2194750" cy="1402202"/>
          </a:xfrm>
          <a:prstGeom prst="rect">
            <a:avLst/>
          </a:prstGeom>
        </p:spPr>
      </p:pic>
    </p:spTree>
    <p:extLst>
      <p:ext uri="{BB962C8B-B14F-4D97-AF65-F5344CB8AC3E}">
        <p14:creationId xmlns:p14="http://schemas.microsoft.com/office/powerpoint/2010/main" val="562545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269EAB-37BE-4039-B013-22951CAC4997}"/>
              </a:ext>
            </a:extLst>
          </p:cNvPr>
          <p:cNvSpPr>
            <a:spLocks noGrp="1"/>
          </p:cNvSpPr>
          <p:nvPr>
            <p:ph type="title"/>
          </p:nvPr>
        </p:nvSpPr>
        <p:spPr>
          <a:xfrm flipH="1">
            <a:off x="1219199" y="176608"/>
            <a:ext cx="10058400" cy="915180"/>
          </a:xfrm>
        </p:spPr>
        <p:txBody>
          <a:bodyPr/>
          <a:lstStyle/>
          <a:p>
            <a:pPr algn="ctr"/>
            <a:r>
              <a:rPr kumimoji="0" lang="ar-SA" sz="4800" b="0" i="0" u="none" strike="noStrike" kern="1200" cap="none" spc="0" normalizeH="0" baseline="0" noProof="0" dirty="0">
                <a:ln w="3175" cmpd="sng">
                  <a:noFill/>
                </a:ln>
                <a:solidFill>
                  <a:schemeClr val="accent2"/>
                </a:solidFill>
                <a:effectLst>
                  <a:outerShdw blurRad="38100" dist="38100" dir="2700000" algn="tl">
                    <a:srgbClr val="000000">
                      <a:alpha val="43137"/>
                    </a:srgbClr>
                  </a:outerShdw>
                </a:effectLst>
                <a:uLnTx/>
                <a:uFillTx/>
                <a:latin typeface="Garamond" panose="02020404030301010803"/>
                <a:ea typeface="+mj-ea"/>
                <a:cs typeface="Arial" panose="020B0604020202020204" pitchFamily="34" charset="0"/>
              </a:rPr>
              <a:t>شريـــط الذكريات </a:t>
            </a:r>
            <a:endParaRPr lang="ar-SA" dirty="0">
              <a:solidFill>
                <a:schemeClr val="accent2"/>
              </a:solidFill>
            </a:endParaRPr>
          </a:p>
        </p:txBody>
      </p:sp>
      <p:sp>
        <p:nvSpPr>
          <p:cNvPr id="4" name="عنصر نائب للتاريخ 3">
            <a:extLst>
              <a:ext uri="{FF2B5EF4-FFF2-40B4-BE49-F238E27FC236}">
                <a16:creationId xmlns:a16="http://schemas.microsoft.com/office/drawing/2014/main" id="{67420581-BED2-48E3-9F9C-552813AFA155}"/>
              </a:ext>
            </a:extLst>
          </p:cNvPr>
          <p:cNvSpPr>
            <a:spLocks noGrp="1"/>
          </p:cNvSpPr>
          <p:nvPr>
            <p:ph type="dt" sz="half" idx="10"/>
          </p:nvPr>
        </p:nvSpPr>
        <p:spPr>
          <a:xfrm flipH="1">
            <a:off x="1388724" y="6459900"/>
            <a:ext cx="2584850" cy="365125"/>
          </a:xfrm>
        </p:spPr>
        <p:txBody>
          <a:bodyPr/>
          <a:lstStyle/>
          <a:p>
            <a:fld id="{73FAAEED-0371-4AA2-9A58-21A44F3010D8}" type="datetime1">
              <a:rPr lang="ar-SA" smtClean="0"/>
              <a:t>16/02/43</a:t>
            </a:fld>
            <a:endParaRPr lang="en-US" dirty="0"/>
          </a:p>
        </p:txBody>
      </p:sp>
      <p:sp>
        <p:nvSpPr>
          <p:cNvPr id="6" name="مربع نص 5">
            <a:extLst>
              <a:ext uri="{FF2B5EF4-FFF2-40B4-BE49-F238E27FC236}">
                <a16:creationId xmlns:a16="http://schemas.microsoft.com/office/drawing/2014/main" id="{1068EB76-8736-4F9A-B685-3CEA054C2191}"/>
              </a:ext>
            </a:extLst>
          </p:cNvPr>
          <p:cNvSpPr txBox="1"/>
          <p:nvPr/>
        </p:nvSpPr>
        <p:spPr>
          <a:xfrm>
            <a:off x="5734594" y="2756263"/>
            <a:ext cx="5799909" cy="2862322"/>
          </a:xfrm>
          <a:prstGeom prst="rect">
            <a:avLst/>
          </a:prstGeom>
          <a:noFill/>
        </p:spPr>
        <p:txBody>
          <a:bodyPr wrap="square" rtlCol="1">
            <a:spAutoFit/>
          </a:bodyPr>
          <a:lstStyle/>
          <a:p>
            <a:pPr algn="ctr"/>
            <a:r>
              <a:rPr lang="ar-SA"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طالبتي المجتهدة </a:t>
            </a:r>
            <a:r>
              <a:rPr lang="ar-SA" sz="6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أسترجعي</a:t>
            </a:r>
            <a:r>
              <a:rPr lang="ar-SA"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درسنــا السابق ...</a:t>
            </a:r>
          </a:p>
        </p:txBody>
      </p:sp>
      <p:pic>
        <p:nvPicPr>
          <p:cNvPr id="7" name="صورة 6">
            <a:extLst>
              <a:ext uri="{FF2B5EF4-FFF2-40B4-BE49-F238E27FC236}">
                <a16:creationId xmlns:a16="http://schemas.microsoft.com/office/drawing/2014/main" id="{0772A3DD-7FC6-45BC-A936-77F2F00AB461}"/>
              </a:ext>
            </a:extLst>
          </p:cNvPr>
          <p:cNvPicPr>
            <a:picLocks noChangeAspect="1"/>
          </p:cNvPicPr>
          <p:nvPr/>
        </p:nvPicPr>
        <p:blipFill>
          <a:blip r:embed="rId2">
            <a:duotone>
              <a:prstClr val="black"/>
              <a:schemeClr val="accent2">
                <a:tint val="45000"/>
                <a:satMod val="400000"/>
              </a:schemeClr>
            </a:duotone>
          </a:blip>
          <a:stretch>
            <a:fillRect/>
          </a:stretch>
        </p:blipFill>
        <p:spPr>
          <a:xfrm rot="16200000">
            <a:off x="-2446178" y="2446177"/>
            <a:ext cx="6459899" cy="1567542"/>
          </a:xfrm>
          <a:prstGeom prst="rect">
            <a:avLst/>
          </a:prstGeom>
        </p:spPr>
      </p:pic>
      <p:sp>
        <p:nvSpPr>
          <p:cNvPr id="9" name="عنصر نائب للمحتوى 8">
            <a:extLst>
              <a:ext uri="{FF2B5EF4-FFF2-40B4-BE49-F238E27FC236}">
                <a16:creationId xmlns:a16="http://schemas.microsoft.com/office/drawing/2014/main" id="{B324CCA7-4C2B-4CCE-91CF-950A8B75455D}"/>
              </a:ext>
            </a:extLst>
          </p:cNvPr>
          <p:cNvSpPr>
            <a:spLocks noGrp="1"/>
          </p:cNvSpPr>
          <p:nvPr>
            <p:ph idx="1"/>
          </p:nvPr>
        </p:nvSpPr>
        <p:spPr/>
        <p:txBody>
          <a:bodyPr/>
          <a:lstStyle/>
          <a:p>
            <a:endParaRPr lang="ar-SA" dirty="0"/>
          </a:p>
        </p:txBody>
      </p:sp>
    </p:spTree>
    <p:extLst>
      <p:ext uri="{BB962C8B-B14F-4D97-AF65-F5344CB8AC3E}">
        <p14:creationId xmlns:p14="http://schemas.microsoft.com/office/powerpoint/2010/main" val="584178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مستطيل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ChangeAspect="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العنوان 1">
            <a:extLst>
              <a:ext uri="{FF2B5EF4-FFF2-40B4-BE49-F238E27FC236}">
                <a16:creationId xmlns:a16="http://schemas.microsoft.com/office/drawing/2014/main" id="{9AB2EA78-AEB3-469B-9025-3B17201A457B}"/>
              </a:ext>
            </a:extLst>
          </p:cNvPr>
          <p:cNvSpPr>
            <a:spLocks noGrp="1"/>
          </p:cNvSpPr>
          <p:nvPr>
            <p:ph type="ctrTitle"/>
          </p:nvPr>
        </p:nvSpPr>
        <p:spPr>
          <a:xfrm flipH="1">
            <a:off x="1911532" y="-656836"/>
            <a:ext cx="10058400" cy="3892168"/>
          </a:xfrm>
        </p:spPr>
        <p:txBody>
          <a:bodyPr rtlCol="1" anchor="ctr">
            <a:normAutofit/>
          </a:bodyPr>
          <a:lstStyle/>
          <a:p>
            <a:pPr lvl="0" algn="r" rtl="1"/>
            <a:r>
              <a:rPr lang="ar-SA" sz="4800" dirty="0">
                <a:latin typeface="Arabic Typesetting" panose="03020402040406030203" pitchFamily="66" charset="-78"/>
                <a:cs typeface="Arabic Typesetting" panose="03020402040406030203" pitchFamily="66" charset="-78"/>
              </a:rPr>
              <a:t>المادة: </a:t>
            </a:r>
            <a:r>
              <a:rPr lang="ar-SA" sz="4800" dirty="0" err="1">
                <a:latin typeface="Arabic Typesetting" panose="03020402040406030203" pitchFamily="66" charset="-78"/>
                <a:cs typeface="Arabic Typesetting" panose="03020402040406030203" pitchFamily="66" charset="-78"/>
              </a:rPr>
              <a:t>التوحيــــــــد</a:t>
            </a:r>
            <a:r>
              <a:rPr lang="ar-SA" sz="4800" dirty="0" err="1">
                <a:solidFill>
                  <a:schemeClr val="accent1"/>
                </a:solidFill>
                <a:latin typeface="Arabic Typesetting" panose="03020402040406030203" pitchFamily="66" charset="-78"/>
                <a:cs typeface="Arabic Typesetting" panose="03020402040406030203" pitchFamily="66" charset="-78"/>
              </a:rPr>
              <a:t>توحيـــد</a:t>
            </a:r>
            <a:br>
              <a:rPr lang="ar-SA" sz="4800" dirty="0">
                <a:latin typeface="Arabic Typesetting" panose="03020402040406030203" pitchFamily="66" charset="-78"/>
                <a:cs typeface="Arabic Typesetting" panose="03020402040406030203" pitchFamily="66" charset="-78"/>
              </a:rPr>
            </a:br>
            <a:r>
              <a:rPr lang="ar-SA" sz="4800" dirty="0">
                <a:latin typeface="Arabic Typesetting" panose="03020402040406030203" pitchFamily="66" charset="-78"/>
                <a:cs typeface="Arabic Typesetting" panose="03020402040406030203" pitchFamily="66" charset="-78"/>
              </a:rPr>
              <a:t>اليــوم: الأثنيــــــن</a:t>
            </a:r>
            <a:br>
              <a:rPr lang="ar-SA" sz="4800" dirty="0">
                <a:latin typeface="Arabic Typesetting" panose="03020402040406030203" pitchFamily="66" charset="-78"/>
                <a:cs typeface="Arabic Typesetting" panose="03020402040406030203" pitchFamily="66" charset="-78"/>
              </a:rPr>
            </a:br>
            <a:r>
              <a:rPr lang="ar-SA" sz="4800" dirty="0">
                <a:latin typeface="Arabic Typesetting" panose="03020402040406030203" pitchFamily="66" charset="-78"/>
                <a:cs typeface="Arabic Typesetting" panose="03020402040406030203" pitchFamily="66" charset="-78"/>
              </a:rPr>
              <a:t>التاريخ:</a:t>
            </a:r>
            <a:r>
              <a:rPr lang="ar-SA" sz="4800" dirty="0">
                <a:solidFill>
                  <a:schemeClr val="accent1"/>
                </a:solidFill>
                <a:latin typeface="Arabic Typesetting" panose="03020402040406030203" pitchFamily="66" charset="-78"/>
                <a:cs typeface="Arabic Typesetting" panose="03020402040406030203" pitchFamily="66" charset="-78"/>
              </a:rPr>
              <a:t>3 هـ</a:t>
            </a:r>
            <a:endParaRPr lang="ar" sz="4800" i="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49" name="مستطيل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ChangeAspect="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541"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عنوان فرعي 2">
            <a:extLst>
              <a:ext uri="{FF2B5EF4-FFF2-40B4-BE49-F238E27FC236}">
                <a16:creationId xmlns:a16="http://schemas.microsoft.com/office/drawing/2014/main" id="{255E1F2F-E259-4EA8-9FFD-3A10AF541859}"/>
              </a:ext>
            </a:extLst>
          </p:cNvPr>
          <p:cNvSpPr>
            <a:spLocks noGrp="1"/>
          </p:cNvSpPr>
          <p:nvPr>
            <p:ph type="subTitle" idx="1"/>
          </p:nvPr>
        </p:nvSpPr>
        <p:spPr>
          <a:xfrm flipH="1">
            <a:off x="1033549" y="5225240"/>
            <a:ext cx="10058400" cy="1143000"/>
          </a:xfrm>
        </p:spPr>
        <p:txBody>
          <a:bodyPr rtlCol="1">
            <a:normAutofit/>
          </a:bodyPr>
          <a:lstStyle/>
          <a:p>
            <a:pPr algn="ctr" rtl="1"/>
            <a:r>
              <a:rPr lang="ar-SA" sz="54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فضل الدعوة إلى الله </a:t>
            </a:r>
            <a:endParaRPr lang="ar" sz="54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صورة 4">
            <a:extLst>
              <a:ext uri="{FF2B5EF4-FFF2-40B4-BE49-F238E27FC236}">
                <a16:creationId xmlns:a16="http://schemas.microsoft.com/office/drawing/2014/main" id="{70F8A72D-7726-4592-89EB-A80F9DBF0485}"/>
              </a:ext>
            </a:extLst>
          </p:cNvPr>
          <p:cNvPicPr>
            <a:picLocks noChangeAspect="1"/>
          </p:cNvPicPr>
          <p:nvPr/>
        </p:nvPicPr>
        <p:blipFill>
          <a:blip r:embed="rId2"/>
          <a:stretch>
            <a:fillRect/>
          </a:stretch>
        </p:blipFill>
        <p:spPr>
          <a:xfrm>
            <a:off x="2957432" y="2896063"/>
            <a:ext cx="5789193" cy="2701623"/>
          </a:xfrm>
          <a:prstGeom prst="rect">
            <a:avLst/>
          </a:prstGeom>
        </p:spPr>
      </p:pic>
    </p:spTree>
    <p:extLst>
      <p:ext uri="{BB962C8B-B14F-4D97-AF65-F5344CB8AC3E}">
        <p14:creationId xmlns:p14="http://schemas.microsoft.com/office/powerpoint/2010/main" val="1917146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7E21C57-E21D-41D0-9EE5-A5191E678677}"/>
              </a:ext>
            </a:extLst>
          </p:cNvPr>
          <p:cNvSpPr>
            <a:spLocks noGrp="1"/>
          </p:cNvSpPr>
          <p:nvPr>
            <p:ph type="title"/>
          </p:nvPr>
        </p:nvSpPr>
        <p:spPr/>
        <p:txBody>
          <a:bodyPr/>
          <a:lstStyle/>
          <a:p>
            <a:pPr algn="ctr"/>
            <a:r>
              <a:rPr lang="ar-SA"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أهداف الدرس </a:t>
            </a:r>
          </a:p>
        </p:txBody>
      </p:sp>
      <p:sp>
        <p:nvSpPr>
          <p:cNvPr id="3" name="عنصر نائب للمحتوى 2">
            <a:extLst>
              <a:ext uri="{FF2B5EF4-FFF2-40B4-BE49-F238E27FC236}">
                <a16:creationId xmlns:a16="http://schemas.microsoft.com/office/drawing/2014/main" id="{676605EA-F054-4FAC-A2BB-38C935A66CDF}"/>
              </a:ext>
            </a:extLst>
          </p:cNvPr>
          <p:cNvSpPr>
            <a:spLocks noGrp="1"/>
          </p:cNvSpPr>
          <p:nvPr>
            <p:ph idx="1"/>
          </p:nvPr>
        </p:nvSpPr>
        <p:spPr/>
        <p:txBody>
          <a:bodyPr>
            <a:normAutofit/>
          </a:bodyPr>
          <a:lstStyle/>
          <a:p>
            <a:pPr marL="742950" indent="-742950" algn="ctr">
              <a:buFont typeface="+mj-lt"/>
              <a:buAutoNum type="arabicPeriod"/>
            </a:pPr>
            <a:r>
              <a:rPr lang="ar-SA" sz="3200" dirty="0">
                <a:solidFill>
                  <a:schemeClr val="accent2"/>
                </a:solidFill>
                <a:latin typeface="Arial" panose="020B0604020202020204" pitchFamily="34" charset="0"/>
                <a:cs typeface="Arial" panose="020B0604020202020204" pitchFamily="34" charset="0"/>
              </a:rPr>
              <a:t>أن تعدد الطالبة فضائل الدعوة إلى التوحيـــد.</a:t>
            </a:r>
          </a:p>
          <a:p>
            <a:pPr marL="742950" indent="-742950" algn="ctr">
              <a:buFont typeface="+mj-lt"/>
              <a:buAutoNum type="arabicPeriod"/>
            </a:pPr>
            <a:r>
              <a:rPr lang="ar-SA" sz="3200" dirty="0">
                <a:solidFill>
                  <a:schemeClr val="accent2"/>
                </a:solidFill>
                <a:latin typeface="Arial" panose="020B0604020202020204" pitchFamily="34" charset="0"/>
                <a:cs typeface="Arial" panose="020B0604020202020204" pitchFamily="34" charset="0"/>
              </a:rPr>
              <a:t>أن تدلل الطالبة على أن الدعوة إلى التوحيـد أفضل الأعمال و أحسنها.</a:t>
            </a:r>
          </a:p>
          <a:p>
            <a:pPr marL="742950" indent="-742950" algn="ctr">
              <a:buFont typeface="+mj-lt"/>
              <a:buAutoNum type="arabicPeriod"/>
            </a:pPr>
            <a:r>
              <a:rPr lang="ar-SA" sz="3200" dirty="0">
                <a:solidFill>
                  <a:schemeClr val="accent2"/>
                </a:solidFill>
                <a:latin typeface="Arial" panose="020B0604020202020204" pitchFamily="34" charset="0"/>
                <a:cs typeface="Arial" panose="020B0604020202020204" pitchFamily="34" charset="0"/>
              </a:rPr>
              <a:t>أن توضح الطالبــة مراتب الدعوة إلى الله تعالى.</a:t>
            </a:r>
          </a:p>
          <a:p>
            <a:pPr marL="742950" indent="-742950" algn="ctr">
              <a:buFont typeface="+mj-lt"/>
              <a:buAutoNum type="arabicPeriod"/>
            </a:pPr>
            <a:r>
              <a:rPr lang="ar-SA" sz="3200" dirty="0">
                <a:solidFill>
                  <a:schemeClr val="accent2"/>
                </a:solidFill>
                <a:latin typeface="Arial" panose="020B0604020202020204" pitchFamily="34" charset="0"/>
                <a:cs typeface="Arial" panose="020B0604020202020204" pitchFamily="34" charset="0"/>
              </a:rPr>
              <a:t>أن تحدد الطالبـة أجر من أهتدى على يديه شخص للإسلام.</a:t>
            </a:r>
            <a:endParaRPr lang="ar-SA" sz="3600" dirty="0">
              <a:solidFill>
                <a:schemeClr val="accent2"/>
              </a:solidFill>
              <a:latin typeface="Arial" panose="020B0604020202020204" pitchFamily="34" charset="0"/>
              <a:cs typeface="Arial" panose="020B0604020202020204" pitchFamily="34" charset="0"/>
            </a:endParaRPr>
          </a:p>
        </p:txBody>
      </p:sp>
      <p:sp>
        <p:nvSpPr>
          <p:cNvPr id="4" name="عنصر نائب للتاريخ 3">
            <a:extLst>
              <a:ext uri="{FF2B5EF4-FFF2-40B4-BE49-F238E27FC236}">
                <a16:creationId xmlns:a16="http://schemas.microsoft.com/office/drawing/2014/main" id="{77727DDF-03E5-4A4C-A6B4-3BEE91A4AD5D}"/>
              </a:ext>
            </a:extLst>
          </p:cNvPr>
          <p:cNvSpPr>
            <a:spLocks noGrp="1"/>
          </p:cNvSpPr>
          <p:nvPr>
            <p:ph type="dt" sz="half" idx="10"/>
          </p:nvPr>
        </p:nvSpPr>
        <p:spPr/>
        <p:txBody>
          <a:bodyPr/>
          <a:lstStyle/>
          <a:p>
            <a:fld id="{73FAAEED-0371-4AA2-9A58-21A44F3010D8}" type="datetime1">
              <a:rPr lang="ar-SA" smtClean="0"/>
              <a:t>16/02/43</a:t>
            </a:fld>
            <a:endParaRPr lang="en-US" dirty="0"/>
          </a:p>
        </p:txBody>
      </p:sp>
    </p:spTree>
    <p:extLst>
      <p:ext uri="{BB962C8B-B14F-4D97-AF65-F5344CB8AC3E}">
        <p14:creationId xmlns:p14="http://schemas.microsoft.com/office/powerpoint/2010/main" val="29133373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9B688D-81FF-4418-863C-42E2B953A755}"/>
              </a:ext>
            </a:extLst>
          </p:cNvPr>
          <p:cNvSpPr>
            <a:spLocks noGrp="1"/>
          </p:cNvSpPr>
          <p:nvPr>
            <p:ph type="title"/>
          </p:nvPr>
        </p:nvSpPr>
        <p:spPr>
          <a:xfrm flipH="1">
            <a:off x="-189581" y="169034"/>
            <a:ext cx="10058400" cy="1450757"/>
          </a:xfrm>
        </p:spPr>
        <p:txBody>
          <a:bodyPr>
            <a:normAutofit/>
          </a:bodyPr>
          <a:lstStyle/>
          <a:p>
            <a:r>
              <a:rPr lang="ar-SA" sz="5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التمهيـــــد </a:t>
            </a:r>
          </a:p>
        </p:txBody>
      </p:sp>
      <p:sp>
        <p:nvSpPr>
          <p:cNvPr id="4" name="عنصر نائب للتاريخ 3">
            <a:extLst>
              <a:ext uri="{FF2B5EF4-FFF2-40B4-BE49-F238E27FC236}">
                <a16:creationId xmlns:a16="http://schemas.microsoft.com/office/drawing/2014/main" id="{72C871C0-6B59-451D-8A9C-2D38FC39BDC4}"/>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9" name="عنصر نائب للمحتوى 8">
            <a:extLst>
              <a:ext uri="{FF2B5EF4-FFF2-40B4-BE49-F238E27FC236}">
                <a16:creationId xmlns:a16="http://schemas.microsoft.com/office/drawing/2014/main" id="{784583E3-A3EE-4F04-8961-95190BCFE506}"/>
              </a:ext>
            </a:extLst>
          </p:cNvPr>
          <p:cNvPicPr>
            <a:picLocks noGrp="1" noChangeAspect="1"/>
          </p:cNvPicPr>
          <p:nvPr>
            <p:ph idx="1"/>
          </p:nvPr>
        </p:nvPicPr>
        <p:blipFill>
          <a:blip r:embed="rId2">
            <a:duotone>
              <a:schemeClr val="accent2">
                <a:shade val="45000"/>
                <a:satMod val="135000"/>
              </a:schemeClr>
              <a:prstClr val="white"/>
            </a:duotone>
          </a:blip>
          <a:stretch>
            <a:fillRect/>
          </a:stretch>
        </p:blipFill>
        <p:spPr>
          <a:xfrm>
            <a:off x="9960259" y="41075"/>
            <a:ext cx="2195966" cy="1706676"/>
          </a:xfrm>
          <a:prstGeom prst="rect">
            <a:avLst/>
          </a:prstGeom>
        </p:spPr>
      </p:pic>
      <p:sp>
        <p:nvSpPr>
          <p:cNvPr id="10" name="مربع نص 9">
            <a:extLst>
              <a:ext uri="{FF2B5EF4-FFF2-40B4-BE49-F238E27FC236}">
                <a16:creationId xmlns:a16="http://schemas.microsoft.com/office/drawing/2014/main" id="{03492AD2-212F-4DAA-A788-9BEE31681FF5}"/>
              </a:ext>
            </a:extLst>
          </p:cNvPr>
          <p:cNvSpPr txBox="1"/>
          <p:nvPr/>
        </p:nvSpPr>
        <p:spPr>
          <a:xfrm>
            <a:off x="1243149" y="2549491"/>
            <a:ext cx="9705702" cy="1200329"/>
          </a:xfrm>
          <a:prstGeom prst="rect">
            <a:avLst/>
          </a:prstGeom>
          <a:noFill/>
        </p:spPr>
        <p:txBody>
          <a:bodyPr wrap="square" rtlCol="1">
            <a:spAutoFit/>
          </a:bodyPr>
          <a:lstStyle/>
          <a:p>
            <a:r>
              <a:rPr lang="ar-SA" sz="3600" dirty="0">
                <a:solidFill>
                  <a:schemeClr val="accent2"/>
                </a:solidFill>
                <a:latin typeface="Arial" panose="020B0604020202020204" pitchFamily="34" charset="0"/>
                <a:cs typeface="Arial" panose="020B0604020202020204" pitchFamily="34" charset="0"/>
              </a:rPr>
              <a:t>الدعوة إلى التوحيــد وظيفة الأنبياء و المرسلين عليهم السلام ومن سلك سبيلهم من الدعاة المصلحيــن, وهذه الدعوة لها فضائل كثيرة.</a:t>
            </a:r>
          </a:p>
        </p:txBody>
      </p:sp>
    </p:spTree>
    <p:extLst>
      <p:ext uri="{BB962C8B-B14F-4D97-AF65-F5344CB8AC3E}">
        <p14:creationId xmlns:p14="http://schemas.microsoft.com/office/powerpoint/2010/main" val="24307275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0C1F767-C4B2-497A-ADFE-F5D17353335A}"/>
              </a:ext>
            </a:extLst>
          </p:cNvPr>
          <p:cNvSpPr>
            <a:spLocks noGrp="1"/>
          </p:cNvSpPr>
          <p:nvPr>
            <p:ph type="title"/>
          </p:nvPr>
        </p:nvSpPr>
        <p:spPr>
          <a:xfrm flipH="1">
            <a:off x="0" y="263529"/>
            <a:ext cx="10058400" cy="1450757"/>
          </a:xfrm>
        </p:spPr>
        <p:txBody>
          <a:bodyPr>
            <a:normAutofit/>
          </a:bodyPr>
          <a:lstStyle/>
          <a:p>
            <a:r>
              <a:rPr lang="ar-SA"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طالبتي المجتهدة للدعوة إلى التوحيد فضائل كثيرة أقرئي النصوص الآتية مستنتجة منها هذه الفضائل ؟</a:t>
            </a:r>
          </a:p>
        </p:txBody>
      </p:sp>
      <p:sp>
        <p:nvSpPr>
          <p:cNvPr id="3" name="عنصر نائب للمحتوى 2">
            <a:extLst>
              <a:ext uri="{FF2B5EF4-FFF2-40B4-BE49-F238E27FC236}">
                <a16:creationId xmlns:a16="http://schemas.microsoft.com/office/drawing/2014/main" id="{D87D49F3-7C99-4149-93E7-E478460A3DA7}"/>
              </a:ext>
            </a:extLst>
          </p:cNvPr>
          <p:cNvSpPr>
            <a:spLocks noGrp="1"/>
          </p:cNvSpPr>
          <p:nvPr>
            <p:ph idx="1"/>
          </p:nvPr>
        </p:nvSpPr>
        <p:spPr>
          <a:xfrm flipH="1">
            <a:off x="-2" y="2108201"/>
            <a:ext cx="12017829" cy="4338637"/>
          </a:xfrm>
        </p:spPr>
        <p:txBody>
          <a:bodyPr>
            <a:normAutofit fontScale="92500"/>
          </a:bodyPr>
          <a:lstStyle/>
          <a:p>
            <a:pPr marL="457200" indent="-457200">
              <a:buFont typeface="+mj-lt"/>
              <a:buAutoNum type="arabicPeriod"/>
            </a:pPr>
            <a:r>
              <a:rPr lang="ar-SA" sz="3600" b="1" dirty="0">
                <a:solidFill>
                  <a:schemeClr val="accent2"/>
                </a:solidFill>
                <a:latin typeface="Traditional Arabic" panose="02020603050405020304" pitchFamily="18" charset="-78"/>
                <a:cs typeface="Traditional Arabic" panose="02020603050405020304" pitchFamily="18" charset="-78"/>
              </a:rPr>
              <a:t>قال تعالى </a:t>
            </a:r>
            <a:r>
              <a:rPr lang="ar-SA" sz="3600" b="1" dirty="0">
                <a:solidFill>
                  <a:srgbClr val="000000"/>
                </a:solidFill>
                <a:latin typeface="Traditional Arabic" panose="02020603050405020304" pitchFamily="18" charset="-78"/>
                <a:cs typeface="Traditional Arabic" panose="02020603050405020304" pitchFamily="18" charset="-78"/>
              </a:rPr>
              <a:t>: ( </a:t>
            </a:r>
            <a:r>
              <a:rPr lang="ar-SA" sz="3600" b="1" i="0" dirty="0">
                <a:solidFill>
                  <a:srgbClr val="000000"/>
                </a:solidFill>
                <a:effectLst/>
                <a:latin typeface="Traditional Arabic" panose="02020603050405020304" pitchFamily="18" charset="-78"/>
                <a:cs typeface="Traditional Arabic" panose="02020603050405020304" pitchFamily="18" charset="-78"/>
              </a:rPr>
              <a:t>وَمَا أَرْسَلْنَا مِن قَبْلِكَ مِن رَّسُولٍ إِلَّا نُوحِي إِلَيْهِ أَنَّهُ لَا </a:t>
            </a:r>
            <a:r>
              <a:rPr lang="ar-SA" sz="3600" b="1" i="0" dirty="0" err="1">
                <a:solidFill>
                  <a:srgbClr val="000000"/>
                </a:solidFill>
                <a:effectLst/>
                <a:latin typeface="Traditional Arabic" panose="02020603050405020304" pitchFamily="18" charset="-78"/>
                <a:cs typeface="Traditional Arabic" panose="02020603050405020304" pitchFamily="18" charset="-78"/>
              </a:rPr>
              <a:t>إِلَٰهَ</a:t>
            </a:r>
            <a:r>
              <a:rPr lang="ar-SA" sz="3600" b="1" i="0" dirty="0">
                <a:solidFill>
                  <a:srgbClr val="000000"/>
                </a:solidFill>
                <a:effectLst/>
                <a:latin typeface="Traditional Arabic" panose="02020603050405020304" pitchFamily="18" charset="-78"/>
                <a:cs typeface="Traditional Arabic" panose="02020603050405020304" pitchFamily="18" charset="-78"/>
              </a:rPr>
              <a:t> إِلَّا أَنَا فَاعْبُدُونِ )</a:t>
            </a:r>
          </a:p>
          <a:p>
            <a:pPr marL="457200" indent="-457200">
              <a:buFont typeface="+mj-lt"/>
              <a:buAutoNum type="arabicPeriod"/>
            </a:pPr>
            <a:r>
              <a:rPr lang="ar-SA" sz="3600" i="0" dirty="0">
                <a:solidFill>
                  <a:schemeClr val="accent2"/>
                </a:solidFill>
                <a:effectLst/>
                <a:latin typeface="Arial" panose="020B0604020202020204" pitchFamily="34" charset="0"/>
                <a:cs typeface="Arial" panose="020B0604020202020204" pitchFamily="34" charset="0"/>
              </a:rPr>
              <a:t>قال تعالى </a:t>
            </a:r>
            <a:r>
              <a:rPr lang="ar-SA" sz="3600" i="0" dirty="0">
                <a:solidFill>
                  <a:srgbClr val="222222"/>
                </a:solidFill>
                <a:effectLst/>
                <a:latin typeface="Arial" panose="020B0604020202020204" pitchFamily="34" charset="0"/>
                <a:cs typeface="Arial" panose="020B0604020202020204" pitchFamily="34" charset="0"/>
              </a:rPr>
              <a:t>: ﴿وَمَنْ أَحْسَنُ قَوْلًا مِمَّنْ دَعَا إِلَى اللَّهِ وَعَمِلَ صَالِحًا وَقَالَ إِنَّنِي مِنَ الْمُسْلِمِينَ﴾</a:t>
            </a:r>
          </a:p>
          <a:p>
            <a:pPr marL="457200" indent="-457200">
              <a:buFont typeface="+mj-lt"/>
              <a:buAutoNum type="arabicPeriod"/>
            </a:pPr>
            <a:r>
              <a:rPr lang="ar-SA" sz="3600" i="0" dirty="0">
                <a:solidFill>
                  <a:schemeClr val="accent2"/>
                </a:solidFill>
                <a:effectLst/>
                <a:latin typeface="Arial" panose="020B0604020202020204" pitchFamily="34" charset="0"/>
                <a:cs typeface="Arial" panose="020B0604020202020204" pitchFamily="34" charset="0"/>
              </a:rPr>
              <a:t>عن أبي هريرة ـــ رضي الله عنه ـ أن رسول الله ـــ صلى الله عليه وسلم ـ قال: </a:t>
            </a:r>
            <a:r>
              <a:rPr lang="ar-SA" sz="3600" i="0" dirty="0">
                <a:solidFill>
                  <a:srgbClr val="222222"/>
                </a:solidFill>
                <a:effectLst/>
                <a:latin typeface="Arial" panose="020B0604020202020204" pitchFamily="34" charset="0"/>
                <a:cs typeface="Arial" panose="020B0604020202020204" pitchFamily="34" charset="0"/>
              </a:rPr>
              <a:t>(من دعا إلى هدى، كان له من الأجر مثل أجور من تبعه؛ لا ينقص ذلك من أجورهم شيئا )</a:t>
            </a:r>
          </a:p>
          <a:p>
            <a:pPr marL="457200" indent="-457200">
              <a:buFont typeface="+mj-lt"/>
              <a:buAutoNum type="arabicPeriod"/>
            </a:pPr>
            <a:r>
              <a:rPr lang="ar-SA" sz="3600" dirty="0">
                <a:solidFill>
                  <a:schemeClr val="accent2"/>
                </a:solidFill>
                <a:latin typeface="Arial" panose="020B0604020202020204" pitchFamily="34" charset="0"/>
                <a:cs typeface="Arial" panose="020B0604020202020204" pitchFamily="34" charset="0"/>
              </a:rPr>
              <a:t>قال تعالى </a:t>
            </a:r>
            <a:r>
              <a:rPr lang="ar-SA" sz="3600" dirty="0">
                <a:solidFill>
                  <a:srgbClr val="222222"/>
                </a:solidFill>
                <a:latin typeface="Arial" panose="020B0604020202020204" pitchFamily="34" charset="0"/>
                <a:cs typeface="Arial" panose="020B0604020202020204" pitchFamily="34" charset="0"/>
              </a:rPr>
              <a:t>: (وَأَنذِرْ عَشِيرَتَكَ الْأَقْرَبِينَ )</a:t>
            </a:r>
            <a:endParaRPr lang="ar-SA" sz="4000" dirty="0">
              <a:latin typeface="Arial" panose="020B0604020202020204" pitchFamily="34" charset="0"/>
              <a:cs typeface="Arial" panose="020B0604020202020204" pitchFamily="34" charset="0"/>
            </a:endParaRPr>
          </a:p>
        </p:txBody>
      </p:sp>
      <p:sp>
        <p:nvSpPr>
          <p:cNvPr id="4" name="عنصر نائب للتاريخ 3">
            <a:extLst>
              <a:ext uri="{FF2B5EF4-FFF2-40B4-BE49-F238E27FC236}">
                <a16:creationId xmlns:a16="http://schemas.microsoft.com/office/drawing/2014/main" id="{66389715-410C-45D9-8674-628BDE273DE0}"/>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5" name="عنصر نائب للمحتوى 8">
            <a:extLst>
              <a:ext uri="{FF2B5EF4-FFF2-40B4-BE49-F238E27FC236}">
                <a16:creationId xmlns:a16="http://schemas.microsoft.com/office/drawing/2014/main" id="{2B37987E-9137-4AA4-A988-AD06B31B8E71}"/>
              </a:ext>
            </a:extLst>
          </p:cNvPr>
          <p:cNvPicPr>
            <a:picLocks noChangeAspect="1"/>
          </p:cNvPicPr>
          <p:nvPr/>
        </p:nvPicPr>
        <p:blipFill>
          <a:blip r:embed="rId2">
            <a:duotone>
              <a:schemeClr val="accent2">
                <a:shade val="45000"/>
                <a:satMod val="135000"/>
              </a:schemeClr>
              <a:prstClr val="white"/>
            </a:duotone>
          </a:blip>
          <a:stretch>
            <a:fillRect/>
          </a:stretch>
        </p:blipFill>
        <p:spPr>
          <a:xfrm>
            <a:off x="10088880" y="135569"/>
            <a:ext cx="2195966" cy="1706676"/>
          </a:xfrm>
          <a:prstGeom prst="rect">
            <a:avLst/>
          </a:prstGeom>
        </p:spPr>
      </p:pic>
    </p:spTree>
    <p:extLst>
      <p:ext uri="{BB962C8B-B14F-4D97-AF65-F5344CB8AC3E}">
        <p14:creationId xmlns:p14="http://schemas.microsoft.com/office/powerpoint/2010/main" val="23027196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C9ADADA-4966-494E-9116-7D2379579436}"/>
              </a:ext>
            </a:extLst>
          </p:cNvPr>
          <p:cNvSpPr>
            <a:spLocks noGrp="1"/>
          </p:cNvSpPr>
          <p:nvPr>
            <p:ph idx="1"/>
          </p:nvPr>
        </p:nvSpPr>
        <p:spPr>
          <a:xfrm flipH="1">
            <a:off x="0" y="2067257"/>
            <a:ext cx="11673840" cy="4483668"/>
          </a:xfrm>
        </p:spPr>
        <p:txBody>
          <a:bodyPr>
            <a:normAutofit/>
          </a:bodyPr>
          <a:lstStyle/>
          <a:p>
            <a:r>
              <a:rPr lang="ar-SA" sz="3200" dirty="0">
                <a:solidFill>
                  <a:schemeClr val="accent2"/>
                </a:solidFill>
                <a:latin typeface="Arial" panose="020B0604020202020204" pitchFamily="34" charset="0"/>
                <a:cs typeface="Arial" panose="020B0604020202020204" pitchFamily="34" charset="0"/>
              </a:rPr>
              <a:t>دَعا رَسولُ اللهِ صَلَّى اللَّهُ عليه وسلَّمَ قُرَيْشًا، فاجْتَمَعُوا فَعَمَّ وخَصَّ، فقالَ</a:t>
            </a:r>
            <a:r>
              <a:rPr lang="ar-SA" sz="3200" dirty="0">
                <a:latin typeface="Arial" panose="020B0604020202020204" pitchFamily="34" charset="0"/>
                <a:cs typeface="Arial" panose="020B0604020202020204" pitchFamily="34" charset="0"/>
              </a:rPr>
              <a:t>: يا بَنِي كَعْبِ بنِ لُؤَيٍّ، أنْقِذُوا أنْفُسَكُمْ مِنَ النَّارِ، يا بَنِي مُرَّةَ بنِ كَعْبٍ، أنْقِذُوا أنْفُسَكُمْ مِنَ النَّارِ، يا بَنِي عبدِ شَمْسٍ، أنْقِذُوا أنْفُسَكُمْ مِنَ النَّارِ، يا بَنِي عبدِ مَنافٍ، أنْقِذُوا أنْفُسَكُمْ مِنَ النَّارِ، يا بَنِي هاشِمٍ، أنْقِذُوا أنْفُسَكُمْ مِنَ النَّارِ، يا بَنِي عبدِ المُطَّلِبِ، أنْقِذُوا أنْفُسَكُمْ مِنَ النَّارِ، يا فاطِمَةُ، أنْقِذِي نَفْسَكِ مِنَ النَّارِ، فإنِّي لا أمْلِكُ لَكُمْ مِنَ اللهِ شيئًا، غيرَ أنَّ لَكُمْ رَحِمًا سَأَبُلُّها </a:t>
            </a:r>
            <a:r>
              <a:rPr lang="ar-SA" sz="3200" dirty="0" err="1">
                <a:latin typeface="Arial" panose="020B0604020202020204" pitchFamily="34" charset="0"/>
                <a:cs typeface="Arial" panose="020B0604020202020204" pitchFamily="34" charset="0"/>
              </a:rPr>
              <a:t>ببَلالِها</a:t>
            </a:r>
            <a:r>
              <a:rPr lang="ar-SA" sz="3200" dirty="0">
                <a:latin typeface="Arial" panose="020B0604020202020204" pitchFamily="34" charset="0"/>
                <a:cs typeface="Arial" panose="020B0604020202020204" pitchFamily="34" charset="0"/>
              </a:rPr>
              <a:t>.</a:t>
            </a:r>
          </a:p>
          <a:p>
            <a:pPr marL="0" indent="0">
              <a:buNone/>
            </a:pPr>
            <a:r>
              <a:rPr lang="ar-SA" sz="3200" dirty="0">
                <a:solidFill>
                  <a:schemeClr val="accent1"/>
                </a:solidFill>
                <a:latin typeface="Arial" panose="020B0604020202020204" pitchFamily="34" charset="0"/>
                <a:cs typeface="Arial" panose="020B0604020202020204" pitchFamily="34" charset="0"/>
              </a:rPr>
              <a:t>5. </a:t>
            </a:r>
            <a:r>
              <a:rPr lang="ar-SA" sz="3200" dirty="0">
                <a:solidFill>
                  <a:schemeClr val="accent2"/>
                </a:solidFill>
                <a:latin typeface="Arial" panose="020B0604020202020204" pitchFamily="34" charset="0"/>
                <a:cs typeface="Arial" panose="020B0604020202020204" pitchFamily="34" charset="0"/>
              </a:rPr>
              <a:t>حديث سهل بن سعد رضي الله عنه أن النبي قال لعلي بن أبي طالب رضي الله عنه يوم خيبر</a:t>
            </a:r>
            <a:r>
              <a:rPr lang="ar-SA" sz="3200" dirty="0">
                <a:latin typeface="Arial" panose="020B0604020202020204" pitchFamily="34" charset="0"/>
                <a:cs typeface="Arial" panose="020B0604020202020204" pitchFamily="34" charset="0"/>
              </a:rPr>
              <a:t>: " فوالله لأن يهدي الله بك رجلا واحدا خير لك من حمر النعم "</a:t>
            </a:r>
          </a:p>
        </p:txBody>
      </p:sp>
      <p:sp>
        <p:nvSpPr>
          <p:cNvPr id="4" name="عنصر نائب للتاريخ 3">
            <a:extLst>
              <a:ext uri="{FF2B5EF4-FFF2-40B4-BE49-F238E27FC236}">
                <a16:creationId xmlns:a16="http://schemas.microsoft.com/office/drawing/2014/main" id="{8D0ADF16-341F-4D76-8D8A-F6B5677D43CB}"/>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6" name="صورة 5">
            <a:extLst>
              <a:ext uri="{FF2B5EF4-FFF2-40B4-BE49-F238E27FC236}">
                <a16:creationId xmlns:a16="http://schemas.microsoft.com/office/drawing/2014/main" id="{1DFB7B1B-A08C-498F-8A43-C4761AC3BFC4}"/>
              </a:ext>
            </a:extLst>
          </p:cNvPr>
          <p:cNvPicPr>
            <a:picLocks noChangeAspect="1"/>
          </p:cNvPicPr>
          <p:nvPr/>
        </p:nvPicPr>
        <p:blipFill>
          <a:blip r:embed="rId2"/>
          <a:stretch>
            <a:fillRect/>
          </a:stretch>
        </p:blipFill>
        <p:spPr>
          <a:xfrm>
            <a:off x="9751590" y="159059"/>
            <a:ext cx="2194750" cy="1398692"/>
          </a:xfrm>
          <a:prstGeom prst="rect">
            <a:avLst/>
          </a:prstGeom>
        </p:spPr>
      </p:pic>
    </p:spTree>
    <p:extLst>
      <p:ext uri="{BB962C8B-B14F-4D97-AF65-F5344CB8AC3E}">
        <p14:creationId xmlns:p14="http://schemas.microsoft.com/office/powerpoint/2010/main" val="28583781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F285B76-3430-4814-B6CD-3F0E628F5FAF}"/>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5" name="صورة 4">
            <a:extLst>
              <a:ext uri="{FF2B5EF4-FFF2-40B4-BE49-F238E27FC236}">
                <a16:creationId xmlns:a16="http://schemas.microsoft.com/office/drawing/2014/main" id="{520450E3-8174-47DF-9F5B-0D4448A951A5}"/>
              </a:ext>
            </a:extLst>
          </p:cNvPr>
          <p:cNvPicPr>
            <a:picLocks noChangeAspect="1"/>
          </p:cNvPicPr>
          <p:nvPr/>
        </p:nvPicPr>
        <p:blipFill>
          <a:blip r:embed="rId2"/>
          <a:stretch>
            <a:fillRect/>
          </a:stretch>
        </p:blipFill>
        <p:spPr>
          <a:xfrm>
            <a:off x="9816285" y="162120"/>
            <a:ext cx="2194750" cy="1402202"/>
          </a:xfrm>
          <a:prstGeom prst="rect">
            <a:avLst/>
          </a:prstGeom>
        </p:spPr>
      </p:pic>
      <p:sp>
        <p:nvSpPr>
          <p:cNvPr id="6" name="مربع نص 5">
            <a:extLst>
              <a:ext uri="{FF2B5EF4-FFF2-40B4-BE49-F238E27FC236}">
                <a16:creationId xmlns:a16="http://schemas.microsoft.com/office/drawing/2014/main" id="{EA83DC6E-4603-46CB-8680-F1E9112A836E}"/>
              </a:ext>
            </a:extLst>
          </p:cNvPr>
          <p:cNvSpPr txBox="1"/>
          <p:nvPr/>
        </p:nvSpPr>
        <p:spPr>
          <a:xfrm>
            <a:off x="2265528" y="423081"/>
            <a:ext cx="6960359" cy="923330"/>
          </a:xfrm>
          <a:prstGeom prst="rect">
            <a:avLst/>
          </a:prstGeom>
          <a:noFill/>
        </p:spPr>
        <p:txBody>
          <a:bodyPr wrap="square" rtlCol="1">
            <a:spAutoFit/>
          </a:bodyPr>
          <a:lstStyle/>
          <a:p>
            <a:r>
              <a:rPr lang="ar-SA" sz="5400" dirty="0">
                <a:effectLst>
                  <a:outerShdw blurRad="38100" dist="38100" dir="2700000" algn="tl">
                    <a:srgbClr val="000000">
                      <a:alpha val="43137"/>
                    </a:srgbClr>
                  </a:outerShdw>
                </a:effectLst>
              </a:rPr>
              <a:t>فضائل الدعوة إلى التوحــيد </a:t>
            </a:r>
          </a:p>
        </p:txBody>
      </p:sp>
      <p:sp>
        <p:nvSpPr>
          <p:cNvPr id="7" name="مربع نص 6">
            <a:extLst>
              <a:ext uri="{FF2B5EF4-FFF2-40B4-BE49-F238E27FC236}">
                <a16:creationId xmlns:a16="http://schemas.microsoft.com/office/drawing/2014/main" id="{B0570397-CF0A-4B91-A47F-95AA2A45B1E4}"/>
              </a:ext>
            </a:extLst>
          </p:cNvPr>
          <p:cNvSpPr txBox="1"/>
          <p:nvPr/>
        </p:nvSpPr>
        <p:spPr>
          <a:xfrm>
            <a:off x="586854" y="2388358"/>
            <a:ext cx="11232107" cy="3416320"/>
          </a:xfrm>
          <a:prstGeom prst="rect">
            <a:avLst/>
          </a:prstGeom>
          <a:noFill/>
        </p:spPr>
        <p:txBody>
          <a:bodyPr wrap="square" rtlCol="1">
            <a:spAutoFit/>
          </a:bodyPr>
          <a:lstStyle/>
          <a:p>
            <a:pPr marL="514350" indent="-514350">
              <a:buFont typeface="+mj-lt"/>
              <a:buAutoNum type="arabicPeriod"/>
            </a:pPr>
            <a:r>
              <a:rPr lang="ar-SA" sz="3600" dirty="0">
                <a:solidFill>
                  <a:schemeClr val="accent2"/>
                </a:solidFill>
                <a:latin typeface="Arial" panose="020B0604020202020204" pitchFamily="34" charset="0"/>
                <a:cs typeface="Arial" panose="020B0604020202020204" pitchFamily="34" charset="0"/>
              </a:rPr>
              <a:t>أن الدعوة إلى التوحيد وظيفة الرسل عليهم السلام و أتباعهم .</a:t>
            </a:r>
          </a:p>
          <a:p>
            <a:pPr marL="514350" indent="-514350">
              <a:buFont typeface="+mj-lt"/>
              <a:buAutoNum type="arabicPeriod"/>
            </a:pPr>
            <a:r>
              <a:rPr lang="ar-SA" sz="3600" dirty="0">
                <a:solidFill>
                  <a:schemeClr val="accent2"/>
                </a:solidFill>
                <a:latin typeface="Arial" panose="020B0604020202020204" pitchFamily="34" charset="0"/>
                <a:cs typeface="Arial" panose="020B0604020202020204" pitchFamily="34" charset="0"/>
              </a:rPr>
              <a:t>أن الدعوة إلى التوحيد أفضل الأعمال ة أحسنها .</a:t>
            </a:r>
          </a:p>
          <a:p>
            <a:pPr marL="514350" indent="-514350">
              <a:buFont typeface="+mj-lt"/>
              <a:buAutoNum type="arabicPeriod"/>
            </a:pPr>
            <a:r>
              <a:rPr lang="ar-SA" sz="3600" dirty="0">
                <a:solidFill>
                  <a:schemeClr val="accent2"/>
                </a:solidFill>
                <a:latin typeface="Arial" panose="020B0604020202020204" pitchFamily="34" charset="0"/>
                <a:cs typeface="Arial" panose="020B0604020202020204" pitchFamily="34" charset="0"/>
              </a:rPr>
              <a:t>أن من اهتدى على يديه شخص إلى الإسلام فكل ما يعمله من الصالحات فله مثل أجره.</a:t>
            </a:r>
          </a:p>
          <a:p>
            <a:pPr marL="514350" indent="-514350">
              <a:buFont typeface="+mj-lt"/>
              <a:buAutoNum type="arabicPeriod"/>
            </a:pPr>
            <a:r>
              <a:rPr lang="ar-SA" sz="3600" dirty="0">
                <a:solidFill>
                  <a:schemeClr val="accent2"/>
                </a:solidFill>
                <a:latin typeface="Arial" panose="020B0604020202020204" pitchFamily="34" charset="0"/>
                <a:cs typeface="Arial" panose="020B0604020202020204" pitchFamily="34" charset="0"/>
              </a:rPr>
              <a:t>أن الدعوة إلى التوحيد رحمة للناس و إنقاذ لهم من نار جهنم.</a:t>
            </a:r>
          </a:p>
          <a:p>
            <a:pPr marL="514350" indent="-514350">
              <a:buFont typeface="+mj-lt"/>
              <a:buAutoNum type="arabicPeriod"/>
            </a:pPr>
            <a:r>
              <a:rPr lang="ar-SA" sz="3600" dirty="0">
                <a:solidFill>
                  <a:schemeClr val="accent2"/>
                </a:solidFill>
                <a:latin typeface="Arial" panose="020B0604020202020204" pitchFamily="34" charset="0"/>
                <a:cs typeface="Arial" panose="020B0604020202020204" pitchFamily="34" charset="0"/>
              </a:rPr>
              <a:t>أن هدايـــة شخص واحد إلى الإسلام خيرٌ من المال الكثير.</a:t>
            </a:r>
          </a:p>
        </p:txBody>
      </p:sp>
    </p:spTree>
    <p:extLst>
      <p:ext uri="{BB962C8B-B14F-4D97-AF65-F5344CB8AC3E}">
        <p14:creationId xmlns:p14="http://schemas.microsoft.com/office/powerpoint/2010/main" val="22458607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94A47E0-9630-4CC4-A15B-D8A80C718D71}"/>
              </a:ext>
            </a:extLst>
          </p:cNvPr>
          <p:cNvSpPr>
            <a:spLocks noGrp="1"/>
          </p:cNvSpPr>
          <p:nvPr>
            <p:ph type="title"/>
          </p:nvPr>
        </p:nvSpPr>
        <p:spPr>
          <a:xfrm flipH="1">
            <a:off x="-61055" y="-175892"/>
            <a:ext cx="10058400" cy="1450757"/>
          </a:xfrm>
        </p:spPr>
        <p:txBody>
          <a:bodyPr/>
          <a:lstStyle/>
          <a:p>
            <a:r>
              <a:rPr lang="ar-SA"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مراتب الدعوة إلى الله </a:t>
            </a:r>
          </a:p>
        </p:txBody>
      </p:sp>
      <p:pic>
        <p:nvPicPr>
          <p:cNvPr id="6" name="مراتب الدعوة إلى الله بحسب المدعوّ _ الشيخ صالح العصيمي">
            <a:hlinkClick r:id="" action="ppaction://media"/>
            <a:extLst>
              <a:ext uri="{FF2B5EF4-FFF2-40B4-BE49-F238E27FC236}">
                <a16:creationId xmlns:a16="http://schemas.microsoft.com/office/drawing/2014/main" id="{D566A6B4-D92F-49C0-88C6-FBFB76F943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7177"/>
            <a:ext cx="12192000" cy="4904786"/>
          </a:xfrm>
        </p:spPr>
      </p:pic>
      <p:sp>
        <p:nvSpPr>
          <p:cNvPr id="4" name="عنصر نائب للتاريخ 3">
            <a:extLst>
              <a:ext uri="{FF2B5EF4-FFF2-40B4-BE49-F238E27FC236}">
                <a16:creationId xmlns:a16="http://schemas.microsoft.com/office/drawing/2014/main" id="{CC2C19DA-397C-44A1-89EC-717A63FEBB1A}"/>
              </a:ext>
            </a:extLst>
          </p:cNvPr>
          <p:cNvSpPr>
            <a:spLocks noGrp="1"/>
          </p:cNvSpPr>
          <p:nvPr>
            <p:ph type="dt" sz="half" idx="10"/>
          </p:nvPr>
        </p:nvSpPr>
        <p:spPr/>
        <p:txBody>
          <a:bodyPr/>
          <a:lstStyle/>
          <a:p>
            <a:fld id="{73FAAEED-0371-4AA2-9A58-21A44F3010D8}" type="datetime1">
              <a:rPr lang="ar-SA" smtClean="0"/>
              <a:t>16/02/43</a:t>
            </a:fld>
            <a:endParaRPr lang="en-US" dirty="0"/>
          </a:p>
        </p:txBody>
      </p:sp>
      <p:pic>
        <p:nvPicPr>
          <p:cNvPr id="5" name="صورة 4">
            <a:extLst>
              <a:ext uri="{FF2B5EF4-FFF2-40B4-BE49-F238E27FC236}">
                <a16:creationId xmlns:a16="http://schemas.microsoft.com/office/drawing/2014/main" id="{5426F1AF-4A77-4B0B-A61C-E2C9278EC3E7}"/>
              </a:ext>
            </a:extLst>
          </p:cNvPr>
          <p:cNvPicPr>
            <a:picLocks noChangeAspect="1"/>
          </p:cNvPicPr>
          <p:nvPr/>
        </p:nvPicPr>
        <p:blipFill>
          <a:blip r:embed="rId5"/>
          <a:stretch>
            <a:fillRect/>
          </a:stretch>
        </p:blipFill>
        <p:spPr>
          <a:xfrm>
            <a:off x="9997345" y="244941"/>
            <a:ext cx="2194750" cy="1402202"/>
          </a:xfrm>
          <a:prstGeom prst="rect">
            <a:avLst/>
          </a:prstGeom>
        </p:spPr>
      </p:pic>
    </p:spTree>
    <p:extLst>
      <p:ext uri="{BB962C8B-B14F-4D97-AF65-F5344CB8AC3E}">
        <p14:creationId xmlns:p14="http://schemas.microsoft.com/office/powerpoint/2010/main" val="2831936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605_TF56160789" id="{DC79D331-26E6-4BC1-B1E0-28509D385C17}" vid="{771879BB-FB69-45AF-AF38-720171F5D0C1}"/>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{050B2C83-EC32-4CD5-9CCF-698EE13E2572}tf56160789_win32</Template>
  <TotalTime>134</TotalTime>
  <Words>517</Words>
  <Application>Microsoft Office PowerPoint</Application>
  <PresentationFormat>شاشة عريضة</PresentationFormat>
  <Paragraphs>44</Paragraphs>
  <Slides>13</Slides>
  <Notes>0</Notes>
  <HiddenSlides>0</HiddenSlides>
  <MMClips>1</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13</vt:i4>
      </vt:variant>
    </vt:vector>
  </HeadingPairs>
  <TitlesOfParts>
    <vt:vector size="23" baseType="lpstr">
      <vt:lpstr>Arabic Typesetting</vt:lpstr>
      <vt:lpstr>Arial</vt:lpstr>
      <vt:lpstr>Calibri</vt:lpstr>
      <vt:lpstr>Franklin Gothic Book</vt:lpstr>
      <vt:lpstr>Garamond</vt:lpstr>
      <vt:lpstr>Tahoma</vt:lpstr>
      <vt:lpstr>Traditional Arabic</vt:lpstr>
      <vt:lpstr>Tw Cen MT</vt:lpstr>
      <vt:lpstr>Wingdings</vt:lpstr>
      <vt:lpstr>1_RetrospectVTI</vt:lpstr>
      <vt:lpstr>السلام عليكم ورحمة الله وبركاته .. أهلاً وسهلاً بكم طالباتي العزيزات ..</vt:lpstr>
      <vt:lpstr>شريـــط الذكريات </vt:lpstr>
      <vt:lpstr>المادة: التوحيــــــــدتوحيـــد اليــوم: الأثنيــــــن التاريخ:3 هـ</vt:lpstr>
      <vt:lpstr>أهداف الدرس </vt:lpstr>
      <vt:lpstr>التمهيـــــد </vt:lpstr>
      <vt:lpstr>طالبتي المجتهدة للدعوة إلى التوحيد فضائل كثيرة أقرئي النصوص الآتية مستنتجة منها هذه الفضائل ؟</vt:lpstr>
      <vt:lpstr>عرض تقديمي في PowerPoint</vt:lpstr>
      <vt:lpstr>عرض تقديمي في PowerPoint</vt:lpstr>
      <vt:lpstr>مراتب الدعوة إلى الله </vt:lpstr>
      <vt:lpstr>مراتب الدعوة إلى الله </vt:lpstr>
      <vt:lpstr>بيني وجه الرحمـة في دعوة غير المُسلــم, للدخول في دين الإسلام .</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السلام عليكم ورحمة الله وبركاته .. أهلاً وسهلاً بكم طالباتي العزيزات ..</dc:title>
  <dc:creator>خلود بنت الغربي</dc:creator>
  <cp:lastModifiedBy>خلود بنت الغربي</cp:lastModifiedBy>
  <cp:revision>3</cp:revision>
  <dcterms:created xsi:type="dcterms:W3CDTF">2021-09-22T23:19:13Z</dcterms:created>
  <dcterms:modified xsi:type="dcterms:W3CDTF">2021-09-23T02:41:07Z</dcterms:modified>
</cp:coreProperties>
</file>