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6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151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وعاء من السلطة مع أرز مقلي وبيض مسلوق وعيدان طعام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وعاء من كعك السلمون والسلطة والحمص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وعاء من السلطة مع أرز مقلي وبيض مسلوق وعيدان طعام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الأفوكادو والليمون الحامض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وعاء من كعك السلمون والسلطة والحمص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7522.jpeg" descr="IMG_75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897" y="648510"/>
            <a:ext cx="10386784" cy="1241898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G_7534.jpeg" descr="IMG_7534.jpeg"/>
          <p:cNvPicPr>
            <a:picLocks noChangeAspect="1"/>
          </p:cNvPicPr>
          <p:nvPr/>
        </p:nvPicPr>
        <p:blipFill>
          <a:blip r:embed="rId2"/>
          <a:srcRect l="5767"/>
          <a:stretch>
            <a:fillRect/>
          </a:stretch>
        </p:blipFill>
        <p:spPr>
          <a:xfrm>
            <a:off x="-1" y="2715303"/>
            <a:ext cx="8818020" cy="11000697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قوانين الفكر الاساسية"/>
          <p:cNvSpPr/>
          <p:nvPr/>
        </p:nvSpPr>
        <p:spPr>
          <a:xfrm>
            <a:off x="12513867" y="663630"/>
            <a:ext cx="8995398" cy="1284156"/>
          </a:xfrm>
          <a:prstGeom prst="roundRect">
            <a:avLst>
              <a:gd name="adj" fmla="val 50000"/>
            </a:avLst>
          </a:prstGeom>
          <a:solidFill>
            <a:srgbClr val="8BD0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قوانين الفكر الاساسية </a:t>
            </a:r>
          </a:p>
        </p:txBody>
      </p:sp>
      <p:pic>
        <p:nvPicPr>
          <p:cNvPr id="205" name="IMG_7544.jpeg" descr="IMG_7544.jpeg"/>
          <p:cNvPicPr>
            <a:picLocks noChangeAspect="1"/>
          </p:cNvPicPr>
          <p:nvPr/>
        </p:nvPicPr>
        <p:blipFill>
          <a:blip r:embed="rId3"/>
          <a:srcRect l="14609" t="13008" r="11913" b="9754"/>
          <a:stretch>
            <a:fillRect/>
          </a:stretch>
        </p:blipFill>
        <p:spPr>
          <a:xfrm>
            <a:off x="854190" y="3650654"/>
            <a:ext cx="5785344" cy="6414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600" extrusionOk="0">
                <a:moveTo>
                  <a:pt x="9693" y="0"/>
                </a:moveTo>
                <a:lnTo>
                  <a:pt x="9251" y="1612"/>
                </a:lnTo>
                <a:cubicBezTo>
                  <a:pt x="8822" y="3184"/>
                  <a:pt x="8784" y="3235"/>
                  <a:pt x="7682" y="3659"/>
                </a:cubicBezTo>
                <a:cubicBezTo>
                  <a:pt x="7060" y="3898"/>
                  <a:pt x="6077" y="4401"/>
                  <a:pt x="5496" y="4775"/>
                </a:cubicBezTo>
                <a:lnTo>
                  <a:pt x="4440" y="5455"/>
                </a:lnTo>
                <a:lnTo>
                  <a:pt x="2752" y="5022"/>
                </a:lnTo>
                <a:cubicBezTo>
                  <a:pt x="1182" y="4619"/>
                  <a:pt x="1038" y="4615"/>
                  <a:pt x="698" y="4966"/>
                </a:cubicBezTo>
                <a:cubicBezTo>
                  <a:pt x="254" y="5424"/>
                  <a:pt x="11" y="5718"/>
                  <a:pt x="1" y="6000"/>
                </a:cubicBezTo>
                <a:cubicBezTo>
                  <a:pt x="-13" y="6364"/>
                  <a:pt x="357" y="6708"/>
                  <a:pt x="1173" y="7354"/>
                </a:cubicBezTo>
                <a:lnTo>
                  <a:pt x="2546" y="8441"/>
                </a:lnTo>
                <a:lnTo>
                  <a:pt x="2546" y="10793"/>
                </a:lnTo>
                <a:lnTo>
                  <a:pt x="2546" y="13145"/>
                </a:lnTo>
                <a:lnTo>
                  <a:pt x="1280" y="14167"/>
                </a:lnTo>
                <a:cubicBezTo>
                  <a:pt x="584" y="14729"/>
                  <a:pt x="14" y="15293"/>
                  <a:pt x="14" y="15421"/>
                </a:cubicBezTo>
                <a:cubicBezTo>
                  <a:pt x="14" y="15864"/>
                  <a:pt x="901" y="17052"/>
                  <a:pt x="1166" y="16963"/>
                </a:cubicBezTo>
                <a:cubicBezTo>
                  <a:pt x="1313" y="16913"/>
                  <a:pt x="2131" y="16698"/>
                  <a:pt x="2983" y="16483"/>
                </a:cubicBezTo>
                <a:lnTo>
                  <a:pt x="4533" y="16093"/>
                </a:lnTo>
                <a:lnTo>
                  <a:pt x="5389" y="16679"/>
                </a:lnTo>
                <a:cubicBezTo>
                  <a:pt x="5861" y="17002"/>
                  <a:pt x="6779" y="17478"/>
                  <a:pt x="7431" y="17737"/>
                </a:cubicBezTo>
                <a:cubicBezTo>
                  <a:pt x="8785" y="18274"/>
                  <a:pt x="8950" y="18489"/>
                  <a:pt x="9395" y="20292"/>
                </a:cubicBezTo>
                <a:lnTo>
                  <a:pt x="9718" y="21600"/>
                </a:lnTo>
                <a:lnTo>
                  <a:pt x="10786" y="21600"/>
                </a:lnTo>
                <a:cubicBezTo>
                  <a:pt x="11784" y="21600"/>
                  <a:pt x="11865" y="21552"/>
                  <a:pt x="12016" y="20873"/>
                </a:cubicBezTo>
                <a:cubicBezTo>
                  <a:pt x="12529" y="18572"/>
                  <a:pt x="12615" y="18451"/>
                  <a:pt x="14270" y="17708"/>
                </a:cubicBezTo>
                <a:cubicBezTo>
                  <a:pt x="15135" y="17320"/>
                  <a:pt x="16096" y="16794"/>
                  <a:pt x="16407" y="16538"/>
                </a:cubicBezTo>
                <a:lnTo>
                  <a:pt x="16973" y="16073"/>
                </a:lnTo>
                <a:lnTo>
                  <a:pt x="18686" y="16535"/>
                </a:lnTo>
                <a:cubicBezTo>
                  <a:pt x="19629" y="16790"/>
                  <a:pt x="20488" y="16953"/>
                  <a:pt x="20593" y="16897"/>
                </a:cubicBezTo>
                <a:cubicBezTo>
                  <a:pt x="20699" y="16842"/>
                  <a:pt x="20965" y="16482"/>
                  <a:pt x="21186" y="16099"/>
                </a:cubicBezTo>
                <a:lnTo>
                  <a:pt x="21587" y="15403"/>
                </a:lnTo>
                <a:lnTo>
                  <a:pt x="20276" y="14212"/>
                </a:lnTo>
                <a:lnTo>
                  <a:pt x="18966" y="13020"/>
                </a:lnTo>
                <a:lnTo>
                  <a:pt x="18966" y="10779"/>
                </a:lnTo>
                <a:lnTo>
                  <a:pt x="18966" y="8540"/>
                </a:lnTo>
                <a:lnTo>
                  <a:pt x="20254" y="7437"/>
                </a:lnTo>
                <a:cubicBezTo>
                  <a:pt x="20962" y="6831"/>
                  <a:pt x="21541" y="6201"/>
                  <a:pt x="21541" y="6039"/>
                </a:cubicBezTo>
                <a:cubicBezTo>
                  <a:pt x="21541" y="5877"/>
                  <a:pt x="21312" y="5484"/>
                  <a:pt x="21032" y="5164"/>
                </a:cubicBezTo>
                <a:lnTo>
                  <a:pt x="20521" y="4581"/>
                </a:lnTo>
                <a:lnTo>
                  <a:pt x="18818" y="5018"/>
                </a:lnTo>
                <a:lnTo>
                  <a:pt x="17115" y="5455"/>
                </a:lnTo>
                <a:lnTo>
                  <a:pt x="16059" y="4775"/>
                </a:lnTo>
                <a:cubicBezTo>
                  <a:pt x="15478" y="4401"/>
                  <a:pt x="14486" y="3896"/>
                  <a:pt x="13854" y="3652"/>
                </a:cubicBezTo>
                <a:cubicBezTo>
                  <a:pt x="12660" y="3193"/>
                  <a:pt x="12514" y="2960"/>
                  <a:pt x="12016" y="727"/>
                </a:cubicBezTo>
                <a:cubicBezTo>
                  <a:pt x="11865" y="46"/>
                  <a:pt x="11785" y="0"/>
                  <a:pt x="10772" y="0"/>
                </a:cubicBezTo>
                <a:lnTo>
                  <a:pt x="9693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06" name="١٧٤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0 C 0.017420 0.023081 0.034840 0.046161 0.053328 0.066174 C 0.071816 0.086187 0.091373 0.103132 0.113641 0.116425 C 0.135909 0.129719 0.160888 0.139360 0.184636 0.145641 C 0.208383 0.151923 0.230897 0.154844 0.255219 0.156451 C 0.279542 0.158058 0.305672 0.158350 0.330980 0.155867 C 0.356288 0.153384 0.380775 0.148125 0.403700 0.132932 C 0.426626 0.117740 0.447990 0.092614 0.460069 0.078591 C 0.472148 0.064567 0.474941 0.061646 0.477735 0.058724" pathEditMode="relative">
                                      <p:cBhvr>
                                        <p:cTn id="14" dur="16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قوانين الفكر الاساسية"/>
          <p:cNvSpPr/>
          <p:nvPr/>
        </p:nvSpPr>
        <p:spPr>
          <a:xfrm>
            <a:off x="12513867" y="663630"/>
            <a:ext cx="8995398" cy="1284156"/>
          </a:xfrm>
          <a:prstGeom prst="roundRect">
            <a:avLst>
              <a:gd name="adj" fmla="val 50000"/>
            </a:avLst>
          </a:prstGeom>
          <a:solidFill>
            <a:srgbClr val="8BD0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قوانين الفكر الاساسية </a:t>
            </a:r>
          </a:p>
        </p:txBody>
      </p:sp>
      <p:pic>
        <p:nvPicPr>
          <p:cNvPr id="209" name="IMG_7519.png" descr="IMG_7519.png"/>
          <p:cNvPicPr>
            <a:picLocks noChangeAspect="1"/>
          </p:cNvPicPr>
          <p:nvPr/>
        </p:nvPicPr>
        <p:blipFill>
          <a:blip r:embed="rId2"/>
          <a:srcRect l="12100" t="52431" r="12100" b="40504"/>
          <a:stretch>
            <a:fillRect/>
          </a:stretch>
        </p:blipFill>
        <p:spPr>
          <a:xfrm>
            <a:off x="1208920" y="7216764"/>
            <a:ext cx="21169398" cy="2824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G_7544.jpeg" descr="IMG_7544.jpeg"/>
          <p:cNvPicPr>
            <a:picLocks noChangeAspect="1"/>
          </p:cNvPicPr>
          <p:nvPr/>
        </p:nvPicPr>
        <p:blipFill>
          <a:blip r:embed="rId3"/>
          <a:srcRect l="14610" t="13008" r="11913" b="9758"/>
          <a:stretch>
            <a:fillRect/>
          </a:stretch>
        </p:blipFill>
        <p:spPr>
          <a:xfrm>
            <a:off x="18900404" y="2283733"/>
            <a:ext cx="3477829" cy="3856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7" h="21600" extrusionOk="0">
                <a:moveTo>
                  <a:pt x="9556" y="0"/>
                </a:moveTo>
                <a:lnTo>
                  <a:pt x="9124" y="1612"/>
                </a:lnTo>
                <a:cubicBezTo>
                  <a:pt x="8701" y="3184"/>
                  <a:pt x="8661" y="3235"/>
                  <a:pt x="7574" y="3659"/>
                </a:cubicBezTo>
                <a:cubicBezTo>
                  <a:pt x="6961" y="3898"/>
                  <a:pt x="5992" y="4401"/>
                  <a:pt x="5419" y="4775"/>
                </a:cubicBezTo>
                <a:lnTo>
                  <a:pt x="4377" y="5456"/>
                </a:lnTo>
                <a:lnTo>
                  <a:pt x="2713" y="5022"/>
                </a:lnTo>
                <a:cubicBezTo>
                  <a:pt x="1165" y="4619"/>
                  <a:pt x="1023" y="4616"/>
                  <a:pt x="687" y="4966"/>
                </a:cubicBezTo>
                <a:cubicBezTo>
                  <a:pt x="-313" y="6013"/>
                  <a:pt x="-276" y="6205"/>
                  <a:pt x="1156" y="7354"/>
                </a:cubicBezTo>
                <a:lnTo>
                  <a:pt x="2509" y="8441"/>
                </a:lnTo>
                <a:lnTo>
                  <a:pt x="2509" y="10793"/>
                </a:lnTo>
                <a:lnTo>
                  <a:pt x="2509" y="13145"/>
                </a:lnTo>
                <a:lnTo>
                  <a:pt x="1261" y="14168"/>
                </a:lnTo>
                <a:cubicBezTo>
                  <a:pt x="574" y="14730"/>
                  <a:pt x="12" y="15295"/>
                  <a:pt x="12" y="15422"/>
                </a:cubicBezTo>
                <a:cubicBezTo>
                  <a:pt x="12" y="15865"/>
                  <a:pt x="888" y="17054"/>
                  <a:pt x="1149" y="16965"/>
                </a:cubicBezTo>
                <a:cubicBezTo>
                  <a:pt x="1293" y="16915"/>
                  <a:pt x="2101" y="16699"/>
                  <a:pt x="2942" y="16485"/>
                </a:cubicBezTo>
                <a:lnTo>
                  <a:pt x="4470" y="16093"/>
                </a:lnTo>
                <a:lnTo>
                  <a:pt x="5315" y="16680"/>
                </a:lnTo>
                <a:cubicBezTo>
                  <a:pt x="5780" y="17003"/>
                  <a:pt x="6686" y="17479"/>
                  <a:pt x="7329" y="17738"/>
                </a:cubicBezTo>
                <a:cubicBezTo>
                  <a:pt x="8663" y="18276"/>
                  <a:pt x="8826" y="18490"/>
                  <a:pt x="9265" y="20293"/>
                </a:cubicBezTo>
                <a:lnTo>
                  <a:pt x="9583" y="21600"/>
                </a:lnTo>
                <a:lnTo>
                  <a:pt x="10635" y="21600"/>
                </a:lnTo>
                <a:cubicBezTo>
                  <a:pt x="11619" y="21600"/>
                  <a:pt x="11700" y="21552"/>
                  <a:pt x="11850" y="20873"/>
                </a:cubicBezTo>
                <a:cubicBezTo>
                  <a:pt x="12355" y="18572"/>
                  <a:pt x="12440" y="18452"/>
                  <a:pt x="14072" y="17710"/>
                </a:cubicBezTo>
                <a:cubicBezTo>
                  <a:pt x="14925" y="17321"/>
                  <a:pt x="15872" y="16794"/>
                  <a:pt x="16178" y="16538"/>
                </a:cubicBezTo>
                <a:lnTo>
                  <a:pt x="16737" y="16073"/>
                </a:lnTo>
                <a:lnTo>
                  <a:pt x="18428" y="16536"/>
                </a:lnTo>
                <a:cubicBezTo>
                  <a:pt x="19358" y="16790"/>
                  <a:pt x="20204" y="16954"/>
                  <a:pt x="20308" y="16898"/>
                </a:cubicBezTo>
                <a:cubicBezTo>
                  <a:pt x="20412" y="16842"/>
                  <a:pt x="20673" y="16483"/>
                  <a:pt x="20891" y="16100"/>
                </a:cubicBezTo>
                <a:lnTo>
                  <a:pt x="21287" y="15404"/>
                </a:lnTo>
                <a:lnTo>
                  <a:pt x="19995" y="14213"/>
                </a:lnTo>
                <a:lnTo>
                  <a:pt x="18702" y="13021"/>
                </a:lnTo>
                <a:lnTo>
                  <a:pt x="18702" y="10780"/>
                </a:lnTo>
                <a:lnTo>
                  <a:pt x="18702" y="8539"/>
                </a:lnTo>
                <a:lnTo>
                  <a:pt x="19973" y="7436"/>
                </a:lnTo>
                <a:cubicBezTo>
                  <a:pt x="20671" y="6830"/>
                  <a:pt x="21243" y="6202"/>
                  <a:pt x="21243" y="6040"/>
                </a:cubicBezTo>
                <a:cubicBezTo>
                  <a:pt x="21243" y="5878"/>
                  <a:pt x="21015" y="5485"/>
                  <a:pt x="20738" y="5164"/>
                </a:cubicBezTo>
                <a:lnTo>
                  <a:pt x="20235" y="4582"/>
                </a:lnTo>
                <a:lnTo>
                  <a:pt x="18557" y="5018"/>
                </a:lnTo>
                <a:lnTo>
                  <a:pt x="16876" y="5456"/>
                </a:lnTo>
                <a:lnTo>
                  <a:pt x="15836" y="4775"/>
                </a:lnTo>
                <a:cubicBezTo>
                  <a:pt x="15263" y="4401"/>
                  <a:pt x="14285" y="3896"/>
                  <a:pt x="13662" y="3653"/>
                </a:cubicBezTo>
                <a:cubicBezTo>
                  <a:pt x="12484" y="3193"/>
                  <a:pt x="12340" y="2960"/>
                  <a:pt x="11850" y="727"/>
                </a:cubicBezTo>
                <a:cubicBezTo>
                  <a:pt x="11700" y="46"/>
                  <a:pt x="11622" y="0"/>
                  <a:pt x="10623" y="0"/>
                </a:cubicBezTo>
                <a:lnTo>
                  <a:pt x="9556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11" name="مستطيل 1"/>
          <p:cNvSpPr txBox="1"/>
          <p:nvPr/>
        </p:nvSpPr>
        <p:spPr>
          <a:xfrm>
            <a:off x="3431337" y="3341786"/>
            <a:ext cx="14850250" cy="1739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r" defTabSz="1828800" rtl="0">
              <a:lnSpc>
                <a:spcPct val="150000"/>
              </a:lnSpc>
              <a:buSzPct val="123000"/>
              <a:buChar char="•"/>
              <a:defRPr sz="4500" b="1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ما المقصود بقانون عدم التناقض  ؟</a:t>
            </a:r>
          </a:p>
          <a:p>
            <a:pPr marL="571500" indent="-571500" algn="r" defTabSz="1828800" rtl="0">
              <a:lnSpc>
                <a:spcPct val="150000"/>
              </a:lnSpc>
              <a:buSzPct val="123000"/>
              <a:buChar char="•"/>
              <a:defRPr sz="4500" b="1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لماذا يعد قانون عدم التناقض صورة سالبة من قانون الهوية ؟</a:t>
            </a:r>
          </a:p>
        </p:txBody>
      </p:sp>
      <p:sp>
        <p:nvSpPr>
          <p:cNvPr id="212" name="مستطيل مستدير الزوايا"/>
          <p:cNvSpPr/>
          <p:nvPr/>
        </p:nvSpPr>
        <p:spPr>
          <a:xfrm>
            <a:off x="7251051" y="8430019"/>
            <a:ext cx="8227753" cy="763880"/>
          </a:xfrm>
          <a:prstGeom prst="roundRect">
            <a:avLst>
              <a:gd name="adj" fmla="val 19730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13" name="مستطيل مستدير الزوايا"/>
          <p:cNvSpPr/>
          <p:nvPr/>
        </p:nvSpPr>
        <p:spPr>
          <a:xfrm>
            <a:off x="3960311" y="9245338"/>
            <a:ext cx="7166702" cy="795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2" y="21600"/>
                </a:moveTo>
                <a:lnTo>
                  <a:pt x="21198" y="21600"/>
                </a:lnTo>
                <a:cubicBezTo>
                  <a:pt x="21316" y="21600"/>
                  <a:pt x="21387" y="21600"/>
                  <a:pt x="21434" y="21423"/>
                </a:cubicBezTo>
                <a:cubicBezTo>
                  <a:pt x="21502" y="21200"/>
                  <a:pt x="21556" y="20717"/>
                  <a:pt x="21580" y="20105"/>
                </a:cubicBezTo>
                <a:cubicBezTo>
                  <a:pt x="21600" y="19680"/>
                  <a:pt x="21600" y="19042"/>
                  <a:pt x="21600" y="17980"/>
                </a:cubicBezTo>
                <a:lnTo>
                  <a:pt x="21600" y="3620"/>
                </a:lnTo>
                <a:cubicBezTo>
                  <a:pt x="21600" y="2558"/>
                  <a:pt x="21600" y="1920"/>
                  <a:pt x="21580" y="1495"/>
                </a:cubicBezTo>
                <a:cubicBezTo>
                  <a:pt x="21556" y="883"/>
                  <a:pt x="21502" y="400"/>
                  <a:pt x="21434" y="177"/>
                </a:cubicBezTo>
                <a:cubicBezTo>
                  <a:pt x="21387" y="0"/>
                  <a:pt x="21316" y="0"/>
                  <a:pt x="21198" y="0"/>
                </a:cubicBezTo>
                <a:lnTo>
                  <a:pt x="402" y="0"/>
                </a:lnTo>
                <a:cubicBezTo>
                  <a:pt x="284" y="0"/>
                  <a:pt x="213" y="0"/>
                  <a:pt x="166" y="177"/>
                </a:cubicBezTo>
                <a:cubicBezTo>
                  <a:pt x="98" y="400"/>
                  <a:pt x="44" y="883"/>
                  <a:pt x="20" y="1495"/>
                </a:cubicBezTo>
                <a:cubicBezTo>
                  <a:pt x="0" y="1920"/>
                  <a:pt x="0" y="2558"/>
                  <a:pt x="0" y="3620"/>
                </a:cubicBezTo>
                <a:lnTo>
                  <a:pt x="0" y="17980"/>
                </a:lnTo>
                <a:cubicBezTo>
                  <a:pt x="0" y="19042"/>
                  <a:pt x="0" y="19680"/>
                  <a:pt x="20" y="20105"/>
                </a:cubicBezTo>
                <a:cubicBezTo>
                  <a:pt x="44" y="20717"/>
                  <a:pt x="98" y="21200"/>
                  <a:pt x="166" y="21423"/>
                </a:cubicBezTo>
                <a:cubicBezTo>
                  <a:pt x="213" y="21600"/>
                  <a:pt x="284" y="21600"/>
                  <a:pt x="402" y="21600"/>
                </a:cubicBezTo>
                <a:close/>
              </a:path>
            </a:pathLst>
          </a:custGeom>
          <a:solidFill>
            <a:srgbClr val="59971C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14" name="١٧٤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١٧٤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animBg="1" advAuto="0"/>
      <p:bldP spid="211" grpId="0" animBg="1" advAuto="0"/>
      <p:bldP spid="212" grpId="0" animBg="1" advAuto="0"/>
      <p:bldP spid="213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7534.jpeg" descr="IMG_7534.jpeg"/>
          <p:cNvPicPr>
            <a:picLocks noChangeAspect="1"/>
          </p:cNvPicPr>
          <p:nvPr/>
        </p:nvPicPr>
        <p:blipFill>
          <a:blip r:embed="rId2"/>
          <a:srcRect l="7186"/>
          <a:stretch>
            <a:fillRect/>
          </a:stretch>
        </p:blipFill>
        <p:spPr>
          <a:xfrm>
            <a:off x="132812" y="2715303"/>
            <a:ext cx="8685207" cy="11000697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قوانين الفكر الاساسية"/>
          <p:cNvSpPr/>
          <p:nvPr/>
        </p:nvSpPr>
        <p:spPr>
          <a:xfrm>
            <a:off x="12513867" y="663630"/>
            <a:ext cx="8995398" cy="1284156"/>
          </a:xfrm>
          <a:prstGeom prst="roundRect">
            <a:avLst>
              <a:gd name="adj" fmla="val 50000"/>
            </a:avLst>
          </a:prstGeom>
          <a:solidFill>
            <a:srgbClr val="8BD0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قوانين الفكر الاساسية </a:t>
            </a:r>
          </a:p>
        </p:txBody>
      </p:sp>
      <p:pic>
        <p:nvPicPr>
          <p:cNvPr id="218" name="IMG_7545.jpeg" descr="IMG_7545.jpeg"/>
          <p:cNvPicPr>
            <a:picLocks noChangeAspect="1"/>
          </p:cNvPicPr>
          <p:nvPr/>
        </p:nvPicPr>
        <p:blipFill>
          <a:blip r:embed="rId3"/>
          <a:srcRect l="14406" t="19125" r="11714" b="15310"/>
          <a:stretch>
            <a:fillRect/>
          </a:stretch>
        </p:blipFill>
        <p:spPr>
          <a:xfrm>
            <a:off x="498042" y="3561406"/>
            <a:ext cx="6252482" cy="6235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500" extrusionOk="0">
                <a:moveTo>
                  <a:pt x="10839" y="0"/>
                </a:moveTo>
                <a:cubicBezTo>
                  <a:pt x="10094" y="0"/>
                  <a:pt x="10063" y="40"/>
                  <a:pt x="9842" y="1293"/>
                </a:cubicBezTo>
                <a:cubicBezTo>
                  <a:pt x="9699" y="2099"/>
                  <a:pt x="9602" y="2181"/>
                  <a:pt x="8239" y="2649"/>
                </a:cubicBezTo>
                <a:cubicBezTo>
                  <a:pt x="7648" y="2852"/>
                  <a:pt x="6915" y="3118"/>
                  <a:pt x="6610" y="3240"/>
                </a:cubicBezTo>
                <a:cubicBezTo>
                  <a:pt x="6092" y="3448"/>
                  <a:pt x="6000" y="3420"/>
                  <a:pt x="5202" y="2811"/>
                </a:cubicBezTo>
                <a:cubicBezTo>
                  <a:pt x="4311" y="2130"/>
                  <a:pt x="4034" y="2126"/>
                  <a:pt x="3487" y="2786"/>
                </a:cubicBezTo>
                <a:cubicBezTo>
                  <a:pt x="3275" y="3042"/>
                  <a:pt x="3309" y="3207"/>
                  <a:pt x="3741" y="4007"/>
                </a:cubicBezTo>
                <a:lnTo>
                  <a:pt x="4240" y="4932"/>
                </a:lnTo>
                <a:lnTo>
                  <a:pt x="3554" y="6099"/>
                </a:lnTo>
                <a:cubicBezTo>
                  <a:pt x="3177" y="6741"/>
                  <a:pt x="2745" y="7507"/>
                  <a:pt x="2594" y="7800"/>
                </a:cubicBezTo>
                <a:cubicBezTo>
                  <a:pt x="2340" y="8291"/>
                  <a:pt x="2234" y="8337"/>
                  <a:pt x="1225" y="8385"/>
                </a:cubicBezTo>
                <a:cubicBezTo>
                  <a:pt x="146" y="8437"/>
                  <a:pt x="130" y="8445"/>
                  <a:pt x="44" y="9012"/>
                </a:cubicBezTo>
                <a:cubicBezTo>
                  <a:pt x="16" y="9197"/>
                  <a:pt x="-3" y="9340"/>
                  <a:pt x="0" y="9457"/>
                </a:cubicBezTo>
                <a:cubicBezTo>
                  <a:pt x="10" y="9806"/>
                  <a:pt x="211" y="9920"/>
                  <a:pt x="905" y="10218"/>
                </a:cubicBezTo>
                <a:cubicBezTo>
                  <a:pt x="1753" y="10582"/>
                  <a:pt x="2061" y="10997"/>
                  <a:pt x="2061" y="11777"/>
                </a:cubicBezTo>
                <a:cubicBezTo>
                  <a:pt x="2061" y="12059"/>
                  <a:pt x="2189" y="12769"/>
                  <a:pt x="2343" y="13357"/>
                </a:cubicBezTo>
                <a:lnTo>
                  <a:pt x="2624" y="14425"/>
                </a:lnTo>
                <a:lnTo>
                  <a:pt x="1789" y="15167"/>
                </a:lnTo>
                <a:cubicBezTo>
                  <a:pt x="1019" y="15850"/>
                  <a:pt x="970" y="15941"/>
                  <a:pt x="1173" y="16331"/>
                </a:cubicBezTo>
                <a:cubicBezTo>
                  <a:pt x="1616" y="17184"/>
                  <a:pt x="1660" y="17198"/>
                  <a:pt x="2735" y="16828"/>
                </a:cubicBezTo>
                <a:lnTo>
                  <a:pt x="3745" y="16480"/>
                </a:lnTo>
                <a:lnTo>
                  <a:pt x="4560" y="17256"/>
                </a:lnTo>
                <a:cubicBezTo>
                  <a:pt x="5008" y="17683"/>
                  <a:pt x="5675" y="18251"/>
                  <a:pt x="6042" y="18519"/>
                </a:cubicBezTo>
                <a:lnTo>
                  <a:pt x="6710" y="19008"/>
                </a:lnTo>
                <a:lnTo>
                  <a:pt x="6597" y="20093"/>
                </a:lnTo>
                <a:cubicBezTo>
                  <a:pt x="6510" y="20924"/>
                  <a:pt x="6543" y="21216"/>
                  <a:pt x="6735" y="21338"/>
                </a:cubicBezTo>
                <a:cubicBezTo>
                  <a:pt x="6873" y="21426"/>
                  <a:pt x="7197" y="21498"/>
                  <a:pt x="7456" y="21500"/>
                </a:cubicBezTo>
                <a:cubicBezTo>
                  <a:pt x="7808" y="21502"/>
                  <a:pt x="7981" y="21372"/>
                  <a:pt x="8142" y="20984"/>
                </a:cubicBezTo>
                <a:cubicBezTo>
                  <a:pt x="8592" y="19896"/>
                  <a:pt x="8930" y="19765"/>
                  <a:pt x="11012" y="19878"/>
                </a:cubicBezTo>
                <a:lnTo>
                  <a:pt x="12888" y="19979"/>
                </a:lnTo>
                <a:lnTo>
                  <a:pt x="13308" y="20742"/>
                </a:lnTo>
                <a:cubicBezTo>
                  <a:pt x="13727" y="21504"/>
                  <a:pt x="13944" y="21600"/>
                  <a:pt x="14748" y="21385"/>
                </a:cubicBezTo>
                <a:cubicBezTo>
                  <a:pt x="15150" y="21277"/>
                  <a:pt x="15163" y="21222"/>
                  <a:pt x="15049" y="20157"/>
                </a:cubicBezTo>
                <a:lnTo>
                  <a:pt x="14930" y="19043"/>
                </a:lnTo>
                <a:lnTo>
                  <a:pt x="15702" y="18451"/>
                </a:lnTo>
                <a:cubicBezTo>
                  <a:pt x="16127" y="18125"/>
                  <a:pt x="16805" y="17546"/>
                  <a:pt x="17207" y="17163"/>
                </a:cubicBezTo>
                <a:lnTo>
                  <a:pt x="17938" y="16468"/>
                </a:lnTo>
                <a:lnTo>
                  <a:pt x="18875" y="16838"/>
                </a:lnTo>
                <a:cubicBezTo>
                  <a:pt x="19391" y="17041"/>
                  <a:pt x="19877" y="17168"/>
                  <a:pt x="19955" y="17119"/>
                </a:cubicBezTo>
                <a:cubicBezTo>
                  <a:pt x="20034" y="17071"/>
                  <a:pt x="20202" y="16782"/>
                  <a:pt x="20327" y="16478"/>
                </a:cubicBezTo>
                <a:cubicBezTo>
                  <a:pt x="20547" y="15947"/>
                  <a:pt x="20527" y="15896"/>
                  <a:pt x="19805" y="15160"/>
                </a:cubicBezTo>
                <a:lnTo>
                  <a:pt x="19053" y="14394"/>
                </a:lnTo>
                <a:lnTo>
                  <a:pt x="19356" y="12707"/>
                </a:lnTo>
                <a:cubicBezTo>
                  <a:pt x="19522" y="11779"/>
                  <a:pt x="19746" y="10908"/>
                  <a:pt x="19854" y="10772"/>
                </a:cubicBezTo>
                <a:cubicBezTo>
                  <a:pt x="19962" y="10635"/>
                  <a:pt x="20398" y="10374"/>
                  <a:pt x="20824" y="10192"/>
                </a:cubicBezTo>
                <a:cubicBezTo>
                  <a:pt x="21561" y="9875"/>
                  <a:pt x="21597" y="9827"/>
                  <a:pt x="21544" y="9186"/>
                </a:cubicBezTo>
                <a:lnTo>
                  <a:pt x="21488" y="8511"/>
                </a:lnTo>
                <a:lnTo>
                  <a:pt x="20359" y="8458"/>
                </a:lnTo>
                <a:lnTo>
                  <a:pt x="19230" y="8404"/>
                </a:lnTo>
                <a:lnTo>
                  <a:pt x="18877" y="7581"/>
                </a:lnTo>
                <a:cubicBezTo>
                  <a:pt x="18683" y="7128"/>
                  <a:pt x="18284" y="6403"/>
                  <a:pt x="17991" y="5969"/>
                </a:cubicBezTo>
                <a:cubicBezTo>
                  <a:pt x="17698" y="5534"/>
                  <a:pt x="17459" y="5100"/>
                  <a:pt x="17459" y="5003"/>
                </a:cubicBezTo>
                <a:cubicBezTo>
                  <a:pt x="17459" y="4906"/>
                  <a:pt x="17663" y="4424"/>
                  <a:pt x="17912" y="3933"/>
                </a:cubicBezTo>
                <a:lnTo>
                  <a:pt x="18365" y="3038"/>
                </a:lnTo>
                <a:lnTo>
                  <a:pt x="17886" y="2594"/>
                </a:lnTo>
                <a:cubicBezTo>
                  <a:pt x="17623" y="2350"/>
                  <a:pt x="17353" y="2150"/>
                  <a:pt x="17286" y="2150"/>
                </a:cubicBezTo>
                <a:cubicBezTo>
                  <a:pt x="17220" y="2150"/>
                  <a:pt x="16826" y="2441"/>
                  <a:pt x="16411" y="2797"/>
                </a:cubicBezTo>
                <a:cubicBezTo>
                  <a:pt x="15939" y="3201"/>
                  <a:pt x="15542" y="3407"/>
                  <a:pt x="15350" y="3347"/>
                </a:cubicBezTo>
                <a:cubicBezTo>
                  <a:pt x="12075" y="2315"/>
                  <a:pt x="11900" y="2189"/>
                  <a:pt x="11647" y="672"/>
                </a:cubicBezTo>
                <a:cubicBezTo>
                  <a:pt x="11539" y="30"/>
                  <a:pt x="11504" y="0"/>
                  <a:pt x="10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9" name="١٧٤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16763 0.040318 0.035004 0.061353 0.055300 0.077568 C 0.075596 0.093783 0.097946 0.105177 0.121693 0.113358 C 0.145441 0.121538 0.170585 0.126505 0.195400 0.129573 C 0.220215 0.132640 0.244702 0.133809 0.269353 0.134832 C 0.294004 0.135854 0.318819 0.136731 0.342237 0.137169 C 0.365656 0.137607 0.387677 0.137607 0.410931 0.129134 C 0.434185 0.120662 0.458672 0.103717 0.471819 0.091446 C 0.484966 0.079175 0.486774 0.071579 0.488582 0.063983" pathEditMode="relative">
                                      <p:cBhvr>
                                        <p:cTn id="14" dur="17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قوانين الفكر الاساسية"/>
          <p:cNvSpPr/>
          <p:nvPr/>
        </p:nvSpPr>
        <p:spPr>
          <a:xfrm>
            <a:off x="12513867" y="663630"/>
            <a:ext cx="8995398" cy="1284156"/>
          </a:xfrm>
          <a:prstGeom prst="roundRect">
            <a:avLst>
              <a:gd name="adj" fmla="val 50000"/>
            </a:avLst>
          </a:prstGeom>
          <a:solidFill>
            <a:srgbClr val="8BD0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قوانين الفكر الاساسية </a:t>
            </a:r>
          </a:p>
        </p:txBody>
      </p:sp>
      <p:pic>
        <p:nvPicPr>
          <p:cNvPr id="222" name="IMG_7519.png" descr="IMG_7519.png"/>
          <p:cNvPicPr>
            <a:picLocks noChangeAspect="1"/>
          </p:cNvPicPr>
          <p:nvPr/>
        </p:nvPicPr>
        <p:blipFill>
          <a:blip r:embed="rId2"/>
          <a:srcRect l="59418" t="59346" r="11744" b="25681"/>
          <a:stretch>
            <a:fillRect/>
          </a:stretch>
        </p:blipFill>
        <p:spPr>
          <a:xfrm>
            <a:off x="9341866" y="6041547"/>
            <a:ext cx="8053645" cy="5986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7545.jpeg" descr="IMG_7545.jpeg"/>
          <p:cNvPicPr>
            <a:picLocks noChangeAspect="1"/>
          </p:cNvPicPr>
          <p:nvPr/>
        </p:nvPicPr>
        <p:blipFill>
          <a:blip r:embed="rId3"/>
          <a:srcRect l="14406" t="19125" r="11717" b="15309"/>
          <a:stretch>
            <a:fillRect/>
          </a:stretch>
        </p:blipFill>
        <p:spPr>
          <a:xfrm>
            <a:off x="18894247" y="2381958"/>
            <a:ext cx="3669216" cy="365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499" extrusionOk="0">
                <a:moveTo>
                  <a:pt x="10840" y="0"/>
                </a:moveTo>
                <a:cubicBezTo>
                  <a:pt x="10094" y="0"/>
                  <a:pt x="10063" y="39"/>
                  <a:pt x="9842" y="1292"/>
                </a:cubicBezTo>
                <a:cubicBezTo>
                  <a:pt x="9699" y="2098"/>
                  <a:pt x="9603" y="2180"/>
                  <a:pt x="8240" y="2649"/>
                </a:cubicBezTo>
                <a:cubicBezTo>
                  <a:pt x="7649" y="2852"/>
                  <a:pt x="6914" y="3118"/>
                  <a:pt x="6609" y="3241"/>
                </a:cubicBezTo>
                <a:cubicBezTo>
                  <a:pt x="6091" y="3449"/>
                  <a:pt x="6001" y="3421"/>
                  <a:pt x="5203" y="2812"/>
                </a:cubicBezTo>
                <a:cubicBezTo>
                  <a:pt x="4312" y="2131"/>
                  <a:pt x="4034" y="2127"/>
                  <a:pt x="3487" y="2786"/>
                </a:cubicBezTo>
                <a:cubicBezTo>
                  <a:pt x="3274" y="3043"/>
                  <a:pt x="3309" y="3206"/>
                  <a:pt x="3741" y="4006"/>
                </a:cubicBezTo>
                <a:lnTo>
                  <a:pt x="4240" y="4931"/>
                </a:lnTo>
                <a:lnTo>
                  <a:pt x="3554" y="6099"/>
                </a:lnTo>
                <a:cubicBezTo>
                  <a:pt x="3177" y="6742"/>
                  <a:pt x="2745" y="7506"/>
                  <a:pt x="2594" y="7799"/>
                </a:cubicBezTo>
                <a:cubicBezTo>
                  <a:pt x="2340" y="8290"/>
                  <a:pt x="2234" y="8335"/>
                  <a:pt x="1225" y="8384"/>
                </a:cubicBezTo>
                <a:cubicBezTo>
                  <a:pt x="145" y="8436"/>
                  <a:pt x="131" y="8444"/>
                  <a:pt x="45" y="9011"/>
                </a:cubicBezTo>
                <a:cubicBezTo>
                  <a:pt x="16" y="9196"/>
                  <a:pt x="-3" y="9340"/>
                  <a:pt x="0" y="9457"/>
                </a:cubicBezTo>
                <a:cubicBezTo>
                  <a:pt x="10" y="9806"/>
                  <a:pt x="211" y="9919"/>
                  <a:pt x="905" y="10217"/>
                </a:cubicBezTo>
                <a:cubicBezTo>
                  <a:pt x="1754" y="10581"/>
                  <a:pt x="2062" y="10996"/>
                  <a:pt x="2062" y="11776"/>
                </a:cubicBezTo>
                <a:cubicBezTo>
                  <a:pt x="2062" y="12058"/>
                  <a:pt x="2189" y="12770"/>
                  <a:pt x="2344" y="13357"/>
                </a:cubicBezTo>
                <a:lnTo>
                  <a:pt x="2624" y="14425"/>
                </a:lnTo>
                <a:lnTo>
                  <a:pt x="1789" y="15167"/>
                </a:lnTo>
                <a:cubicBezTo>
                  <a:pt x="1019" y="15850"/>
                  <a:pt x="971" y="15940"/>
                  <a:pt x="1173" y="16330"/>
                </a:cubicBezTo>
                <a:cubicBezTo>
                  <a:pt x="1616" y="17183"/>
                  <a:pt x="1661" y="17197"/>
                  <a:pt x="2736" y="16827"/>
                </a:cubicBezTo>
                <a:lnTo>
                  <a:pt x="3746" y="16479"/>
                </a:lnTo>
                <a:lnTo>
                  <a:pt x="4559" y="17256"/>
                </a:lnTo>
                <a:cubicBezTo>
                  <a:pt x="5008" y="17682"/>
                  <a:pt x="5675" y="18251"/>
                  <a:pt x="6043" y="18519"/>
                </a:cubicBezTo>
                <a:lnTo>
                  <a:pt x="6710" y="19007"/>
                </a:lnTo>
                <a:lnTo>
                  <a:pt x="6598" y="20093"/>
                </a:lnTo>
                <a:cubicBezTo>
                  <a:pt x="6511" y="20924"/>
                  <a:pt x="6543" y="21216"/>
                  <a:pt x="6735" y="21338"/>
                </a:cubicBezTo>
                <a:cubicBezTo>
                  <a:pt x="6873" y="21426"/>
                  <a:pt x="7197" y="21497"/>
                  <a:pt x="7456" y="21499"/>
                </a:cubicBezTo>
                <a:cubicBezTo>
                  <a:pt x="7808" y="21501"/>
                  <a:pt x="7981" y="21370"/>
                  <a:pt x="8142" y="20981"/>
                </a:cubicBezTo>
                <a:cubicBezTo>
                  <a:pt x="8592" y="19893"/>
                  <a:pt x="8931" y="19763"/>
                  <a:pt x="11012" y="19876"/>
                </a:cubicBezTo>
                <a:lnTo>
                  <a:pt x="12890" y="19979"/>
                </a:lnTo>
                <a:lnTo>
                  <a:pt x="13307" y="20741"/>
                </a:lnTo>
                <a:cubicBezTo>
                  <a:pt x="13726" y="21503"/>
                  <a:pt x="13945" y="21600"/>
                  <a:pt x="14748" y="21385"/>
                </a:cubicBezTo>
                <a:cubicBezTo>
                  <a:pt x="15150" y="21277"/>
                  <a:pt x="15163" y="21221"/>
                  <a:pt x="15049" y="20156"/>
                </a:cubicBezTo>
                <a:lnTo>
                  <a:pt x="14930" y="19041"/>
                </a:lnTo>
                <a:lnTo>
                  <a:pt x="15702" y="18449"/>
                </a:lnTo>
                <a:cubicBezTo>
                  <a:pt x="16127" y="18123"/>
                  <a:pt x="16804" y="17544"/>
                  <a:pt x="17206" y="17162"/>
                </a:cubicBezTo>
                <a:lnTo>
                  <a:pt x="17939" y="16468"/>
                </a:lnTo>
                <a:lnTo>
                  <a:pt x="18876" y="16836"/>
                </a:lnTo>
                <a:cubicBezTo>
                  <a:pt x="19392" y="17039"/>
                  <a:pt x="19877" y="17167"/>
                  <a:pt x="19956" y="17118"/>
                </a:cubicBezTo>
                <a:cubicBezTo>
                  <a:pt x="20034" y="17069"/>
                  <a:pt x="20203" y="16781"/>
                  <a:pt x="20329" y="16477"/>
                </a:cubicBezTo>
                <a:cubicBezTo>
                  <a:pt x="20549" y="15946"/>
                  <a:pt x="20526" y="15896"/>
                  <a:pt x="19804" y="15160"/>
                </a:cubicBezTo>
                <a:lnTo>
                  <a:pt x="19053" y="14392"/>
                </a:lnTo>
                <a:lnTo>
                  <a:pt x="19357" y="12707"/>
                </a:lnTo>
                <a:cubicBezTo>
                  <a:pt x="19523" y="11779"/>
                  <a:pt x="19748" y="10908"/>
                  <a:pt x="19856" y="10772"/>
                </a:cubicBezTo>
                <a:cubicBezTo>
                  <a:pt x="19964" y="10635"/>
                  <a:pt x="20400" y="10374"/>
                  <a:pt x="20826" y="10191"/>
                </a:cubicBezTo>
                <a:cubicBezTo>
                  <a:pt x="21563" y="9875"/>
                  <a:pt x="21597" y="9825"/>
                  <a:pt x="21544" y="9184"/>
                </a:cubicBezTo>
                <a:lnTo>
                  <a:pt x="21488" y="8510"/>
                </a:lnTo>
                <a:lnTo>
                  <a:pt x="20359" y="8456"/>
                </a:lnTo>
                <a:lnTo>
                  <a:pt x="19231" y="8403"/>
                </a:lnTo>
                <a:lnTo>
                  <a:pt x="18878" y="7580"/>
                </a:lnTo>
                <a:cubicBezTo>
                  <a:pt x="18685" y="7127"/>
                  <a:pt x="18285" y="6403"/>
                  <a:pt x="17992" y="5969"/>
                </a:cubicBezTo>
                <a:cubicBezTo>
                  <a:pt x="17699" y="5534"/>
                  <a:pt x="17461" y="5098"/>
                  <a:pt x="17461" y="5001"/>
                </a:cubicBezTo>
                <a:cubicBezTo>
                  <a:pt x="17461" y="4904"/>
                  <a:pt x="17664" y="4425"/>
                  <a:pt x="17913" y="3933"/>
                </a:cubicBezTo>
                <a:lnTo>
                  <a:pt x="18365" y="3038"/>
                </a:lnTo>
                <a:lnTo>
                  <a:pt x="17887" y="2595"/>
                </a:lnTo>
                <a:cubicBezTo>
                  <a:pt x="17624" y="2351"/>
                  <a:pt x="17354" y="2150"/>
                  <a:pt x="17288" y="2150"/>
                </a:cubicBezTo>
                <a:cubicBezTo>
                  <a:pt x="17222" y="2150"/>
                  <a:pt x="16826" y="2440"/>
                  <a:pt x="16411" y="2795"/>
                </a:cubicBezTo>
                <a:cubicBezTo>
                  <a:pt x="15940" y="3199"/>
                  <a:pt x="15542" y="3406"/>
                  <a:pt x="15350" y="3346"/>
                </a:cubicBezTo>
                <a:cubicBezTo>
                  <a:pt x="12075" y="2314"/>
                  <a:pt x="11900" y="2188"/>
                  <a:pt x="11647" y="671"/>
                </a:cubicBezTo>
                <a:cubicBezTo>
                  <a:pt x="11539" y="30"/>
                  <a:pt x="11505" y="0"/>
                  <a:pt x="1084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4" name="مستطيل 1"/>
          <p:cNvSpPr txBox="1"/>
          <p:nvPr/>
        </p:nvSpPr>
        <p:spPr>
          <a:xfrm>
            <a:off x="3159532" y="3586686"/>
            <a:ext cx="14850249" cy="1739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r" defTabSz="1828800" rtl="0">
              <a:lnSpc>
                <a:spcPct val="150000"/>
              </a:lnSpc>
              <a:buSzPct val="123000"/>
              <a:buChar char="•"/>
              <a:defRPr sz="4500" b="1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ما المقصود بقانون الثالث المرفوع  ؟</a:t>
            </a:r>
          </a:p>
          <a:p>
            <a:pPr marL="571500" indent="-571500" algn="r" defTabSz="1828800" rtl="0">
              <a:lnSpc>
                <a:spcPct val="150000"/>
              </a:lnSpc>
              <a:buSzPct val="123000"/>
              <a:buChar char="•"/>
              <a:defRPr sz="4500" b="1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لماذا يعد قانون الثالث المرفوع صورة شرطية من قانون عدم التناقض؟</a:t>
            </a:r>
          </a:p>
        </p:txBody>
      </p:sp>
      <p:sp>
        <p:nvSpPr>
          <p:cNvPr id="225" name="مستطيل مستدير الزوايا"/>
          <p:cNvSpPr/>
          <p:nvPr/>
        </p:nvSpPr>
        <p:spPr>
          <a:xfrm>
            <a:off x="9374552" y="7275929"/>
            <a:ext cx="5871485" cy="751858"/>
          </a:xfrm>
          <a:prstGeom prst="roundRect">
            <a:avLst>
              <a:gd name="adj" fmla="val 20045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26" name="مستطيل مستدير الزوايا"/>
          <p:cNvSpPr/>
          <p:nvPr/>
        </p:nvSpPr>
        <p:spPr>
          <a:xfrm>
            <a:off x="15710025" y="7931611"/>
            <a:ext cx="1301541" cy="835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23" y="21600"/>
                </a:moveTo>
                <a:lnTo>
                  <a:pt x="17777" y="21600"/>
                </a:lnTo>
                <a:cubicBezTo>
                  <a:pt x="18899" y="21600"/>
                  <a:pt x="19572" y="21600"/>
                  <a:pt x="20021" y="21308"/>
                </a:cubicBezTo>
                <a:cubicBezTo>
                  <a:pt x="20668" y="20941"/>
                  <a:pt x="21177" y="20147"/>
                  <a:pt x="21413" y="19138"/>
                </a:cubicBezTo>
                <a:cubicBezTo>
                  <a:pt x="21600" y="18439"/>
                  <a:pt x="21600" y="17389"/>
                  <a:pt x="21600" y="15640"/>
                </a:cubicBezTo>
                <a:lnTo>
                  <a:pt x="21600" y="5960"/>
                </a:lnTo>
                <a:cubicBezTo>
                  <a:pt x="21600" y="4211"/>
                  <a:pt x="21600" y="3161"/>
                  <a:pt x="21413" y="2462"/>
                </a:cubicBezTo>
                <a:cubicBezTo>
                  <a:pt x="21177" y="1453"/>
                  <a:pt x="20668" y="659"/>
                  <a:pt x="20021" y="292"/>
                </a:cubicBezTo>
                <a:cubicBezTo>
                  <a:pt x="19572" y="0"/>
                  <a:pt x="18899" y="0"/>
                  <a:pt x="17777" y="0"/>
                </a:cubicBezTo>
                <a:lnTo>
                  <a:pt x="3823" y="0"/>
                </a:lnTo>
                <a:cubicBezTo>
                  <a:pt x="2701" y="0"/>
                  <a:pt x="2028" y="0"/>
                  <a:pt x="1579" y="292"/>
                </a:cubicBezTo>
                <a:cubicBezTo>
                  <a:pt x="932" y="659"/>
                  <a:pt x="423" y="1453"/>
                  <a:pt x="187" y="2462"/>
                </a:cubicBezTo>
                <a:cubicBezTo>
                  <a:pt x="0" y="3161"/>
                  <a:pt x="0" y="4211"/>
                  <a:pt x="0" y="5960"/>
                </a:cubicBezTo>
                <a:lnTo>
                  <a:pt x="0" y="15640"/>
                </a:lnTo>
                <a:cubicBezTo>
                  <a:pt x="0" y="17389"/>
                  <a:pt x="0" y="18439"/>
                  <a:pt x="187" y="19138"/>
                </a:cubicBezTo>
                <a:cubicBezTo>
                  <a:pt x="423" y="20147"/>
                  <a:pt x="932" y="20941"/>
                  <a:pt x="1579" y="21308"/>
                </a:cubicBezTo>
                <a:cubicBezTo>
                  <a:pt x="2028" y="21600"/>
                  <a:pt x="2701" y="21600"/>
                  <a:pt x="3823" y="21600"/>
                </a:cubicBezTo>
                <a:close/>
              </a:path>
            </a:pathLst>
          </a:cu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27" name="مستطيل مستدير الزوايا"/>
          <p:cNvSpPr/>
          <p:nvPr/>
        </p:nvSpPr>
        <p:spPr>
          <a:xfrm>
            <a:off x="10433932" y="9330169"/>
            <a:ext cx="6577635" cy="814933"/>
          </a:xfrm>
          <a:prstGeom prst="roundRect">
            <a:avLst>
              <a:gd name="adj" fmla="val 10708"/>
            </a:avLst>
          </a:prstGeom>
          <a:solidFill>
            <a:srgbClr val="59971C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28" name="١٧٤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١٧٤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 advAuto="0"/>
      <p:bldP spid="224" grpId="0" animBg="1" advAuto="0"/>
      <p:bldP spid="225" grpId="0" animBg="1" advAuto="0"/>
      <p:bldP spid="226" grpId="0" animBg="1" advAuto="0"/>
      <p:bldP spid="22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G_7552.jpeg" descr="IMG_7552.jpeg"/>
          <p:cNvPicPr>
            <a:picLocks noChangeAspect="1"/>
          </p:cNvPicPr>
          <p:nvPr/>
        </p:nvPicPr>
        <p:blipFill>
          <a:blip r:embed="rId2"/>
          <a:srcRect t="10427" r="8444" b="11534"/>
          <a:stretch>
            <a:fillRect/>
          </a:stretch>
        </p:blipFill>
        <p:spPr>
          <a:xfrm>
            <a:off x="2217064" y="1358460"/>
            <a:ext cx="13686529" cy="10166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G_7551.jpeg" descr="IMG_7551.jpeg"/>
          <p:cNvPicPr>
            <a:picLocks noChangeAspect="1"/>
          </p:cNvPicPr>
          <p:nvPr/>
        </p:nvPicPr>
        <p:blipFill>
          <a:blip r:embed="rId3"/>
          <a:srcRect l="2859" t="15686" r="18329" b="13738"/>
          <a:stretch>
            <a:fillRect/>
          </a:stretch>
        </p:blipFill>
        <p:spPr>
          <a:xfrm>
            <a:off x="2040723" y="5456654"/>
            <a:ext cx="5876926" cy="17201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0" y="0"/>
                </a:moveTo>
                <a:lnTo>
                  <a:pt x="26" y="9074"/>
                </a:lnTo>
                <a:cubicBezTo>
                  <a:pt x="52" y="17913"/>
                  <a:pt x="59" y="18180"/>
                  <a:pt x="254" y="19248"/>
                </a:cubicBezTo>
                <a:cubicBezTo>
                  <a:pt x="368" y="19874"/>
                  <a:pt x="615" y="20615"/>
                  <a:pt x="827" y="20972"/>
                </a:cubicBezTo>
                <a:cubicBezTo>
                  <a:pt x="1198" y="21598"/>
                  <a:pt x="1235" y="21600"/>
                  <a:pt x="10850" y="21595"/>
                </a:cubicBezTo>
                <a:lnTo>
                  <a:pt x="20499" y="21590"/>
                </a:lnTo>
                <a:lnTo>
                  <a:pt x="20852" y="20918"/>
                </a:lnTo>
                <a:cubicBezTo>
                  <a:pt x="21084" y="20475"/>
                  <a:pt x="21271" y="19791"/>
                  <a:pt x="21402" y="18910"/>
                </a:cubicBezTo>
                <a:cubicBezTo>
                  <a:pt x="21589" y="17643"/>
                  <a:pt x="21600" y="17224"/>
                  <a:pt x="21600" y="10952"/>
                </a:cubicBezTo>
                <a:cubicBezTo>
                  <a:pt x="21600" y="4675"/>
                  <a:pt x="21590" y="4257"/>
                  <a:pt x="21402" y="3005"/>
                </a:cubicBezTo>
                <a:cubicBezTo>
                  <a:pt x="21168" y="1449"/>
                  <a:pt x="20879" y="665"/>
                  <a:pt x="20404" y="289"/>
                </a:cubicBezTo>
                <a:cubicBezTo>
                  <a:pt x="20207" y="134"/>
                  <a:pt x="15731" y="9"/>
                  <a:pt x="10028" y="5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32" name="١٧٤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4" name="الجدول"/>
          <p:cNvGraphicFramePr/>
          <p:nvPr>
            <p:extLst>
              <p:ext uri="{D42A27DB-BD31-4B8C-83A1-F6EECF244321}">
                <p14:modId xmlns:p14="http://schemas.microsoft.com/office/powerpoint/2010/main" val="1639808372"/>
              </p:ext>
            </p:extLst>
          </p:nvPr>
        </p:nvGraphicFramePr>
        <p:xfrm>
          <a:off x="6188489" y="4142627"/>
          <a:ext cx="14895013" cy="6336500"/>
        </p:xfrm>
        <a:graphic>
          <a:graphicData uri="http://schemas.openxmlformats.org/drawingml/2006/table">
            <a:tbl>
              <a:tblPr rtl="1" firstRow="1" firstCol="1">
                <a:tableStyleId>{C7B018BB-80A7-4F77-B60F-C8B233D01FF8}</a:tableStyleId>
              </a:tblPr>
              <a:tblGrid>
                <a:gridCol w="26021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219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928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780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84125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قوانين الفكر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rgbClr val="5C5C5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التعريف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C5C5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الصور المنطقية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C5C5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المثال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C5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8412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مبدأ الهوية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B1DD8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2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لكل شيء ماهية ثابتة هي حقيقته التي هي هو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2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أ = أ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2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المثلث هو المثلث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8412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مبدأ عدم التناقض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B1DD8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2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امتناع الجمع بين النقيضين في نفس الوقت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2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(أ) لا يمكن أن تكون (ب)
أو ( لاب ) في نفس الوقت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2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لا يمكن ان يكون زيد موجوداً معدوماً في آن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8412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مبدأ الثالث المرفوع 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1DD8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2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‏الشيء إما أن تحمل عليه الصفة أو نقيضها .فلا وجود لحل وسط بين النقيضين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2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إما أن تكون ( أ ) ، ( ب ) أو ( لا ب ) ولا وسط بينهما 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28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إما أن يكون زيد موجوداً أو معدوماً ولا وجود لوسط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35" name="قوانين الفكر الاساسية"/>
          <p:cNvSpPr/>
          <p:nvPr/>
        </p:nvSpPr>
        <p:spPr>
          <a:xfrm>
            <a:off x="-770190" y="1072370"/>
            <a:ext cx="25368463" cy="1284156"/>
          </a:xfrm>
          <a:prstGeom prst="roundRect">
            <a:avLst>
              <a:gd name="adj" fmla="val 50000"/>
            </a:avLst>
          </a:prstGeom>
          <a:solidFill>
            <a:srgbClr val="59971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قوانين الفكر الاساسية </a:t>
            </a:r>
          </a:p>
        </p:txBody>
      </p:sp>
      <p:pic>
        <p:nvPicPr>
          <p:cNvPr id="236" name="IMG_7553.jpeg" descr="IMG_7553.jpeg"/>
          <p:cNvPicPr>
            <a:picLocks noChangeAspect="1"/>
          </p:cNvPicPr>
          <p:nvPr/>
        </p:nvPicPr>
        <p:blipFill>
          <a:blip r:embed="rId2"/>
          <a:srcRect l="9629" t="6831" r="5649" b="4804"/>
          <a:stretch>
            <a:fillRect/>
          </a:stretch>
        </p:blipFill>
        <p:spPr>
          <a:xfrm>
            <a:off x="378327" y="8064866"/>
            <a:ext cx="5810162" cy="538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7" h="21522" extrusionOk="0">
                <a:moveTo>
                  <a:pt x="5782" y="1"/>
                </a:moveTo>
                <a:cubicBezTo>
                  <a:pt x="5744" y="4"/>
                  <a:pt x="5729" y="22"/>
                  <a:pt x="5747" y="55"/>
                </a:cubicBezTo>
                <a:cubicBezTo>
                  <a:pt x="5777" y="107"/>
                  <a:pt x="5666" y="357"/>
                  <a:pt x="5502" y="610"/>
                </a:cubicBezTo>
                <a:cubicBezTo>
                  <a:pt x="5085" y="1254"/>
                  <a:pt x="4783" y="1946"/>
                  <a:pt x="4629" y="2611"/>
                </a:cubicBezTo>
                <a:cubicBezTo>
                  <a:pt x="4469" y="3296"/>
                  <a:pt x="4359" y="4325"/>
                  <a:pt x="4431" y="4452"/>
                </a:cubicBezTo>
                <a:cubicBezTo>
                  <a:pt x="4460" y="4503"/>
                  <a:pt x="4576" y="4524"/>
                  <a:pt x="4691" y="4500"/>
                </a:cubicBezTo>
                <a:cubicBezTo>
                  <a:pt x="4880" y="4460"/>
                  <a:pt x="4903" y="4396"/>
                  <a:pt x="4952" y="3770"/>
                </a:cubicBezTo>
                <a:cubicBezTo>
                  <a:pt x="4981" y="3393"/>
                  <a:pt x="5090" y="2809"/>
                  <a:pt x="5193" y="2475"/>
                </a:cubicBezTo>
                <a:cubicBezTo>
                  <a:pt x="5403" y="1795"/>
                  <a:pt x="6051" y="673"/>
                  <a:pt x="6213" y="710"/>
                </a:cubicBezTo>
                <a:cubicBezTo>
                  <a:pt x="6328" y="736"/>
                  <a:pt x="6354" y="368"/>
                  <a:pt x="6251" y="198"/>
                </a:cubicBezTo>
                <a:cubicBezTo>
                  <a:pt x="6189" y="97"/>
                  <a:pt x="5894" y="-9"/>
                  <a:pt x="5782" y="1"/>
                </a:cubicBezTo>
                <a:close/>
                <a:moveTo>
                  <a:pt x="9131" y="84"/>
                </a:moveTo>
                <a:cubicBezTo>
                  <a:pt x="9060" y="81"/>
                  <a:pt x="8965" y="89"/>
                  <a:pt x="8864" y="107"/>
                </a:cubicBezTo>
                <a:lnTo>
                  <a:pt x="8498" y="176"/>
                </a:lnTo>
                <a:lnTo>
                  <a:pt x="8498" y="834"/>
                </a:lnTo>
                <a:lnTo>
                  <a:pt x="8498" y="1492"/>
                </a:lnTo>
                <a:lnTo>
                  <a:pt x="7880" y="2180"/>
                </a:lnTo>
                <a:lnTo>
                  <a:pt x="7262" y="2868"/>
                </a:lnTo>
                <a:lnTo>
                  <a:pt x="6710" y="2819"/>
                </a:lnTo>
                <a:lnTo>
                  <a:pt x="6156" y="2771"/>
                </a:lnTo>
                <a:lnTo>
                  <a:pt x="6095" y="3163"/>
                </a:lnTo>
                <a:cubicBezTo>
                  <a:pt x="6046" y="3480"/>
                  <a:pt x="6064" y="3576"/>
                  <a:pt x="6186" y="3656"/>
                </a:cubicBezTo>
                <a:cubicBezTo>
                  <a:pt x="7049" y="4221"/>
                  <a:pt x="7076" y="4252"/>
                  <a:pt x="7137" y="4679"/>
                </a:cubicBezTo>
                <a:cubicBezTo>
                  <a:pt x="7170" y="4909"/>
                  <a:pt x="7257" y="5276"/>
                  <a:pt x="7332" y="5496"/>
                </a:cubicBezTo>
                <a:cubicBezTo>
                  <a:pt x="7468" y="5893"/>
                  <a:pt x="7468" y="5895"/>
                  <a:pt x="7153" y="6515"/>
                </a:cubicBezTo>
                <a:lnTo>
                  <a:pt x="6837" y="7137"/>
                </a:lnTo>
                <a:lnTo>
                  <a:pt x="7111" y="7390"/>
                </a:lnTo>
                <a:cubicBezTo>
                  <a:pt x="7375" y="7635"/>
                  <a:pt x="7394" y="7639"/>
                  <a:pt x="7607" y="7486"/>
                </a:cubicBezTo>
                <a:cubicBezTo>
                  <a:pt x="8357" y="6946"/>
                  <a:pt x="8379" y="6938"/>
                  <a:pt x="8779" y="7105"/>
                </a:cubicBezTo>
                <a:cubicBezTo>
                  <a:pt x="8984" y="7190"/>
                  <a:pt x="9328" y="7291"/>
                  <a:pt x="9544" y="7330"/>
                </a:cubicBezTo>
                <a:cubicBezTo>
                  <a:pt x="9917" y="7398"/>
                  <a:pt x="9951" y="7431"/>
                  <a:pt x="10228" y="8006"/>
                </a:cubicBezTo>
                <a:cubicBezTo>
                  <a:pt x="10436" y="8438"/>
                  <a:pt x="10556" y="8595"/>
                  <a:pt x="10650" y="8556"/>
                </a:cubicBezTo>
                <a:cubicBezTo>
                  <a:pt x="10722" y="8526"/>
                  <a:pt x="10876" y="8474"/>
                  <a:pt x="10992" y="8442"/>
                </a:cubicBezTo>
                <a:cubicBezTo>
                  <a:pt x="11186" y="8388"/>
                  <a:pt x="11201" y="8339"/>
                  <a:pt x="11201" y="7761"/>
                </a:cubicBezTo>
                <a:lnTo>
                  <a:pt x="11201" y="7138"/>
                </a:lnTo>
                <a:lnTo>
                  <a:pt x="11803" y="6477"/>
                </a:lnTo>
                <a:lnTo>
                  <a:pt x="12403" y="5816"/>
                </a:lnTo>
                <a:lnTo>
                  <a:pt x="12966" y="5816"/>
                </a:lnTo>
                <a:lnTo>
                  <a:pt x="13527" y="5816"/>
                </a:lnTo>
                <a:lnTo>
                  <a:pt x="13647" y="5416"/>
                </a:lnTo>
                <a:cubicBezTo>
                  <a:pt x="13720" y="5174"/>
                  <a:pt x="13734" y="5003"/>
                  <a:pt x="13683" y="4983"/>
                </a:cubicBezTo>
                <a:cubicBezTo>
                  <a:pt x="13637" y="4966"/>
                  <a:pt x="13393" y="4821"/>
                  <a:pt x="13142" y="4663"/>
                </a:cubicBezTo>
                <a:cubicBezTo>
                  <a:pt x="12809" y="4453"/>
                  <a:pt x="12673" y="4304"/>
                  <a:pt x="12638" y="4113"/>
                </a:cubicBezTo>
                <a:cubicBezTo>
                  <a:pt x="12612" y="3968"/>
                  <a:pt x="12518" y="3584"/>
                  <a:pt x="12429" y="3258"/>
                </a:cubicBezTo>
                <a:lnTo>
                  <a:pt x="12267" y="2665"/>
                </a:lnTo>
                <a:lnTo>
                  <a:pt x="12562" y="2126"/>
                </a:lnTo>
                <a:cubicBezTo>
                  <a:pt x="12724" y="1829"/>
                  <a:pt x="12858" y="1554"/>
                  <a:pt x="12858" y="1514"/>
                </a:cubicBezTo>
                <a:cubicBezTo>
                  <a:pt x="12858" y="1474"/>
                  <a:pt x="12750" y="1327"/>
                  <a:pt x="12618" y="1189"/>
                </a:cubicBezTo>
                <a:lnTo>
                  <a:pt x="12378" y="937"/>
                </a:lnTo>
                <a:lnTo>
                  <a:pt x="11866" y="1282"/>
                </a:lnTo>
                <a:lnTo>
                  <a:pt x="11354" y="1626"/>
                </a:lnTo>
                <a:lnTo>
                  <a:pt x="10951" y="1469"/>
                </a:lnTo>
                <a:cubicBezTo>
                  <a:pt x="10729" y="1383"/>
                  <a:pt x="10378" y="1285"/>
                  <a:pt x="10172" y="1251"/>
                </a:cubicBezTo>
                <a:cubicBezTo>
                  <a:pt x="9833" y="1194"/>
                  <a:pt x="9770" y="1139"/>
                  <a:pt x="9540" y="697"/>
                </a:cubicBezTo>
                <a:cubicBezTo>
                  <a:pt x="9399" y="428"/>
                  <a:pt x="9273" y="169"/>
                  <a:pt x="9258" y="123"/>
                </a:cubicBezTo>
                <a:cubicBezTo>
                  <a:pt x="9251" y="100"/>
                  <a:pt x="9203" y="86"/>
                  <a:pt x="9131" y="84"/>
                </a:cubicBezTo>
                <a:close/>
                <a:moveTo>
                  <a:pt x="2946" y="5205"/>
                </a:moveTo>
                <a:cubicBezTo>
                  <a:pt x="2861" y="5191"/>
                  <a:pt x="2738" y="5252"/>
                  <a:pt x="2535" y="5383"/>
                </a:cubicBezTo>
                <a:cubicBezTo>
                  <a:pt x="1953" y="5758"/>
                  <a:pt x="1274" y="6461"/>
                  <a:pt x="943" y="7030"/>
                </a:cubicBezTo>
                <a:cubicBezTo>
                  <a:pt x="531" y="7738"/>
                  <a:pt x="213" y="8852"/>
                  <a:pt x="152" y="9807"/>
                </a:cubicBezTo>
                <a:cubicBezTo>
                  <a:pt x="123" y="10252"/>
                  <a:pt x="62" y="10644"/>
                  <a:pt x="15" y="10676"/>
                </a:cubicBezTo>
                <a:cubicBezTo>
                  <a:pt x="3" y="10684"/>
                  <a:pt x="-2" y="10694"/>
                  <a:pt x="1" y="10708"/>
                </a:cubicBezTo>
                <a:cubicBezTo>
                  <a:pt x="8" y="10747"/>
                  <a:pt x="77" y="10806"/>
                  <a:pt x="181" y="10857"/>
                </a:cubicBezTo>
                <a:cubicBezTo>
                  <a:pt x="319" y="10924"/>
                  <a:pt x="441" y="10982"/>
                  <a:pt x="451" y="10987"/>
                </a:cubicBezTo>
                <a:cubicBezTo>
                  <a:pt x="461" y="10991"/>
                  <a:pt x="568" y="10877"/>
                  <a:pt x="689" y="10733"/>
                </a:cubicBezTo>
                <a:cubicBezTo>
                  <a:pt x="872" y="10516"/>
                  <a:pt x="888" y="10458"/>
                  <a:pt x="780" y="10392"/>
                </a:cubicBezTo>
                <a:cubicBezTo>
                  <a:pt x="486" y="10212"/>
                  <a:pt x="682" y="8801"/>
                  <a:pt x="1139" y="7809"/>
                </a:cubicBezTo>
                <a:cubicBezTo>
                  <a:pt x="1417" y="7205"/>
                  <a:pt x="2295" y="6188"/>
                  <a:pt x="2783" y="5903"/>
                </a:cubicBezTo>
                <a:cubicBezTo>
                  <a:pt x="3101" y="5718"/>
                  <a:pt x="3167" y="5636"/>
                  <a:pt x="3125" y="5481"/>
                </a:cubicBezTo>
                <a:cubicBezTo>
                  <a:pt x="3078" y="5309"/>
                  <a:pt x="3031" y="5219"/>
                  <a:pt x="2946" y="5205"/>
                </a:cubicBezTo>
                <a:close/>
                <a:moveTo>
                  <a:pt x="5459" y="6399"/>
                </a:moveTo>
                <a:cubicBezTo>
                  <a:pt x="5406" y="6397"/>
                  <a:pt x="5339" y="6403"/>
                  <a:pt x="5249" y="6410"/>
                </a:cubicBezTo>
                <a:lnTo>
                  <a:pt x="4887" y="6439"/>
                </a:lnTo>
                <a:lnTo>
                  <a:pt x="4753" y="7062"/>
                </a:lnTo>
                <a:cubicBezTo>
                  <a:pt x="4626" y="7649"/>
                  <a:pt x="4595" y="7697"/>
                  <a:pt x="4225" y="7914"/>
                </a:cubicBezTo>
                <a:cubicBezTo>
                  <a:pt x="4009" y="8040"/>
                  <a:pt x="3682" y="8253"/>
                  <a:pt x="3499" y="8388"/>
                </a:cubicBezTo>
                <a:lnTo>
                  <a:pt x="3165" y="8634"/>
                </a:lnTo>
                <a:lnTo>
                  <a:pt x="2613" y="8472"/>
                </a:lnTo>
                <a:cubicBezTo>
                  <a:pt x="2309" y="8383"/>
                  <a:pt x="2041" y="8309"/>
                  <a:pt x="2017" y="8309"/>
                </a:cubicBezTo>
                <a:cubicBezTo>
                  <a:pt x="1992" y="8309"/>
                  <a:pt x="1884" y="8466"/>
                  <a:pt x="1776" y="8659"/>
                </a:cubicBezTo>
                <a:lnTo>
                  <a:pt x="1579" y="9009"/>
                </a:lnTo>
                <a:lnTo>
                  <a:pt x="2048" y="9463"/>
                </a:lnTo>
                <a:lnTo>
                  <a:pt x="2517" y="9915"/>
                </a:lnTo>
                <a:lnTo>
                  <a:pt x="2493" y="10814"/>
                </a:lnTo>
                <a:lnTo>
                  <a:pt x="2468" y="11713"/>
                </a:lnTo>
                <a:lnTo>
                  <a:pt x="2045" y="12193"/>
                </a:lnTo>
                <a:lnTo>
                  <a:pt x="1623" y="12672"/>
                </a:lnTo>
                <a:lnTo>
                  <a:pt x="1796" y="13040"/>
                </a:lnTo>
                <a:cubicBezTo>
                  <a:pt x="1985" y="13440"/>
                  <a:pt x="1946" y="13434"/>
                  <a:pt x="2748" y="13162"/>
                </a:cubicBezTo>
                <a:lnTo>
                  <a:pt x="3145" y="13028"/>
                </a:lnTo>
                <a:lnTo>
                  <a:pt x="3650" y="13402"/>
                </a:lnTo>
                <a:cubicBezTo>
                  <a:pt x="3928" y="13607"/>
                  <a:pt x="4204" y="13774"/>
                  <a:pt x="4264" y="13774"/>
                </a:cubicBezTo>
                <a:cubicBezTo>
                  <a:pt x="4427" y="13774"/>
                  <a:pt x="4640" y="14074"/>
                  <a:pt x="4705" y="14398"/>
                </a:cubicBezTo>
                <a:cubicBezTo>
                  <a:pt x="4737" y="14556"/>
                  <a:pt x="4802" y="14826"/>
                  <a:pt x="4850" y="14997"/>
                </a:cubicBezTo>
                <a:cubicBezTo>
                  <a:pt x="4927" y="15279"/>
                  <a:pt x="4968" y="15309"/>
                  <a:pt x="5274" y="15309"/>
                </a:cubicBezTo>
                <a:cubicBezTo>
                  <a:pt x="5590" y="15309"/>
                  <a:pt x="5617" y="15286"/>
                  <a:pt x="5702" y="14949"/>
                </a:cubicBezTo>
                <a:cubicBezTo>
                  <a:pt x="5752" y="14752"/>
                  <a:pt x="5795" y="14524"/>
                  <a:pt x="5795" y="14444"/>
                </a:cubicBezTo>
                <a:cubicBezTo>
                  <a:pt x="5796" y="14178"/>
                  <a:pt x="6055" y="13882"/>
                  <a:pt x="6505" y="13633"/>
                </a:cubicBezTo>
                <a:cubicBezTo>
                  <a:pt x="6748" y="13499"/>
                  <a:pt x="7042" y="13308"/>
                  <a:pt x="7157" y="13208"/>
                </a:cubicBezTo>
                <a:cubicBezTo>
                  <a:pt x="7362" y="13031"/>
                  <a:pt x="7377" y="13031"/>
                  <a:pt x="7948" y="13219"/>
                </a:cubicBezTo>
                <a:cubicBezTo>
                  <a:pt x="8514" y="13406"/>
                  <a:pt x="8534" y="13406"/>
                  <a:pt x="8649" y="13234"/>
                </a:cubicBezTo>
                <a:cubicBezTo>
                  <a:pt x="8931" y="12810"/>
                  <a:pt x="8894" y="12618"/>
                  <a:pt x="8453" y="12197"/>
                </a:cubicBezTo>
                <a:lnTo>
                  <a:pt x="8035" y="11797"/>
                </a:lnTo>
                <a:lnTo>
                  <a:pt x="8026" y="10855"/>
                </a:lnTo>
                <a:lnTo>
                  <a:pt x="8019" y="9913"/>
                </a:lnTo>
                <a:lnTo>
                  <a:pt x="8442" y="9495"/>
                </a:lnTo>
                <a:cubicBezTo>
                  <a:pt x="8887" y="9054"/>
                  <a:pt x="8923" y="8878"/>
                  <a:pt x="8646" y="8462"/>
                </a:cubicBezTo>
                <a:cubicBezTo>
                  <a:pt x="8528" y="8284"/>
                  <a:pt x="8514" y="8285"/>
                  <a:pt x="7957" y="8472"/>
                </a:cubicBezTo>
                <a:lnTo>
                  <a:pt x="7389" y="8662"/>
                </a:lnTo>
                <a:lnTo>
                  <a:pt x="7143" y="8462"/>
                </a:lnTo>
                <a:cubicBezTo>
                  <a:pt x="7007" y="8352"/>
                  <a:pt x="6681" y="8132"/>
                  <a:pt x="6417" y="7974"/>
                </a:cubicBezTo>
                <a:cubicBezTo>
                  <a:pt x="5927" y="7681"/>
                  <a:pt x="5908" y="7649"/>
                  <a:pt x="5708" y="6794"/>
                </a:cubicBezTo>
                <a:cubicBezTo>
                  <a:pt x="5636" y="6486"/>
                  <a:pt x="5616" y="6407"/>
                  <a:pt x="5459" y="6399"/>
                </a:cubicBezTo>
                <a:close/>
                <a:moveTo>
                  <a:pt x="13643" y="7801"/>
                </a:moveTo>
                <a:lnTo>
                  <a:pt x="13643" y="8045"/>
                </a:lnTo>
                <a:cubicBezTo>
                  <a:pt x="13643" y="8354"/>
                  <a:pt x="13771" y="8405"/>
                  <a:pt x="14543" y="8407"/>
                </a:cubicBezTo>
                <a:cubicBezTo>
                  <a:pt x="15374" y="8409"/>
                  <a:pt x="16152" y="8621"/>
                  <a:pt x="16999" y="9076"/>
                </a:cubicBezTo>
                <a:cubicBezTo>
                  <a:pt x="20162" y="10774"/>
                  <a:pt x="21495" y="14866"/>
                  <a:pt x="20014" y="18330"/>
                </a:cubicBezTo>
                <a:cubicBezTo>
                  <a:pt x="19661" y="19158"/>
                  <a:pt x="19005" y="20145"/>
                  <a:pt x="18870" y="20054"/>
                </a:cubicBezTo>
                <a:cubicBezTo>
                  <a:pt x="18773" y="19988"/>
                  <a:pt x="18760" y="20389"/>
                  <a:pt x="18854" y="20548"/>
                </a:cubicBezTo>
                <a:cubicBezTo>
                  <a:pt x="18889" y="20608"/>
                  <a:pt x="18996" y="20679"/>
                  <a:pt x="19092" y="20705"/>
                </a:cubicBezTo>
                <a:cubicBezTo>
                  <a:pt x="19382" y="20785"/>
                  <a:pt x="19406" y="20780"/>
                  <a:pt x="19379" y="20652"/>
                </a:cubicBezTo>
                <a:cubicBezTo>
                  <a:pt x="19365" y="20584"/>
                  <a:pt x="19474" y="20356"/>
                  <a:pt x="19622" y="20147"/>
                </a:cubicBezTo>
                <a:cubicBezTo>
                  <a:pt x="21297" y="17775"/>
                  <a:pt x="21598" y="14651"/>
                  <a:pt x="20405" y="12008"/>
                </a:cubicBezTo>
                <a:cubicBezTo>
                  <a:pt x="19716" y="10480"/>
                  <a:pt x="18816" y="9462"/>
                  <a:pt x="17486" y="8705"/>
                </a:cubicBezTo>
                <a:cubicBezTo>
                  <a:pt x="16494" y="8141"/>
                  <a:pt x="15752" y="7920"/>
                  <a:pt x="14623" y="7857"/>
                </a:cubicBezTo>
                <a:lnTo>
                  <a:pt x="13643" y="7801"/>
                </a:lnTo>
                <a:close/>
                <a:moveTo>
                  <a:pt x="13142" y="9365"/>
                </a:moveTo>
                <a:lnTo>
                  <a:pt x="13081" y="9859"/>
                </a:lnTo>
                <a:cubicBezTo>
                  <a:pt x="13000" y="10534"/>
                  <a:pt x="12915" y="10672"/>
                  <a:pt x="12537" y="10750"/>
                </a:cubicBezTo>
                <a:cubicBezTo>
                  <a:pt x="12359" y="10787"/>
                  <a:pt x="11966" y="10926"/>
                  <a:pt x="11663" y="11060"/>
                </a:cubicBezTo>
                <a:cubicBezTo>
                  <a:pt x="11058" y="11326"/>
                  <a:pt x="11113" y="11339"/>
                  <a:pt x="10482" y="10784"/>
                </a:cubicBezTo>
                <a:lnTo>
                  <a:pt x="10241" y="10573"/>
                </a:lnTo>
                <a:lnTo>
                  <a:pt x="10002" y="10770"/>
                </a:lnTo>
                <a:cubicBezTo>
                  <a:pt x="9680" y="11033"/>
                  <a:pt x="9667" y="11196"/>
                  <a:pt x="9931" y="11656"/>
                </a:cubicBezTo>
                <a:cubicBezTo>
                  <a:pt x="10203" y="12130"/>
                  <a:pt x="10205" y="12181"/>
                  <a:pt x="9958" y="12560"/>
                </a:cubicBezTo>
                <a:cubicBezTo>
                  <a:pt x="9850" y="12726"/>
                  <a:pt x="9641" y="13121"/>
                  <a:pt x="9494" y="13438"/>
                </a:cubicBezTo>
                <a:lnTo>
                  <a:pt x="9225" y="14015"/>
                </a:lnTo>
                <a:lnTo>
                  <a:pt x="8677" y="14082"/>
                </a:lnTo>
                <a:cubicBezTo>
                  <a:pt x="8375" y="14119"/>
                  <a:pt x="8113" y="14166"/>
                  <a:pt x="8094" y="14187"/>
                </a:cubicBezTo>
                <a:cubicBezTo>
                  <a:pt x="8075" y="14207"/>
                  <a:pt x="8050" y="14383"/>
                  <a:pt x="8039" y="14578"/>
                </a:cubicBezTo>
                <a:cubicBezTo>
                  <a:pt x="8019" y="14924"/>
                  <a:pt x="8030" y="14939"/>
                  <a:pt x="8498" y="15146"/>
                </a:cubicBezTo>
                <a:cubicBezTo>
                  <a:pt x="8970" y="15355"/>
                  <a:pt x="8978" y="15366"/>
                  <a:pt x="9045" y="15837"/>
                </a:cubicBezTo>
                <a:cubicBezTo>
                  <a:pt x="9082" y="16101"/>
                  <a:pt x="9169" y="16575"/>
                  <a:pt x="9238" y="16892"/>
                </a:cubicBezTo>
                <a:lnTo>
                  <a:pt x="9364" y="17467"/>
                </a:lnTo>
                <a:lnTo>
                  <a:pt x="8963" y="17867"/>
                </a:lnTo>
                <a:cubicBezTo>
                  <a:pt x="8542" y="18286"/>
                  <a:pt x="8508" y="18479"/>
                  <a:pt x="8779" y="18887"/>
                </a:cubicBezTo>
                <a:cubicBezTo>
                  <a:pt x="8889" y="19052"/>
                  <a:pt x="8915" y="19050"/>
                  <a:pt x="9394" y="18849"/>
                </a:cubicBezTo>
                <a:lnTo>
                  <a:pt x="9893" y="18638"/>
                </a:lnTo>
                <a:lnTo>
                  <a:pt x="10358" y="19107"/>
                </a:lnTo>
                <a:cubicBezTo>
                  <a:pt x="10613" y="19365"/>
                  <a:pt x="10968" y="19699"/>
                  <a:pt x="11147" y="19849"/>
                </a:cubicBezTo>
                <a:cubicBezTo>
                  <a:pt x="11416" y="20074"/>
                  <a:pt x="11465" y="20165"/>
                  <a:pt x="11427" y="20376"/>
                </a:cubicBezTo>
                <a:cubicBezTo>
                  <a:pt x="11261" y="21301"/>
                  <a:pt x="11260" y="21303"/>
                  <a:pt x="11521" y="21416"/>
                </a:cubicBezTo>
                <a:cubicBezTo>
                  <a:pt x="11925" y="21591"/>
                  <a:pt x="12046" y="21560"/>
                  <a:pt x="12162" y="21251"/>
                </a:cubicBezTo>
                <a:cubicBezTo>
                  <a:pt x="12422" y="20561"/>
                  <a:pt x="12474" y="20534"/>
                  <a:pt x="13566" y="20542"/>
                </a:cubicBezTo>
                <a:lnTo>
                  <a:pt x="14558" y="20548"/>
                </a:lnTo>
                <a:lnTo>
                  <a:pt x="14757" y="20926"/>
                </a:lnTo>
                <a:cubicBezTo>
                  <a:pt x="14866" y="21133"/>
                  <a:pt x="14986" y="21360"/>
                  <a:pt x="15025" y="21430"/>
                </a:cubicBezTo>
                <a:cubicBezTo>
                  <a:pt x="15084" y="21536"/>
                  <a:pt x="15162" y="21538"/>
                  <a:pt x="15465" y="21438"/>
                </a:cubicBezTo>
                <a:cubicBezTo>
                  <a:pt x="15788" y="21332"/>
                  <a:pt x="15827" y="21289"/>
                  <a:pt x="15783" y="21094"/>
                </a:cubicBezTo>
                <a:cubicBezTo>
                  <a:pt x="15755" y="20971"/>
                  <a:pt x="15709" y="20685"/>
                  <a:pt x="15680" y="20458"/>
                </a:cubicBezTo>
                <a:cubicBezTo>
                  <a:pt x="15630" y="20056"/>
                  <a:pt x="15638" y="20041"/>
                  <a:pt x="16009" y="19775"/>
                </a:cubicBezTo>
                <a:cubicBezTo>
                  <a:pt x="16218" y="19625"/>
                  <a:pt x="16556" y="19308"/>
                  <a:pt x="16760" y="19071"/>
                </a:cubicBezTo>
                <a:lnTo>
                  <a:pt x="17129" y="18639"/>
                </a:lnTo>
                <a:lnTo>
                  <a:pt x="17660" y="18852"/>
                </a:lnTo>
                <a:cubicBezTo>
                  <a:pt x="18172" y="19057"/>
                  <a:pt x="18195" y="19058"/>
                  <a:pt x="18314" y="18888"/>
                </a:cubicBezTo>
                <a:cubicBezTo>
                  <a:pt x="18589" y="18497"/>
                  <a:pt x="18558" y="18326"/>
                  <a:pt x="18135" y="17886"/>
                </a:cubicBezTo>
                <a:lnTo>
                  <a:pt x="17731" y="17467"/>
                </a:lnTo>
                <a:lnTo>
                  <a:pt x="17867" y="16895"/>
                </a:lnTo>
                <a:cubicBezTo>
                  <a:pt x="17941" y="16581"/>
                  <a:pt x="18002" y="16179"/>
                  <a:pt x="18002" y="16002"/>
                </a:cubicBezTo>
                <a:cubicBezTo>
                  <a:pt x="18002" y="15521"/>
                  <a:pt x="18122" y="15356"/>
                  <a:pt x="18646" y="15122"/>
                </a:cubicBezTo>
                <a:cubicBezTo>
                  <a:pt x="19120" y="14911"/>
                  <a:pt x="19122" y="14908"/>
                  <a:pt x="19073" y="14558"/>
                </a:cubicBezTo>
                <a:cubicBezTo>
                  <a:pt x="19046" y="14364"/>
                  <a:pt x="19011" y="14191"/>
                  <a:pt x="18997" y="14172"/>
                </a:cubicBezTo>
                <a:cubicBezTo>
                  <a:pt x="18982" y="14153"/>
                  <a:pt x="18714" y="14115"/>
                  <a:pt x="18399" y="14087"/>
                </a:cubicBezTo>
                <a:lnTo>
                  <a:pt x="17826" y="14036"/>
                </a:lnTo>
                <a:lnTo>
                  <a:pt x="17597" y="13473"/>
                </a:lnTo>
                <a:cubicBezTo>
                  <a:pt x="17470" y="13163"/>
                  <a:pt x="17257" y="12749"/>
                  <a:pt x="17124" y="12552"/>
                </a:cubicBezTo>
                <a:lnTo>
                  <a:pt x="16881" y="12193"/>
                </a:lnTo>
                <a:lnTo>
                  <a:pt x="17154" y="11646"/>
                </a:lnTo>
                <a:cubicBezTo>
                  <a:pt x="17420" y="11114"/>
                  <a:pt x="17422" y="11095"/>
                  <a:pt x="17266" y="10906"/>
                </a:cubicBezTo>
                <a:cubicBezTo>
                  <a:pt x="16983" y="10561"/>
                  <a:pt x="16811" y="10571"/>
                  <a:pt x="16382" y="10958"/>
                </a:cubicBezTo>
                <a:cubicBezTo>
                  <a:pt x="16002" y="11300"/>
                  <a:pt x="15969" y="11311"/>
                  <a:pt x="15706" y="11194"/>
                </a:cubicBezTo>
                <a:cubicBezTo>
                  <a:pt x="15554" y="11127"/>
                  <a:pt x="15195" y="10986"/>
                  <a:pt x="14907" y="10881"/>
                </a:cubicBezTo>
                <a:cubicBezTo>
                  <a:pt x="14161" y="10608"/>
                  <a:pt x="14134" y="10585"/>
                  <a:pt x="14060" y="10170"/>
                </a:cubicBezTo>
                <a:cubicBezTo>
                  <a:pt x="13908" y="9327"/>
                  <a:pt x="13933" y="9365"/>
                  <a:pt x="13521" y="9365"/>
                </a:cubicBezTo>
                <a:lnTo>
                  <a:pt x="13142" y="9365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37" name="١٧٤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G_7520.jpeg" descr="IMG_7520.jpeg"/>
          <p:cNvPicPr>
            <a:picLocks noChangeAspect="1"/>
          </p:cNvPicPr>
          <p:nvPr/>
        </p:nvPicPr>
        <p:blipFill>
          <a:blip r:embed="rId2"/>
          <a:srcRect l="25184" t="33087" r="56876" b="57689"/>
          <a:stretch>
            <a:fillRect/>
          </a:stretch>
        </p:blipFill>
        <p:spPr>
          <a:xfrm>
            <a:off x="16563108" y="8456722"/>
            <a:ext cx="6053410" cy="15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G_7520.jpeg" descr="IMG_7520.jpeg"/>
          <p:cNvPicPr>
            <a:picLocks noChangeAspect="1"/>
          </p:cNvPicPr>
          <p:nvPr/>
        </p:nvPicPr>
        <p:blipFill>
          <a:blip r:embed="rId2"/>
          <a:srcRect l="24860" t="23077" r="56471" b="67700"/>
          <a:stretch>
            <a:fillRect/>
          </a:stretch>
        </p:blipFill>
        <p:spPr>
          <a:xfrm>
            <a:off x="560813" y="8216195"/>
            <a:ext cx="6299604" cy="15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G_7520.jpeg" descr="IMG_7520.jpeg"/>
          <p:cNvPicPr>
            <a:picLocks noChangeAspect="1"/>
          </p:cNvPicPr>
          <p:nvPr/>
        </p:nvPicPr>
        <p:blipFill>
          <a:blip r:embed="rId2"/>
          <a:srcRect l="8363" t="12575" r="75521" b="78202"/>
          <a:stretch>
            <a:fillRect/>
          </a:stretch>
        </p:blipFill>
        <p:spPr>
          <a:xfrm>
            <a:off x="14193502" y="4234591"/>
            <a:ext cx="5437926" cy="1537299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قوانين الفكر الاساسية"/>
          <p:cNvSpPr/>
          <p:nvPr/>
        </p:nvSpPr>
        <p:spPr>
          <a:xfrm>
            <a:off x="-770190" y="615543"/>
            <a:ext cx="25368463" cy="1284156"/>
          </a:xfrm>
          <a:prstGeom prst="roundRect">
            <a:avLst>
              <a:gd name="adj" fmla="val 50000"/>
            </a:avLst>
          </a:prstGeom>
          <a:solidFill>
            <a:srgbClr val="59971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قوانين الفكر الاساسية </a:t>
            </a:r>
          </a:p>
        </p:txBody>
      </p:sp>
      <p:pic>
        <p:nvPicPr>
          <p:cNvPr id="243" name="IMG_7553.jpeg" descr="IMG_7553.jpeg"/>
          <p:cNvPicPr>
            <a:picLocks noChangeAspect="1"/>
          </p:cNvPicPr>
          <p:nvPr/>
        </p:nvPicPr>
        <p:blipFill>
          <a:blip r:embed="rId3"/>
          <a:srcRect l="9633" t="6835" r="5648" b="4806"/>
          <a:stretch>
            <a:fillRect/>
          </a:stretch>
        </p:blipFill>
        <p:spPr>
          <a:xfrm>
            <a:off x="6866760" y="3871743"/>
            <a:ext cx="8711436" cy="8076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7" h="21522" extrusionOk="0">
                <a:moveTo>
                  <a:pt x="5773" y="1"/>
                </a:moveTo>
                <a:cubicBezTo>
                  <a:pt x="5736" y="4"/>
                  <a:pt x="5719" y="20"/>
                  <a:pt x="5738" y="53"/>
                </a:cubicBezTo>
                <a:cubicBezTo>
                  <a:pt x="5767" y="105"/>
                  <a:pt x="5657" y="355"/>
                  <a:pt x="5494" y="608"/>
                </a:cubicBezTo>
                <a:cubicBezTo>
                  <a:pt x="5078" y="1252"/>
                  <a:pt x="4776" y="1944"/>
                  <a:pt x="4622" y="2609"/>
                </a:cubicBezTo>
                <a:cubicBezTo>
                  <a:pt x="4463" y="3294"/>
                  <a:pt x="4352" y="4323"/>
                  <a:pt x="4424" y="4451"/>
                </a:cubicBezTo>
                <a:cubicBezTo>
                  <a:pt x="4452" y="4501"/>
                  <a:pt x="4569" y="4523"/>
                  <a:pt x="4683" y="4499"/>
                </a:cubicBezTo>
                <a:cubicBezTo>
                  <a:pt x="4873" y="4459"/>
                  <a:pt x="4895" y="4396"/>
                  <a:pt x="4944" y="3769"/>
                </a:cubicBezTo>
                <a:cubicBezTo>
                  <a:pt x="4973" y="3392"/>
                  <a:pt x="5082" y="2808"/>
                  <a:pt x="5185" y="2474"/>
                </a:cubicBezTo>
                <a:cubicBezTo>
                  <a:pt x="5395" y="1794"/>
                  <a:pt x="6041" y="672"/>
                  <a:pt x="6203" y="709"/>
                </a:cubicBezTo>
                <a:cubicBezTo>
                  <a:pt x="6317" y="735"/>
                  <a:pt x="6345" y="366"/>
                  <a:pt x="6241" y="196"/>
                </a:cubicBezTo>
                <a:cubicBezTo>
                  <a:pt x="6180" y="95"/>
                  <a:pt x="5885" y="-9"/>
                  <a:pt x="5773" y="1"/>
                </a:cubicBezTo>
                <a:close/>
                <a:moveTo>
                  <a:pt x="9118" y="83"/>
                </a:moveTo>
                <a:cubicBezTo>
                  <a:pt x="9047" y="80"/>
                  <a:pt x="8953" y="87"/>
                  <a:pt x="8852" y="106"/>
                </a:cubicBezTo>
                <a:lnTo>
                  <a:pt x="8485" y="175"/>
                </a:lnTo>
                <a:lnTo>
                  <a:pt x="8485" y="832"/>
                </a:lnTo>
                <a:lnTo>
                  <a:pt x="8485" y="1490"/>
                </a:lnTo>
                <a:lnTo>
                  <a:pt x="7869" y="2179"/>
                </a:lnTo>
                <a:lnTo>
                  <a:pt x="7253" y="2867"/>
                </a:lnTo>
                <a:lnTo>
                  <a:pt x="6699" y="2819"/>
                </a:lnTo>
                <a:lnTo>
                  <a:pt x="6146" y="2770"/>
                </a:lnTo>
                <a:lnTo>
                  <a:pt x="6086" y="3163"/>
                </a:lnTo>
                <a:cubicBezTo>
                  <a:pt x="6037" y="3480"/>
                  <a:pt x="6055" y="3576"/>
                  <a:pt x="6176" y="3655"/>
                </a:cubicBezTo>
                <a:cubicBezTo>
                  <a:pt x="7038" y="4221"/>
                  <a:pt x="7065" y="4251"/>
                  <a:pt x="7126" y="4678"/>
                </a:cubicBezTo>
                <a:cubicBezTo>
                  <a:pt x="7158" y="4908"/>
                  <a:pt x="7247" y="5275"/>
                  <a:pt x="7322" y="5494"/>
                </a:cubicBezTo>
                <a:cubicBezTo>
                  <a:pt x="7458" y="5892"/>
                  <a:pt x="7457" y="5895"/>
                  <a:pt x="7142" y="6515"/>
                </a:cubicBezTo>
                <a:lnTo>
                  <a:pt x="6827" y="7137"/>
                </a:lnTo>
                <a:lnTo>
                  <a:pt x="7101" y="7391"/>
                </a:lnTo>
                <a:cubicBezTo>
                  <a:pt x="7364" y="7635"/>
                  <a:pt x="7383" y="7639"/>
                  <a:pt x="7596" y="7485"/>
                </a:cubicBezTo>
                <a:cubicBezTo>
                  <a:pt x="8344" y="6945"/>
                  <a:pt x="8366" y="6937"/>
                  <a:pt x="8766" y="7104"/>
                </a:cubicBezTo>
                <a:cubicBezTo>
                  <a:pt x="8971" y="7189"/>
                  <a:pt x="9315" y="7290"/>
                  <a:pt x="9530" y="7329"/>
                </a:cubicBezTo>
                <a:cubicBezTo>
                  <a:pt x="9903" y="7397"/>
                  <a:pt x="9936" y="7431"/>
                  <a:pt x="10213" y="8005"/>
                </a:cubicBezTo>
                <a:cubicBezTo>
                  <a:pt x="10421" y="8437"/>
                  <a:pt x="10542" y="8595"/>
                  <a:pt x="10635" y="8555"/>
                </a:cubicBezTo>
                <a:cubicBezTo>
                  <a:pt x="10707" y="8525"/>
                  <a:pt x="10860" y="8474"/>
                  <a:pt x="10975" y="8442"/>
                </a:cubicBezTo>
                <a:cubicBezTo>
                  <a:pt x="11170" y="8388"/>
                  <a:pt x="11185" y="8339"/>
                  <a:pt x="11185" y="7761"/>
                </a:cubicBezTo>
                <a:lnTo>
                  <a:pt x="11185" y="7138"/>
                </a:lnTo>
                <a:lnTo>
                  <a:pt x="11785" y="6477"/>
                </a:lnTo>
                <a:lnTo>
                  <a:pt x="12385" y="5815"/>
                </a:lnTo>
                <a:lnTo>
                  <a:pt x="12946" y="5815"/>
                </a:lnTo>
                <a:lnTo>
                  <a:pt x="13508" y="5815"/>
                </a:lnTo>
                <a:lnTo>
                  <a:pt x="13628" y="5415"/>
                </a:lnTo>
                <a:cubicBezTo>
                  <a:pt x="13700" y="5173"/>
                  <a:pt x="13714" y="5002"/>
                  <a:pt x="13663" y="4982"/>
                </a:cubicBezTo>
                <a:cubicBezTo>
                  <a:pt x="13617" y="4965"/>
                  <a:pt x="13374" y="4821"/>
                  <a:pt x="13123" y="4663"/>
                </a:cubicBezTo>
                <a:cubicBezTo>
                  <a:pt x="12791" y="4453"/>
                  <a:pt x="12655" y="4304"/>
                  <a:pt x="12621" y="4112"/>
                </a:cubicBezTo>
                <a:cubicBezTo>
                  <a:pt x="12595" y="3968"/>
                  <a:pt x="12500" y="3582"/>
                  <a:pt x="12411" y="3256"/>
                </a:cubicBezTo>
                <a:lnTo>
                  <a:pt x="12250" y="2664"/>
                </a:lnTo>
                <a:lnTo>
                  <a:pt x="12544" y="2125"/>
                </a:lnTo>
                <a:cubicBezTo>
                  <a:pt x="12706" y="1828"/>
                  <a:pt x="12839" y="1554"/>
                  <a:pt x="12839" y="1513"/>
                </a:cubicBezTo>
                <a:cubicBezTo>
                  <a:pt x="12839" y="1473"/>
                  <a:pt x="12731" y="1326"/>
                  <a:pt x="12599" y="1188"/>
                </a:cubicBezTo>
                <a:lnTo>
                  <a:pt x="12360" y="936"/>
                </a:lnTo>
                <a:lnTo>
                  <a:pt x="11849" y="1281"/>
                </a:lnTo>
                <a:lnTo>
                  <a:pt x="11337" y="1626"/>
                </a:lnTo>
                <a:lnTo>
                  <a:pt x="10935" y="1469"/>
                </a:lnTo>
                <a:cubicBezTo>
                  <a:pt x="10713" y="1383"/>
                  <a:pt x="10362" y="1284"/>
                  <a:pt x="10156" y="1249"/>
                </a:cubicBezTo>
                <a:cubicBezTo>
                  <a:pt x="9818" y="1192"/>
                  <a:pt x="9756" y="1138"/>
                  <a:pt x="9526" y="696"/>
                </a:cubicBezTo>
                <a:cubicBezTo>
                  <a:pt x="9385" y="426"/>
                  <a:pt x="9258" y="168"/>
                  <a:pt x="9244" y="122"/>
                </a:cubicBezTo>
                <a:cubicBezTo>
                  <a:pt x="9237" y="99"/>
                  <a:pt x="9189" y="85"/>
                  <a:pt x="9118" y="83"/>
                </a:cubicBezTo>
                <a:close/>
                <a:moveTo>
                  <a:pt x="2942" y="5205"/>
                </a:moveTo>
                <a:cubicBezTo>
                  <a:pt x="2857" y="5191"/>
                  <a:pt x="2732" y="5252"/>
                  <a:pt x="2530" y="5383"/>
                </a:cubicBezTo>
                <a:cubicBezTo>
                  <a:pt x="1949" y="5758"/>
                  <a:pt x="1272" y="6460"/>
                  <a:pt x="941" y="7030"/>
                </a:cubicBezTo>
                <a:cubicBezTo>
                  <a:pt x="530" y="7737"/>
                  <a:pt x="213" y="8852"/>
                  <a:pt x="152" y="9807"/>
                </a:cubicBezTo>
                <a:cubicBezTo>
                  <a:pt x="123" y="10253"/>
                  <a:pt x="61" y="10644"/>
                  <a:pt x="14" y="10676"/>
                </a:cubicBezTo>
                <a:cubicBezTo>
                  <a:pt x="-33" y="10708"/>
                  <a:pt x="41" y="10788"/>
                  <a:pt x="180" y="10855"/>
                </a:cubicBezTo>
                <a:cubicBezTo>
                  <a:pt x="318" y="10923"/>
                  <a:pt x="440" y="10981"/>
                  <a:pt x="450" y="10986"/>
                </a:cubicBezTo>
                <a:cubicBezTo>
                  <a:pt x="460" y="10990"/>
                  <a:pt x="566" y="10876"/>
                  <a:pt x="687" y="10733"/>
                </a:cubicBezTo>
                <a:cubicBezTo>
                  <a:pt x="870" y="10515"/>
                  <a:pt x="885" y="10459"/>
                  <a:pt x="777" y="10392"/>
                </a:cubicBezTo>
                <a:cubicBezTo>
                  <a:pt x="484" y="10212"/>
                  <a:pt x="681" y="8801"/>
                  <a:pt x="1137" y="7810"/>
                </a:cubicBezTo>
                <a:cubicBezTo>
                  <a:pt x="1414" y="7206"/>
                  <a:pt x="2291" y="6187"/>
                  <a:pt x="2778" y="5903"/>
                </a:cubicBezTo>
                <a:cubicBezTo>
                  <a:pt x="3096" y="5717"/>
                  <a:pt x="3162" y="5636"/>
                  <a:pt x="3120" y="5481"/>
                </a:cubicBezTo>
                <a:cubicBezTo>
                  <a:pt x="3073" y="5308"/>
                  <a:pt x="3027" y="5219"/>
                  <a:pt x="2942" y="5205"/>
                </a:cubicBezTo>
                <a:close/>
                <a:moveTo>
                  <a:pt x="5450" y="6400"/>
                </a:moveTo>
                <a:cubicBezTo>
                  <a:pt x="5398" y="6397"/>
                  <a:pt x="5331" y="6402"/>
                  <a:pt x="5241" y="6409"/>
                </a:cubicBezTo>
                <a:lnTo>
                  <a:pt x="4880" y="6439"/>
                </a:lnTo>
                <a:lnTo>
                  <a:pt x="4745" y="7061"/>
                </a:lnTo>
                <a:cubicBezTo>
                  <a:pt x="4618" y="7648"/>
                  <a:pt x="4588" y="7696"/>
                  <a:pt x="4218" y="7912"/>
                </a:cubicBezTo>
                <a:cubicBezTo>
                  <a:pt x="4003" y="8038"/>
                  <a:pt x="3677" y="8252"/>
                  <a:pt x="3494" y="8387"/>
                </a:cubicBezTo>
                <a:lnTo>
                  <a:pt x="3160" y="8632"/>
                </a:lnTo>
                <a:lnTo>
                  <a:pt x="2608" y="8471"/>
                </a:lnTo>
                <a:cubicBezTo>
                  <a:pt x="2305" y="8381"/>
                  <a:pt x="2037" y="8309"/>
                  <a:pt x="2012" y="8309"/>
                </a:cubicBezTo>
                <a:cubicBezTo>
                  <a:pt x="1988" y="8309"/>
                  <a:pt x="1880" y="8466"/>
                  <a:pt x="1772" y="8659"/>
                </a:cubicBezTo>
                <a:lnTo>
                  <a:pt x="1576" y="9009"/>
                </a:lnTo>
                <a:lnTo>
                  <a:pt x="2044" y="9462"/>
                </a:lnTo>
                <a:lnTo>
                  <a:pt x="2513" y="9914"/>
                </a:lnTo>
                <a:lnTo>
                  <a:pt x="2489" y="10814"/>
                </a:lnTo>
                <a:lnTo>
                  <a:pt x="2465" y="11713"/>
                </a:lnTo>
                <a:lnTo>
                  <a:pt x="2042" y="12192"/>
                </a:lnTo>
                <a:lnTo>
                  <a:pt x="1619" y="12672"/>
                </a:lnTo>
                <a:lnTo>
                  <a:pt x="1793" y="13041"/>
                </a:lnTo>
                <a:cubicBezTo>
                  <a:pt x="1982" y="13440"/>
                  <a:pt x="1942" y="13434"/>
                  <a:pt x="2743" y="13162"/>
                </a:cubicBezTo>
                <a:lnTo>
                  <a:pt x="3140" y="13028"/>
                </a:lnTo>
                <a:lnTo>
                  <a:pt x="3644" y="13401"/>
                </a:lnTo>
                <a:cubicBezTo>
                  <a:pt x="3922" y="13607"/>
                  <a:pt x="4198" y="13775"/>
                  <a:pt x="4258" y="13775"/>
                </a:cubicBezTo>
                <a:cubicBezTo>
                  <a:pt x="4421" y="13775"/>
                  <a:pt x="4634" y="14075"/>
                  <a:pt x="4699" y="14399"/>
                </a:cubicBezTo>
                <a:cubicBezTo>
                  <a:pt x="4731" y="14557"/>
                  <a:pt x="4796" y="14826"/>
                  <a:pt x="4843" y="14997"/>
                </a:cubicBezTo>
                <a:cubicBezTo>
                  <a:pt x="4921" y="15279"/>
                  <a:pt x="4961" y="15309"/>
                  <a:pt x="5266" y="15309"/>
                </a:cubicBezTo>
                <a:cubicBezTo>
                  <a:pt x="5582" y="15309"/>
                  <a:pt x="5610" y="15286"/>
                  <a:pt x="5695" y="14950"/>
                </a:cubicBezTo>
                <a:cubicBezTo>
                  <a:pt x="5744" y="14752"/>
                  <a:pt x="5786" y="14523"/>
                  <a:pt x="5786" y="14443"/>
                </a:cubicBezTo>
                <a:cubicBezTo>
                  <a:pt x="5787" y="14177"/>
                  <a:pt x="6046" y="13881"/>
                  <a:pt x="6495" y="13633"/>
                </a:cubicBezTo>
                <a:cubicBezTo>
                  <a:pt x="6738" y="13498"/>
                  <a:pt x="7031" y="13307"/>
                  <a:pt x="7146" y="13208"/>
                </a:cubicBezTo>
                <a:cubicBezTo>
                  <a:pt x="7351" y="13030"/>
                  <a:pt x="7365" y="13031"/>
                  <a:pt x="7936" y="13219"/>
                </a:cubicBezTo>
                <a:cubicBezTo>
                  <a:pt x="8501" y="13406"/>
                  <a:pt x="8521" y="13406"/>
                  <a:pt x="8636" y="13233"/>
                </a:cubicBezTo>
                <a:cubicBezTo>
                  <a:pt x="8917" y="12809"/>
                  <a:pt x="8881" y="12618"/>
                  <a:pt x="8441" y="12197"/>
                </a:cubicBezTo>
                <a:lnTo>
                  <a:pt x="8022" y="11797"/>
                </a:lnTo>
                <a:lnTo>
                  <a:pt x="8015" y="10855"/>
                </a:lnTo>
                <a:lnTo>
                  <a:pt x="8006" y="9913"/>
                </a:lnTo>
                <a:lnTo>
                  <a:pt x="8429" y="9494"/>
                </a:lnTo>
                <a:cubicBezTo>
                  <a:pt x="8874" y="9054"/>
                  <a:pt x="8909" y="8878"/>
                  <a:pt x="8633" y="8462"/>
                </a:cubicBezTo>
                <a:cubicBezTo>
                  <a:pt x="8514" y="8283"/>
                  <a:pt x="8501" y="8283"/>
                  <a:pt x="7945" y="8471"/>
                </a:cubicBezTo>
                <a:lnTo>
                  <a:pt x="7378" y="8662"/>
                </a:lnTo>
                <a:lnTo>
                  <a:pt x="7132" y="8461"/>
                </a:lnTo>
                <a:cubicBezTo>
                  <a:pt x="6997" y="8351"/>
                  <a:pt x="6671" y="8132"/>
                  <a:pt x="6407" y="7973"/>
                </a:cubicBezTo>
                <a:cubicBezTo>
                  <a:pt x="5918" y="7680"/>
                  <a:pt x="5898" y="7648"/>
                  <a:pt x="5698" y="6793"/>
                </a:cubicBezTo>
                <a:cubicBezTo>
                  <a:pt x="5627" y="6485"/>
                  <a:pt x="5607" y="6407"/>
                  <a:pt x="5450" y="6400"/>
                </a:cubicBezTo>
                <a:close/>
                <a:moveTo>
                  <a:pt x="13622" y="7801"/>
                </a:moveTo>
                <a:lnTo>
                  <a:pt x="13622" y="8044"/>
                </a:lnTo>
                <a:cubicBezTo>
                  <a:pt x="13622" y="8353"/>
                  <a:pt x="13750" y="8404"/>
                  <a:pt x="14522" y="8406"/>
                </a:cubicBezTo>
                <a:cubicBezTo>
                  <a:pt x="15352" y="8408"/>
                  <a:pt x="16128" y="8619"/>
                  <a:pt x="16975" y="9074"/>
                </a:cubicBezTo>
                <a:cubicBezTo>
                  <a:pt x="20132" y="10773"/>
                  <a:pt x="21464" y="14865"/>
                  <a:pt x="19986" y="18330"/>
                </a:cubicBezTo>
                <a:cubicBezTo>
                  <a:pt x="19633" y="19157"/>
                  <a:pt x="18978" y="20145"/>
                  <a:pt x="18843" y="20054"/>
                </a:cubicBezTo>
                <a:cubicBezTo>
                  <a:pt x="18746" y="19988"/>
                  <a:pt x="18733" y="20389"/>
                  <a:pt x="18827" y="20549"/>
                </a:cubicBezTo>
                <a:cubicBezTo>
                  <a:pt x="18862" y="20608"/>
                  <a:pt x="18968" y="20679"/>
                  <a:pt x="19064" y="20705"/>
                </a:cubicBezTo>
                <a:cubicBezTo>
                  <a:pt x="19353" y="20785"/>
                  <a:pt x="19378" y="20780"/>
                  <a:pt x="19351" y="20651"/>
                </a:cubicBezTo>
                <a:cubicBezTo>
                  <a:pt x="19337" y="20583"/>
                  <a:pt x="19446" y="20357"/>
                  <a:pt x="19594" y="20148"/>
                </a:cubicBezTo>
                <a:cubicBezTo>
                  <a:pt x="21267" y="17775"/>
                  <a:pt x="21567" y="14650"/>
                  <a:pt x="20376" y="12007"/>
                </a:cubicBezTo>
                <a:cubicBezTo>
                  <a:pt x="19688" y="10479"/>
                  <a:pt x="18788" y="9461"/>
                  <a:pt x="17460" y="8704"/>
                </a:cubicBezTo>
                <a:cubicBezTo>
                  <a:pt x="16470" y="8140"/>
                  <a:pt x="15731" y="7920"/>
                  <a:pt x="14602" y="7856"/>
                </a:cubicBezTo>
                <a:lnTo>
                  <a:pt x="13622" y="7801"/>
                </a:lnTo>
                <a:close/>
                <a:moveTo>
                  <a:pt x="13122" y="9363"/>
                </a:moveTo>
                <a:lnTo>
                  <a:pt x="13063" y="9859"/>
                </a:lnTo>
                <a:cubicBezTo>
                  <a:pt x="12981" y="10534"/>
                  <a:pt x="12897" y="10673"/>
                  <a:pt x="12520" y="10751"/>
                </a:cubicBezTo>
                <a:cubicBezTo>
                  <a:pt x="12341" y="10788"/>
                  <a:pt x="11948" y="10926"/>
                  <a:pt x="11646" y="11060"/>
                </a:cubicBezTo>
                <a:cubicBezTo>
                  <a:pt x="11042" y="11326"/>
                  <a:pt x="11095" y="11339"/>
                  <a:pt x="10466" y="10784"/>
                </a:cubicBezTo>
                <a:lnTo>
                  <a:pt x="10226" y="10573"/>
                </a:lnTo>
                <a:lnTo>
                  <a:pt x="9987" y="10770"/>
                </a:lnTo>
                <a:cubicBezTo>
                  <a:pt x="9666" y="11034"/>
                  <a:pt x="9653" y="11196"/>
                  <a:pt x="9917" y="11656"/>
                </a:cubicBezTo>
                <a:cubicBezTo>
                  <a:pt x="10189" y="12130"/>
                  <a:pt x="10190" y="12181"/>
                  <a:pt x="9944" y="12560"/>
                </a:cubicBezTo>
                <a:cubicBezTo>
                  <a:pt x="9836" y="12726"/>
                  <a:pt x="9627" y="13121"/>
                  <a:pt x="9480" y="13438"/>
                </a:cubicBezTo>
                <a:lnTo>
                  <a:pt x="9210" y="14015"/>
                </a:lnTo>
                <a:lnTo>
                  <a:pt x="8664" y="14082"/>
                </a:lnTo>
                <a:cubicBezTo>
                  <a:pt x="8362" y="14119"/>
                  <a:pt x="8101" y="14166"/>
                  <a:pt x="8082" y="14187"/>
                </a:cubicBezTo>
                <a:cubicBezTo>
                  <a:pt x="8063" y="14208"/>
                  <a:pt x="8039" y="14384"/>
                  <a:pt x="8027" y="14579"/>
                </a:cubicBezTo>
                <a:cubicBezTo>
                  <a:pt x="8007" y="14925"/>
                  <a:pt x="8017" y="14938"/>
                  <a:pt x="8485" y="15145"/>
                </a:cubicBezTo>
                <a:cubicBezTo>
                  <a:pt x="8956" y="15354"/>
                  <a:pt x="8965" y="15365"/>
                  <a:pt x="9032" y="15837"/>
                </a:cubicBezTo>
                <a:cubicBezTo>
                  <a:pt x="9069" y="16100"/>
                  <a:pt x="9156" y="16575"/>
                  <a:pt x="9225" y="16891"/>
                </a:cubicBezTo>
                <a:lnTo>
                  <a:pt x="9350" y="17467"/>
                </a:lnTo>
                <a:lnTo>
                  <a:pt x="8950" y="17866"/>
                </a:lnTo>
                <a:cubicBezTo>
                  <a:pt x="8531" y="18285"/>
                  <a:pt x="8496" y="18478"/>
                  <a:pt x="8766" y="18886"/>
                </a:cubicBezTo>
                <a:cubicBezTo>
                  <a:pt x="8876" y="19052"/>
                  <a:pt x="8903" y="19050"/>
                  <a:pt x="9381" y="18849"/>
                </a:cubicBezTo>
                <a:lnTo>
                  <a:pt x="9879" y="18639"/>
                </a:lnTo>
                <a:lnTo>
                  <a:pt x="10342" y="19107"/>
                </a:lnTo>
                <a:cubicBezTo>
                  <a:pt x="10596" y="19365"/>
                  <a:pt x="10952" y="19699"/>
                  <a:pt x="11131" y="19848"/>
                </a:cubicBezTo>
                <a:cubicBezTo>
                  <a:pt x="11399" y="20073"/>
                  <a:pt x="11448" y="20166"/>
                  <a:pt x="11410" y="20376"/>
                </a:cubicBezTo>
                <a:cubicBezTo>
                  <a:pt x="11244" y="21302"/>
                  <a:pt x="11244" y="21303"/>
                  <a:pt x="11505" y="21416"/>
                </a:cubicBezTo>
                <a:cubicBezTo>
                  <a:pt x="11908" y="21591"/>
                  <a:pt x="12028" y="21560"/>
                  <a:pt x="12144" y="21251"/>
                </a:cubicBezTo>
                <a:cubicBezTo>
                  <a:pt x="12403" y="20561"/>
                  <a:pt x="12455" y="20535"/>
                  <a:pt x="13546" y="20542"/>
                </a:cubicBezTo>
                <a:lnTo>
                  <a:pt x="14537" y="20550"/>
                </a:lnTo>
                <a:lnTo>
                  <a:pt x="14735" y="20926"/>
                </a:lnTo>
                <a:cubicBezTo>
                  <a:pt x="14844" y="21133"/>
                  <a:pt x="14965" y="21360"/>
                  <a:pt x="15004" y="21431"/>
                </a:cubicBezTo>
                <a:cubicBezTo>
                  <a:pt x="15062" y="21536"/>
                  <a:pt x="15139" y="21538"/>
                  <a:pt x="15442" y="21438"/>
                </a:cubicBezTo>
                <a:cubicBezTo>
                  <a:pt x="15765" y="21332"/>
                  <a:pt x="15804" y="21290"/>
                  <a:pt x="15760" y="21094"/>
                </a:cubicBezTo>
                <a:cubicBezTo>
                  <a:pt x="15732" y="20972"/>
                  <a:pt x="15686" y="20685"/>
                  <a:pt x="15658" y="20459"/>
                </a:cubicBezTo>
                <a:cubicBezTo>
                  <a:pt x="15608" y="20056"/>
                  <a:pt x="15615" y="20041"/>
                  <a:pt x="15985" y="19774"/>
                </a:cubicBezTo>
                <a:cubicBezTo>
                  <a:pt x="16194" y="19625"/>
                  <a:pt x="16532" y="19308"/>
                  <a:pt x="16735" y="19071"/>
                </a:cubicBezTo>
                <a:lnTo>
                  <a:pt x="17104" y="18640"/>
                </a:lnTo>
                <a:lnTo>
                  <a:pt x="17635" y="18852"/>
                </a:lnTo>
                <a:cubicBezTo>
                  <a:pt x="18146" y="19057"/>
                  <a:pt x="18169" y="19059"/>
                  <a:pt x="18287" y="18889"/>
                </a:cubicBezTo>
                <a:cubicBezTo>
                  <a:pt x="18562" y="18498"/>
                  <a:pt x="18531" y="18326"/>
                  <a:pt x="18109" y="17887"/>
                </a:cubicBezTo>
                <a:lnTo>
                  <a:pt x="17706" y="17467"/>
                </a:lnTo>
                <a:lnTo>
                  <a:pt x="17840" y="16896"/>
                </a:lnTo>
                <a:cubicBezTo>
                  <a:pt x="17915" y="16581"/>
                  <a:pt x="17976" y="16179"/>
                  <a:pt x="17976" y="16002"/>
                </a:cubicBezTo>
                <a:cubicBezTo>
                  <a:pt x="17976" y="15520"/>
                  <a:pt x="18096" y="15356"/>
                  <a:pt x="18619" y="15122"/>
                </a:cubicBezTo>
                <a:cubicBezTo>
                  <a:pt x="19092" y="14910"/>
                  <a:pt x="19095" y="14908"/>
                  <a:pt x="19046" y="14558"/>
                </a:cubicBezTo>
                <a:cubicBezTo>
                  <a:pt x="19019" y="14365"/>
                  <a:pt x="18984" y="14191"/>
                  <a:pt x="18970" y="14172"/>
                </a:cubicBezTo>
                <a:cubicBezTo>
                  <a:pt x="18955" y="14153"/>
                  <a:pt x="18686" y="14114"/>
                  <a:pt x="18372" y="14087"/>
                </a:cubicBezTo>
                <a:lnTo>
                  <a:pt x="17801" y="14036"/>
                </a:lnTo>
                <a:lnTo>
                  <a:pt x="17571" y="13473"/>
                </a:lnTo>
                <a:cubicBezTo>
                  <a:pt x="17445" y="13163"/>
                  <a:pt x="17233" y="12748"/>
                  <a:pt x="17099" y="12551"/>
                </a:cubicBezTo>
                <a:lnTo>
                  <a:pt x="16856" y="12192"/>
                </a:lnTo>
                <a:lnTo>
                  <a:pt x="17129" y="11647"/>
                </a:lnTo>
                <a:cubicBezTo>
                  <a:pt x="17395" y="11114"/>
                  <a:pt x="17397" y="11095"/>
                  <a:pt x="17242" y="10905"/>
                </a:cubicBezTo>
                <a:cubicBezTo>
                  <a:pt x="16958" y="10560"/>
                  <a:pt x="16787" y="10570"/>
                  <a:pt x="16358" y="10957"/>
                </a:cubicBezTo>
                <a:cubicBezTo>
                  <a:pt x="15979" y="11299"/>
                  <a:pt x="15945" y="11312"/>
                  <a:pt x="15683" y="11195"/>
                </a:cubicBezTo>
                <a:cubicBezTo>
                  <a:pt x="15531" y="11127"/>
                  <a:pt x="15172" y="10986"/>
                  <a:pt x="14885" y="10881"/>
                </a:cubicBezTo>
                <a:cubicBezTo>
                  <a:pt x="14140" y="10608"/>
                  <a:pt x="14113" y="10585"/>
                  <a:pt x="14038" y="10170"/>
                </a:cubicBezTo>
                <a:cubicBezTo>
                  <a:pt x="13887" y="9327"/>
                  <a:pt x="13911" y="9363"/>
                  <a:pt x="13501" y="9363"/>
                </a:cubicBezTo>
                <a:lnTo>
                  <a:pt x="13122" y="936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4" name="IMG_7520.jpeg" descr="IMG_7520.jpeg"/>
          <p:cNvPicPr>
            <a:picLocks noChangeAspect="1"/>
          </p:cNvPicPr>
          <p:nvPr/>
        </p:nvPicPr>
        <p:blipFill>
          <a:blip r:embed="rId2"/>
          <a:srcRect l="8484" t="33251" r="75521" b="57525"/>
          <a:stretch>
            <a:fillRect/>
          </a:stretch>
        </p:blipFill>
        <p:spPr>
          <a:xfrm>
            <a:off x="16563108" y="10410441"/>
            <a:ext cx="5396893" cy="153730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١٧٤"/>
          <p:cNvSpPr/>
          <p:nvPr/>
        </p:nvSpPr>
        <p:spPr>
          <a:xfrm>
            <a:off x="-1" y="12265229"/>
            <a:ext cx="2417842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١٧٤</a:t>
            </a:r>
          </a:p>
        </p:txBody>
      </p:sp>
      <p:pic>
        <p:nvPicPr>
          <p:cNvPr id="246" name="IMG_7564.jpeg" descr="IMG_7564.jpeg"/>
          <p:cNvPicPr>
            <a:picLocks noChangeAspect="1"/>
          </p:cNvPicPr>
          <p:nvPr/>
        </p:nvPicPr>
        <p:blipFill>
          <a:blip r:embed="rId4"/>
          <a:srcRect l="51470" t="10893" r="2059" b="3895"/>
          <a:stretch>
            <a:fillRect/>
          </a:stretch>
        </p:blipFill>
        <p:spPr>
          <a:xfrm>
            <a:off x="11914041" y="3871743"/>
            <a:ext cx="2279463" cy="2263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9" h="21550" extrusionOk="0">
                <a:moveTo>
                  <a:pt x="10501" y="0"/>
                </a:moveTo>
                <a:cubicBezTo>
                  <a:pt x="8955" y="2"/>
                  <a:pt x="8675" y="32"/>
                  <a:pt x="7752" y="294"/>
                </a:cubicBezTo>
                <a:cubicBezTo>
                  <a:pt x="3243" y="1576"/>
                  <a:pt x="142" y="5629"/>
                  <a:pt x="5" y="10426"/>
                </a:cubicBezTo>
                <a:cubicBezTo>
                  <a:pt x="-48" y="12286"/>
                  <a:pt x="338" y="14069"/>
                  <a:pt x="1156" y="15743"/>
                </a:cubicBezTo>
                <a:cubicBezTo>
                  <a:pt x="1560" y="16570"/>
                  <a:pt x="2557" y="17978"/>
                  <a:pt x="3160" y="18570"/>
                </a:cubicBezTo>
                <a:cubicBezTo>
                  <a:pt x="4594" y="19975"/>
                  <a:pt x="6624" y="21050"/>
                  <a:pt x="8518" y="21412"/>
                </a:cubicBezTo>
                <a:cubicBezTo>
                  <a:pt x="9490" y="21597"/>
                  <a:pt x="11587" y="21596"/>
                  <a:pt x="12539" y="21408"/>
                </a:cubicBezTo>
                <a:cubicBezTo>
                  <a:pt x="16220" y="20682"/>
                  <a:pt x="19286" y="17945"/>
                  <a:pt x="20484" y="14315"/>
                </a:cubicBezTo>
                <a:cubicBezTo>
                  <a:pt x="21552" y="11078"/>
                  <a:pt x="21089" y="7462"/>
                  <a:pt x="19245" y="4629"/>
                </a:cubicBezTo>
                <a:cubicBezTo>
                  <a:pt x="18246" y="3093"/>
                  <a:pt x="16182" y="1386"/>
                  <a:pt x="14499" y="703"/>
                </a:cubicBezTo>
                <a:cubicBezTo>
                  <a:pt x="13107" y="137"/>
                  <a:pt x="12312" y="-3"/>
                  <a:pt x="1050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7" name="IMG_7564.jpeg" descr="IMG_7564.jpeg"/>
          <p:cNvPicPr>
            <a:picLocks noChangeAspect="1"/>
          </p:cNvPicPr>
          <p:nvPr/>
        </p:nvPicPr>
        <p:blipFill>
          <a:blip r:embed="rId4"/>
          <a:srcRect l="2141" t="10704" r="51413" b="3840"/>
          <a:stretch>
            <a:fillRect/>
          </a:stretch>
        </p:blipFill>
        <p:spPr>
          <a:xfrm>
            <a:off x="6136396" y="6462512"/>
            <a:ext cx="2278208" cy="2269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38" h="21422" extrusionOk="0">
                <a:moveTo>
                  <a:pt x="9764" y="2"/>
                </a:moveTo>
                <a:cubicBezTo>
                  <a:pt x="7845" y="43"/>
                  <a:pt x="6120" y="604"/>
                  <a:pt x="4535" y="1703"/>
                </a:cubicBezTo>
                <a:cubicBezTo>
                  <a:pt x="-304" y="5057"/>
                  <a:pt x="-1473" y="12239"/>
                  <a:pt x="2011" y="17207"/>
                </a:cubicBezTo>
                <a:cubicBezTo>
                  <a:pt x="3457" y="19268"/>
                  <a:pt x="5424" y="20614"/>
                  <a:pt x="7872" y="21211"/>
                </a:cubicBezTo>
                <a:cubicBezTo>
                  <a:pt x="9450" y="21596"/>
                  <a:pt x="11907" y="21439"/>
                  <a:pt x="13395" y="20855"/>
                </a:cubicBezTo>
                <a:cubicBezTo>
                  <a:pt x="16579" y="19606"/>
                  <a:pt x="18889" y="16879"/>
                  <a:pt x="19769" y="13337"/>
                </a:cubicBezTo>
                <a:cubicBezTo>
                  <a:pt x="20066" y="12142"/>
                  <a:pt x="20127" y="10023"/>
                  <a:pt x="19901" y="8779"/>
                </a:cubicBezTo>
                <a:cubicBezTo>
                  <a:pt x="18999" y="3797"/>
                  <a:pt x="15252" y="270"/>
                  <a:pt x="10599" y="17"/>
                </a:cubicBezTo>
                <a:cubicBezTo>
                  <a:pt x="10316" y="2"/>
                  <a:pt x="10039" y="-4"/>
                  <a:pt x="9764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8" name="IMG_7565.jpeg" descr="IMG_7565.jpeg"/>
          <p:cNvPicPr>
            <a:picLocks noChangeAspect="1"/>
          </p:cNvPicPr>
          <p:nvPr/>
        </p:nvPicPr>
        <p:blipFill>
          <a:blip r:embed="rId5"/>
          <a:srcRect l="6059" t="12139" r="55350" b="10897"/>
          <a:stretch>
            <a:fillRect/>
          </a:stretch>
        </p:blipFill>
        <p:spPr>
          <a:xfrm>
            <a:off x="13670130" y="8456722"/>
            <a:ext cx="2613955" cy="2606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0" h="21486" extrusionOk="0">
                <a:moveTo>
                  <a:pt x="10492" y="0"/>
                </a:moveTo>
                <a:cubicBezTo>
                  <a:pt x="9514" y="1"/>
                  <a:pt x="8532" y="85"/>
                  <a:pt x="7890" y="259"/>
                </a:cubicBezTo>
                <a:cubicBezTo>
                  <a:pt x="6738" y="570"/>
                  <a:pt x="5033" y="1388"/>
                  <a:pt x="4184" y="2035"/>
                </a:cubicBezTo>
                <a:cubicBezTo>
                  <a:pt x="3427" y="2613"/>
                  <a:pt x="2289" y="3798"/>
                  <a:pt x="1790" y="4528"/>
                </a:cubicBezTo>
                <a:cubicBezTo>
                  <a:pt x="1261" y="5301"/>
                  <a:pt x="541" y="6911"/>
                  <a:pt x="268" y="7930"/>
                </a:cubicBezTo>
                <a:cubicBezTo>
                  <a:pt x="-90" y="9268"/>
                  <a:pt x="-90" y="11774"/>
                  <a:pt x="268" y="13135"/>
                </a:cubicBezTo>
                <a:cubicBezTo>
                  <a:pt x="468" y="13895"/>
                  <a:pt x="490" y="14116"/>
                  <a:pt x="385" y="14244"/>
                </a:cubicBezTo>
                <a:cubicBezTo>
                  <a:pt x="287" y="14362"/>
                  <a:pt x="282" y="14466"/>
                  <a:pt x="369" y="14643"/>
                </a:cubicBezTo>
                <a:cubicBezTo>
                  <a:pt x="433" y="14774"/>
                  <a:pt x="585" y="15099"/>
                  <a:pt x="706" y="15366"/>
                </a:cubicBezTo>
                <a:cubicBezTo>
                  <a:pt x="1645" y="17426"/>
                  <a:pt x="3439" y="19267"/>
                  <a:pt x="5525" y="20315"/>
                </a:cubicBezTo>
                <a:cubicBezTo>
                  <a:pt x="6494" y="20803"/>
                  <a:pt x="7148" y="21027"/>
                  <a:pt x="8403" y="21303"/>
                </a:cubicBezTo>
                <a:cubicBezTo>
                  <a:pt x="9751" y="21600"/>
                  <a:pt x="11829" y="21530"/>
                  <a:pt x="13302" y="21137"/>
                </a:cubicBezTo>
                <a:cubicBezTo>
                  <a:pt x="14482" y="20822"/>
                  <a:pt x="16054" y="20094"/>
                  <a:pt x="16855" y="19494"/>
                </a:cubicBezTo>
                <a:cubicBezTo>
                  <a:pt x="17578" y="18953"/>
                  <a:pt x="18641" y="17905"/>
                  <a:pt x="19198" y="17185"/>
                </a:cubicBezTo>
                <a:cubicBezTo>
                  <a:pt x="20626" y="15336"/>
                  <a:pt x="21510" y="12358"/>
                  <a:pt x="21352" y="9922"/>
                </a:cubicBezTo>
                <a:cubicBezTo>
                  <a:pt x="21263" y="8557"/>
                  <a:pt x="20758" y="6678"/>
                  <a:pt x="20171" y="5529"/>
                </a:cubicBezTo>
                <a:cubicBezTo>
                  <a:pt x="19245" y="3718"/>
                  <a:pt x="17685" y="2016"/>
                  <a:pt x="16193" y="1194"/>
                </a:cubicBezTo>
                <a:cubicBezTo>
                  <a:pt x="15898" y="1032"/>
                  <a:pt x="15609" y="860"/>
                  <a:pt x="15551" y="812"/>
                </a:cubicBezTo>
                <a:cubicBezTo>
                  <a:pt x="15372" y="666"/>
                  <a:pt x="13984" y="168"/>
                  <a:pt x="14048" y="272"/>
                </a:cubicBezTo>
                <a:cubicBezTo>
                  <a:pt x="14178" y="483"/>
                  <a:pt x="13876" y="480"/>
                  <a:pt x="13072" y="259"/>
                </a:cubicBezTo>
                <a:cubicBezTo>
                  <a:pt x="12443" y="86"/>
                  <a:pt x="11470" y="0"/>
                  <a:pt x="10492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nimBg="1" advAuto="0"/>
      <p:bldP spid="240" grpId="0" animBg="1" advAuto="0"/>
      <p:bldP spid="241" grpId="0" animBg="1" advAuto="0"/>
      <p:bldP spid="244" grpId="0" animBg="1" advAuto="0"/>
      <p:bldP spid="246" grpId="0" animBg="1" advAuto="0"/>
      <p:bldP spid="247" grpId="0" animBg="1" advAuto="0"/>
      <p:bldP spid="24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قوانين الفكر الاساسية"/>
          <p:cNvSpPr/>
          <p:nvPr/>
        </p:nvSpPr>
        <p:spPr>
          <a:xfrm>
            <a:off x="-770190" y="1072370"/>
            <a:ext cx="25368463" cy="1284156"/>
          </a:xfrm>
          <a:prstGeom prst="roundRect">
            <a:avLst>
              <a:gd name="adj" fmla="val 50000"/>
            </a:avLst>
          </a:prstGeom>
          <a:solidFill>
            <a:srgbClr val="59971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قوانين الفكر الاساسية </a:t>
            </a:r>
          </a:p>
        </p:txBody>
      </p:sp>
      <p:pic>
        <p:nvPicPr>
          <p:cNvPr id="251" name="IMG_7553.jpeg" descr="IMG_7553.jpeg"/>
          <p:cNvPicPr>
            <a:picLocks noChangeAspect="1"/>
          </p:cNvPicPr>
          <p:nvPr/>
        </p:nvPicPr>
        <p:blipFill>
          <a:blip r:embed="rId2"/>
          <a:srcRect l="9633" t="6835" r="5648" b="4806"/>
          <a:stretch>
            <a:fillRect/>
          </a:stretch>
        </p:blipFill>
        <p:spPr>
          <a:xfrm>
            <a:off x="2624756" y="4681990"/>
            <a:ext cx="8711437" cy="8076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7" h="21522" extrusionOk="0">
                <a:moveTo>
                  <a:pt x="5773" y="1"/>
                </a:moveTo>
                <a:cubicBezTo>
                  <a:pt x="5736" y="4"/>
                  <a:pt x="5719" y="20"/>
                  <a:pt x="5738" y="53"/>
                </a:cubicBezTo>
                <a:cubicBezTo>
                  <a:pt x="5767" y="105"/>
                  <a:pt x="5657" y="355"/>
                  <a:pt x="5494" y="608"/>
                </a:cubicBezTo>
                <a:cubicBezTo>
                  <a:pt x="5078" y="1252"/>
                  <a:pt x="4776" y="1944"/>
                  <a:pt x="4622" y="2609"/>
                </a:cubicBezTo>
                <a:cubicBezTo>
                  <a:pt x="4463" y="3294"/>
                  <a:pt x="4352" y="4323"/>
                  <a:pt x="4424" y="4451"/>
                </a:cubicBezTo>
                <a:cubicBezTo>
                  <a:pt x="4452" y="4501"/>
                  <a:pt x="4569" y="4523"/>
                  <a:pt x="4683" y="4499"/>
                </a:cubicBezTo>
                <a:cubicBezTo>
                  <a:pt x="4873" y="4459"/>
                  <a:pt x="4895" y="4396"/>
                  <a:pt x="4944" y="3769"/>
                </a:cubicBezTo>
                <a:cubicBezTo>
                  <a:pt x="4973" y="3392"/>
                  <a:pt x="5082" y="2808"/>
                  <a:pt x="5185" y="2474"/>
                </a:cubicBezTo>
                <a:cubicBezTo>
                  <a:pt x="5395" y="1794"/>
                  <a:pt x="6041" y="672"/>
                  <a:pt x="6203" y="709"/>
                </a:cubicBezTo>
                <a:cubicBezTo>
                  <a:pt x="6317" y="735"/>
                  <a:pt x="6345" y="366"/>
                  <a:pt x="6241" y="196"/>
                </a:cubicBezTo>
                <a:cubicBezTo>
                  <a:pt x="6180" y="95"/>
                  <a:pt x="5885" y="-9"/>
                  <a:pt x="5773" y="1"/>
                </a:cubicBezTo>
                <a:close/>
                <a:moveTo>
                  <a:pt x="9118" y="83"/>
                </a:moveTo>
                <a:cubicBezTo>
                  <a:pt x="9047" y="80"/>
                  <a:pt x="8953" y="87"/>
                  <a:pt x="8852" y="106"/>
                </a:cubicBezTo>
                <a:lnTo>
                  <a:pt x="8485" y="175"/>
                </a:lnTo>
                <a:lnTo>
                  <a:pt x="8485" y="832"/>
                </a:lnTo>
                <a:lnTo>
                  <a:pt x="8485" y="1490"/>
                </a:lnTo>
                <a:lnTo>
                  <a:pt x="7869" y="2179"/>
                </a:lnTo>
                <a:lnTo>
                  <a:pt x="7253" y="2867"/>
                </a:lnTo>
                <a:lnTo>
                  <a:pt x="6699" y="2819"/>
                </a:lnTo>
                <a:lnTo>
                  <a:pt x="6146" y="2770"/>
                </a:lnTo>
                <a:lnTo>
                  <a:pt x="6086" y="3163"/>
                </a:lnTo>
                <a:cubicBezTo>
                  <a:pt x="6037" y="3480"/>
                  <a:pt x="6055" y="3576"/>
                  <a:pt x="6176" y="3655"/>
                </a:cubicBezTo>
                <a:cubicBezTo>
                  <a:pt x="7038" y="4221"/>
                  <a:pt x="7065" y="4251"/>
                  <a:pt x="7126" y="4678"/>
                </a:cubicBezTo>
                <a:cubicBezTo>
                  <a:pt x="7158" y="4908"/>
                  <a:pt x="7247" y="5275"/>
                  <a:pt x="7322" y="5494"/>
                </a:cubicBezTo>
                <a:cubicBezTo>
                  <a:pt x="7458" y="5892"/>
                  <a:pt x="7457" y="5895"/>
                  <a:pt x="7142" y="6515"/>
                </a:cubicBezTo>
                <a:lnTo>
                  <a:pt x="6827" y="7137"/>
                </a:lnTo>
                <a:lnTo>
                  <a:pt x="7101" y="7391"/>
                </a:lnTo>
                <a:cubicBezTo>
                  <a:pt x="7364" y="7635"/>
                  <a:pt x="7383" y="7639"/>
                  <a:pt x="7596" y="7485"/>
                </a:cubicBezTo>
                <a:cubicBezTo>
                  <a:pt x="8344" y="6945"/>
                  <a:pt x="8366" y="6937"/>
                  <a:pt x="8766" y="7104"/>
                </a:cubicBezTo>
                <a:cubicBezTo>
                  <a:pt x="8971" y="7189"/>
                  <a:pt x="9315" y="7290"/>
                  <a:pt x="9530" y="7329"/>
                </a:cubicBezTo>
                <a:cubicBezTo>
                  <a:pt x="9903" y="7397"/>
                  <a:pt x="9936" y="7431"/>
                  <a:pt x="10213" y="8005"/>
                </a:cubicBezTo>
                <a:cubicBezTo>
                  <a:pt x="10421" y="8437"/>
                  <a:pt x="10542" y="8595"/>
                  <a:pt x="10635" y="8555"/>
                </a:cubicBezTo>
                <a:cubicBezTo>
                  <a:pt x="10707" y="8525"/>
                  <a:pt x="10860" y="8474"/>
                  <a:pt x="10975" y="8442"/>
                </a:cubicBezTo>
                <a:cubicBezTo>
                  <a:pt x="11170" y="8388"/>
                  <a:pt x="11185" y="8339"/>
                  <a:pt x="11185" y="7761"/>
                </a:cubicBezTo>
                <a:lnTo>
                  <a:pt x="11185" y="7138"/>
                </a:lnTo>
                <a:lnTo>
                  <a:pt x="11785" y="6477"/>
                </a:lnTo>
                <a:lnTo>
                  <a:pt x="12385" y="5815"/>
                </a:lnTo>
                <a:lnTo>
                  <a:pt x="12946" y="5815"/>
                </a:lnTo>
                <a:lnTo>
                  <a:pt x="13508" y="5815"/>
                </a:lnTo>
                <a:lnTo>
                  <a:pt x="13628" y="5415"/>
                </a:lnTo>
                <a:cubicBezTo>
                  <a:pt x="13700" y="5173"/>
                  <a:pt x="13714" y="5002"/>
                  <a:pt x="13663" y="4982"/>
                </a:cubicBezTo>
                <a:cubicBezTo>
                  <a:pt x="13617" y="4965"/>
                  <a:pt x="13374" y="4821"/>
                  <a:pt x="13123" y="4663"/>
                </a:cubicBezTo>
                <a:cubicBezTo>
                  <a:pt x="12791" y="4453"/>
                  <a:pt x="12655" y="4304"/>
                  <a:pt x="12621" y="4112"/>
                </a:cubicBezTo>
                <a:cubicBezTo>
                  <a:pt x="12595" y="3968"/>
                  <a:pt x="12500" y="3582"/>
                  <a:pt x="12411" y="3256"/>
                </a:cubicBezTo>
                <a:lnTo>
                  <a:pt x="12250" y="2664"/>
                </a:lnTo>
                <a:lnTo>
                  <a:pt x="12544" y="2125"/>
                </a:lnTo>
                <a:cubicBezTo>
                  <a:pt x="12706" y="1828"/>
                  <a:pt x="12839" y="1554"/>
                  <a:pt x="12839" y="1513"/>
                </a:cubicBezTo>
                <a:cubicBezTo>
                  <a:pt x="12839" y="1473"/>
                  <a:pt x="12731" y="1326"/>
                  <a:pt x="12599" y="1188"/>
                </a:cubicBezTo>
                <a:lnTo>
                  <a:pt x="12360" y="936"/>
                </a:lnTo>
                <a:lnTo>
                  <a:pt x="11849" y="1281"/>
                </a:lnTo>
                <a:lnTo>
                  <a:pt x="11337" y="1626"/>
                </a:lnTo>
                <a:lnTo>
                  <a:pt x="10935" y="1469"/>
                </a:lnTo>
                <a:cubicBezTo>
                  <a:pt x="10713" y="1383"/>
                  <a:pt x="10362" y="1284"/>
                  <a:pt x="10156" y="1249"/>
                </a:cubicBezTo>
                <a:cubicBezTo>
                  <a:pt x="9818" y="1192"/>
                  <a:pt x="9756" y="1138"/>
                  <a:pt x="9526" y="696"/>
                </a:cubicBezTo>
                <a:cubicBezTo>
                  <a:pt x="9385" y="426"/>
                  <a:pt x="9258" y="168"/>
                  <a:pt x="9244" y="122"/>
                </a:cubicBezTo>
                <a:cubicBezTo>
                  <a:pt x="9237" y="99"/>
                  <a:pt x="9189" y="85"/>
                  <a:pt x="9118" y="83"/>
                </a:cubicBezTo>
                <a:close/>
                <a:moveTo>
                  <a:pt x="2942" y="5205"/>
                </a:moveTo>
                <a:cubicBezTo>
                  <a:pt x="2857" y="5191"/>
                  <a:pt x="2732" y="5252"/>
                  <a:pt x="2530" y="5383"/>
                </a:cubicBezTo>
                <a:cubicBezTo>
                  <a:pt x="1949" y="5758"/>
                  <a:pt x="1272" y="6460"/>
                  <a:pt x="941" y="7030"/>
                </a:cubicBezTo>
                <a:cubicBezTo>
                  <a:pt x="530" y="7737"/>
                  <a:pt x="213" y="8852"/>
                  <a:pt x="152" y="9807"/>
                </a:cubicBezTo>
                <a:cubicBezTo>
                  <a:pt x="123" y="10253"/>
                  <a:pt x="61" y="10644"/>
                  <a:pt x="14" y="10676"/>
                </a:cubicBezTo>
                <a:cubicBezTo>
                  <a:pt x="-33" y="10708"/>
                  <a:pt x="41" y="10788"/>
                  <a:pt x="180" y="10855"/>
                </a:cubicBezTo>
                <a:cubicBezTo>
                  <a:pt x="318" y="10923"/>
                  <a:pt x="440" y="10981"/>
                  <a:pt x="450" y="10986"/>
                </a:cubicBezTo>
                <a:cubicBezTo>
                  <a:pt x="460" y="10990"/>
                  <a:pt x="566" y="10876"/>
                  <a:pt x="687" y="10733"/>
                </a:cubicBezTo>
                <a:cubicBezTo>
                  <a:pt x="870" y="10515"/>
                  <a:pt x="885" y="10459"/>
                  <a:pt x="777" y="10392"/>
                </a:cubicBezTo>
                <a:cubicBezTo>
                  <a:pt x="484" y="10212"/>
                  <a:pt x="681" y="8801"/>
                  <a:pt x="1137" y="7810"/>
                </a:cubicBezTo>
                <a:cubicBezTo>
                  <a:pt x="1414" y="7206"/>
                  <a:pt x="2291" y="6187"/>
                  <a:pt x="2778" y="5903"/>
                </a:cubicBezTo>
                <a:cubicBezTo>
                  <a:pt x="3096" y="5717"/>
                  <a:pt x="3162" y="5636"/>
                  <a:pt x="3120" y="5481"/>
                </a:cubicBezTo>
                <a:cubicBezTo>
                  <a:pt x="3073" y="5308"/>
                  <a:pt x="3027" y="5219"/>
                  <a:pt x="2942" y="5205"/>
                </a:cubicBezTo>
                <a:close/>
                <a:moveTo>
                  <a:pt x="5450" y="6400"/>
                </a:moveTo>
                <a:cubicBezTo>
                  <a:pt x="5398" y="6397"/>
                  <a:pt x="5331" y="6402"/>
                  <a:pt x="5241" y="6409"/>
                </a:cubicBezTo>
                <a:lnTo>
                  <a:pt x="4880" y="6439"/>
                </a:lnTo>
                <a:lnTo>
                  <a:pt x="4745" y="7061"/>
                </a:lnTo>
                <a:cubicBezTo>
                  <a:pt x="4618" y="7648"/>
                  <a:pt x="4588" y="7696"/>
                  <a:pt x="4218" y="7912"/>
                </a:cubicBezTo>
                <a:cubicBezTo>
                  <a:pt x="4003" y="8038"/>
                  <a:pt x="3677" y="8252"/>
                  <a:pt x="3494" y="8387"/>
                </a:cubicBezTo>
                <a:lnTo>
                  <a:pt x="3160" y="8632"/>
                </a:lnTo>
                <a:lnTo>
                  <a:pt x="2608" y="8471"/>
                </a:lnTo>
                <a:cubicBezTo>
                  <a:pt x="2305" y="8381"/>
                  <a:pt x="2037" y="8309"/>
                  <a:pt x="2012" y="8309"/>
                </a:cubicBezTo>
                <a:cubicBezTo>
                  <a:pt x="1988" y="8309"/>
                  <a:pt x="1880" y="8466"/>
                  <a:pt x="1772" y="8659"/>
                </a:cubicBezTo>
                <a:lnTo>
                  <a:pt x="1576" y="9009"/>
                </a:lnTo>
                <a:lnTo>
                  <a:pt x="2044" y="9462"/>
                </a:lnTo>
                <a:lnTo>
                  <a:pt x="2513" y="9914"/>
                </a:lnTo>
                <a:lnTo>
                  <a:pt x="2489" y="10814"/>
                </a:lnTo>
                <a:lnTo>
                  <a:pt x="2465" y="11713"/>
                </a:lnTo>
                <a:lnTo>
                  <a:pt x="2042" y="12192"/>
                </a:lnTo>
                <a:lnTo>
                  <a:pt x="1619" y="12672"/>
                </a:lnTo>
                <a:lnTo>
                  <a:pt x="1793" y="13041"/>
                </a:lnTo>
                <a:cubicBezTo>
                  <a:pt x="1982" y="13440"/>
                  <a:pt x="1942" y="13434"/>
                  <a:pt x="2743" y="13162"/>
                </a:cubicBezTo>
                <a:lnTo>
                  <a:pt x="3140" y="13028"/>
                </a:lnTo>
                <a:lnTo>
                  <a:pt x="3644" y="13401"/>
                </a:lnTo>
                <a:cubicBezTo>
                  <a:pt x="3922" y="13607"/>
                  <a:pt x="4198" y="13775"/>
                  <a:pt x="4258" y="13775"/>
                </a:cubicBezTo>
                <a:cubicBezTo>
                  <a:pt x="4421" y="13775"/>
                  <a:pt x="4634" y="14075"/>
                  <a:pt x="4699" y="14399"/>
                </a:cubicBezTo>
                <a:cubicBezTo>
                  <a:pt x="4731" y="14557"/>
                  <a:pt x="4796" y="14826"/>
                  <a:pt x="4843" y="14997"/>
                </a:cubicBezTo>
                <a:cubicBezTo>
                  <a:pt x="4921" y="15279"/>
                  <a:pt x="4961" y="15309"/>
                  <a:pt x="5266" y="15309"/>
                </a:cubicBezTo>
                <a:cubicBezTo>
                  <a:pt x="5582" y="15309"/>
                  <a:pt x="5610" y="15286"/>
                  <a:pt x="5695" y="14950"/>
                </a:cubicBezTo>
                <a:cubicBezTo>
                  <a:pt x="5744" y="14752"/>
                  <a:pt x="5786" y="14523"/>
                  <a:pt x="5786" y="14443"/>
                </a:cubicBezTo>
                <a:cubicBezTo>
                  <a:pt x="5787" y="14177"/>
                  <a:pt x="6046" y="13881"/>
                  <a:pt x="6495" y="13633"/>
                </a:cubicBezTo>
                <a:cubicBezTo>
                  <a:pt x="6738" y="13498"/>
                  <a:pt x="7031" y="13307"/>
                  <a:pt x="7146" y="13208"/>
                </a:cubicBezTo>
                <a:cubicBezTo>
                  <a:pt x="7351" y="13030"/>
                  <a:pt x="7365" y="13031"/>
                  <a:pt x="7936" y="13219"/>
                </a:cubicBezTo>
                <a:cubicBezTo>
                  <a:pt x="8501" y="13406"/>
                  <a:pt x="8521" y="13406"/>
                  <a:pt x="8636" y="13233"/>
                </a:cubicBezTo>
                <a:cubicBezTo>
                  <a:pt x="8917" y="12809"/>
                  <a:pt x="8881" y="12618"/>
                  <a:pt x="8441" y="12197"/>
                </a:cubicBezTo>
                <a:lnTo>
                  <a:pt x="8022" y="11797"/>
                </a:lnTo>
                <a:lnTo>
                  <a:pt x="8015" y="10855"/>
                </a:lnTo>
                <a:lnTo>
                  <a:pt x="8006" y="9913"/>
                </a:lnTo>
                <a:lnTo>
                  <a:pt x="8429" y="9494"/>
                </a:lnTo>
                <a:cubicBezTo>
                  <a:pt x="8874" y="9054"/>
                  <a:pt x="8909" y="8878"/>
                  <a:pt x="8633" y="8462"/>
                </a:cubicBezTo>
                <a:cubicBezTo>
                  <a:pt x="8514" y="8283"/>
                  <a:pt x="8501" y="8283"/>
                  <a:pt x="7945" y="8471"/>
                </a:cubicBezTo>
                <a:lnTo>
                  <a:pt x="7378" y="8662"/>
                </a:lnTo>
                <a:lnTo>
                  <a:pt x="7132" y="8461"/>
                </a:lnTo>
                <a:cubicBezTo>
                  <a:pt x="6997" y="8351"/>
                  <a:pt x="6671" y="8132"/>
                  <a:pt x="6407" y="7973"/>
                </a:cubicBezTo>
                <a:cubicBezTo>
                  <a:pt x="5918" y="7680"/>
                  <a:pt x="5898" y="7648"/>
                  <a:pt x="5698" y="6793"/>
                </a:cubicBezTo>
                <a:cubicBezTo>
                  <a:pt x="5627" y="6485"/>
                  <a:pt x="5607" y="6407"/>
                  <a:pt x="5450" y="6400"/>
                </a:cubicBezTo>
                <a:close/>
                <a:moveTo>
                  <a:pt x="13622" y="7801"/>
                </a:moveTo>
                <a:lnTo>
                  <a:pt x="13622" y="8044"/>
                </a:lnTo>
                <a:cubicBezTo>
                  <a:pt x="13622" y="8353"/>
                  <a:pt x="13750" y="8404"/>
                  <a:pt x="14522" y="8406"/>
                </a:cubicBezTo>
                <a:cubicBezTo>
                  <a:pt x="15352" y="8408"/>
                  <a:pt x="16128" y="8619"/>
                  <a:pt x="16975" y="9074"/>
                </a:cubicBezTo>
                <a:cubicBezTo>
                  <a:pt x="20132" y="10773"/>
                  <a:pt x="21464" y="14865"/>
                  <a:pt x="19986" y="18330"/>
                </a:cubicBezTo>
                <a:cubicBezTo>
                  <a:pt x="19633" y="19157"/>
                  <a:pt x="18978" y="20145"/>
                  <a:pt x="18843" y="20054"/>
                </a:cubicBezTo>
                <a:cubicBezTo>
                  <a:pt x="18746" y="19988"/>
                  <a:pt x="18733" y="20389"/>
                  <a:pt x="18827" y="20549"/>
                </a:cubicBezTo>
                <a:cubicBezTo>
                  <a:pt x="18862" y="20608"/>
                  <a:pt x="18968" y="20679"/>
                  <a:pt x="19064" y="20705"/>
                </a:cubicBezTo>
                <a:cubicBezTo>
                  <a:pt x="19353" y="20785"/>
                  <a:pt x="19378" y="20780"/>
                  <a:pt x="19351" y="20651"/>
                </a:cubicBezTo>
                <a:cubicBezTo>
                  <a:pt x="19337" y="20583"/>
                  <a:pt x="19446" y="20357"/>
                  <a:pt x="19594" y="20148"/>
                </a:cubicBezTo>
                <a:cubicBezTo>
                  <a:pt x="21267" y="17775"/>
                  <a:pt x="21567" y="14650"/>
                  <a:pt x="20376" y="12007"/>
                </a:cubicBezTo>
                <a:cubicBezTo>
                  <a:pt x="19688" y="10479"/>
                  <a:pt x="18788" y="9461"/>
                  <a:pt x="17460" y="8704"/>
                </a:cubicBezTo>
                <a:cubicBezTo>
                  <a:pt x="16470" y="8140"/>
                  <a:pt x="15731" y="7920"/>
                  <a:pt x="14602" y="7856"/>
                </a:cubicBezTo>
                <a:lnTo>
                  <a:pt x="13622" y="7801"/>
                </a:lnTo>
                <a:close/>
                <a:moveTo>
                  <a:pt x="13122" y="9363"/>
                </a:moveTo>
                <a:lnTo>
                  <a:pt x="13063" y="9859"/>
                </a:lnTo>
                <a:cubicBezTo>
                  <a:pt x="12981" y="10534"/>
                  <a:pt x="12897" y="10673"/>
                  <a:pt x="12520" y="10751"/>
                </a:cubicBezTo>
                <a:cubicBezTo>
                  <a:pt x="12341" y="10788"/>
                  <a:pt x="11948" y="10926"/>
                  <a:pt x="11646" y="11060"/>
                </a:cubicBezTo>
                <a:cubicBezTo>
                  <a:pt x="11042" y="11326"/>
                  <a:pt x="11095" y="11339"/>
                  <a:pt x="10466" y="10784"/>
                </a:cubicBezTo>
                <a:lnTo>
                  <a:pt x="10226" y="10573"/>
                </a:lnTo>
                <a:lnTo>
                  <a:pt x="9987" y="10770"/>
                </a:lnTo>
                <a:cubicBezTo>
                  <a:pt x="9666" y="11034"/>
                  <a:pt x="9653" y="11196"/>
                  <a:pt x="9917" y="11656"/>
                </a:cubicBezTo>
                <a:cubicBezTo>
                  <a:pt x="10189" y="12130"/>
                  <a:pt x="10190" y="12181"/>
                  <a:pt x="9944" y="12560"/>
                </a:cubicBezTo>
                <a:cubicBezTo>
                  <a:pt x="9836" y="12726"/>
                  <a:pt x="9627" y="13121"/>
                  <a:pt x="9480" y="13438"/>
                </a:cubicBezTo>
                <a:lnTo>
                  <a:pt x="9210" y="14015"/>
                </a:lnTo>
                <a:lnTo>
                  <a:pt x="8664" y="14082"/>
                </a:lnTo>
                <a:cubicBezTo>
                  <a:pt x="8362" y="14119"/>
                  <a:pt x="8101" y="14166"/>
                  <a:pt x="8082" y="14187"/>
                </a:cubicBezTo>
                <a:cubicBezTo>
                  <a:pt x="8063" y="14208"/>
                  <a:pt x="8039" y="14384"/>
                  <a:pt x="8027" y="14579"/>
                </a:cubicBezTo>
                <a:cubicBezTo>
                  <a:pt x="8007" y="14925"/>
                  <a:pt x="8017" y="14938"/>
                  <a:pt x="8485" y="15145"/>
                </a:cubicBezTo>
                <a:cubicBezTo>
                  <a:pt x="8956" y="15354"/>
                  <a:pt x="8965" y="15365"/>
                  <a:pt x="9032" y="15837"/>
                </a:cubicBezTo>
                <a:cubicBezTo>
                  <a:pt x="9069" y="16100"/>
                  <a:pt x="9156" y="16575"/>
                  <a:pt x="9225" y="16891"/>
                </a:cubicBezTo>
                <a:lnTo>
                  <a:pt x="9350" y="17467"/>
                </a:lnTo>
                <a:lnTo>
                  <a:pt x="8950" y="17866"/>
                </a:lnTo>
                <a:cubicBezTo>
                  <a:pt x="8531" y="18285"/>
                  <a:pt x="8496" y="18478"/>
                  <a:pt x="8766" y="18886"/>
                </a:cubicBezTo>
                <a:cubicBezTo>
                  <a:pt x="8876" y="19052"/>
                  <a:pt x="8903" y="19050"/>
                  <a:pt x="9381" y="18849"/>
                </a:cubicBezTo>
                <a:lnTo>
                  <a:pt x="9879" y="18639"/>
                </a:lnTo>
                <a:lnTo>
                  <a:pt x="10342" y="19107"/>
                </a:lnTo>
                <a:cubicBezTo>
                  <a:pt x="10596" y="19365"/>
                  <a:pt x="10952" y="19699"/>
                  <a:pt x="11131" y="19848"/>
                </a:cubicBezTo>
                <a:cubicBezTo>
                  <a:pt x="11399" y="20073"/>
                  <a:pt x="11448" y="20166"/>
                  <a:pt x="11410" y="20376"/>
                </a:cubicBezTo>
                <a:cubicBezTo>
                  <a:pt x="11244" y="21302"/>
                  <a:pt x="11244" y="21303"/>
                  <a:pt x="11505" y="21416"/>
                </a:cubicBezTo>
                <a:cubicBezTo>
                  <a:pt x="11908" y="21591"/>
                  <a:pt x="12028" y="21560"/>
                  <a:pt x="12144" y="21251"/>
                </a:cubicBezTo>
                <a:cubicBezTo>
                  <a:pt x="12403" y="20561"/>
                  <a:pt x="12455" y="20535"/>
                  <a:pt x="13546" y="20542"/>
                </a:cubicBezTo>
                <a:lnTo>
                  <a:pt x="14537" y="20550"/>
                </a:lnTo>
                <a:lnTo>
                  <a:pt x="14735" y="20926"/>
                </a:lnTo>
                <a:cubicBezTo>
                  <a:pt x="14844" y="21133"/>
                  <a:pt x="14965" y="21360"/>
                  <a:pt x="15004" y="21431"/>
                </a:cubicBezTo>
                <a:cubicBezTo>
                  <a:pt x="15062" y="21536"/>
                  <a:pt x="15139" y="21538"/>
                  <a:pt x="15442" y="21438"/>
                </a:cubicBezTo>
                <a:cubicBezTo>
                  <a:pt x="15765" y="21332"/>
                  <a:pt x="15804" y="21290"/>
                  <a:pt x="15760" y="21094"/>
                </a:cubicBezTo>
                <a:cubicBezTo>
                  <a:pt x="15732" y="20972"/>
                  <a:pt x="15686" y="20685"/>
                  <a:pt x="15658" y="20459"/>
                </a:cubicBezTo>
                <a:cubicBezTo>
                  <a:pt x="15608" y="20056"/>
                  <a:pt x="15615" y="20041"/>
                  <a:pt x="15985" y="19774"/>
                </a:cubicBezTo>
                <a:cubicBezTo>
                  <a:pt x="16194" y="19625"/>
                  <a:pt x="16532" y="19308"/>
                  <a:pt x="16735" y="19071"/>
                </a:cubicBezTo>
                <a:lnTo>
                  <a:pt x="17104" y="18640"/>
                </a:lnTo>
                <a:lnTo>
                  <a:pt x="17635" y="18852"/>
                </a:lnTo>
                <a:cubicBezTo>
                  <a:pt x="18146" y="19057"/>
                  <a:pt x="18169" y="19059"/>
                  <a:pt x="18287" y="18889"/>
                </a:cubicBezTo>
                <a:cubicBezTo>
                  <a:pt x="18562" y="18498"/>
                  <a:pt x="18531" y="18326"/>
                  <a:pt x="18109" y="17887"/>
                </a:cubicBezTo>
                <a:lnTo>
                  <a:pt x="17706" y="17467"/>
                </a:lnTo>
                <a:lnTo>
                  <a:pt x="17840" y="16896"/>
                </a:lnTo>
                <a:cubicBezTo>
                  <a:pt x="17915" y="16581"/>
                  <a:pt x="17976" y="16179"/>
                  <a:pt x="17976" y="16002"/>
                </a:cubicBezTo>
                <a:cubicBezTo>
                  <a:pt x="17976" y="15520"/>
                  <a:pt x="18096" y="15356"/>
                  <a:pt x="18619" y="15122"/>
                </a:cubicBezTo>
                <a:cubicBezTo>
                  <a:pt x="19092" y="14910"/>
                  <a:pt x="19095" y="14908"/>
                  <a:pt x="19046" y="14558"/>
                </a:cubicBezTo>
                <a:cubicBezTo>
                  <a:pt x="19019" y="14365"/>
                  <a:pt x="18984" y="14191"/>
                  <a:pt x="18970" y="14172"/>
                </a:cubicBezTo>
                <a:cubicBezTo>
                  <a:pt x="18955" y="14153"/>
                  <a:pt x="18686" y="14114"/>
                  <a:pt x="18372" y="14087"/>
                </a:cubicBezTo>
                <a:lnTo>
                  <a:pt x="17801" y="14036"/>
                </a:lnTo>
                <a:lnTo>
                  <a:pt x="17571" y="13473"/>
                </a:lnTo>
                <a:cubicBezTo>
                  <a:pt x="17445" y="13163"/>
                  <a:pt x="17233" y="12748"/>
                  <a:pt x="17099" y="12551"/>
                </a:cubicBezTo>
                <a:lnTo>
                  <a:pt x="16856" y="12192"/>
                </a:lnTo>
                <a:lnTo>
                  <a:pt x="17129" y="11647"/>
                </a:lnTo>
                <a:cubicBezTo>
                  <a:pt x="17395" y="11114"/>
                  <a:pt x="17397" y="11095"/>
                  <a:pt x="17242" y="10905"/>
                </a:cubicBezTo>
                <a:cubicBezTo>
                  <a:pt x="16958" y="10560"/>
                  <a:pt x="16787" y="10570"/>
                  <a:pt x="16358" y="10957"/>
                </a:cubicBezTo>
                <a:cubicBezTo>
                  <a:pt x="15979" y="11299"/>
                  <a:pt x="15945" y="11312"/>
                  <a:pt x="15683" y="11195"/>
                </a:cubicBezTo>
                <a:cubicBezTo>
                  <a:pt x="15531" y="11127"/>
                  <a:pt x="15172" y="10986"/>
                  <a:pt x="14885" y="10881"/>
                </a:cubicBezTo>
                <a:cubicBezTo>
                  <a:pt x="14140" y="10608"/>
                  <a:pt x="14113" y="10585"/>
                  <a:pt x="14038" y="10170"/>
                </a:cubicBezTo>
                <a:cubicBezTo>
                  <a:pt x="13887" y="9327"/>
                  <a:pt x="13911" y="9363"/>
                  <a:pt x="13501" y="9363"/>
                </a:cubicBezTo>
                <a:lnTo>
                  <a:pt x="13122" y="9363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2" name="١٧٤"/>
          <p:cNvSpPr/>
          <p:nvPr/>
        </p:nvSpPr>
        <p:spPr>
          <a:xfrm>
            <a:off x="-1" y="12265229"/>
            <a:ext cx="2417842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١٧٤</a:t>
            </a:r>
          </a:p>
        </p:txBody>
      </p:sp>
      <p:pic>
        <p:nvPicPr>
          <p:cNvPr id="253" name="IMG_7554.png" descr="IMG_7554.png"/>
          <p:cNvPicPr>
            <a:picLocks noChangeAspect="1"/>
          </p:cNvPicPr>
          <p:nvPr/>
        </p:nvPicPr>
        <p:blipFill>
          <a:blip r:embed="rId3"/>
          <a:srcRect l="10159" t="37816" r="17936" b="13140"/>
          <a:stretch>
            <a:fillRect/>
          </a:stretch>
        </p:blipFill>
        <p:spPr>
          <a:xfrm>
            <a:off x="11441154" y="4180894"/>
            <a:ext cx="11144984" cy="5309669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مستطيل مستدير الزوايا"/>
          <p:cNvSpPr/>
          <p:nvPr/>
        </p:nvSpPr>
        <p:spPr>
          <a:xfrm>
            <a:off x="12024108" y="5143976"/>
            <a:ext cx="3054625" cy="850851"/>
          </a:xfrm>
          <a:prstGeom prst="roundRect">
            <a:avLst>
              <a:gd name="adj" fmla="val 17713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55" name="مستطيل مستدير الزوايا"/>
          <p:cNvSpPr/>
          <p:nvPr/>
        </p:nvSpPr>
        <p:spPr>
          <a:xfrm>
            <a:off x="16536930" y="5994826"/>
            <a:ext cx="2670378" cy="999837"/>
          </a:xfrm>
          <a:prstGeom prst="roundRect">
            <a:avLst>
              <a:gd name="adj" fmla="val 15316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animBg="1" advAuto="0"/>
      <p:bldP spid="255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١٧٥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١٧٥</a:t>
            </a:r>
          </a:p>
        </p:txBody>
      </p:sp>
      <p:pic>
        <p:nvPicPr>
          <p:cNvPr id="258" name="IMG_7531.png" descr="IMG_7531.png"/>
          <p:cNvPicPr>
            <a:picLocks noChangeAspect="1"/>
          </p:cNvPicPr>
          <p:nvPr/>
        </p:nvPicPr>
        <p:blipFill>
          <a:blip r:embed="rId2"/>
          <a:srcRect l="60432" t="20661" r="14541" b="54779"/>
          <a:stretch>
            <a:fillRect/>
          </a:stretch>
        </p:blipFill>
        <p:spPr>
          <a:xfrm>
            <a:off x="5852850" y="1280433"/>
            <a:ext cx="9728598" cy="6668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G_7555.jpeg" descr="IMG_7555.jpeg"/>
          <p:cNvPicPr>
            <a:picLocks noChangeAspect="1"/>
          </p:cNvPicPr>
          <p:nvPr/>
        </p:nvPicPr>
        <p:blipFill>
          <a:blip r:embed="rId3"/>
          <a:srcRect l="35755" t="30271" r="35940" b="12769"/>
          <a:stretch>
            <a:fillRect/>
          </a:stretch>
        </p:blipFill>
        <p:spPr>
          <a:xfrm>
            <a:off x="17912796" y="3076931"/>
            <a:ext cx="3122096" cy="4712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526" extrusionOk="0">
                <a:moveTo>
                  <a:pt x="6289" y="0"/>
                </a:moveTo>
                <a:cubicBezTo>
                  <a:pt x="4076" y="-11"/>
                  <a:pt x="1836" y="836"/>
                  <a:pt x="1067" y="2054"/>
                </a:cubicBezTo>
                <a:cubicBezTo>
                  <a:pt x="940" y="2256"/>
                  <a:pt x="681" y="2513"/>
                  <a:pt x="494" y="2625"/>
                </a:cubicBezTo>
                <a:cubicBezTo>
                  <a:pt x="100" y="2861"/>
                  <a:pt x="-105" y="3436"/>
                  <a:pt x="54" y="3854"/>
                </a:cubicBezTo>
                <a:cubicBezTo>
                  <a:pt x="114" y="4013"/>
                  <a:pt x="418" y="4321"/>
                  <a:pt x="731" y="4539"/>
                </a:cubicBezTo>
                <a:cubicBezTo>
                  <a:pt x="1045" y="4758"/>
                  <a:pt x="1535" y="5123"/>
                  <a:pt x="1821" y="5352"/>
                </a:cubicBezTo>
                <a:cubicBezTo>
                  <a:pt x="2475" y="5873"/>
                  <a:pt x="3552" y="6293"/>
                  <a:pt x="4811" y="6521"/>
                </a:cubicBezTo>
                <a:lnTo>
                  <a:pt x="5784" y="6699"/>
                </a:lnTo>
                <a:lnTo>
                  <a:pt x="5844" y="8062"/>
                </a:lnTo>
                <a:cubicBezTo>
                  <a:pt x="5879" y="8895"/>
                  <a:pt x="6002" y="9640"/>
                  <a:pt x="6161" y="9975"/>
                </a:cubicBezTo>
                <a:cubicBezTo>
                  <a:pt x="6559" y="10812"/>
                  <a:pt x="7313" y="11521"/>
                  <a:pt x="8081" y="11780"/>
                </a:cubicBezTo>
                <a:cubicBezTo>
                  <a:pt x="8813" y="12028"/>
                  <a:pt x="8796" y="11954"/>
                  <a:pt x="8388" y="13042"/>
                </a:cubicBezTo>
                <a:cubicBezTo>
                  <a:pt x="8012" y="14042"/>
                  <a:pt x="5892" y="16701"/>
                  <a:pt x="3906" y="18666"/>
                </a:cubicBezTo>
                <a:cubicBezTo>
                  <a:pt x="3333" y="19233"/>
                  <a:pt x="3121" y="19539"/>
                  <a:pt x="3185" y="19708"/>
                </a:cubicBezTo>
                <a:cubicBezTo>
                  <a:pt x="3411" y="20305"/>
                  <a:pt x="5052" y="21028"/>
                  <a:pt x="6928" y="21358"/>
                </a:cubicBezTo>
                <a:cubicBezTo>
                  <a:pt x="8242" y="21589"/>
                  <a:pt x="9627" y="21580"/>
                  <a:pt x="9950" y="21340"/>
                </a:cubicBezTo>
                <a:cubicBezTo>
                  <a:pt x="10292" y="21087"/>
                  <a:pt x="10751" y="20131"/>
                  <a:pt x="11311" y="18519"/>
                </a:cubicBezTo>
                <a:cubicBezTo>
                  <a:pt x="12096" y="16258"/>
                  <a:pt x="12142" y="16150"/>
                  <a:pt x="12306" y="16153"/>
                </a:cubicBezTo>
                <a:cubicBezTo>
                  <a:pt x="12394" y="16155"/>
                  <a:pt x="12551" y="16540"/>
                  <a:pt x="12656" y="17009"/>
                </a:cubicBezTo>
                <a:cubicBezTo>
                  <a:pt x="13070" y="18867"/>
                  <a:pt x="13506" y="19740"/>
                  <a:pt x="14235" y="20174"/>
                </a:cubicBezTo>
                <a:cubicBezTo>
                  <a:pt x="15475" y="20913"/>
                  <a:pt x="19328" y="20954"/>
                  <a:pt x="20181" y="20236"/>
                </a:cubicBezTo>
                <a:cubicBezTo>
                  <a:pt x="20638" y="19851"/>
                  <a:pt x="20524" y="19535"/>
                  <a:pt x="19558" y="18487"/>
                </a:cubicBezTo>
                <a:cubicBezTo>
                  <a:pt x="17724" y="16499"/>
                  <a:pt x="15019" y="12624"/>
                  <a:pt x="15325" y="12424"/>
                </a:cubicBezTo>
                <a:cubicBezTo>
                  <a:pt x="15394" y="12379"/>
                  <a:pt x="16455" y="12226"/>
                  <a:pt x="17683" y="12083"/>
                </a:cubicBezTo>
                <a:lnTo>
                  <a:pt x="19918" y="11824"/>
                </a:lnTo>
                <a:lnTo>
                  <a:pt x="20591" y="8872"/>
                </a:lnTo>
                <a:cubicBezTo>
                  <a:pt x="20961" y="7249"/>
                  <a:pt x="21317" y="5713"/>
                  <a:pt x="21380" y="5457"/>
                </a:cubicBezTo>
                <a:lnTo>
                  <a:pt x="21495" y="4991"/>
                </a:lnTo>
                <a:lnTo>
                  <a:pt x="20495" y="4991"/>
                </a:lnTo>
                <a:cubicBezTo>
                  <a:pt x="19398" y="4991"/>
                  <a:pt x="19218" y="4890"/>
                  <a:pt x="19487" y="4422"/>
                </a:cubicBezTo>
                <a:cubicBezTo>
                  <a:pt x="19595" y="4233"/>
                  <a:pt x="19589" y="4103"/>
                  <a:pt x="19468" y="4023"/>
                </a:cubicBezTo>
                <a:cubicBezTo>
                  <a:pt x="19339" y="3937"/>
                  <a:pt x="19350" y="3854"/>
                  <a:pt x="19514" y="3724"/>
                </a:cubicBezTo>
                <a:cubicBezTo>
                  <a:pt x="19712" y="3565"/>
                  <a:pt x="19686" y="3510"/>
                  <a:pt x="19304" y="3292"/>
                </a:cubicBezTo>
                <a:cubicBezTo>
                  <a:pt x="18812" y="3012"/>
                  <a:pt x="15044" y="2143"/>
                  <a:pt x="14322" y="2143"/>
                </a:cubicBezTo>
                <a:cubicBezTo>
                  <a:pt x="13915" y="2143"/>
                  <a:pt x="13864" y="2179"/>
                  <a:pt x="13910" y="2435"/>
                </a:cubicBezTo>
                <a:cubicBezTo>
                  <a:pt x="13955" y="2687"/>
                  <a:pt x="14104" y="2759"/>
                  <a:pt x="14989" y="2955"/>
                </a:cubicBezTo>
                <a:cubicBezTo>
                  <a:pt x="16399" y="3267"/>
                  <a:pt x="16546" y="3389"/>
                  <a:pt x="15798" y="3624"/>
                </a:cubicBezTo>
                <a:cubicBezTo>
                  <a:pt x="15083" y="3849"/>
                  <a:pt x="14435" y="4332"/>
                  <a:pt x="14019" y="4951"/>
                </a:cubicBezTo>
                <a:cubicBezTo>
                  <a:pt x="13768" y="5325"/>
                  <a:pt x="13612" y="5417"/>
                  <a:pt x="13134" y="5477"/>
                </a:cubicBezTo>
                <a:cubicBezTo>
                  <a:pt x="12728" y="5527"/>
                  <a:pt x="12554" y="5608"/>
                  <a:pt x="12554" y="5745"/>
                </a:cubicBezTo>
                <a:cubicBezTo>
                  <a:pt x="12554" y="6064"/>
                  <a:pt x="12405" y="6079"/>
                  <a:pt x="11590" y="5845"/>
                </a:cubicBezTo>
                <a:cubicBezTo>
                  <a:pt x="10557" y="5548"/>
                  <a:pt x="10457" y="5473"/>
                  <a:pt x="10778" y="5237"/>
                </a:cubicBezTo>
                <a:cubicBezTo>
                  <a:pt x="11715" y="4552"/>
                  <a:pt x="12030" y="2977"/>
                  <a:pt x="11410" y="2072"/>
                </a:cubicBezTo>
                <a:cubicBezTo>
                  <a:pt x="10711" y="1053"/>
                  <a:pt x="9125" y="289"/>
                  <a:pt x="7232" y="58"/>
                </a:cubicBezTo>
                <a:cubicBezTo>
                  <a:pt x="6921" y="20"/>
                  <a:pt x="6605" y="1"/>
                  <a:pt x="628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0" name="IMG_7531.png" descr="IMG_7531.png"/>
          <p:cNvPicPr>
            <a:picLocks noChangeAspect="1"/>
          </p:cNvPicPr>
          <p:nvPr/>
        </p:nvPicPr>
        <p:blipFill>
          <a:blip r:embed="rId2"/>
          <a:srcRect l="77804" t="16507" r="9813" b="79291"/>
          <a:stretch>
            <a:fillRect/>
          </a:stretch>
        </p:blipFill>
        <p:spPr>
          <a:xfrm>
            <a:off x="16975098" y="962933"/>
            <a:ext cx="5627021" cy="1333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G_7531.png" descr="IMG_7531.png"/>
          <p:cNvPicPr>
            <a:picLocks noChangeAspect="1"/>
          </p:cNvPicPr>
          <p:nvPr/>
        </p:nvPicPr>
        <p:blipFill>
          <a:blip r:embed="rId2"/>
          <a:srcRect l="45568" t="44351" r="13681" b="48985"/>
          <a:stretch>
            <a:fillRect/>
          </a:stretch>
        </p:blipFill>
        <p:spPr>
          <a:xfrm>
            <a:off x="1528762" y="8753907"/>
            <a:ext cx="21326554" cy="2435572"/>
          </a:xfrm>
          <a:prstGeom prst="rect">
            <a:avLst/>
          </a:prstGeom>
          <a:ln w="12700">
            <a:solidFill>
              <a:srgbClr val="FF4015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١٧٥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١٧٥</a:t>
            </a:r>
          </a:p>
        </p:txBody>
      </p:sp>
      <p:pic>
        <p:nvPicPr>
          <p:cNvPr id="264" name="IMG_7531.png" descr="IMG_7531.png"/>
          <p:cNvPicPr>
            <a:picLocks noChangeAspect="1"/>
          </p:cNvPicPr>
          <p:nvPr/>
        </p:nvPicPr>
        <p:blipFill>
          <a:blip r:embed="rId2"/>
          <a:srcRect l="77804" t="16507" r="9813" b="79291"/>
          <a:stretch>
            <a:fillRect/>
          </a:stretch>
        </p:blipFill>
        <p:spPr>
          <a:xfrm>
            <a:off x="16975098" y="962933"/>
            <a:ext cx="5627021" cy="133357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65" name="الجدول"/>
          <p:cNvGraphicFramePr/>
          <p:nvPr>
            <p:extLst>
              <p:ext uri="{D42A27DB-BD31-4B8C-83A1-F6EECF244321}">
                <p14:modId xmlns:p14="http://schemas.microsoft.com/office/powerpoint/2010/main" val="3533437804"/>
              </p:ext>
            </p:extLst>
          </p:nvPr>
        </p:nvGraphicFramePr>
        <p:xfrm>
          <a:off x="1930090" y="4665723"/>
          <a:ext cx="16039890" cy="4984447"/>
        </p:xfrm>
        <a:graphic>
          <a:graphicData uri="http://schemas.openxmlformats.org/drawingml/2006/table">
            <a:tbl>
              <a:tblPr rtl="1" firstRow="1">
                <a:tableStyleId>{C7B018BB-80A7-4F77-B60F-C8B233D01FF8}</a:tableStyleId>
              </a:tblPr>
              <a:tblGrid>
                <a:gridCol w="53466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466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466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69302">
                <a:tc>
                  <a:txBody>
                    <a:bodyPr/>
                    <a:lstStyle/>
                    <a:p>
                      <a:pPr defTabSz="2438338" rtl="0">
                        <a:lnSpc>
                          <a:spcPct val="50000"/>
                        </a:lnSpc>
                        <a:spcBef>
                          <a:spcPts val="4500"/>
                        </a:spcBef>
                        <a:defRPr sz="4000" b="0"/>
                      </a:pPr>
                      <a:r>
                        <a:rPr dirty="0"/>
                        <a:t>قانون </a:t>
                      </a:r>
                      <a:r>
                        <a:rPr dirty="0">
                          <a:hlinkClick r:id="" action="ppaction://hlinkshowjump?jump=nextslide"/>
                        </a:rPr>
                        <a:t>الهوية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chemeClr val="accent1">
                          <a:lumOff val="16847"/>
                        </a:schemeClr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B5CEED"/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 rtl="0">
                        <a:lnSpc>
                          <a:spcPct val="50000"/>
                        </a:lnSpc>
                        <a:spcBef>
                          <a:spcPts val="4500"/>
                        </a:spcBef>
                        <a:defRPr b="0"/>
                      </a:pPr>
                      <a:r>
                        <a:rPr sz="4000"/>
                        <a:t>قانون عدم للتناقض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chemeClr val="accent1">
                          <a:lumOff val="16847"/>
                        </a:schemeClr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B5CEED"/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 rtl="0">
                        <a:lnSpc>
                          <a:spcPct val="50000"/>
                        </a:lnSpc>
                        <a:spcBef>
                          <a:spcPts val="4500"/>
                        </a:spcBef>
                        <a:defRPr b="0"/>
                      </a:pPr>
                      <a:r>
                        <a:rPr sz="4000"/>
                        <a:t>قانون الثالث المرفوع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chemeClr val="accent1">
                          <a:lumOff val="16847"/>
                        </a:schemeClr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B5C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15145">
                <a:tc>
                  <a:txBody>
                    <a:bodyPr/>
                    <a:lstStyle/>
                    <a:p>
                      <a:pPr defTabSz="2438338" rtl="0">
                        <a:lnSpc>
                          <a:spcPct val="50000"/>
                        </a:lnSpc>
                        <a:spcBef>
                          <a:spcPts val="4500"/>
                        </a:spcBef>
                        <a:defRPr/>
                      </a:pPr>
                      <a:r>
                        <a:rPr sz="2600" b="1">
                          <a:solidFill>
                            <a:srgbClr val="4E7A27"/>
                          </a:solidFill>
                        </a:rPr>
                        <a:t>انا انسان عاقل مخلوق في هذه الارض
 للعبادة وعمارة الارض مسلم موحد
 اعيش في وطن مع شعب
 تجمعنا هوية هذا الوطن وصفاته
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chemeClr val="accent1">
                          <a:lumOff val="16847"/>
                        </a:schemeClr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2438338" rtl="0">
                        <a:lnSpc>
                          <a:spcPct val="50000"/>
                        </a:lnSpc>
                        <a:spcBef>
                          <a:spcPts val="4500"/>
                        </a:spcBef>
                        <a:defRPr/>
                      </a:pPr>
                      <a:r>
                        <a:rPr sz="2600" b="1">
                          <a:solidFill>
                            <a:srgbClr val="4E7A27"/>
                          </a:solidFill>
                        </a:rPr>
                        <a:t>مخلص لوطني 
فأنا لا ادعي الوطنية
 واقوم بما يخل بهذا الوطن
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chemeClr val="accent1">
                          <a:lumOff val="16847"/>
                        </a:schemeClr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2438338" rtl="0">
                        <a:lnSpc>
                          <a:spcPct val="50000"/>
                        </a:lnSpc>
                        <a:spcBef>
                          <a:spcPts val="4500"/>
                        </a:spcBef>
                        <a:defRPr/>
                      </a:pPr>
                      <a:r>
                        <a:rPr sz="2600" b="1" dirty="0">
                          <a:solidFill>
                            <a:srgbClr val="4E7A27"/>
                          </a:solidFill>
                        </a:rPr>
                        <a:t>خلقنا الله للعبادة 
وعمارة الأرض 
فأنا إما أكون مؤمن أو غير مؤمن
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chemeClr val="accent1">
                          <a:lumOff val="16847"/>
                        </a:schemeClr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66" name="ان الانسان يتسأل في نفسه حول هويته ومن هو وتأتيه افكار متنوعة حول ذاته منها كنموذج هذه الاسئلة"/>
          <p:cNvSpPr txBox="1"/>
          <p:nvPr/>
        </p:nvSpPr>
        <p:spPr>
          <a:xfrm>
            <a:off x="5179225" y="3076930"/>
            <a:ext cx="14025550" cy="593062"/>
          </a:xfrm>
          <a:prstGeom prst="rect">
            <a:avLst/>
          </a:prstGeom>
          <a:solidFill>
            <a:srgbClr val="FFF99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50000"/>
              </a:lnSpc>
              <a:spcBef>
                <a:spcPts val="4500"/>
              </a:spcBef>
              <a:defRPr sz="3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ان الانسان يتسأل في نفسه حول هويته ومن هو وتأتيه افكار متنوعة حول ذاته منها كنموذج هذه الاسئلة</a:t>
            </a:r>
          </a:p>
        </p:txBody>
      </p:sp>
      <p:sp>
        <p:nvSpPr>
          <p:cNvPr id="267" name="اعيش في كون فيه مثلا نباتات لها ذات النظام والهوية وكواكب ونجوم تحمل نفس الصفات فهي من ذات الهوية.…"/>
          <p:cNvSpPr txBox="1"/>
          <p:nvPr/>
        </p:nvSpPr>
        <p:spPr>
          <a:xfrm>
            <a:off x="3766241" y="10221783"/>
            <a:ext cx="16022305" cy="2659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25000"/>
              </a:lnSpc>
              <a:spcBef>
                <a:spcPts val="4500"/>
              </a:spcBef>
              <a:defRPr sz="2500" b="1">
                <a:solidFill>
                  <a:srgbClr val="E22400"/>
                </a:solidFill>
              </a:defRPr>
            </a:pPr>
            <a:r>
              <a:t>اعيش في كون فيه مثلا نباتات لها ذات النظام والهوية وكواكب ونجوم تحمل نفس الصفات فهي من ذات الهوية. </a:t>
            </a:r>
          </a:p>
          <a:p>
            <a:pPr rtl="0">
              <a:lnSpc>
                <a:spcPct val="25000"/>
              </a:lnSpc>
              <a:spcBef>
                <a:spcPts val="4500"/>
              </a:spcBef>
              <a:defRPr sz="2500" b="1">
                <a:solidFill>
                  <a:srgbClr val="E22400"/>
                </a:solidFill>
              </a:defRPr>
            </a:pPr>
            <a:r>
              <a:t>والارض التي اعيش فيها إما تكون ليلا أو نهارًا </a:t>
            </a:r>
          </a:p>
          <a:p>
            <a:pPr rtl="0">
              <a:lnSpc>
                <a:spcPct val="25000"/>
              </a:lnSpc>
              <a:spcBef>
                <a:spcPts val="4500"/>
              </a:spcBef>
              <a:defRPr sz="2500" b="1">
                <a:solidFill>
                  <a:srgbClr val="E22400"/>
                </a:solidFill>
              </a:defRPr>
            </a:pPr>
            <a:r>
              <a:t>ولا يمكن ان يجتمع الضوء والظلام.</a:t>
            </a:r>
          </a:p>
          <a:p>
            <a:pPr rtl="0">
              <a:lnSpc>
                <a:spcPct val="25000"/>
              </a:lnSpc>
              <a:spcBef>
                <a:spcPts val="4500"/>
              </a:spcBef>
              <a:defRPr sz="2500" b="1">
                <a:solidFill>
                  <a:srgbClr val="E22400"/>
                </a:solidFill>
              </a:defRPr>
            </a:pPr>
            <a:r>
              <a:t>وهكذا...</a:t>
            </a:r>
          </a:p>
        </p:txBody>
      </p:sp>
      <p:pic>
        <p:nvPicPr>
          <p:cNvPr id="268" name="IMG_7343.jpeg" descr="IMG_7343.jpeg"/>
          <p:cNvPicPr>
            <a:picLocks noChangeAspect="1"/>
          </p:cNvPicPr>
          <p:nvPr/>
        </p:nvPicPr>
        <p:blipFill>
          <a:blip r:embed="rId3"/>
          <a:srcRect l="16634" t="9996" r="15186" b="9155"/>
          <a:stretch>
            <a:fillRect/>
          </a:stretch>
        </p:blipFill>
        <p:spPr>
          <a:xfrm>
            <a:off x="18434675" y="4665723"/>
            <a:ext cx="5194037" cy="4106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28" extrusionOk="0">
                <a:moveTo>
                  <a:pt x="10448" y="48"/>
                </a:moveTo>
                <a:cubicBezTo>
                  <a:pt x="10439" y="-71"/>
                  <a:pt x="10433" y="39"/>
                  <a:pt x="10433" y="294"/>
                </a:cubicBezTo>
                <a:cubicBezTo>
                  <a:pt x="10433" y="548"/>
                  <a:pt x="10439" y="645"/>
                  <a:pt x="10448" y="510"/>
                </a:cubicBezTo>
                <a:cubicBezTo>
                  <a:pt x="10456" y="375"/>
                  <a:pt x="10456" y="168"/>
                  <a:pt x="10448" y="48"/>
                </a:cubicBezTo>
                <a:close/>
                <a:moveTo>
                  <a:pt x="11918" y="344"/>
                </a:moveTo>
                <a:cubicBezTo>
                  <a:pt x="11905" y="349"/>
                  <a:pt x="11852" y="451"/>
                  <a:pt x="11762" y="645"/>
                </a:cubicBezTo>
                <a:cubicBezTo>
                  <a:pt x="11673" y="838"/>
                  <a:pt x="11600" y="1011"/>
                  <a:pt x="11600" y="1030"/>
                </a:cubicBezTo>
                <a:cubicBezTo>
                  <a:pt x="11602" y="1091"/>
                  <a:pt x="11724" y="868"/>
                  <a:pt x="11826" y="616"/>
                </a:cubicBezTo>
                <a:cubicBezTo>
                  <a:pt x="11903" y="428"/>
                  <a:pt x="11931" y="338"/>
                  <a:pt x="11918" y="344"/>
                </a:cubicBezTo>
                <a:close/>
                <a:moveTo>
                  <a:pt x="8677" y="548"/>
                </a:moveTo>
                <a:cubicBezTo>
                  <a:pt x="8667" y="560"/>
                  <a:pt x="8738" y="722"/>
                  <a:pt x="8835" y="908"/>
                </a:cubicBezTo>
                <a:cubicBezTo>
                  <a:pt x="8933" y="1093"/>
                  <a:pt x="9027" y="1244"/>
                  <a:pt x="9045" y="1245"/>
                </a:cubicBezTo>
                <a:cubicBezTo>
                  <a:pt x="9081" y="1245"/>
                  <a:pt x="9076" y="1234"/>
                  <a:pt x="8853" y="820"/>
                </a:cubicBezTo>
                <a:cubicBezTo>
                  <a:pt x="8766" y="658"/>
                  <a:pt x="8687" y="535"/>
                  <a:pt x="8677" y="548"/>
                </a:cubicBezTo>
                <a:close/>
                <a:moveTo>
                  <a:pt x="13053" y="1521"/>
                </a:moveTo>
                <a:cubicBezTo>
                  <a:pt x="13033" y="1497"/>
                  <a:pt x="12496" y="1802"/>
                  <a:pt x="12496" y="1838"/>
                </a:cubicBezTo>
                <a:cubicBezTo>
                  <a:pt x="12496" y="1852"/>
                  <a:pt x="12502" y="1863"/>
                  <a:pt x="12510" y="1863"/>
                </a:cubicBezTo>
                <a:cubicBezTo>
                  <a:pt x="12552" y="1863"/>
                  <a:pt x="13067" y="1539"/>
                  <a:pt x="13053" y="1521"/>
                </a:cubicBezTo>
                <a:close/>
                <a:moveTo>
                  <a:pt x="10344" y="1646"/>
                </a:moveTo>
                <a:cubicBezTo>
                  <a:pt x="10155" y="1657"/>
                  <a:pt x="9985" y="1713"/>
                  <a:pt x="9889" y="1811"/>
                </a:cubicBezTo>
                <a:cubicBezTo>
                  <a:pt x="9833" y="1868"/>
                  <a:pt x="9646" y="2005"/>
                  <a:pt x="9475" y="2117"/>
                </a:cubicBezTo>
                <a:cubicBezTo>
                  <a:pt x="8957" y="2455"/>
                  <a:pt x="8797" y="2803"/>
                  <a:pt x="8759" y="3669"/>
                </a:cubicBezTo>
                <a:cubicBezTo>
                  <a:pt x="8736" y="4205"/>
                  <a:pt x="8799" y="4933"/>
                  <a:pt x="8891" y="5169"/>
                </a:cubicBezTo>
                <a:cubicBezTo>
                  <a:pt x="8941" y="5297"/>
                  <a:pt x="8940" y="5331"/>
                  <a:pt x="8881" y="5444"/>
                </a:cubicBezTo>
                <a:cubicBezTo>
                  <a:pt x="8816" y="5570"/>
                  <a:pt x="8809" y="5572"/>
                  <a:pt x="8446" y="5539"/>
                </a:cubicBezTo>
                <a:cubicBezTo>
                  <a:pt x="8243" y="5521"/>
                  <a:pt x="8030" y="5485"/>
                  <a:pt x="7974" y="5460"/>
                </a:cubicBezTo>
                <a:cubicBezTo>
                  <a:pt x="7669" y="5324"/>
                  <a:pt x="6041" y="5247"/>
                  <a:pt x="5948" y="5365"/>
                </a:cubicBezTo>
                <a:cubicBezTo>
                  <a:pt x="5913" y="5409"/>
                  <a:pt x="5884" y="5378"/>
                  <a:pt x="5831" y="5238"/>
                </a:cubicBezTo>
                <a:cubicBezTo>
                  <a:pt x="5784" y="5114"/>
                  <a:pt x="5718" y="5035"/>
                  <a:pt x="5635" y="5000"/>
                </a:cubicBezTo>
                <a:cubicBezTo>
                  <a:pt x="5392" y="4900"/>
                  <a:pt x="4040" y="4587"/>
                  <a:pt x="3847" y="4586"/>
                </a:cubicBezTo>
                <a:cubicBezTo>
                  <a:pt x="3444" y="4585"/>
                  <a:pt x="3208" y="4812"/>
                  <a:pt x="2853" y="5537"/>
                </a:cubicBezTo>
                <a:cubicBezTo>
                  <a:pt x="2636" y="5980"/>
                  <a:pt x="2569" y="6097"/>
                  <a:pt x="2289" y="6528"/>
                </a:cubicBezTo>
                <a:cubicBezTo>
                  <a:pt x="1996" y="6979"/>
                  <a:pt x="1175" y="9339"/>
                  <a:pt x="871" y="10608"/>
                </a:cubicBezTo>
                <a:cubicBezTo>
                  <a:pt x="636" y="11589"/>
                  <a:pt x="629" y="12004"/>
                  <a:pt x="843" y="12312"/>
                </a:cubicBezTo>
                <a:lnTo>
                  <a:pt x="959" y="12479"/>
                </a:lnTo>
                <a:lnTo>
                  <a:pt x="815" y="12787"/>
                </a:lnTo>
                <a:cubicBezTo>
                  <a:pt x="440" y="13586"/>
                  <a:pt x="433" y="13606"/>
                  <a:pt x="230" y="14276"/>
                </a:cubicBezTo>
                <a:cubicBezTo>
                  <a:pt x="178" y="14446"/>
                  <a:pt x="124" y="14608"/>
                  <a:pt x="109" y="14636"/>
                </a:cubicBezTo>
                <a:cubicBezTo>
                  <a:pt x="95" y="14665"/>
                  <a:pt x="58" y="14879"/>
                  <a:pt x="30" y="15113"/>
                </a:cubicBezTo>
                <a:cubicBezTo>
                  <a:pt x="-21" y="15538"/>
                  <a:pt x="-5" y="16164"/>
                  <a:pt x="65" y="16513"/>
                </a:cubicBezTo>
                <a:cubicBezTo>
                  <a:pt x="140" y="16884"/>
                  <a:pt x="320" y="17467"/>
                  <a:pt x="418" y="17653"/>
                </a:cubicBezTo>
                <a:cubicBezTo>
                  <a:pt x="473" y="17759"/>
                  <a:pt x="520" y="17861"/>
                  <a:pt x="520" y="17878"/>
                </a:cubicBezTo>
                <a:cubicBezTo>
                  <a:pt x="520" y="17954"/>
                  <a:pt x="856" y="18505"/>
                  <a:pt x="987" y="18642"/>
                </a:cubicBezTo>
                <a:cubicBezTo>
                  <a:pt x="1066" y="18724"/>
                  <a:pt x="1130" y="18817"/>
                  <a:pt x="1130" y="18848"/>
                </a:cubicBezTo>
                <a:cubicBezTo>
                  <a:pt x="1130" y="18910"/>
                  <a:pt x="1282" y="19045"/>
                  <a:pt x="1372" y="19064"/>
                </a:cubicBezTo>
                <a:cubicBezTo>
                  <a:pt x="1404" y="19071"/>
                  <a:pt x="1473" y="19144"/>
                  <a:pt x="1526" y="19228"/>
                </a:cubicBezTo>
                <a:cubicBezTo>
                  <a:pt x="1651" y="19431"/>
                  <a:pt x="2075" y="19688"/>
                  <a:pt x="2556" y="19853"/>
                </a:cubicBezTo>
                <a:cubicBezTo>
                  <a:pt x="2657" y="19887"/>
                  <a:pt x="2784" y="19938"/>
                  <a:pt x="2838" y="19965"/>
                </a:cubicBezTo>
                <a:cubicBezTo>
                  <a:pt x="3042" y="20066"/>
                  <a:pt x="3979" y="20077"/>
                  <a:pt x="4512" y="19986"/>
                </a:cubicBezTo>
                <a:cubicBezTo>
                  <a:pt x="4792" y="19938"/>
                  <a:pt x="5066" y="19872"/>
                  <a:pt x="5122" y="19840"/>
                </a:cubicBezTo>
                <a:cubicBezTo>
                  <a:pt x="5178" y="19808"/>
                  <a:pt x="5260" y="19778"/>
                  <a:pt x="5305" y="19772"/>
                </a:cubicBezTo>
                <a:cubicBezTo>
                  <a:pt x="5350" y="19765"/>
                  <a:pt x="5506" y="19735"/>
                  <a:pt x="5651" y="19705"/>
                </a:cubicBezTo>
                <a:cubicBezTo>
                  <a:pt x="5797" y="19675"/>
                  <a:pt x="6113" y="19649"/>
                  <a:pt x="6352" y="19649"/>
                </a:cubicBezTo>
                <a:cubicBezTo>
                  <a:pt x="6772" y="19648"/>
                  <a:pt x="6788" y="19644"/>
                  <a:pt x="6800" y="19532"/>
                </a:cubicBezTo>
                <a:cubicBezTo>
                  <a:pt x="6819" y="19364"/>
                  <a:pt x="6892" y="19389"/>
                  <a:pt x="6906" y="19570"/>
                </a:cubicBezTo>
                <a:lnTo>
                  <a:pt x="6919" y="19726"/>
                </a:lnTo>
                <a:lnTo>
                  <a:pt x="7572" y="19736"/>
                </a:lnTo>
                <a:cubicBezTo>
                  <a:pt x="8005" y="19743"/>
                  <a:pt x="8246" y="19766"/>
                  <a:pt x="8284" y="19807"/>
                </a:cubicBezTo>
                <a:cubicBezTo>
                  <a:pt x="8316" y="19840"/>
                  <a:pt x="8429" y="19873"/>
                  <a:pt x="8535" y="19878"/>
                </a:cubicBezTo>
                <a:cubicBezTo>
                  <a:pt x="8812" y="19890"/>
                  <a:pt x="9153" y="19963"/>
                  <a:pt x="9178" y="20015"/>
                </a:cubicBezTo>
                <a:cubicBezTo>
                  <a:pt x="9190" y="20040"/>
                  <a:pt x="9252" y="20059"/>
                  <a:pt x="9317" y="20059"/>
                </a:cubicBezTo>
                <a:cubicBezTo>
                  <a:pt x="9497" y="20059"/>
                  <a:pt x="10690" y="20435"/>
                  <a:pt x="11437" y="20727"/>
                </a:cubicBezTo>
                <a:cubicBezTo>
                  <a:pt x="12549" y="21161"/>
                  <a:pt x="12936" y="21264"/>
                  <a:pt x="13961" y="21399"/>
                </a:cubicBezTo>
                <a:cubicBezTo>
                  <a:pt x="14219" y="21432"/>
                  <a:pt x="14448" y="21480"/>
                  <a:pt x="14469" y="21505"/>
                </a:cubicBezTo>
                <a:cubicBezTo>
                  <a:pt x="14484" y="21522"/>
                  <a:pt x="14497" y="21529"/>
                  <a:pt x="14509" y="21528"/>
                </a:cubicBezTo>
                <a:cubicBezTo>
                  <a:pt x="14545" y="21524"/>
                  <a:pt x="14569" y="21437"/>
                  <a:pt x="14580" y="21268"/>
                </a:cubicBezTo>
                <a:cubicBezTo>
                  <a:pt x="14595" y="21017"/>
                  <a:pt x="14669" y="21015"/>
                  <a:pt x="14687" y="21265"/>
                </a:cubicBezTo>
                <a:lnTo>
                  <a:pt x="14700" y="21447"/>
                </a:lnTo>
                <a:lnTo>
                  <a:pt x="15064" y="21447"/>
                </a:lnTo>
                <a:cubicBezTo>
                  <a:pt x="15635" y="21447"/>
                  <a:pt x="16524" y="21252"/>
                  <a:pt x="16830" y="21059"/>
                </a:cubicBezTo>
                <a:cubicBezTo>
                  <a:pt x="16895" y="21019"/>
                  <a:pt x="16989" y="20985"/>
                  <a:pt x="17038" y="20985"/>
                </a:cubicBezTo>
                <a:cubicBezTo>
                  <a:pt x="17088" y="20985"/>
                  <a:pt x="17175" y="20926"/>
                  <a:pt x="17233" y="20853"/>
                </a:cubicBezTo>
                <a:cubicBezTo>
                  <a:pt x="17290" y="20781"/>
                  <a:pt x="17361" y="20727"/>
                  <a:pt x="17391" y="20735"/>
                </a:cubicBezTo>
                <a:cubicBezTo>
                  <a:pt x="17520" y="20768"/>
                  <a:pt x="18136" y="20426"/>
                  <a:pt x="18575" y="20077"/>
                </a:cubicBezTo>
                <a:cubicBezTo>
                  <a:pt x="18658" y="20011"/>
                  <a:pt x="18737" y="19957"/>
                  <a:pt x="18751" y="19957"/>
                </a:cubicBezTo>
                <a:cubicBezTo>
                  <a:pt x="18765" y="19957"/>
                  <a:pt x="18813" y="19899"/>
                  <a:pt x="18857" y="19828"/>
                </a:cubicBezTo>
                <a:cubicBezTo>
                  <a:pt x="18901" y="19757"/>
                  <a:pt x="18954" y="19710"/>
                  <a:pt x="18974" y="19726"/>
                </a:cubicBezTo>
                <a:cubicBezTo>
                  <a:pt x="19018" y="19760"/>
                  <a:pt x="19217" y="19608"/>
                  <a:pt x="19290" y="19482"/>
                </a:cubicBezTo>
                <a:cubicBezTo>
                  <a:pt x="19320" y="19432"/>
                  <a:pt x="19368" y="19391"/>
                  <a:pt x="19398" y="19391"/>
                </a:cubicBezTo>
                <a:cubicBezTo>
                  <a:pt x="19526" y="19391"/>
                  <a:pt x="20967" y="17432"/>
                  <a:pt x="20967" y="17258"/>
                </a:cubicBezTo>
                <a:cubicBezTo>
                  <a:pt x="20967" y="17246"/>
                  <a:pt x="21024" y="17125"/>
                  <a:pt x="21093" y="16990"/>
                </a:cubicBezTo>
                <a:cubicBezTo>
                  <a:pt x="21173" y="16829"/>
                  <a:pt x="21208" y="16705"/>
                  <a:pt x="21193" y="16632"/>
                </a:cubicBezTo>
                <a:cubicBezTo>
                  <a:pt x="21178" y="16554"/>
                  <a:pt x="21198" y="16494"/>
                  <a:pt x="21256" y="16442"/>
                </a:cubicBezTo>
                <a:cubicBezTo>
                  <a:pt x="21357" y="16353"/>
                  <a:pt x="21538" y="15660"/>
                  <a:pt x="21510" y="15471"/>
                </a:cubicBezTo>
                <a:cubicBezTo>
                  <a:pt x="21499" y="15400"/>
                  <a:pt x="21510" y="15325"/>
                  <a:pt x="21534" y="15306"/>
                </a:cubicBezTo>
                <a:cubicBezTo>
                  <a:pt x="21562" y="15285"/>
                  <a:pt x="21579" y="15065"/>
                  <a:pt x="21579" y="14722"/>
                </a:cubicBezTo>
                <a:cubicBezTo>
                  <a:pt x="21579" y="14139"/>
                  <a:pt x="21524" y="13845"/>
                  <a:pt x="21314" y="13321"/>
                </a:cubicBezTo>
                <a:cubicBezTo>
                  <a:pt x="21214" y="13073"/>
                  <a:pt x="20974" y="12600"/>
                  <a:pt x="20924" y="12553"/>
                </a:cubicBezTo>
                <a:cubicBezTo>
                  <a:pt x="20909" y="12539"/>
                  <a:pt x="20795" y="12367"/>
                  <a:pt x="20670" y="12171"/>
                </a:cubicBezTo>
                <a:lnTo>
                  <a:pt x="20445" y="11813"/>
                </a:lnTo>
                <a:lnTo>
                  <a:pt x="20563" y="11644"/>
                </a:lnTo>
                <a:cubicBezTo>
                  <a:pt x="20835" y="11254"/>
                  <a:pt x="20795" y="10994"/>
                  <a:pt x="20262" y="9651"/>
                </a:cubicBezTo>
                <a:cubicBezTo>
                  <a:pt x="20026" y="9057"/>
                  <a:pt x="19713" y="8337"/>
                  <a:pt x="19566" y="8051"/>
                </a:cubicBezTo>
                <a:lnTo>
                  <a:pt x="19297" y="7531"/>
                </a:lnTo>
                <a:lnTo>
                  <a:pt x="19282" y="7023"/>
                </a:lnTo>
                <a:cubicBezTo>
                  <a:pt x="19273" y="6743"/>
                  <a:pt x="19253" y="6444"/>
                  <a:pt x="19238" y="6359"/>
                </a:cubicBezTo>
                <a:cubicBezTo>
                  <a:pt x="19183" y="6066"/>
                  <a:pt x="19041" y="5560"/>
                  <a:pt x="19007" y="5533"/>
                </a:cubicBezTo>
                <a:cubicBezTo>
                  <a:pt x="18988" y="5518"/>
                  <a:pt x="18972" y="5475"/>
                  <a:pt x="18972" y="5437"/>
                </a:cubicBezTo>
                <a:cubicBezTo>
                  <a:pt x="18972" y="5234"/>
                  <a:pt x="18627" y="4490"/>
                  <a:pt x="18433" y="4274"/>
                </a:cubicBezTo>
                <a:cubicBezTo>
                  <a:pt x="18349" y="4181"/>
                  <a:pt x="18280" y="4073"/>
                  <a:pt x="18280" y="4035"/>
                </a:cubicBezTo>
                <a:cubicBezTo>
                  <a:pt x="18280" y="3997"/>
                  <a:pt x="18237" y="3947"/>
                  <a:pt x="18186" y="3923"/>
                </a:cubicBezTo>
                <a:cubicBezTo>
                  <a:pt x="18093" y="3878"/>
                  <a:pt x="17958" y="3712"/>
                  <a:pt x="18014" y="3712"/>
                </a:cubicBezTo>
                <a:cubicBezTo>
                  <a:pt x="18048" y="3712"/>
                  <a:pt x="17665" y="3318"/>
                  <a:pt x="17485" y="3167"/>
                </a:cubicBezTo>
                <a:cubicBezTo>
                  <a:pt x="17368" y="3070"/>
                  <a:pt x="17104" y="2933"/>
                  <a:pt x="16751" y="2787"/>
                </a:cubicBezTo>
                <a:cubicBezTo>
                  <a:pt x="16641" y="2741"/>
                  <a:pt x="16352" y="2718"/>
                  <a:pt x="15854" y="2718"/>
                </a:cubicBezTo>
                <a:cubicBezTo>
                  <a:pt x="15248" y="2717"/>
                  <a:pt x="15095" y="2732"/>
                  <a:pt x="14982" y="2803"/>
                </a:cubicBezTo>
                <a:cubicBezTo>
                  <a:pt x="14907" y="2851"/>
                  <a:pt x="14815" y="2891"/>
                  <a:pt x="14778" y="2891"/>
                </a:cubicBezTo>
                <a:cubicBezTo>
                  <a:pt x="14536" y="2891"/>
                  <a:pt x="13185" y="3699"/>
                  <a:pt x="13094" y="3898"/>
                </a:cubicBezTo>
                <a:cubicBezTo>
                  <a:pt x="13076" y="3937"/>
                  <a:pt x="13043" y="3970"/>
                  <a:pt x="13022" y="3970"/>
                </a:cubicBezTo>
                <a:cubicBezTo>
                  <a:pt x="13000" y="3970"/>
                  <a:pt x="12845" y="4084"/>
                  <a:pt x="12677" y="4224"/>
                </a:cubicBezTo>
                <a:cubicBezTo>
                  <a:pt x="12222" y="4605"/>
                  <a:pt x="12239" y="4619"/>
                  <a:pt x="12228" y="3893"/>
                </a:cubicBezTo>
                <a:cubicBezTo>
                  <a:pt x="12218" y="3200"/>
                  <a:pt x="12135" y="2799"/>
                  <a:pt x="11932" y="2481"/>
                </a:cubicBezTo>
                <a:cubicBezTo>
                  <a:pt x="11775" y="2235"/>
                  <a:pt x="11527" y="2059"/>
                  <a:pt x="11389" y="2096"/>
                </a:cubicBezTo>
                <a:cubicBezTo>
                  <a:pt x="11305" y="2118"/>
                  <a:pt x="11253" y="2089"/>
                  <a:pt x="11152" y="1965"/>
                </a:cubicBezTo>
                <a:cubicBezTo>
                  <a:pt x="11080" y="1876"/>
                  <a:pt x="10972" y="1781"/>
                  <a:pt x="10913" y="1752"/>
                </a:cubicBezTo>
                <a:cubicBezTo>
                  <a:pt x="10740" y="1669"/>
                  <a:pt x="10533" y="1636"/>
                  <a:pt x="10344" y="1646"/>
                </a:cubicBezTo>
                <a:close/>
                <a:moveTo>
                  <a:pt x="7659" y="2079"/>
                </a:moveTo>
                <a:cubicBezTo>
                  <a:pt x="7651" y="2081"/>
                  <a:pt x="7651" y="2086"/>
                  <a:pt x="7659" y="2098"/>
                </a:cubicBezTo>
                <a:cubicBezTo>
                  <a:pt x="7677" y="2122"/>
                  <a:pt x="7789" y="2179"/>
                  <a:pt x="7905" y="2227"/>
                </a:cubicBezTo>
                <a:cubicBezTo>
                  <a:pt x="8188" y="2342"/>
                  <a:pt x="8293" y="2341"/>
                  <a:pt x="8035" y="2225"/>
                </a:cubicBezTo>
                <a:cubicBezTo>
                  <a:pt x="7797" y="2117"/>
                  <a:pt x="7685" y="2075"/>
                  <a:pt x="7659" y="2079"/>
                </a:cubicBezTo>
                <a:close/>
                <a:moveTo>
                  <a:pt x="13290" y="2945"/>
                </a:moveTo>
                <a:lnTo>
                  <a:pt x="13068" y="2972"/>
                </a:lnTo>
                <a:cubicBezTo>
                  <a:pt x="12946" y="2987"/>
                  <a:pt x="12817" y="3022"/>
                  <a:pt x="12782" y="3049"/>
                </a:cubicBezTo>
                <a:cubicBezTo>
                  <a:pt x="12735" y="3085"/>
                  <a:pt x="12744" y="3090"/>
                  <a:pt x="12820" y="3070"/>
                </a:cubicBezTo>
                <a:cubicBezTo>
                  <a:pt x="12876" y="3054"/>
                  <a:pt x="13005" y="3019"/>
                  <a:pt x="13106" y="2993"/>
                </a:cubicBezTo>
                <a:lnTo>
                  <a:pt x="13290" y="2945"/>
                </a:lnTo>
                <a:close/>
                <a:moveTo>
                  <a:pt x="7598" y="3521"/>
                </a:moveTo>
                <a:cubicBezTo>
                  <a:pt x="7525" y="3532"/>
                  <a:pt x="7575" y="3542"/>
                  <a:pt x="7709" y="3542"/>
                </a:cubicBezTo>
                <a:cubicBezTo>
                  <a:pt x="7843" y="3542"/>
                  <a:pt x="7904" y="3533"/>
                  <a:pt x="7843" y="3521"/>
                </a:cubicBezTo>
                <a:cubicBezTo>
                  <a:pt x="7781" y="3509"/>
                  <a:pt x="7672" y="3510"/>
                  <a:pt x="7598" y="3521"/>
                </a:cubicBezTo>
                <a:close/>
                <a:moveTo>
                  <a:pt x="8004" y="3575"/>
                </a:moveTo>
                <a:cubicBezTo>
                  <a:pt x="7976" y="3589"/>
                  <a:pt x="7999" y="3602"/>
                  <a:pt x="8055" y="3602"/>
                </a:cubicBezTo>
                <a:cubicBezTo>
                  <a:pt x="8111" y="3602"/>
                  <a:pt x="8134" y="3589"/>
                  <a:pt x="8106" y="3575"/>
                </a:cubicBezTo>
                <a:cubicBezTo>
                  <a:pt x="8078" y="3561"/>
                  <a:pt x="8032" y="3561"/>
                  <a:pt x="8004" y="357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 advAuto="0"/>
      <p:bldP spid="266" grpId="0" animBg="1" advAuto="0"/>
      <p:bldP spid="267" grpId="0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7398.gif" descr="IMG_7398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071239" y="-1"/>
            <a:ext cx="3519325" cy="3519325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الدرس الخامس  : التفكير المنطقي وأهميته"/>
          <p:cNvSpPr/>
          <p:nvPr/>
        </p:nvSpPr>
        <p:spPr>
          <a:xfrm>
            <a:off x="6036521" y="1126076"/>
            <a:ext cx="14034719" cy="1267172"/>
          </a:xfrm>
          <a:prstGeom prst="roundRect">
            <a:avLst>
              <a:gd name="adj" fmla="val 50000"/>
            </a:avLst>
          </a:prstGeom>
          <a:solidFill>
            <a:srgbClr val="9A694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EBEBE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الخامس  : التفكير المنطقي وأهميته</a:t>
            </a:r>
          </a:p>
        </p:txBody>
      </p:sp>
      <p:pic>
        <p:nvPicPr>
          <p:cNvPr id="155" name="مراجعة الدرس السابق مراجعة الدرس السابق " descr="مراجعة الدرس السابق مراجعة الدرس السابق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162627" y="3295274"/>
            <a:ext cx="7202383" cy="1028701"/>
          </a:xfrm>
          <a:prstGeom prst="rect">
            <a:avLst/>
          </a:prstGeom>
        </p:spPr>
      </p:pic>
      <p:grpSp>
        <p:nvGrpSpPr>
          <p:cNvPr id="158" name="التفكير المنطقي هو معرفة ………………  و ………………… التي تكمن وراء الأشياء…"/>
          <p:cNvGrpSpPr/>
          <p:nvPr/>
        </p:nvGrpSpPr>
        <p:grpSpPr>
          <a:xfrm>
            <a:off x="3563499" y="5403993"/>
            <a:ext cx="17257002" cy="5957088"/>
            <a:chOff x="0" y="0"/>
            <a:chExt cx="17257000" cy="5957087"/>
          </a:xfrm>
        </p:grpSpPr>
        <p:sp>
          <p:nvSpPr>
            <p:cNvPr id="157" name="التفكير المنطقي هو معرفة ………………  و ………………… التي تكمن وراء الأشياء…"/>
            <p:cNvSpPr/>
            <p:nvPr/>
          </p:nvSpPr>
          <p:spPr>
            <a:xfrm>
              <a:off x="76200" y="76200"/>
              <a:ext cx="17104601" cy="5804688"/>
            </a:xfrm>
            <a:prstGeom prst="roundRect">
              <a:avLst>
                <a:gd name="adj" fmla="val 17886"/>
              </a:avLst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r" defTabSz="825500" rtl="0">
                <a:lnSpc>
                  <a:spcPct val="125000"/>
                </a:lnSpc>
                <a:defRPr sz="44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r>
                <a:rPr u="sng">
                  <a:latin typeface="Geeza Pro Bold"/>
                  <a:ea typeface="Geeza Pro Bold"/>
                  <a:cs typeface="Geeza Pro Bold"/>
                  <a:sym typeface="Geeza Pro Bold"/>
                </a:rPr>
                <a:t> التفكير المنطقي</a:t>
              </a:r>
              <a:r>
                <a:t> هو معرفة ………………  و ………………… التي تكمن وراء الأشياء</a:t>
              </a:r>
            </a:p>
            <a:p>
              <a:pPr algn="r" defTabSz="825500" rtl="0">
                <a:lnSpc>
                  <a:spcPct val="125000"/>
                </a:lnSpc>
                <a:defRPr sz="44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r>
                <a:t>‏ومعرفة ……………… ما نقوم به من أعمال</a:t>
              </a:r>
            </a:p>
            <a:p>
              <a:pPr algn="r" defTabSz="825500" rtl="0">
                <a:lnSpc>
                  <a:spcPct val="125000"/>
                </a:lnSpc>
                <a:defRPr sz="44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r>
                <a:t>‏يقوم على ……………</a:t>
              </a:r>
            </a:p>
            <a:p>
              <a:pPr algn="r" defTabSz="825500" rtl="0">
                <a:lnSpc>
                  <a:spcPct val="125000"/>
                </a:lnSpc>
                <a:defRPr sz="44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r>
                <a:t>الوصول إلى أفضل …………… عن الأسئلة التي نسألها</a:t>
              </a:r>
            </a:p>
          </p:txBody>
        </p:sp>
        <p:pic>
          <p:nvPicPr>
            <p:cNvPr id="156" name="التفكير المنطقي هو معرفة ………………  و ………………… التي تكمن وراء الأشياء…  التفكير المنطقي هو معرفة ………………  و ………………… التي تكمن وراء الأشياءومعرفة ……………… ما نقوم به من أعماليقوم على ……………الوصول إلى أفضل …………… عن الأسئلة التي نسألها" descr="التفكير المنطقي هو معرفة ………………  و ………………… التي تكمن وراء الأشياء…  التفكير المنطقي هو معرفة ………………  و ………………… التي تكمن وراء الأشياءومعرفة ……………… ما نقوم به من أعماليقوم على ……………الوصول إلى أفضل …………… عن الأسئلة التي نسألها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7257001" cy="5957088"/>
            </a:xfrm>
            <a:prstGeom prst="rect">
              <a:avLst/>
            </a:prstGeom>
            <a:effectLst/>
          </p:spPr>
        </p:pic>
      </p:grpSp>
      <p:sp>
        <p:nvSpPr>
          <p:cNvPr id="159" name="الاسباب"/>
          <p:cNvSpPr txBox="1"/>
          <p:nvPr/>
        </p:nvSpPr>
        <p:spPr>
          <a:xfrm>
            <a:off x="12451957" y="6528515"/>
            <a:ext cx="2623724" cy="658970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الاسباب </a:t>
            </a:r>
          </a:p>
        </p:txBody>
      </p:sp>
      <p:sp>
        <p:nvSpPr>
          <p:cNvPr id="160" name="العلاقات"/>
          <p:cNvSpPr txBox="1"/>
          <p:nvPr/>
        </p:nvSpPr>
        <p:spPr>
          <a:xfrm>
            <a:off x="8997579" y="6528515"/>
            <a:ext cx="2900224" cy="658970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العلاقات  </a:t>
            </a:r>
          </a:p>
        </p:txBody>
      </p:sp>
      <p:sp>
        <p:nvSpPr>
          <p:cNvPr id="161" name="نتائج"/>
          <p:cNvSpPr txBox="1"/>
          <p:nvPr/>
        </p:nvSpPr>
        <p:spPr>
          <a:xfrm>
            <a:off x="16732521" y="7455319"/>
            <a:ext cx="2455419" cy="658970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نتائج </a:t>
            </a:r>
          </a:p>
        </p:txBody>
      </p:sp>
      <p:sp>
        <p:nvSpPr>
          <p:cNvPr id="162" name="الأدلة"/>
          <p:cNvSpPr txBox="1"/>
          <p:nvPr/>
        </p:nvSpPr>
        <p:spPr>
          <a:xfrm>
            <a:off x="16223871" y="8580876"/>
            <a:ext cx="2623724" cy="658970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الأدلة </a:t>
            </a:r>
          </a:p>
        </p:txBody>
      </p:sp>
      <p:sp>
        <p:nvSpPr>
          <p:cNvPr id="163" name="إجابة"/>
          <p:cNvSpPr txBox="1"/>
          <p:nvPr/>
        </p:nvSpPr>
        <p:spPr>
          <a:xfrm>
            <a:off x="14744413" y="9404724"/>
            <a:ext cx="2264609" cy="658971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إجابة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 advAuto="0"/>
      <p:bldP spid="158" grpId="0" animBg="1" advAuto="0"/>
      <p:bldP spid="159" grpId="0" animBg="1" advAuto="0"/>
      <p:bldP spid="160" grpId="0" animBg="1" advAuto="0"/>
      <p:bldP spid="161" grpId="0" animBg="1" advAuto="0"/>
      <p:bldP spid="162" grpId="0" animBg="1" advAuto="0"/>
      <p:bldP spid="163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١٧٦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١٧٦</a:t>
            </a:r>
          </a:p>
        </p:txBody>
      </p:sp>
      <p:pic>
        <p:nvPicPr>
          <p:cNvPr id="271" name="IMG_7557.png" descr="IMG_7557.png"/>
          <p:cNvPicPr>
            <a:picLocks noChangeAspect="1"/>
          </p:cNvPicPr>
          <p:nvPr/>
        </p:nvPicPr>
        <p:blipFill>
          <a:blip r:embed="rId2"/>
          <a:srcRect l="30454" t="12912" r="40012" b="82917"/>
          <a:stretch>
            <a:fillRect/>
          </a:stretch>
        </p:blipFill>
        <p:spPr>
          <a:xfrm>
            <a:off x="6082709" y="1455443"/>
            <a:ext cx="13225318" cy="1304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G_7559.jpeg" descr="IMG_755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278" y="3657555"/>
            <a:ext cx="21325444" cy="8070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G_7323.png" descr="IMG_7323.png"/>
          <p:cNvPicPr>
            <a:picLocks noChangeAspect="1"/>
          </p:cNvPicPr>
          <p:nvPr/>
        </p:nvPicPr>
        <p:blipFill>
          <a:blip r:embed="rId4"/>
          <a:srcRect l="14880" t="20212" r="20212" b="34100"/>
          <a:stretch>
            <a:fillRect/>
          </a:stretch>
        </p:blipFill>
        <p:spPr>
          <a:xfrm>
            <a:off x="19308172" y="362157"/>
            <a:ext cx="4211197" cy="2964207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هذا كتابي…"/>
          <p:cNvSpPr/>
          <p:nvPr/>
        </p:nvSpPr>
        <p:spPr>
          <a:xfrm>
            <a:off x="13277811" y="6440801"/>
            <a:ext cx="5368368" cy="4713380"/>
          </a:xfrm>
          <a:prstGeom prst="roundRect">
            <a:avLst>
              <a:gd name="adj" fmla="val 4023"/>
            </a:avLst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 هذا كتابي</a:t>
            </a:r>
          </a:p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 هذا صديقي</a:t>
            </a:r>
          </a:p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 ( أ هو أ )</a:t>
            </a:r>
          </a:p>
        </p:txBody>
      </p:sp>
      <p:sp>
        <p:nvSpPr>
          <p:cNvPr id="275" name="هذا ليس كتابي…"/>
          <p:cNvSpPr/>
          <p:nvPr/>
        </p:nvSpPr>
        <p:spPr>
          <a:xfrm>
            <a:off x="7770110" y="6440801"/>
            <a:ext cx="5412632" cy="4713380"/>
          </a:xfrm>
          <a:prstGeom prst="roundRect">
            <a:avLst>
              <a:gd name="adj" fmla="val 4023"/>
            </a:avLst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 هذا ليس كتابي</a:t>
            </a:r>
          </a:p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 هذا ليس صديقي</a:t>
            </a:r>
          </a:p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 ‏لا يمكننا وصف الطالب بأنه حاضر وليس حاضر في نفس الوقت</a:t>
            </a:r>
          </a:p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( أ ) ليس لا ألف </a:t>
            </a:r>
          </a:p>
        </p:txBody>
      </p:sp>
      <p:sp>
        <p:nvSpPr>
          <p:cNvPr id="276" name="اما أن يكون ذلك في كتابه أو ليس كتابي ولا ثالث بينهما"/>
          <p:cNvSpPr/>
          <p:nvPr/>
        </p:nvSpPr>
        <p:spPr>
          <a:xfrm>
            <a:off x="2306673" y="6440801"/>
            <a:ext cx="5368369" cy="4713380"/>
          </a:xfrm>
          <a:prstGeom prst="roundRect">
            <a:avLst>
              <a:gd name="adj" fmla="val 4023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 اما أن يكون ذلك في كتابه أو ليس كتابي ولا ثالث بينهما </a:t>
            </a:r>
          </a:p>
        </p:txBody>
      </p:sp>
      <p:pic>
        <p:nvPicPr>
          <p:cNvPr id="277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021900" y="7989582"/>
            <a:ext cx="3014396" cy="1968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 animBg="1" advAuto="0"/>
      <p:bldP spid="273" grpId="0" animBg="1" advAuto="0"/>
      <p:bldP spid="274" grpId="0" animBg="1" advAuto="0"/>
      <p:bldP spid="275" grpId="0" animBg="1" advAuto="0"/>
      <p:bldP spid="276" grpId="0" animBg="1" advAuto="0"/>
      <p:bldP spid="277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G_7561.jpeg" descr="IMG_7561.jpeg"/>
          <p:cNvPicPr>
            <a:picLocks noChangeAspect="1"/>
          </p:cNvPicPr>
          <p:nvPr/>
        </p:nvPicPr>
        <p:blipFill>
          <a:blip r:embed="rId2"/>
          <a:srcRect l="5100" t="12780" r="1469" b="2382"/>
          <a:stretch>
            <a:fillRect/>
          </a:stretch>
        </p:blipFill>
        <p:spPr>
          <a:xfrm>
            <a:off x="1780994" y="3902723"/>
            <a:ext cx="21452290" cy="7773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١٧٦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١٧٦</a:t>
            </a:r>
          </a:p>
        </p:txBody>
      </p:sp>
      <p:pic>
        <p:nvPicPr>
          <p:cNvPr id="282" name="IMG_7557.png" descr="IMG_7557.png"/>
          <p:cNvPicPr>
            <a:picLocks noChangeAspect="1"/>
          </p:cNvPicPr>
          <p:nvPr/>
        </p:nvPicPr>
        <p:blipFill>
          <a:blip r:embed="rId3"/>
          <a:srcRect l="30454" t="12912" r="40012" b="82917"/>
          <a:stretch>
            <a:fillRect/>
          </a:stretch>
        </p:blipFill>
        <p:spPr>
          <a:xfrm>
            <a:off x="6082709" y="1455443"/>
            <a:ext cx="13225318" cy="1304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7323.png" descr="IMG_7323.png"/>
          <p:cNvPicPr>
            <a:picLocks noChangeAspect="1"/>
          </p:cNvPicPr>
          <p:nvPr/>
        </p:nvPicPr>
        <p:blipFill>
          <a:blip r:embed="rId4"/>
          <a:srcRect l="14880" t="20212" r="20212" b="34100"/>
          <a:stretch>
            <a:fillRect/>
          </a:stretch>
        </p:blipFill>
        <p:spPr>
          <a:xfrm>
            <a:off x="19308172" y="362157"/>
            <a:ext cx="4211197" cy="2964207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( أ ) هو ( أ )…"/>
          <p:cNvSpPr/>
          <p:nvPr/>
        </p:nvSpPr>
        <p:spPr>
          <a:xfrm>
            <a:off x="13277811" y="6440801"/>
            <a:ext cx="5632847" cy="4857641"/>
          </a:xfrm>
          <a:prstGeom prst="roundRect">
            <a:avLst>
              <a:gd name="adj" fmla="val 3903"/>
            </a:avLst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( أ ) هو ( أ )</a:t>
            </a:r>
          </a:p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والشيء هو ذاته</a:t>
            </a:r>
          </a:p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الشيء هو نفسه بصفاته الاساسية الجوهرية</a:t>
            </a:r>
          </a:p>
        </p:txBody>
      </p:sp>
      <p:sp>
        <p:nvSpPr>
          <p:cNvPr id="285" name="( أ ) لا يمكن أن يوصف بأنه ( ب ) ولا ( ب ) في الوقت نفسه…"/>
          <p:cNvSpPr/>
          <p:nvPr/>
        </p:nvSpPr>
        <p:spPr>
          <a:xfrm>
            <a:off x="7675040" y="6440801"/>
            <a:ext cx="5507702" cy="4749445"/>
          </a:xfrm>
          <a:prstGeom prst="roundRect">
            <a:avLst>
              <a:gd name="adj" fmla="val 3992"/>
            </a:avLst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( أ ) لا يمكن أن يوصف بأنه ( ب ) ولا ( ب ) في الوقت نفسه</a:t>
            </a:r>
          </a:p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الشيء لا يمكن أن يوصف بصفة ونقيض الصفة في الوقت نفسه</a:t>
            </a:r>
          </a:p>
        </p:txBody>
      </p:sp>
      <p:sp>
        <p:nvSpPr>
          <p:cNvPr id="286" name="( أ ) اما أن يكون ( ب ) أو لا ( ب ) ولا ثالث بينهما…"/>
          <p:cNvSpPr/>
          <p:nvPr/>
        </p:nvSpPr>
        <p:spPr>
          <a:xfrm>
            <a:off x="2007233" y="6440801"/>
            <a:ext cx="5572739" cy="4857641"/>
          </a:xfrm>
          <a:prstGeom prst="roundRect">
            <a:avLst>
              <a:gd name="adj" fmla="val 3903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( أ ) اما أن يكون ( ب ) أو لا ( ب ) ولا ثالث بينهما</a:t>
            </a:r>
          </a:p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اما أن يوصف بصفة أو نقيضها ولا وسط بين النقيضين</a:t>
            </a:r>
          </a:p>
        </p:txBody>
      </p:sp>
      <p:pic>
        <p:nvPicPr>
          <p:cNvPr id="287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308171" y="7989582"/>
            <a:ext cx="3052712" cy="1968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 animBg="1" advAuto="0"/>
      <p:bldP spid="285" grpId="0" animBg="1" advAuto="0"/>
      <p:bldP spid="286" grpId="0" animBg="1" advAuto="0"/>
      <p:bldP spid="287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G_7562.jpeg" descr="IMG_756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813" y="3974421"/>
            <a:ext cx="21519693" cy="754945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١٧٦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١٧٦</a:t>
            </a:r>
          </a:p>
        </p:txBody>
      </p:sp>
      <p:pic>
        <p:nvPicPr>
          <p:cNvPr id="292" name="IMG_7557.png" descr="IMG_7557.png"/>
          <p:cNvPicPr>
            <a:picLocks noChangeAspect="1"/>
          </p:cNvPicPr>
          <p:nvPr/>
        </p:nvPicPr>
        <p:blipFill>
          <a:blip r:embed="rId3"/>
          <a:srcRect l="30454" t="12912" r="40012" b="82917"/>
          <a:stretch>
            <a:fillRect/>
          </a:stretch>
        </p:blipFill>
        <p:spPr>
          <a:xfrm>
            <a:off x="6082709" y="1455443"/>
            <a:ext cx="13225318" cy="1304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G_7323.png" descr="IMG_7323.png"/>
          <p:cNvPicPr>
            <a:picLocks noChangeAspect="1"/>
          </p:cNvPicPr>
          <p:nvPr/>
        </p:nvPicPr>
        <p:blipFill>
          <a:blip r:embed="rId4"/>
          <a:srcRect l="14880" t="20212" r="20212" b="34100"/>
          <a:stretch>
            <a:fillRect/>
          </a:stretch>
        </p:blipFill>
        <p:spPr>
          <a:xfrm>
            <a:off x="19308172" y="362157"/>
            <a:ext cx="4211197" cy="2964207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يمكن القول أنه قوانين الفكرة الأساسية في حقيقتها تقوم على قانون واحد هو قانون الهوية"/>
          <p:cNvSpPr/>
          <p:nvPr/>
        </p:nvSpPr>
        <p:spPr>
          <a:xfrm>
            <a:off x="13429033" y="6545012"/>
            <a:ext cx="5632847" cy="4924762"/>
          </a:xfrm>
          <a:prstGeom prst="roundRect">
            <a:avLst>
              <a:gd name="adj" fmla="val 3850"/>
            </a:avLst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 يمكن القول أنه قوانين الفكرة الأساسية في حقيقتها تقوم على قانون واحد هو قانون الهوية</a:t>
            </a:r>
          </a:p>
        </p:txBody>
      </p:sp>
      <p:sp>
        <p:nvSpPr>
          <p:cNvPr id="295" name="قانون عدم التناقض هو صورة سالبة لقانون الهوية"/>
          <p:cNvSpPr/>
          <p:nvPr/>
        </p:nvSpPr>
        <p:spPr>
          <a:xfrm>
            <a:off x="7675040" y="6545012"/>
            <a:ext cx="5603876" cy="4924761"/>
          </a:xfrm>
          <a:prstGeom prst="roundRect">
            <a:avLst>
              <a:gd name="adj" fmla="val 3850"/>
            </a:avLst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 قانون عدم التناقض هو صورة سالبة لقانون الهوية</a:t>
            </a:r>
          </a:p>
        </p:txBody>
      </p:sp>
      <p:sp>
        <p:nvSpPr>
          <p:cNvPr id="296" name="قانون الوسط المرفق صورة شرطية لقانون عدم التناقض ويمكن رده إلى قانون الهوية"/>
          <p:cNvSpPr/>
          <p:nvPr/>
        </p:nvSpPr>
        <p:spPr>
          <a:xfrm>
            <a:off x="1856011" y="6490914"/>
            <a:ext cx="5668913" cy="4965836"/>
          </a:xfrm>
          <a:prstGeom prst="roundRect">
            <a:avLst>
              <a:gd name="adj" fmla="val 3818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‏قانون الوسط المرفق صورة شرطية لقانون عدم التناقض ويمكن رده إلى قانون الهوية</a:t>
            </a:r>
          </a:p>
        </p:txBody>
      </p:sp>
      <p:pic>
        <p:nvPicPr>
          <p:cNvPr id="297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524563" y="8191447"/>
            <a:ext cx="3052712" cy="1776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animBg="1" advAuto="0"/>
      <p:bldP spid="295" grpId="0" animBg="1" advAuto="0"/>
      <p:bldP spid="296" grpId="0" animBg="1" advAuto="0"/>
      <p:bldP spid="297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G_7563.jpeg" descr="IMG_756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011" y="3957439"/>
            <a:ext cx="21322895" cy="7844823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١٧٦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١٧٦</a:t>
            </a:r>
          </a:p>
        </p:txBody>
      </p:sp>
      <p:pic>
        <p:nvPicPr>
          <p:cNvPr id="302" name="IMG_7557.png" descr="IMG_7557.png"/>
          <p:cNvPicPr>
            <a:picLocks noChangeAspect="1"/>
          </p:cNvPicPr>
          <p:nvPr/>
        </p:nvPicPr>
        <p:blipFill>
          <a:blip r:embed="rId3"/>
          <a:srcRect l="30454" t="12912" r="40012" b="82917"/>
          <a:stretch>
            <a:fillRect/>
          </a:stretch>
        </p:blipFill>
        <p:spPr>
          <a:xfrm>
            <a:off x="6082709" y="1455443"/>
            <a:ext cx="13225318" cy="1304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7323.png" descr="IMG_7323.png"/>
          <p:cNvPicPr>
            <a:picLocks noChangeAspect="1"/>
          </p:cNvPicPr>
          <p:nvPr/>
        </p:nvPicPr>
        <p:blipFill>
          <a:blip r:embed="rId4"/>
          <a:srcRect l="14880" t="20212" r="20212" b="34100"/>
          <a:stretch>
            <a:fillRect/>
          </a:stretch>
        </p:blipFill>
        <p:spPr>
          <a:xfrm>
            <a:off x="19308172" y="362157"/>
            <a:ext cx="4211197" cy="2964207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هذه القوانين بديهية وليست في حاجة إلى برهان…"/>
          <p:cNvSpPr/>
          <p:nvPr/>
        </p:nvSpPr>
        <p:spPr>
          <a:xfrm>
            <a:off x="2108468" y="6641186"/>
            <a:ext cx="16700954" cy="4708369"/>
          </a:xfrm>
          <a:prstGeom prst="roundRect">
            <a:avLst>
              <a:gd name="adj" fmla="val 4027"/>
            </a:avLst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هذه القوانين بديهية وليست في حاجة إلى برهان</a:t>
            </a:r>
          </a:p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 وهي تحكم التفكير السليم وجميع العلوم والأحكام وجميع صور الاستدلال تستند إليها</a:t>
            </a:r>
          </a:p>
        </p:txBody>
      </p:sp>
      <p:pic>
        <p:nvPicPr>
          <p:cNvPr id="305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308171" y="8287621"/>
            <a:ext cx="3052712" cy="1776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0" animBg="1" advAuto="0"/>
      <p:bldP spid="305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G_7566.jpeg" descr="IMG_7566.jpeg"/>
          <p:cNvPicPr>
            <a:picLocks noChangeAspect="1"/>
          </p:cNvPicPr>
          <p:nvPr/>
        </p:nvPicPr>
        <p:blipFill>
          <a:blip r:embed="rId2"/>
          <a:srcRect l="4530" t="14620" r="5730" b="76446"/>
          <a:stretch>
            <a:fillRect/>
          </a:stretch>
        </p:blipFill>
        <p:spPr>
          <a:xfrm>
            <a:off x="3629025" y="741919"/>
            <a:ext cx="17125876" cy="2261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7567.png" descr="IMG_7567.png"/>
          <p:cNvPicPr>
            <a:picLocks noChangeAspect="1"/>
          </p:cNvPicPr>
          <p:nvPr/>
        </p:nvPicPr>
        <p:blipFill>
          <a:blip r:embed="rId3"/>
          <a:srcRect l="52724" t="36369" r="28823" b="56677"/>
          <a:stretch>
            <a:fillRect/>
          </a:stretch>
        </p:blipFill>
        <p:spPr>
          <a:xfrm>
            <a:off x="17519502" y="9853826"/>
            <a:ext cx="5120195" cy="1347605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مستطيل"/>
          <p:cNvSpPr/>
          <p:nvPr/>
        </p:nvSpPr>
        <p:spPr>
          <a:xfrm>
            <a:off x="17314392" y="7053205"/>
            <a:ext cx="5325196" cy="2800623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311" name="IMG_7570.png" descr="IMG_757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8444" y="6752809"/>
            <a:ext cx="3401413" cy="3401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G_7567.png" descr="IMG_7567.png"/>
          <p:cNvPicPr>
            <a:picLocks noChangeAspect="1"/>
          </p:cNvPicPr>
          <p:nvPr/>
        </p:nvPicPr>
        <p:blipFill>
          <a:blip r:embed="rId3"/>
          <a:srcRect l="52467" t="46201" r="29079" b="45283"/>
          <a:stretch>
            <a:fillRect/>
          </a:stretch>
        </p:blipFill>
        <p:spPr>
          <a:xfrm>
            <a:off x="9499600" y="10491276"/>
            <a:ext cx="5384764" cy="173553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مربع"/>
          <p:cNvSpPr/>
          <p:nvPr/>
        </p:nvSpPr>
        <p:spPr>
          <a:xfrm>
            <a:off x="3271178" y="6452414"/>
            <a:ext cx="3344678" cy="3344678"/>
          </a:xfrm>
          <a:prstGeom prst="roundRect">
            <a:avLst>
              <a:gd name="adj" fmla="val 0"/>
            </a:avLst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314" name="IMG_7567.png" descr="IMG_7567.png"/>
          <p:cNvPicPr>
            <a:picLocks noChangeAspect="1"/>
          </p:cNvPicPr>
          <p:nvPr/>
        </p:nvPicPr>
        <p:blipFill>
          <a:blip r:embed="rId3"/>
          <a:srcRect l="52832" t="56765" r="28714" b="36694"/>
          <a:stretch>
            <a:fillRect/>
          </a:stretch>
        </p:blipFill>
        <p:spPr>
          <a:xfrm>
            <a:off x="2023439" y="10018400"/>
            <a:ext cx="5415173" cy="1340511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١٧٧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١٧٧</a:t>
            </a:r>
          </a:p>
        </p:txBody>
      </p:sp>
      <p:pic>
        <p:nvPicPr>
          <p:cNvPr id="316" name="IMG_7567.png" descr="IMG_7567.png"/>
          <p:cNvPicPr>
            <a:picLocks noChangeAspect="1"/>
          </p:cNvPicPr>
          <p:nvPr/>
        </p:nvPicPr>
        <p:blipFill>
          <a:blip r:embed="rId3"/>
          <a:srcRect l="52302" t="30749" r="28246" b="63754"/>
          <a:stretch>
            <a:fillRect/>
          </a:stretch>
        </p:blipFill>
        <p:spPr>
          <a:xfrm>
            <a:off x="8109148" y="3267792"/>
            <a:ext cx="8165716" cy="1611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 advAuto="0"/>
      <p:bldP spid="310" grpId="0" animBg="1" advAuto="0"/>
      <p:bldP spid="311" grpId="0" animBg="1" advAuto="0"/>
      <p:bldP spid="312" grpId="0" animBg="1" advAuto="0"/>
      <p:bldP spid="313" grpId="0" animBg="1" advAuto="0"/>
      <p:bldP spid="314" grpId="0" animBg="1" advAuto="0"/>
      <p:bldP spid="316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G_7566.jpeg" descr="IMG_7566.jpeg"/>
          <p:cNvPicPr>
            <a:picLocks noChangeAspect="1"/>
          </p:cNvPicPr>
          <p:nvPr/>
        </p:nvPicPr>
        <p:blipFill>
          <a:blip r:embed="rId2"/>
          <a:srcRect l="4530" t="14620" r="5730" b="76446"/>
          <a:stretch>
            <a:fillRect/>
          </a:stretch>
        </p:blipFill>
        <p:spPr>
          <a:xfrm>
            <a:off x="3629025" y="741919"/>
            <a:ext cx="17125876" cy="2261324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١٧٧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١٧٧</a:t>
            </a:r>
          </a:p>
        </p:txBody>
      </p:sp>
      <p:pic>
        <p:nvPicPr>
          <p:cNvPr id="320" name="IMG_7567.png" descr="IMG_7567.png"/>
          <p:cNvPicPr>
            <a:picLocks noChangeAspect="1"/>
          </p:cNvPicPr>
          <p:nvPr/>
        </p:nvPicPr>
        <p:blipFill>
          <a:blip r:embed="rId3"/>
          <a:srcRect l="32288" t="30749" r="47401" b="63511"/>
          <a:stretch>
            <a:fillRect/>
          </a:stretch>
        </p:blipFill>
        <p:spPr>
          <a:xfrm>
            <a:off x="7748712" y="3267792"/>
            <a:ext cx="8526152" cy="1682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7572.jpeg" descr="IMG_757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8706" y="5889788"/>
            <a:ext cx="4340817" cy="3102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7567.png" descr="IMG_7567.png"/>
          <p:cNvPicPr>
            <a:picLocks noChangeAspect="1"/>
          </p:cNvPicPr>
          <p:nvPr/>
        </p:nvPicPr>
        <p:blipFill>
          <a:blip r:embed="rId3"/>
          <a:srcRect l="32836" t="36178" r="47921" b="54850"/>
          <a:stretch>
            <a:fillRect/>
          </a:stretch>
        </p:blipFill>
        <p:spPr>
          <a:xfrm>
            <a:off x="17158932" y="9588836"/>
            <a:ext cx="6100350" cy="1986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G_7574.jpeg" descr="IMG_7574.jpeg"/>
          <p:cNvPicPr>
            <a:picLocks noChangeAspect="1"/>
          </p:cNvPicPr>
          <p:nvPr/>
        </p:nvPicPr>
        <p:blipFill>
          <a:blip r:embed="rId5"/>
          <a:srcRect t="3441" b="17411"/>
          <a:stretch>
            <a:fillRect/>
          </a:stretch>
        </p:blipFill>
        <p:spPr>
          <a:xfrm>
            <a:off x="9671645" y="5658855"/>
            <a:ext cx="4502934" cy="3563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49" y="0"/>
                </a:moveTo>
                <a:lnTo>
                  <a:pt x="11384" y="325"/>
                </a:lnTo>
                <a:cubicBezTo>
                  <a:pt x="10452" y="977"/>
                  <a:pt x="10035" y="2032"/>
                  <a:pt x="10046" y="3702"/>
                </a:cubicBezTo>
                <a:cubicBezTo>
                  <a:pt x="10050" y="4279"/>
                  <a:pt x="10089" y="4913"/>
                  <a:pt x="10136" y="5111"/>
                </a:cubicBezTo>
                <a:cubicBezTo>
                  <a:pt x="10182" y="5310"/>
                  <a:pt x="10199" y="5646"/>
                  <a:pt x="10172" y="5857"/>
                </a:cubicBezTo>
                <a:cubicBezTo>
                  <a:pt x="10129" y="6193"/>
                  <a:pt x="10159" y="6286"/>
                  <a:pt x="10427" y="6600"/>
                </a:cubicBezTo>
                <a:cubicBezTo>
                  <a:pt x="10595" y="6798"/>
                  <a:pt x="10818" y="7207"/>
                  <a:pt x="10922" y="7507"/>
                </a:cubicBezTo>
                <a:cubicBezTo>
                  <a:pt x="11188" y="8278"/>
                  <a:pt x="11488" y="8734"/>
                  <a:pt x="11952" y="9078"/>
                </a:cubicBezTo>
                <a:cubicBezTo>
                  <a:pt x="12322" y="9352"/>
                  <a:pt x="12339" y="9384"/>
                  <a:pt x="12188" y="9511"/>
                </a:cubicBezTo>
                <a:cubicBezTo>
                  <a:pt x="11885" y="9763"/>
                  <a:pt x="10907" y="10821"/>
                  <a:pt x="10429" y="11413"/>
                </a:cubicBezTo>
                <a:cubicBezTo>
                  <a:pt x="9831" y="12153"/>
                  <a:pt x="9405" y="13259"/>
                  <a:pt x="9250" y="14473"/>
                </a:cubicBezTo>
                <a:cubicBezTo>
                  <a:pt x="9153" y="15236"/>
                  <a:pt x="9114" y="15358"/>
                  <a:pt x="8963" y="15358"/>
                </a:cubicBezTo>
                <a:cubicBezTo>
                  <a:pt x="8800" y="15358"/>
                  <a:pt x="8787" y="15267"/>
                  <a:pt x="8746" y="13977"/>
                </a:cubicBezTo>
                <a:cubicBezTo>
                  <a:pt x="8722" y="13218"/>
                  <a:pt x="8669" y="12533"/>
                  <a:pt x="8630" y="12457"/>
                </a:cubicBezTo>
                <a:cubicBezTo>
                  <a:pt x="8535" y="12273"/>
                  <a:pt x="7643" y="12273"/>
                  <a:pt x="7548" y="12457"/>
                </a:cubicBezTo>
                <a:cubicBezTo>
                  <a:pt x="7509" y="12533"/>
                  <a:pt x="7458" y="13218"/>
                  <a:pt x="7434" y="13977"/>
                </a:cubicBezTo>
                <a:lnTo>
                  <a:pt x="7388" y="15358"/>
                </a:lnTo>
                <a:lnTo>
                  <a:pt x="7128" y="15358"/>
                </a:lnTo>
                <a:lnTo>
                  <a:pt x="6865" y="15358"/>
                </a:lnTo>
                <a:lnTo>
                  <a:pt x="6840" y="13985"/>
                </a:lnTo>
                <a:cubicBezTo>
                  <a:pt x="6826" y="13203"/>
                  <a:pt x="6774" y="12547"/>
                  <a:pt x="6720" y="12464"/>
                </a:cubicBezTo>
                <a:cubicBezTo>
                  <a:pt x="6595" y="12274"/>
                  <a:pt x="5823" y="12274"/>
                  <a:pt x="5698" y="12464"/>
                </a:cubicBezTo>
                <a:cubicBezTo>
                  <a:pt x="5644" y="12547"/>
                  <a:pt x="5592" y="13203"/>
                  <a:pt x="5578" y="13985"/>
                </a:cubicBezTo>
                <a:lnTo>
                  <a:pt x="5553" y="15358"/>
                </a:lnTo>
                <a:lnTo>
                  <a:pt x="5291" y="15358"/>
                </a:lnTo>
                <a:lnTo>
                  <a:pt x="5028" y="15358"/>
                </a:lnTo>
                <a:lnTo>
                  <a:pt x="4984" y="13977"/>
                </a:lnTo>
                <a:cubicBezTo>
                  <a:pt x="4960" y="13218"/>
                  <a:pt x="4909" y="12533"/>
                  <a:pt x="4870" y="12457"/>
                </a:cubicBezTo>
                <a:cubicBezTo>
                  <a:pt x="4776" y="12273"/>
                  <a:pt x="3881" y="12273"/>
                  <a:pt x="3787" y="12457"/>
                </a:cubicBezTo>
                <a:cubicBezTo>
                  <a:pt x="3748" y="12533"/>
                  <a:pt x="3696" y="13218"/>
                  <a:pt x="3672" y="13977"/>
                </a:cubicBezTo>
                <a:cubicBezTo>
                  <a:pt x="3633" y="15233"/>
                  <a:pt x="3615" y="15358"/>
                  <a:pt x="3467" y="15358"/>
                </a:cubicBezTo>
                <a:cubicBezTo>
                  <a:pt x="3357" y="15358"/>
                  <a:pt x="3270" y="15231"/>
                  <a:pt x="3204" y="14973"/>
                </a:cubicBezTo>
                <a:cubicBezTo>
                  <a:pt x="3100" y="14569"/>
                  <a:pt x="2933" y="14463"/>
                  <a:pt x="2576" y="14576"/>
                </a:cubicBezTo>
                <a:cubicBezTo>
                  <a:pt x="2370" y="14642"/>
                  <a:pt x="2366" y="14665"/>
                  <a:pt x="2342" y="16104"/>
                </a:cubicBezTo>
                <a:lnTo>
                  <a:pt x="2317" y="17566"/>
                </a:lnTo>
                <a:lnTo>
                  <a:pt x="1159" y="17598"/>
                </a:lnTo>
                <a:cubicBezTo>
                  <a:pt x="510" y="17615"/>
                  <a:pt x="0" y="17674"/>
                  <a:pt x="0" y="17732"/>
                </a:cubicBezTo>
                <a:cubicBezTo>
                  <a:pt x="0" y="17791"/>
                  <a:pt x="510" y="17852"/>
                  <a:pt x="1159" y="17869"/>
                </a:cubicBezTo>
                <a:lnTo>
                  <a:pt x="2317" y="17898"/>
                </a:lnTo>
                <a:lnTo>
                  <a:pt x="2344" y="18656"/>
                </a:lnTo>
                <a:lnTo>
                  <a:pt x="2344" y="18668"/>
                </a:lnTo>
                <a:cubicBezTo>
                  <a:pt x="2344" y="18678"/>
                  <a:pt x="2345" y="18684"/>
                  <a:pt x="2345" y="18694"/>
                </a:cubicBezTo>
                <a:cubicBezTo>
                  <a:pt x="2361" y="19106"/>
                  <a:pt x="2411" y="19498"/>
                  <a:pt x="2458" y="19570"/>
                </a:cubicBezTo>
                <a:cubicBezTo>
                  <a:pt x="2497" y="19629"/>
                  <a:pt x="2501" y="19679"/>
                  <a:pt x="2475" y="19726"/>
                </a:cubicBezTo>
                <a:cubicBezTo>
                  <a:pt x="2480" y="19762"/>
                  <a:pt x="2485" y="19801"/>
                  <a:pt x="2486" y="19830"/>
                </a:cubicBezTo>
                <a:cubicBezTo>
                  <a:pt x="2496" y="20119"/>
                  <a:pt x="3206" y="20195"/>
                  <a:pt x="5991" y="20207"/>
                </a:cubicBezTo>
                <a:cubicBezTo>
                  <a:pt x="8906" y="20220"/>
                  <a:pt x="9926" y="20136"/>
                  <a:pt x="9850" y="19887"/>
                </a:cubicBezTo>
                <a:cubicBezTo>
                  <a:pt x="9825" y="19806"/>
                  <a:pt x="9861" y="19681"/>
                  <a:pt x="9928" y="19611"/>
                </a:cubicBezTo>
                <a:cubicBezTo>
                  <a:pt x="9960" y="19577"/>
                  <a:pt x="9985" y="19492"/>
                  <a:pt x="10008" y="19380"/>
                </a:cubicBezTo>
                <a:cubicBezTo>
                  <a:pt x="10038" y="19206"/>
                  <a:pt x="10065" y="18945"/>
                  <a:pt x="10075" y="18668"/>
                </a:cubicBezTo>
                <a:lnTo>
                  <a:pt x="10101" y="17898"/>
                </a:lnTo>
                <a:lnTo>
                  <a:pt x="13088" y="17872"/>
                </a:lnTo>
                <a:lnTo>
                  <a:pt x="13124" y="17872"/>
                </a:lnTo>
                <a:lnTo>
                  <a:pt x="16073" y="17840"/>
                </a:lnTo>
                <a:lnTo>
                  <a:pt x="16073" y="17843"/>
                </a:lnTo>
                <a:lnTo>
                  <a:pt x="16148" y="17840"/>
                </a:lnTo>
                <a:lnTo>
                  <a:pt x="16426" y="18382"/>
                </a:lnTo>
                <a:cubicBezTo>
                  <a:pt x="16689" y="18895"/>
                  <a:pt x="16696" y="18944"/>
                  <a:pt x="16582" y="19288"/>
                </a:cubicBezTo>
                <a:cubicBezTo>
                  <a:pt x="16471" y="19622"/>
                  <a:pt x="16456" y="19854"/>
                  <a:pt x="16620" y="20121"/>
                </a:cubicBezTo>
                <a:cubicBezTo>
                  <a:pt x="16630" y="20135"/>
                  <a:pt x="16637" y="20149"/>
                  <a:pt x="16648" y="20164"/>
                </a:cubicBezTo>
                <a:cubicBezTo>
                  <a:pt x="16662" y="20184"/>
                  <a:pt x="16682" y="20208"/>
                  <a:pt x="16698" y="20229"/>
                </a:cubicBezTo>
                <a:cubicBezTo>
                  <a:pt x="16846" y="20410"/>
                  <a:pt x="17070" y="20617"/>
                  <a:pt x="17395" y="20890"/>
                </a:cubicBezTo>
                <a:cubicBezTo>
                  <a:pt x="17396" y="20892"/>
                  <a:pt x="17397" y="20894"/>
                  <a:pt x="17398" y="20895"/>
                </a:cubicBezTo>
                <a:cubicBezTo>
                  <a:pt x="17527" y="20999"/>
                  <a:pt x="17672" y="21112"/>
                  <a:pt x="17834" y="21237"/>
                </a:cubicBezTo>
                <a:cubicBezTo>
                  <a:pt x="18096" y="21437"/>
                  <a:pt x="18377" y="21600"/>
                  <a:pt x="18459" y="21600"/>
                </a:cubicBezTo>
                <a:cubicBezTo>
                  <a:pt x="18725" y="21600"/>
                  <a:pt x="18980" y="21227"/>
                  <a:pt x="19095" y="20669"/>
                </a:cubicBezTo>
                <a:cubicBezTo>
                  <a:pt x="19106" y="20544"/>
                  <a:pt x="19135" y="20420"/>
                  <a:pt x="19178" y="20323"/>
                </a:cubicBezTo>
                <a:cubicBezTo>
                  <a:pt x="19225" y="20179"/>
                  <a:pt x="19279" y="20139"/>
                  <a:pt x="19375" y="20142"/>
                </a:cubicBezTo>
                <a:cubicBezTo>
                  <a:pt x="19376" y="20143"/>
                  <a:pt x="19375" y="20142"/>
                  <a:pt x="19376" y="20142"/>
                </a:cubicBezTo>
                <a:cubicBezTo>
                  <a:pt x="19378" y="20143"/>
                  <a:pt x="19379" y="20142"/>
                  <a:pt x="19380" y="20142"/>
                </a:cubicBezTo>
                <a:cubicBezTo>
                  <a:pt x="19400" y="20143"/>
                  <a:pt x="19414" y="20141"/>
                  <a:pt x="19437" y="20145"/>
                </a:cubicBezTo>
                <a:cubicBezTo>
                  <a:pt x="19779" y="20196"/>
                  <a:pt x="19982" y="20006"/>
                  <a:pt x="20189" y="19450"/>
                </a:cubicBezTo>
                <a:cubicBezTo>
                  <a:pt x="20267" y="19242"/>
                  <a:pt x="20318" y="19068"/>
                  <a:pt x="20345" y="18913"/>
                </a:cubicBezTo>
                <a:cubicBezTo>
                  <a:pt x="20348" y="18898"/>
                  <a:pt x="20350" y="18883"/>
                  <a:pt x="20353" y="18868"/>
                </a:cubicBezTo>
                <a:cubicBezTo>
                  <a:pt x="20391" y="18608"/>
                  <a:pt x="20354" y="18407"/>
                  <a:pt x="20246" y="18213"/>
                </a:cubicBezTo>
                <a:cubicBezTo>
                  <a:pt x="20229" y="18182"/>
                  <a:pt x="20226" y="18163"/>
                  <a:pt x="20214" y="18136"/>
                </a:cubicBezTo>
                <a:cubicBezTo>
                  <a:pt x="20162" y="18064"/>
                  <a:pt x="20132" y="17968"/>
                  <a:pt x="20172" y="17917"/>
                </a:cubicBezTo>
                <a:cubicBezTo>
                  <a:pt x="20177" y="17911"/>
                  <a:pt x="20197" y="17906"/>
                  <a:pt x="20206" y="17901"/>
                </a:cubicBezTo>
                <a:cubicBezTo>
                  <a:pt x="20242" y="17870"/>
                  <a:pt x="20312" y="17856"/>
                  <a:pt x="20401" y="17850"/>
                </a:cubicBezTo>
                <a:cubicBezTo>
                  <a:pt x="20421" y="17848"/>
                  <a:pt x="20439" y="17843"/>
                  <a:pt x="20460" y="17843"/>
                </a:cubicBezTo>
                <a:cubicBezTo>
                  <a:pt x="20536" y="17843"/>
                  <a:pt x="20618" y="17823"/>
                  <a:pt x="20686" y="17790"/>
                </a:cubicBezTo>
                <a:cubicBezTo>
                  <a:pt x="20709" y="17773"/>
                  <a:pt x="20726" y="17753"/>
                  <a:pt x="20726" y="17732"/>
                </a:cubicBezTo>
                <a:cubicBezTo>
                  <a:pt x="20726" y="17671"/>
                  <a:pt x="20575" y="17624"/>
                  <a:pt x="20391" y="17624"/>
                </a:cubicBezTo>
                <a:cubicBezTo>
                  <a:pt x="19975" y="17624"/>
                  <a:pt x="19910" y="17546"/>
                  <a:pt x="20073" y="17251"/>
                </a:cubicBezTo>
                <a:cubicBezTo>
                  <a:pt x="20270" y="16895"/>
                  <a:pt x="20229" y="16666"/>
                  <a:pt x="19909" y="16359"/>
                </a:cubicBezTo>
                <a:cubicBezTo>
                  <a:pt x="19444" y="15910"/>
                  <a:pt x="19239" y="15976"/>
                  <a:pt x="18840" y="16710"/>
                </a:cubicBezTo>
                <a:cubicBezTo>
                  <a:pt x="18650" y="17059"/>
                  <a:pt x="18427" y="17361"/>
                  <a:pt x="18345" y="17381"/>
                </a:cubicBezTo>
                <a:cubicBezTo>
                  <a:pt x="18262" y="17401"/>
                  <a:pt x="18095" y="17291"/>
                  <a:pt x="17973" y="17138"/>
                </a:cubicBezTo>
                <a:cubicBezTo>
                  <a:pt x="17767" y="16877"/>
                  <a:pt x="17753" y="16789"/>
                  <a:pt x="17753" y="15755"/>
                </a:cubicBezTo>
                <a:cubicBezTo>
                  <a:pt x="17753" y="13194"/>
                  <a:pt x="17321" y="12175"/>
                  <a:pt x="15365" y="10110"/>
                </a:cubicBezTo>
                <a:cubicBezTo>
                  <a:pt x="14691" y="9398"/>
                  <a:pt x="14688" y="9391"/>
                  <a:pt x="14884" y="9227"/>
                </a:cubicBezTo>
                <a:cubicBezTo>
                  <a:pt x="15496" y="8713"/>
                  <a:pt x="15999" y="7897"/>
                  <a:pt x="16138" y="7197"/>
                </a:cubicBezTo>
                <a:cubicBezTo>
                  <a:pt x="16171" y="7030"/>
                  <a:pt x="16303" y="6810"/>
                  <a:pt x="16429" y="6709"/>
                </a:cubicBezTo>
                <a:cubicBezTo>
                  <a:pt x="16758" y="6445"/>
                  <a:pt x="16792" y="6357"/>
                  <a:pt x="16782" y="5802"/>
                </a:cubicBezTo>
                <a:cubicBezTo>
                  <a:pt x="16776" y="5528"/>
                  <a:pt x="16820" y="4968"/>
                  <a:pt x="16881" y="4558"/>
                </a:cubicBezTo>
                <a:cubicBezTo>
                  <a:pt x="17009" y="3688"/>
                  <a:pt x="16896" y="2520"/>
                  <a:pt x="16618" y="1830"/>
                </a:cubicBezTo>
                <a:cubicBezTo>
                  <a:pt x="16452" y="1420"/>
                  <a:pt x="15898" y="717"/>
                  <a:pt x="15740" y="717"/>
                </a:cubicBezTo>
                <a:cubicBezTo>
                  <a:pt x="15695" y="717"/>
                  <a:pt x="15513" y="556"/>
                  <a:pt x="15335" y="358"/>
                </a:cubicBezTo>
                <a:lnTo>
                  <a:pt x="15013" y="0"/>
                </a:lnTo>
                <a:lnTo>
                  <a:pt x="13431" y="0"/>
                </a:lnTo>
                <a:lnTo>
                  <a:pt x="11849" y="0"/>
                </a:lnTo>
                <a:close/>
                <a:moveTo>
                  <a:pt x="20069" y="11656"/>
                </a:moveTo>
                <a:cubicBezTo>
                  <a:pt x="19796" y="11656"/>
                  <a:pt x="19632" y="12011"/>
                  <a:pt x="19763" y="12320"/>
                </a:cubicBezTo>
                <a:cubicBezTo>
                  <a:pt x="19817" y="12448"/>
                  <a:pt x="19946" y="12541"/>
                  <a:pt x="20069" y="12541"/>
                </a:cubicBezTo>
                <a:cubicBezTo>
                  <a:pt x="20192" y="12541"/>
                  <a:pt x="20322" y="12448"/>
                  <a:pt x="20376" y="12320"/>
                </a:cubicBezTo>
                <a:cubicBezTo>
                  <a:pt x="20507" y="12011"/>
                  <a:pt x="20343" y="11656"/>
                  <a:pt x="20069" y="11656"/>
                </a:cubicBezTo>
                <a:close/>
                <a:moveTo>
                  <a:pt x="20698" y="13884"/>
                </a:moveTo>
                <a:cubicBezTo>
                  <a:pt x="20408" y="13936"/>
                  <a:pt x="20263" y="14342"/>
                  <a:pt x="20484" y="14622"/>
                </a:cubicBezTo>
                <a:cubicBezTo>
                  <a:pt x="20544" y="14698"/>
                  <a:pt x="20691" y="14746"/>
                  <a:pt x="20812" y="14728"/>
                </a:cubicBezTo>
                <a:cubicBezTo>
                  <a:pt x="20999" y="14700"/>
                  <a:pt x="21033" y="14640"/>
                  <a:pt x="21033" y="14309"/>
                </a:cubicBezTo>
                <a:cubicBezTo>
                  <a:pt x="21033" y="13990"/>
                  <a:pt x="20997" y="13916"/>
                  <a:pt x="20831" y="13886"/>
                </a:cubicBezTo>
                <a:cubicBezTo>
                  <a:pt x="20784" y="13878"/>
                  <a:pt x="20739" y="13876"/>
                  <a:pt x="20698" y="13884"/>
                </a:cubicBezTo>
                <a:close/>
                <a:moveTo>
                  <a:pt x="19521" y="13992"/>
                </a:moveTo>
                <a:cubicBezTo>
                  <a:pt x="19458" y="13996"/>
                  <a:pt x="19395" y="14039"/>
                  <a:pt x="19293" y="14124"/>
                </a:cubicBezTo>
                <a:cubicBezTo>
                  <a:pt x="18997" y="14369"/>
                  <a:pt x="18980" y="14885"/>
                  <a:pt x="19258" y="15132"/>
                </a:cubicBezTo>
                <a:cubicBezTo>
                  <a:pt x="19517" y="15361"/>
                  <a:pt x="19705" y="15347"/>
                  <a:pt x="19889" y="15091"/>
                </a:cubicBezTo>
                <a:cubicBezTo>
                  <a:pt x="20104" y="14790"/>
                  <a:pt x="20036" y="14298"/>
                  <a:pt x="19751" y="14098"/>
                </a:cubicBezTo>
                <a:cubicBezTo>
                  <a:pt x="19648" y="14025"/>
                  <a:pt x="19584" y="13988"/>
                  <a:pt x="19521" y="13992"/>
                </a:cubicBezTo>
                <a:close/>
                <a:moveTo>
                  <a:pt x="21337" y="17624"/>
                </a:moveTo>
                <a:cubicBezTo>
                  <a:pt x="21193" y="17624"/>
                  <a:pt x="21075" y="17671"/>
                  <a:pt x="21075" y="17732"/>
                </a:cubicBezTo>
                <a:cubicBezTo>
                  <a:pt x="21075" y="17752"/>
                  <a:pt x="21090" y="17769"/>
                  <a:pt x="21111" y="17785"/>
                </a:cubicBezTo>
                <a:cubicBezTo>
                  <a:pt x="21139" y="17799"/>
                  <a:pt x="21169" y="17810"/>
                  <a:pt x="21202" y="17819"/>
                </a:cubicBezTo>
                <a:cubicBezTo>
                  <a:pt x="21237" y="17829"/>
                  <a:pt x="21274" y="17839"/>
                  <a:pt x="21318" y="17840"/>
                </a:cubicBezTo>
                <a:cubicBezTo>
                  <a:pt x="21327" y="17841"/>
                  <a:pt x="21336" y="17843"/>
                  <a:pt x="21345" y="17843"/>
                </a:cubicBezTo>
                <a:cubicBezTo>
                  <a:pt x="21486" y="17841"/>
                  <a:pt x="21600" y="17792"/>
                  <a:pt x="21600" y="17732"/>
                </a:cubicBezTo>
                <a:cubicBezTo>
                  <a:pt x="21600" y="17671"/>
                  <a:pt x="21482" y="17624"/>
                  <a:pt x="21337" y="176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4" name="IMG_7567.png" descr="IMG_7567.png"/>
          <p:cNvPicPr>
            <a:picLocks noChangeAspect="1"/>
          </p:cNvPicPr>
          <p:nvPr/>
        </p:nvPicPr>
        <p:blipFill>
          <a:blip r:embed="rId3"/>
          <a:srcRect l="32836" t="46385" r="47921" b="44642"/>
          <a:stretch>
            <a:fillRect/>
          </a:stretch>
        </p:blipFill>
        <p:spPr>
          <a:xfrm>
            <a:off x="9332140" y="9588835"/>
            <a:ext cx="6100350" cy="1986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G_7575.png" descr="IMG_7575.png"/>
          <p:cNvPicPr>
            <a:picLocks noChangeAspect="1"/>
          </p:cNvPicPr>
          <p:nvPr/>
        </p:nvPicPr>
        <p:blipFill>
          <a:blip r:embed="rId6"/>
          <a:srcRect l="8122" t="38298" r="8120" b="39715"/>
          <a:stretch>
            <a:fillRect/>
          </a:stretch>
        </p:blipFill>
        <p:spPr>
          <a:xfrm>
            <a:off x="1938362" y="6858000"/>
            <a:ext cx="5616179" cy="2110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24" y="0"/>
                </a:moveTo>
                <a:cubicBezTo>
                  <a:pt x="14281" y="38"/>
                  <a:pt x="14266" y="170"/>
                  <a:pt x="14278" y="422"/>
                </a:cubicBezTo>
                <a:cubicBezTo>
                  <a:pt x="14287" y="530"/>
                  <a:pt x="14301" y="655"/>
                  <a:pt x="14324" y="804"/>
                </a:cubicBezTo>
                <a:cubicBezTo>
                  <a:pt x="14377" y="1151"/>
                  <a:pt x="14448" y="1768"/>
                  <a:pt x="14481" y="2177"/>
                </a:cubicBezTo>
                <a:cubicBezTo>
                  <a:pt x="14483" y="2208"/>
                  <a:pt x="14489" y="2247"/>
                  <a:pt x="14493" y="2283"/>
                </a:cubicBezTo>
                <a:cubicBezTo>
                  <a:pt x="14573" y="2745"/>
                  <a:pt x="14675" y="3200"/>
                  <a:pt x="14791" y="3603"/>
                </a:cubicBezTo>
                <a:cubicBezTo>
                  <a:pt x="14836" y="3756"/>
                  <a:pt x="14883" y="3910"/>
                  <a:pt x="14931" y="4049"/>
                </a:cubicBezTo>
                <a:cubicBezTo>
                  <a:pt x="14932" y="4052"/>
                  <a:pt x="14933" y="4055"/>
                  <a:pt x="14934" y="4058"/>
                </a:cubicBezTo>
                <a:cubicBezTo>
                  <a:pt x="14939" y="4071"/>
                  <a:pt x="14943" y="4085"/>
                  <a:pt x="14948" y="4098"/>
                </a:cubicBezTo>
                <a:cubicBezTo>
                  <a:pt x="15161" y="4690"/>
                  <a:pt x="15303" y="5257"/>
                  <a:pt x="15265" y="5357"/>
                </a:cubicBezTo>
                <a:cubicBezTo>
                  <a:pt x="15265" y="5358"/>
                  <a:pt x="15263" y="5357"/>
                  <a:pt x="15262" y="5357"/>
                </a:cubicBezTo>
                <a:cubicBezTo>
                  <a:pt x="15262" y="5359"/>
                  <a:pt x="15263" y="5364"/>
                  <a:pt x="15262" y="5365"/>
                </a:cubicBezTo>
                <a:cubicBezTo>
                  <a:pt x="15236" y="5437"/>
                  <a:pt x="14362" y="5498"/>
                  <a:pt x="13147" y="5524"/>
                </a:cubicBezTo>
                <a:cubicBezTo>
                  <a:pt x="12739" y="5533"/>
                  <a:pt x="12293" y="5540"/>
                  <a:pt x="11826" y="5540"/>
                </a:cubicBezTo>
                <a:lnTo>
                  <a:pt x="8476" y="5540"/>
                </a:lnTo>
                <a:lnTo>
                  <a:pt x="8465" y="5540"/>
                </a:lnTo>
                <a:lnTo>
                  <a:pt x="8455" y="5540"/>
                </a:lnTo>
                <a:lnTo>
                  <a:pt x="8421" y="5337"/>
                </a:lnTo>
                <a:lnTo>
                  <a:pt x="8282" y="4829"/>
                </a:lnTo>
                <a:lnTo>
                  <a:pt x="8119" y="4232"/>
                </a:lnTo>
                <a:cubicBezTo>
                  <a:pt x="8113" y="4228"/>
                  <a:pt x="8106" y="4217"/>
                  <a:pt x="8101" y="4216"/>
                </a:cubicBezTo>
                <a:cubicBezTo>
                  <a:pt x="8087" y="4219"/>
                  <a:pt x="8071" y="4239"/>
                  <a:pt x="8053" y="4265"/>
                </a:cubicBezTo>
                <a:lnTo>
                  <a:pt x="7914" y="4829"/>
                </a:lnTo>
                <a:cubicBezTo>
                  <a:pt x="7874" y="4992"/>
                  <a:pt x="7838" y="5118"/>
                  <a:pt x="7798" y="5215"/>
                </a:cubicBezTo>
                <a:cubicBezTo>
                  <a:pt x="7722" y="5497"/>
                  <a:pt x="7598" y="5540"/>
                  <a:pt x="7235" y="5540"/>
                </a:cubicBezTo>
                <a:cubicBezTo>
                  <a:pt x="7222" y="5540"/>
                  <a:pt x="7214" y="5536"/>
                  <a:pt x="7202" y="5536"/>
                </a:cubicBezTo>
                <a:cubicBezTo>
                  <a:pt x="7185" y="5537"/>
                  <a:pt x="7175" y="5540"/>
                  <a:pt x="7157" y="5540"/>
                </a:cubicBezTo>
                <a:cubicBezTo>
                  <a:pt x="7117" y="5540"/>
                  <a:pt x="7086" y="5528"/>
                  <a:pt x="7050" y="5524"/>
                </a:cubicBezTo>
                <a:cubicBezTo>
                  <a:pt x="7022" y="5520"/>
                  <a:pt x="6992" y="5522"/>
                  <a:pt x="6965" y="5516"/>
                </a:cubicBezTo>
                <a:cubicBezTo>
                  <a:pt x="6931" y="5507"/>
                  <a:pt x="6896" y="5494"/>
                  <a:pt x="6866" y="5479"/>
                </a:cubicBezTo>
                <a:cubicBezTo>
                  <a:pt x="6736" y="5431"/>
                  <a:pt x="6637" y="5358"/>
                  <a:pt x="6617" y="5272"/>
                </a:cubicBezTo>
                <a:cubicBezTo>
                  <a:pt x="6612" y="5250"/>
                  <a:pt x="6609" y="5232"/>
                  <a:pt x="6606" y="5211"/>
                </a:cubicBezTo>
                <a:cubicBezTo>
                  <a:pt x="6570" y="5144"/>
                  <a:pt x="6537" y="5061"/>
                  <a:pt x="6502" y="4967"/>
                </a:cubicBezTo>
                <a:lnTo>
                  <a:pt x="6489" y="4935"/>
                </a:lnTo>
                <a:lnTo>
                  <a:pt x="6275" y="4399"/>
                </a:lnTo>
                <a:lnTo>
                  <a:pt x="6287" y="4362"/>
                </a:lnTo>
                <a:lnTo>
                  <a:pt x="6275" y="4330"/>
                </a:lnTo>
                <a:lnTo>
                  <a:pt x="6405" y="4005"/>
                </a:lnTo>
                <a:lnTo>
                  <a:pt x="6571" y="3501"/>
                </a:lnTo>
                <a:cubicBezTo>
                  <a:pt x="6764" y="2916"/>
                  <a:pt x="6857" y="2354"/>
                  <a:pt x="6864" y="1856"/>
                </a:cubicBezTo>
                <a:cubicBezTo>
                  <a:pt x="6861" y="1652"/>
                  <a:pt x="6852" y="1463"/>
                  <a:pt x="6832" y="1292"/>
                </a:cubicBezTo>
                <a:cubicBezTo>
                  <a:pt x="6830" y="1274"/>
                  <a:pt x="6827" y="1256"/>
                  <a:pt x="6825" y="1239"/>
                </a:cubicBezTo>
                <a:cubicBezTo>
                  <a:pt x="6824" y="1231"/>
                  <a:pt x="6822" y="1226"/>
                  <a:pt x="6821" y="1219"/>
                </a:cubicBezTo>
                <a:cubicBezTo>
                  <a:pt x="6821" y="1217"/>
                  <a:pt x="6822" y="1216"/>
                  <a:pt x="6821" y="1214"/>
                </a:cubicBezTo>
                <a:cubicBezTo>
                  <a:pt x="6715" y="592"/>
                  <a:pt x="6427" y="154"/>
                  <a:pt x="5982" y="41"/>
                </a:cubicBezTo>
                <a:cubicBezTo>
                  <a:pt x="5918" y="24"/>
                  <a:pt x="5876" y="20"/>
                  <a:pt x="5826" y="12"/>
                </a:cubicBezTo>
                <a:cubicBezTo>
                  <a:pt x="5804" y="16"/>
                  <a:pt x="5783" y="19"/>
                  <a:pt x="5761" y="24"/>
                </a:cubicBezTo>
                <a:cubicBezTo>
                  <a:pt x="5737" y="30"/>
                  <a:pt x="5715" y="36"/>
                  <a:pt x="5693" y="45"/>
                </a:cubicBezTo>
                <a:cubicBezTo>
                  <a:pt x="5663" y="102"/>
                  <a:pt x="5622" y="124"/>
                  <a:pt x="5579" y="110"/>
                </a:cubicBezTo>
                <a:cubicBezTo>
                  <a:pt x="5557" y="128"/>
                  <a:pt x="5539" y="158"/>
                  <a:pt x="5519" y="183"/>
                </a:cubicBezTo>
                <a:cubicBezTo>
                  <a:pt x="5432" y="351"/>
                  <a:pt x="5354" y="588"/>
                  <a:pt x="5290" y="849"/>
                </a:cubicBezTo>
                <a:cubicBezTo>
                  <a:pt x="5274" y="926"/>
                  <a:pt x="5259" y="996"/>
                  <a:pt x="5242" y="1089"/>
                </a:cubicBezTo>
                <a:cubicBezTo>
                  <a:pt x="5236" y="1117"/>
                  <a:pt x="5234" y="1139"/>
                  <a:pt x="5229" y="1166"/>
                </a:cubicBezTo>
                <a:cubicBezTo>
                  <a:pt x="5192" y="1498"/>
                  <a:pt x="5178" y="1866"/>
                  <a:pt x="5194" y="2242"/>
                </a:cubicBezTo>
                <a:cubicBezTo>
                  <a:pt x="5205" y="2482"/>
                  <a:pt x="5210" y="2660"/>
                  <a:pt x="5205" y="2807"/>
                </a:cubicBezTo>
                <a:cubicBezTo>
                  <a:pt x="5209" y="2835"/>
                  <a:pt x="5217" y="2871"/>
                  <a:pt x="5220" y="2896"/>
                </a:cubicBezTo>
                <a:cubicBezTo>
                  <a:pt x="5225" y="2935"/>
                  <a:pt x="5228" y="2970"/>
                  <a:pt x="5229" y="3002"/>
                </a:cubicBezTo>
                <a:cubicBezTo>
                  <a:pt x="5232" y="3064"/>
                  <a:pt x="5227" y="3113"/>
                  <a:pt x="5214" y="3156"/>
                </a:cubicBezTo>
                <a:cubicBezTo>
                  <a:pt x="5195" y="3221"/>
                  <a:pt x="5159" y="3270"/>
                  <a:pt x="5104" y="3318"/>
                </a:cubicBezTo>
                <a:cubicBezTo>
                  <a:pt x="5086" y="3335"/>
                  <a:pt x="5069" y="3354"/>
                  <a:pt x="5051" y="3371"/>
                </a:cubicBezTo>
                <a:cubicBezTo>
                  <a:pt x="4975" y="3496"/>
                  <a:pt x="4869" y="3631"/>
                  <a:pt x="4712" y="3822"/>
                </a:cubicBezTo>
                <a:cubicBezTo>
                  <a:pt x="4424" y="4172"/>
                  <a:pt x="4140" y="4704"/>
                  <a:pt x="4080" y="5004"/>
                </a:cubicBezTo>
                <a:cubicBezTo>
                  <a:pt x="4044" y="5185"/>
                  <a:pt x="4009" y="5304"/>
                  <a:pt x="3900" y="5382"/>
                </a:cubicBezTo>
                <a:lnTo>
                  <a:pt x="3845" y="5540"/>
                </a:lnTo>
                <a:lnTo>
                  <a:pt x="3821" y="5540"/>
                </a:lnTo>
                <a:lnTo>
                  <a:pt x="3816" y="5548"/>
                </a:lnTo>
                <a:lnTo>
                  <a:pt x="3526" y="5540"/>
                </a:lnTo>
                <a:lnTo>
                  <a:pt x="1884" y="5540"/>
                </a:lnTo>
                <a:cubicBezTo>
                  <a:pt x="887" y="5540"/>
                  <a:pt x="375" y="5513"/>
                  <a:pt x="99" y="5418"/>
                </a:cubicBezTo>
                <a:lnTo>
                  <a:pt x="98" y="5418"/>
                </a:lnTo>
                <a:lnTo>
                  <a:pt x="0" y="5414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5402"/>
                </a:lnTo>
                <a:cubicBezTo>
                  <a:pt x="21406" y="5508"/>
                  <a:pt x="21050" y="5541"/>
                  <a:pt x="20463" y="5495"/>
                </a:cubicBezTo>
                <a:cubicBezTo>
                  <a:pt x="19831" y="5446"/>
                  <a:pt x="19314" y="5467"/>
                  <a:pt x="19317" y="5540"/>
                </a:cubicBezTo>
                <a:cubicBezTo>
                  <a:pt x="19319" y="5613"/>
                  <a:pt x="19520" y="6086"/>
                  <a:pt x="19764" y="6596"/>
                </a:cubicBezTo>
                <a:cubicBezTo>
                  <a:pt x="20084" y="7266"/>
                  <a:pt x="20338" y="7561"/>
                  <a:pt x="20681" y="7656"/>
                </a:cubicBezTo>
                <a:cubicBezTo>
                  <a:pt x="21014" y="7749"/>
                  <a:pt x="21156" y="7905"/>
                  <a:pt x="21156" y="8184"/>
                </a:cubicBezTo>
                <a:cubicBezTo>
                  <a:pt x="21156" y="8474"/>
                  <a:pt x="21066" y="8560"/>
                  <a:pt x="20831" y="8497"/>
                </a:cubicBezTo>
                <a:lnTo>
                  <a:pt x="20507" y="8412"/>
                </a:lnTo>
                <a:lnTo>
                  <a:pt x="20507" y="12120"/>
                </a:lnTo>
                <a:cubicBezTo>
                  <a:pt x="20507" y="15727"/>
                  <a:pt x="20438" y="16579"/>
                  <a:pt x="20194" y="15930"/>
                </a:cubicBezTo>
                <a:cubicBezTo>
                  <a:pt x="20139" y="15784"/>
                  <a:pt x="20099" y="14098"/>
                  <a:pt x="20103" y="12083"/>
                </a:cubicBezTo>
                <a:lnTo>
                  <a:pt x="20107" y="9760"/>
                </a:lnTo>
                <a:lnTo>
                  <a:pt x="20097" y="8469"/>
                </a:lnTo>
                <a:lnTo>
                  <a:pt x="19465" y="7132"/>
                </a:lnTo>
                <a:cubicBezTo>
                  <a:pt x="19110" y="6381"/>
                  <a:pt x="18776" y="5836"/>
                  <a:pt x="18724" y="5922"/>
                </a:cubicBezTo>
                <a:cubicBezTo>
                  <a:pt x="18672" y="6008"/>
                  <a:pt x="18550" y="5716"/>
                  <a:pt x="18453" y="5276"/>
                </a:cubicBezTo>
                <a:cubicBezTo>
                  <a:pt x="18423" y="5143"/>
                  <a:pt x="18396" y="5043"/>
                  <a:pt x="18367" y="4931"/>
                </a:cubicBezTo>
                <a:cubicBezTo>
                  <a:pt x="18350" y="4891"/>
                  <a:pt x="18334" y="4853"/>
                  <a:pt x="18327" y="4829"/>
                </a:cubicBezTo>
                <a:cubicBezTo>
                  <a:pt x="18309" y="4764"/>
                  <a:pt x="18255" y="4616"/>
                  <a:pt x="18187" y="4443"/>
                </a:cubicBezTo>
                <a:cubicBezTo>
                  <a:pt x="17851" y="4311"/>
                  <a:pt x="17746" y="4358"/>
                  <a:pt x="17786" y="4630"/>
                </a:cubicBezTo>
                <a:cubicBezTo>
                  <a:pt x="17811" y="4809"/>
                  <a:pt x="17785" y="5034"/>
                  <a:pt x="17726" y="5130"/>
                </a:cubicBezTo>
                <a:cubicBezTo>
                  <a:pt x="17712" y="5153"/>
                  <a:pt x="17699" y="5212"/>
                  <a:pt x="17686" y="5296"/>
                </a:cubicBezTo>
                <a:cubicBezTo>
                  <a:pt x="17684" y="5313"/>
                  <a:pt x="17682" y="5327"/>
                  <a:pt x="17680" y="5345"/>
                </a:cubicBezTo>
                <a:cubicBezTo>
                  <a:pt x="17678" y="5361"/>
                  <a:pt x="17676" y="5388"/>
                  <a:pt x="17674" y="5406"/>
                </a:cubicBezTo>
                <a:cubicBezTo>
                  <a:pt x="17656" y="5613"/>
                  <a:pt x="17639" y="5930"/>
                  <a:pt x="17625" y="6287"/>
                </a:cubicBezTo>
                <a:cubicBezTo>
                  <a:pt x="17623" y="6395"/>
                  <a:pt x="17621" y="6500"/>
                  <a:pt x="17621" y="6612"/>
                </a:cubicBezTo>
                <a:lnTo>
                  <a:pt x="17621" y="7920"/>
                </a:lnTo>
                <a:lnTo>
                  <a:pt x="18112" y="7920"/>
                </a:lnTo>
                <a:cubicBezTo>
                  <a:pt x="18563" y="7920"/>
                  <a:pt x="18605" y="7865"/>
                  <a:pt x="18634" y="7250"/>
                </a:cubicBezTo>
                <a:cubicBezTo>
                  <a:pt x="18683" y="6210"/>
                  <a:pt x="18865" y="6479"/>
                  <a:pt x="18865" y="7591"/>
                </a:cubicBezTo>
                <a:lnTo>
                  <a:pt x="18865" y="8582"/>
                </a:lnTo>
                <a:lnTo>
                  <a:pt x="18138" y="8716"/>
                </a:lnTo>
                <a:cubicBezTo>
                  <a:pt x="17885" y="8763"/>
                  <a:pt x="17653" y="8753"/>
                  <a:pt x="17497" y="8708"/>
                </a:cubicBezTo>
                <a:cubicBezTo>
                  <a:pt x="17481" y="8751"/>
                  <a:pt x="17464" y="8751"/>
                  <a:pt x="17448" y="8696"/>
                </a:cubicBezTo>
                <a:cubicBezTo>
                  <a:pt x="17383" y="8671"/>
                  <a:pt x="17333" y="8640"/>
                  <a:pt x="17317" y="8599"/>
                </a:cubicBezTo>
                <a:cubicBezTo>
                  <a:pt x="17265" y="8460"/>
                  <a:pt x="17222" y="7713"/>
                  <a:pt x="17222" y="6941"/>
                </a:cubicBezTo>
                <a:cubicBezTo>
                  <a:pt x="17222" y="5980"/>
                  <a:pt x="17196" y="5631"/>
                  <a:pt x="17108" y="5556"/>
                </a:cubicBezTo>
                <a:cubicBezTo>
                  <a:pt x="17091" y="5552"/>
                  <a:pt x="17075" y="5540"/>
                  <a:pt x="17059" y="5540"/>
                </a:cubicBezTo>
                <a:cubicBezTo>
                  <a:pt x="16978" y="5540"/>
                  <a:pt x="16895" y="5436"/>
                  <a:pt x="16819" y="5264"/>
                </a:cubicBezTo>
                <a:cubicBezTo>
                  <a:pt x="16802" y="5233"/>
                  <a:pt x="16785" y="5182"/>
                  <a:pt x="16767" y="5134"/>
                </a:cubicBezTo>
                <a:cubicBezTo>
                  <a:pt x="16758" y="5107"/>
                  <a:pt x="16749" y="5082"/>
                  <a:pt x="16740" y="5053"/>
                </a:cubicBezTo>
                <a:cubicBezTo>
                  <a:pt x="16731" y="5023"/>
                  <a:pt x="16721" y="4974"/>
                  <a:pt x="16711" y="4939"/>
                </a:cubicBezTo>
                <a:cubicBezTo>
                  <a:pt x="16635" y="4768"/>
                  <a:pt x="16556" y="4581"/>
                  <a:pt x="16479" y="4370"/>
                </a:cubicBezTo>
                <a:cubicBezTo>
                  <a:pt x="16371" y="4074"/>
                  <a:pt x="16292" y="3853"/>
                  <a:pt x="16235" y="3680"/>
                </a:cubicBezTo>
                <a:lnTo>
                  <a:pt x="16102" y="3521"/>
                </a:lnTo>
                <a:lnTo>
                  <a:pt x="15986" y="3440"/>
                </a:lnTo>
                <a:lnTo>
                  <a:pt x="16000" y="3396"/>
                </a:lnTo>
                <a:lnTo>
                  <a:pt x="16186" y="2851"/>
                </a:lnTo>
                <a:lnTo>
                  <a:pt x="16192" y="2835"/>
                </a:lnTo>
                <a:cubicBezTo>
                  <a:pt x="16233" y="2716"/>
                  <a:pt x="16279" y="2565"/>
                  <a:pt x="16323" y="2409"/>
                </a:cubicBezTo>
                <a:cubicBezTo>
                  <a:pt x="16325" y="2404"/>
                  <a:pt x="16326" y="2401"/>
                  <a:pt x="16328" y="2396"/>
                </a:cubicBezTo>
                <a:cubicBezTo>
                  <a:pt x="16330" y="2390"/>
                  <a:pt x="16331" y="2383"/>
                  <a:pt x="16332" y="2376"/>
                </a:cubicBezTo>
                <a:cubicBezTo>
                  <a:pt x="16343" y="2338"/>
                  <a:pt x="16353" y="2301"/>
                  <a:pt x="16363" y="2262"/>
                </a:cubicBezTo>
                <a:cubicBezTo>
                  <a:pt x="16423" y="1983"/>
                  <a:pt x="16470" y="1657"/>
                  <a:pt x="16482" y="1393"/>
                </a:cubicBezTo>
                <a:cubicBezTo>
                  <a:pt x="16508" y="791"/>
                  <a:pt x="16462" y="572"/>
                  <a:pt x="16252" y="309"/>
                </a:cubicBezTo>
                <a:cubicBezTo>
                  <a:pt x="16151" y="183"/>
                  <a:pt x="16053" y="100"/>
                  <a:pt x="15960" y="49"/>
                </a:cubicBezTo>
                <a:cubicBezTo>
                  <a:pt x="15893" y="44"/>
                  <a:pt x="15820" y="50"/>
                  <a:pt x="15734" y="73"/>
                </a:cubicBezTo>
                <a:cubicBezTo>
                  <a:pt x="15647" y="96"/>
                  <a:pt x="15568" y="141"/>
                  <a:pt x="15496" y="199"/>
                </a:cubicBezTo>
                <a:cubicBezTo>
                  <a:pt x="15480" y="229"/>
                  <a:pt x="15464" y="256"/>
                  <a:pt x="15450" y="292"/>
                </a:cubicBezTo>
                <a:cubicBezTo>
                  <a:pt x="15384" y="467"/>
                  <a:pt x="15330" y="508"/>
                  <a:pt x="15330" y="378"/>
                </a:cubicBezTo>
                <a:cubicBezTo>
                  <a:pt x="15330" y="376"/>
                  <a:pt x="15330" y="375"/>
                  <a:pt x="15330" y="374"/>
                </a:cubicBezTo>
                <a:cubicBezTo>
                  <a:pt x="15297" y="419"/>
                  <a:pt x="15267" y="467"/>
                  <a:pt x="15240" y="520"/>
                </a:cubicBezTo>
                <a:cubicBezTo>
                  <a:pt x="15216" y="574"/>
                  <a:pt x="15195" y="629"/>
                  <a:pt x="15175" y="686"/>
                </a:cubicBezTo>
                <a:cubicBezTo>
                  <a:pt x="15087" y="1007"/>
                  <a:pt x="15045" y="1347"/>
                  <a:pt x="15044" y="1673"/>
                </a:cubicBezTo>
                <a:cubicBezTo>
                  <a:pt x="15056" y="1993"/>
                  <a:pt x="15104" y="2320"/>
                  <a:pt x="15189" y="2620"/>
                </a:cubicBezTo>
                <a:cubicBezTo>
                  <a:pt x="15205" y="2676"/>
                  <a:pt x="15222" y="2732"/>
                  <a:pt x="15241" y="2786"/>
                </a:cubicBezTo>
                <a:cubicBezTo>
                  <a:pt x="15242" y="2790"/>
                  <a:pt x="15244" y="2794"/>
                  <a:pt x="15246" y="2798"/>
                </a:cubicBezTo>
                <a:cubicBezTo>
                  <a:pt x="15271" y="2865"/>
                  <a:pt x="15293" y="2931"/>
                  <a:pt x="15310" y="2993"/>
                </a:cubicBezTo>
                <a:cubicBezTo>
                  <a:pt x="15325" y="3039"/>
                  <a:pt x="15346" y="3099"/>
                  <a:pt x="15357" y="3136"/>
                </a:cubicBezTo>
                <a:cubicBezTo>
                  <a:pt x="15409" y="3309"/>
                  <a:pt x="15414" y="3394"/>
                  <a:pt x="15375" y="3469"/>
                </a:cubicBezTo>
                <a:cubicBezTo>
                  <a:pt x="15363" y="3493"/>
                  <a:pt x="15339" y="3518"/>
                  <a:pt x="15319" y="3542"/>
                </a:cubicBezTo>
                <a:cubicBezTo>
                  <a:pt x="15316" y="3545"/>
                  <a:pt x="15314" y="3547"/>
                  <a:pt x="15311" y="3550"/>
                </a:cubicBezTo>
                <a:cubicBezTo>
                  <a:pt x="15259" y="3645"/>
                  <a:pt x="15166" y="3665"/>
                  <a:pt x="15040" y="3558"/>
                </a:cubicBezTo>
                <a:cubicBezTo>
                  <a:pt x="14870" y="3415"/>
                  <a:pt x="14717" y="2883"/>
                  <a:pt x="14630" y="2279"/>
                </a:cubicBezTo>
                <a:cubicBezTo>
                  <a:pt x="14574" y="2021"/>
                  <a:pt x="14556" y="1782"/>
                  <a:pt x="14563" y="1483"/>
                </a:cubicBezTo>
                <a:cubicBezTo>
                  <a:pt x="14559" y="1312"/>
                  <a:pt x="14561" y="1146"/>
                  <a:pt x="14572" y="991"/>
                </a:cubicBezTo>
                <a:cubicBezTo>
                  <a:pt x="14575" y="957"/>
                  <a:pt x="14575" y="933"/>
                  <a:pt x="14577" y="902"/>
                </a:cubicBezTo>
                <a:cubicBezTo>
                  <a:pt x="14565" y="312"/>
                  <a:pt x="14521" y="85"/>
                  <a:pt x="14395" y="20"/>
                </a:cubicBezTo>
                <a:cubicBezTo>
                  <a:pt x="14365" y="5"/>
                  <a:pt x="14344" y="1"/>
                  <a:pt x="1432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6" name="IMG_7567.png" descr="IMG_7567.png"/>
          <p:cNvPicPr>
            <a:picLocks noChangeAspect="1"/>
          </p:cNvPicPr>
          <p:nvPr/>
        </p:nvPicPr>
        <p:blipFill>
          <a:blip r:embed="rId3"/>
          <a:srcRect l="32603" t="56593" r="47921" b="34434"/>
          <a:stretch>
            <a:fillRect/>
          </a:stretch>
        </p:blipFill>
        <p:spPr>
          <a:xfrm>
            <a:off x="1659160" y="9588836"/>
            <a:ext cx="6174465" cy="1986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0" animBg="1" advAuto="0"/>
      <p:bldP spid="321" grpId="0" animBg="1" advAuto="0"/>
      <p:bldP spid="322" grpId="0" animBg="1" advAuto="0"/>
      <p:bldP spid="323" grpId="0" animBg="1" advAuto="0"/>
      <p:bldP spid="324" grpId="0" animBg="1" advAuto="0"/>
      <p:bldP spid="325" grpId="0" animBg="1" advAuto="0"/>
      <p:bldP spid="326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G_7566.jpeg" descr="IMG_7566.jpeg"/>
          <p:cNvPicPr>
            <a:picLocks noChangeAspect="1"/>
          </p:cNvPicPr>
          <p:nvPr/>
        </p:nvPicPr>
        <p:blipFill>
          <a:blip r:embed="rId2"/>
          <a:srcRect l="4530" t="14620" r="5730" b="76446"/>
          <a:stretch>
            <a:fillRect/>
          </a:stretch>
        </p:blipFill>
        <p:spPr>
          <a:xfrm>
            <a:off x="3629025" y="741919"/>
            <a:ext cx="17125876" cy="2261324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١٧٧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١٧٧</a:t>
            </a:r>
          </a:p>
        </p:txBody>
      </p:sp>
      <p:pic>
        <p:nvPicPr>
          <p:cNvPr id="340" name="IMG_7567.png" descr="IMG_7567.png"/>
          <p:cNvPicPr>
            <a:picLocks noChangeAspect="1"/>
          </p:cNvPicPr>
          <p:nvPr/>
        </p:nvPicPr>
        <p:blipFill>
          <a:blip r:embed="rId3"/>
          <a:srcRect l="12815" t="30913" r="67504" b="63675"/>
          <a:stretch>
            <a:fillRect/>
          </a:stretch>
        </p:blipFill>
        <p:spPr>
          <a:xfrm>
            <a:off x="7748712" y="3267792"/>
            <a:ext cx="8261673" cy="1586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7576.jpeg" descr="IMG_7576.jpeg"/>
          <p:cNvPicPr>
            <a:picLocks noChangeAspect="1"/>
          </p:cNvPicPr>
          <p:nvPr/>
        </p:nvPicPr>
        <p:blipFill>
          <a:blip r:embed="rId4"/>
          <a:srcRect l="9630" r="3628" b="4"/>
          <a:stretch>
            <a:fillRect/>
          </a:stretch>
        </p:blipFill>
        <p:spPr>
          <a:xfrm>
            <a:off x="17815698" y="6576841"/>
            <a:ext cx="3631821" cy="3140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extrusionOk="0">
                <a:moveTo>
                  <a:pt x="7923" y="0"/>
                </a:moveTo>
                <a:lnTo>
                  <a:pt x="7588" y="396"/>
                </a:lnTo>
                <a:cubicBezTo>
                  <a:pt x="7403" y="614"/>
                  <a:pt x="7181" y="899"/>
                  <a:pt x="7097" y="1029"/>
                </a:cubicBezTo>
                <a:cubicBezTo>
                  <a:pt x="6775" y="1525"/>
                  <a:pt x="6704" y="2034"/>
                  <a:pt x="6887" y="2490"/>
                </a:cubicBezTo>
                <a:cubicBezTo>
                  <a:pt x="6941" y="2623"/>
                  <a:pt x="6984" y="2759"/>
                  <a:pt x="6984" y="2793"/>
                </a:cubicBezTo>
                <a:cubicBezTo>
                  <a:pt x="6984" y="2944"/>
                  <a:pt x="7159" y="3378"/>
                  <a:pt x="7309" y="3595"/>
                </a:cubicBezTo>
                <a:cubicBezTo>
                  <a:pt x="7466" y="3823"/>
                  <a:pt x="7475" y="3849"/>
                  <a:pt x="7477" y="4152"/>
                </a:cubicBezTo>
                <a:cubicBezTo>
                  <a:pt x="7478" y="4346"/>
                  <a:pt x="7505" y="4549"/>
                  <a:pt x="7548" y="4674"/>
                </a:cubicBezTo>
                <a:cubicBezTo>
                  <a:pt x="7586" y="4786"/>
                  <a:pt x="7634" y="4994"/>
                  <a:pt x="7654" y="5135"/>
                </a:cubicBezTo>
                <a:cubicBezTo>
                  <a:pt x="7686" y="5367"/>
                  <a:pt x="7678" y="5431"/>
                  <a:pt x="7571" y="5771"/>
                </a:cubicBezTo>
                <a:cubicBezTo>
                  <a:pt x="7506" y="5979"/>
                  <a:pt x="7402" y="6256"/>
                  <a:pt x="7338" y="6386"/>
                </a:cubicBezTo>
                <a:lnTo>
                  <a:pt x="7220" y="6620"/>
                </a:lnTo>
                <a:lnTo>
                  <a:pt x="6956" y="6620"/>
                </a:lnTo>
                <a:cubicBezTo>
                  <a:pt x="6553" y="6618"/>
                  <a:pt x="6257" y="6761"/>
                  <a:pt x="6116" y="7030"/>
                </a:cubicBezTo>
                <a:cubicBezTo>
                  <a:pt x="6069" y="7119"/>
                  <a:pt x="6010" y="7171"/>
                  <a:pt x="5953" y="7172"/>
                </a:cubicBezTo>
                <a:cubicBezTo>
                  <a:pt x="5707" y="7175"/>
                  <a:pt x="5375" y="7477"/>
                  <a:pt x="5375" y="7699"/>
                </a:cubicBezTo>
                <a:cubicBezTo>
                  <a:pt x="5375" y="7773"/>
                  <a:pt x="5327" y="7840"/>
                  <a:pt x="5220" y="7923"/>
                </a:cubicBezTo>
                <a:cubicBezTo>
                  <a:pt x="5074" y="8034"/>
                  <a:pt x="4819" y="8379"/>
                  <a:pt x="4713" y="8611"/>
                </a:cubicBezTo>
                <a:cubicBezTo>
                  <a:pt x="4682" y="8676"/>
                  <a:pt x="4655" y="9076"/>
                  <a:pt x="4637" y="9700"/>
                </a:cubicBezTo>
                <a:lnTo>
                  <a:pt x="4609" y="10683"/>
                </a:lnTo>
                <a:lnTo>
                  <a:pt x="4479" y="10715"/>
                </a:lnTo>
                <a:cubicBezTo>
                  <a:pt x="4407" y="10732"/>
                  <a:pt x="4327" y="10768"/>
                  <a:pt x="4302" y="10797"/>
                </a:cubicBezTo>
                <a:cubicBezTo>
                  <a:pt x="4250" y="10857"/>
                  <a:pt x="4242" y="11333"/>
                  <a:pt x="4288" y="11715"/>
                </a:cubicBezTo>
                <a:lnTo>
                  <a:pt x="4319" y="11968"/>
                </a:lnTo>
                <a:lnTo>
                  <a:pt x="4121" y="12195"/>
                </a:lnTo>
                <a:cubicBezTo>
                  <a:pt x="3938" y="12403"/>
                  <a:pt x="3922" y="12438"/>
                  <a:pt x="3922" y="12635"/>
                </a:cubicBezTo>
                <a:cubicBezTo>
                  <a:pt x="3922" y="12882"/>
                  <a:pt x="3885" y="12975"/>
                  <a:pt x="3684" y="13241"/>
                </a:cubicBezTo>
                <a:cubicBezTo>
                  <a:pt x="3604" y="13347"/>
                  <a:pt x="3498" y="13551"/>
                  <a:pt x="3448" y="13694"/>
                </a:cubicBezTo>
                <a:cubicBezTo>
                  <a:pt x="3340" y="14008"/>
                  <a:pt x="3047" y="14614"/>
                  <a:pt x="2887" y="14854"/>
                </a:cubicBezTo>
                <a:cubicBezTo>
                  <a:pt x="2823" y="14950"/>
                  <a:pt x="2734" y="15095"/>
                  <a:pt x="2687" y="15174"/>
                </a:cubicBezTo>
                <a:cubicBezTo>
                  <a:pt x="2384" y="15681"/>
                  <a:pt x="1987" y="16341"/>
                  <a:pt x="1889" y="16495"/>
                </a:cubicBezTo>
                <a:cubicBezTo>
                  <a:pt x="1827" y="16595"/>
                  <a:pt x="1754" y="16751"/>
                  <a:pt x="1729" y="16842"/>
                </a:cubicBezTo>
                <a:cubicBezTo>
                  <a:pt x="1676" y="17035"/>
                  <a:pt x="1382" y="17498"/>
                  <a:pt x="1326" y="17480"/>
                </a:cubicBezTo>
                <a:cubicBezTo>
                  <a:pt x="1304" y="17474"/>
                  <a:pt x="1297" y="17487"/>
                  <a:pt x="1309" y="17510"/>
                </a:cubicBezTo>
                <a:cubicBezTo>
                  <a:pt x="1322" y="17534"/>
                  <a:pt x="1223" y="17668"/>
                  <a:pt x="1090" y="17808"/>
                </a:cubicBezTo>
                <a:cubicBezTo>
                  <a:pt x="909" y="17997"/>
                  <a:pt x="827" y="18056"/>
                  <a:pt x="769" y="18035"/>
                </a:cubicBezTo>
                <a:cubicBezTo>
                  <a:pt x="707" y="18012"/>
                  <a:pt x="698" y="18022"/>
                  <a:pt x="720" y="18086"/>
                </a:cubicBezTo>
                <a:cubicBezTo>
                  <a:pt x="738" y="18141"/>
                  <a:pt x="711" y="18207"/>
                  <a:pt x="639" y="18294"/>
                </a:cubicBezTo>
                <a:cubicBezTo>
                  <a:pt x="553" y="18399"/>
                  <a:pt x="524" y="18413"/>
                  <a:pt x="477" y="18368"/>
                </a:cubicBezTo>
                <a:cubicBezTo>
                  <a:pt x="427" y="18320"/>
                  <a:pt x="420" y="18332"/>
                  <a:pt x="439" y="18469"/>
                </a:cubicBezTo>
                <a:cubicBezTo>
                  <a:pt x="464" y="18653"/>
                  <a:pt x="297" y="19284"/>
                  <a:pt x="104" y="19724"/>
                </a:cubicBezTo>
                <a:cubicBezTo>
                  <a:pt x="-14" y="19994"/>
                  <a:pt x="-17" y="20014"/>
                  <a:pt x="24" y="20292"/>
                </a:cubicBezTo>
                <a:cubicBezTo>
                  <a:pt x="47" y="20451"/>
                  <a:pt x="53" y="20600"/>
                  <a:pt x="38" y="20625"/>
                </a:cubicBezTo>
                <a:cubicBezTo>
                  <a:pt x="-11" y="20705"/>
                  <a:pt x="22" y="20930"/>
                  <a:pt x="88" y="20972"/>
                </a:cubicBezTo>
                <a:cubicBezTo>
                  <a:pt x="144" y="21009"/>
                  <a:pt x="145" y="21035"/>
                  <a:pt x="97" y="21218"/>
                </a:cubicBezTo>
                <a:cubicBezTo>
                  <a:pt x="56" y="21375"/>
                  <a:pt x="55" y="21412"/>
                  <a:pt x="92" y="21376"/>
                </a:cubicBezTo>
                <a:cubicBezTo>
                  <a:pt x="153" y="21318"/>
                  <a:pt x="234" y="21399"/>
                  <a:pt x="234" y="21518"/>
                </a:cubicBezTo>
                <a:cubicBezTo>
                  <a:pt x="234" y="21569"/>
                  <a:pt x="760" y="21587"/>
                  <a:pt x="3885" y="21595"/>
                </a:cubicBezTo>
                <a:cubicBezTo>
                  <a:pt x="4974" y="21587"/>
                  <a:pt x="5104" y="21569"/>
                  <a:pt x="5172" y="21507"/>
                </a:cubicBezTo>
                <a:cubicBezTo>
                  <a:pt x="5230" y="21455"/>
                  <a:pt x="5450" y="21280"/>
                  <a:pt x="5663" y="21120"/>
                </a:cubicBezTo>
                <a:cubicBezTo>
                  <a:pt x="5876" y="20959"/>
                  <a:pt x="6134" y="20743"/>
                  <a:pt x="6234" y="20642"/>
                </a:cubicBezTo>
                <a:cubicBezTo>
                  <a:pt x="6474" y="20397"/>
                  <a:pt x="7351" y="19779"/>
                  <a:pt x="7427" y="19801"/>
                </a:cubicBezTo>
                <a:cubicBezTo>
                  <a:pt x="7445" y="19806"/>
                  <a:pt x="7509" y="19948"/>
                  <a:pt x="7571" y="20118"/>
                </a:cubicBezTo>
                <a:cubicBezTo>
                  <a:pt x="7676" y="20404"/>
                  <a:pt x="7771" y="20870"/>
                  <a:pt x="7828" y="21384"/>
                </a:cubicBezTo>
                <a:lnTo>
                  <a:pt x="7852" y="21600"/>
                </a:lnTo>
                <a:lnTo>
                  <a:pt x="19102" y="21600"/>
                </a:lnTo>
                <a:lnTo>
                  <a:pt x="19121" y="21477"/>
                </a:lnTo>
                <a:cubicBezTo>
                  <a:pt x="19132" y="21410"/>
                  <a:pt x="19123" y="21225"/>
                  <a:pt x="19102" y="21065"/>
                </a:cubicBezTo>
                <a:cubicBezTo>
                  <a:pt x="19063" y="20776"/>
                  <a:pt x="19066" y="20775"/>
                  <a:pt x="19187" y="20631"/>
                </a:cubicBezTo>
                <a:cubicBezTo>
                  <a:pt x="19361" y="20423"/>
                  <a:pt x="19355" y="20167"/>
                  <a:pt x="19170" y="19812"/>
                </a:cubicBezTo>
                <a:lnTo>
                  <a:pt x="19031" y="19547"/>
                </a:lnTo>
                <a:lnTo>
                  <a:pt x="19031" y="18679"/>
                </a:lnTo>
                <a:cubicBezTo>
                  <a:pt x="19030" y="17671"/>
                  <a:pt x="18978" y="16861"/>
                  <a:pt x="18894" y="16544"/>
                </a:cubicBezTo>
                <a:cubicBezTo>
                  <a:pt x="18818" y="16255"/>
                  <a:pt x="18820" y="15673"/>
                  <a:pt x="18899" y="15018"/>
                </a:cubicBezTo>
                <a:cubicBezTo>
                  <a:pt x="18938" y="14695"/>
                  <a:pt x="18955" y="14293"/>
                  <a:pt x="18946" y="13953"/>
                </a:cubicBezTo>
                <a:cubicBezTo>
                  <a:pt x="18933" y="13426"/>
                  <a:pt x="18929" y="13392"/>
                  <a:pt x="18786" y="13058"/>
                </a:cubicBezTo>
                <a:cubicBezTo>
                  <a:pt x="18664" y="12773"/>
                  <a:pt x="18576" y="12646"/>
                  <a:pt x="18300" y="12356"/>
                </a:cubicBezTo>
                <a:cubicBezTo>
                  <a:pt x="17919" y="11956"/>
                  <a:pt x="17854" y="11832"/>
                  <a:pt x="17736" y="11294"/>
                </a:cubicBezTo>
                <a:cubicBezTo>
                  <a:pt x="17639" y="10852"/>
                  <a:pt x="17512" y="10578"/>
                  <a:pt x="17333" y="10421"/>
                </a:cubicBezTo>
                <a:cubicBezTo>
                  <a:pt x="17164" y="10272"/>
                  <a:pt x="16825" y="10120"/>
                  <a:pt x="16658" y="10120"/>
                </a:cubicBezTo>
                <a:cubicBezTo>
                  <a:pt x="16378" y="10120"/>
                  <a:pt x="15898" y="9508"/>
                  <a:pt x="15838" y="9075"/>
                </a:cubicBezTo>
                <a:cubicBezTo>
                  <a:pt x="15823" y="8970"/>
                  <a:pt x="15841" y="8705"/>
                  <a:pt x="15878" y="8455"/>
                </a:cubicBezTo>
                <a:cubicBezTo>
                  <a:pt x="15962" y="7886"/>
                  <a:pt x="15921" y="7647"/>
                  <a:pt x="15670" y="7254"/>
                </a:cubicBezTo>
                <a:cubicBezTo>
                  <a:pt x="15435" y="6884"/>
                  <a:pt x="15398" y="6774"/>
                  <a:pt x="15345" y="6254"/>
                </a:cubicBezTo>
                <a:cubicBezTo>
                  <a:pt x="15293" y="5748"/>
                  <a:pt x="15319" y="5458"/>
                  <a:pt x="15512" y="4357"/>
                </a:cubicBezTo>
                <a:cubicBezTo>
                  <a:pt x="15675" y="3432"/>
                  <a:pt x="15685" y="2697"/>
                  <a:pt x="15545" y="2179"/>
                </a:cubicBezTo>
                <a:cubicBezTo>
                  <a:pt x="15426" y="1735"/>
                  <a:pt x="15282" y="1432"/>
                  <a:pt x="15125" y="1294"/>
                </a:cubicBezTo>
                <a:cubicBezTo>
                  <a:pt x="15038" y="1217"/>
                  <a:pt x="14991" y="1131"/>
                  <a:pt x="14972" y="1013"/>
                </a:cubicBezTo>
                <a:cubicBezTo>
                  <a:pt x="14932" y="758"/>
                  <a:pt x="14783" y="412"/>
                  <a:pt x="14618" y="194"/>
                </a:cubicBezTo>
                <a:lnTo>
                  <a:pt x="14474" y="0"/>
                </a:lnTo>
                <a:lnTo>
                  <a:pt x="10045" y="0"/>
                </a:lnTo>
                <a:lnTo>
                  <a:pt x="7923" y="0"/>
                </a:lnTo>
                <a:close/>
                <a:moveTo>
                  <a:pt x="8316" y="10486"/>
                </a:moveTo>
                <a:cubicBezTo>
                  <a:pt x="8329" y="10486"/>
                  <a:pt x="8335" y="10496"/>
                  <a:pt x="8340" y="10513"/>
                </a:cubicBezTo>
                <a:cubicBezTo>
                  <a:pt x="8441" y="10885"/>
                  <a:pt x="8619" y="11005"/>
                  <a:pt x="9064" y="11002"/>
                </a:cubicBezTo>
                <a:cubicBezTo>
                  <a:pt x="9411" y="11000"/>
                  <a:pt x="9697" y="10914"/>
                  <a:pt x="10081" y="10691"/>
                </a:cubicBezTo>
                <a:cubicBezTo>
                  <a:pt x="10317" y="10554"/>
                  <a:pt x="10389" y="10593"/>
                  <a:pt x="10611" y="10983"/>
                </a:cubicBezTo>
                <a:cubicBezTo>
                  <a:pt x="10814" y="11339"/>
                  <a:pt x="10847" y="11466"/>
                  <a:pt x="10731" y="11444"/>
                </a:cubicBezTo>
                <a:cubicBezTo>
                  <a:pt x="10688" y="11436"/>
                  <a:pt x="10539" y="11409"/>
                  <a:pt x="10399" y="11381"/>
                </a:cubicBezTo>
                <a:cubicBezTo>
                  <a:pt x="10110" y="11326"/>
                  <a:pt x="9561" y="11384"/>
                  <a:pt x="9260" y="11504"/>
                </a:cubicBezTo>
                <a:cubicBezTo>
                  <a:pt x="8984" y="11614"/>
                  <a:pt x="8254" y="12405"/>
                  <a:pt x="7937" y="12938"/>
                </a:cubicBezTo>
                <a:cubicBezTo>
                  <a:pt x="7794" y="13178"/>
                  <a:pt x="7298" y="13700"/>
                  <a:pt x="6984" y="13940"/>
                </a:cubicBezTo>
                <a:cubicBezTo>
                  <a:pt x="6751" y="14117"/>
                  <a:pt x="6620" y="14177"/>
                  <a:pt x="6578" y="14128"/>
                </a:cubicBezTo>
                <a:cubicBezTo>
                  <a:pt x="6564" y="14111"/>
                  <a:pt x="6552" y="14032"/>
                  <a:pt x="6552" y="13950"/>
                </a:cubicBezTo>
                <a:cubicBezTo>
                  <a:pt x="6552" y="13811"/>
                  <a:pt x="6597" y="13708"/>
                  <a:pt x="6913" y="13104"/>
                </a:cubicBezTo>
                <a:cubicBezTo>
                  <a:pt x="6982" y="12973"/>
                  <a:pt x="7100" y="12734"/>
                  <a:pt x="7175" y="12572"/>
                </a:cubicBezTo>
                <a:cubicBezTo>
                  <a:pt x="7250" y="12410"/>
                  <a:pt x="7378" y="12184"/>
                  <a:pt x="7460" y="12075"/>
                </a:cubicBezTo>
                <a:cubicBezTo>
                  <a:pt x="7640" y="11836"/>
                  <a:pt x="7704" y="11601"/>
                  <a:pt x="7656" y="11354"/>
                </a:cubicBezTo>
                <a:lnTo>
                  <a:pt x="7623" y="11177"/>
                </a:lnTo>
                <a:lnTo>
                  <a:pt x="7970" y="10805"/>
                </a:lnTo>
                <a:cubicBezTo>
                  <a:pt x="8185" y="10574"/>
                  <a:pt x="8277" y="10486"/>
                  <a:pt x="8316" y="10486"/>
                </a:cubicBezTo>
                <a:close/>
                <a:moveTo>
                  <a:pt x="21340" y="21240"/>
                </a:moveTo>
                <a:cubicBezTo>
                  <a:pt x="21321" y="21240"/>
                  <a:pt x="21300" y="21250"/>
                  <a:pt x="21269" y="21272"/>
                </a:cubicBezTo>
                <a:cubicBezTo>
                  <a:pt x="21227" y="21303"/>
                  <a:pt x="21146" y="21330"/>
                  <a:pt x="21090" y="21330"/>
                </a:cubicBezTo>
                <a:cubicBezTo>
                  <a:pt x="21035" y="21330"/>
                  <a:pt x="20998" y="21346"/>
                  <a:pt x="21010" y="21368"/>
                </a:cubicBezTo>
                <a:cubicBezTo>
                  <a:pt x="21040" y="21425"/>
                  <a:pt x="21583" y="21433"/>
                  <a:pt x="21583" y="21376"/>
                </a:cubicBezTo>
                <a:cubicBezTo>
                  <a:pt x="21583" y="21351"/>
                  <a:pt x="21551" y="21330"/>
                  <a:pt x="21512" y="21330"/>
                </a:cubicBezTo>
                <a:cubicBezTo>
                  <a:pt x="21473" y="21330"/>
                  <a:pt x="21421" y="21303"/>
                  <a:pt x="21394" y="21272"/>
                </a:cubicBezTo>
                <a:cubicBezTo>
                  <a:pt x="21375" y="21250"/>
                  <a:pt x="21359" y="21240"/>
                  <a:pt x="21340" y="2124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2" name="IMG_7567.png" descr="IMG_7567.png"/>
          <p:cNvPicPr>
            <a:picLocks noChangeAspect="1"/>
          </p:cNvPicPr>
          <p:nvPr/>
        </p:nvPicPr>
        <p:blipFill>
          <a:blip r:embed="rId3"/>
          <a:srcRect l="13422" t="36395" r="68018" b="56859"/>
          <a:stretch>
            <a:fillRect/>
          </a:stretch>
        </p:blipFill>
        <p:spPr>
          <a:xfrm>
            <a:off x="16689574" y="10132825"/>
            <a:ext cx="5883958" cy="1493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G_7578.jpeg" descr="IMG_757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6118" y="6910216"/>
            <a:ext cx="2895601" cy="280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G_7567.png" descr="IMG_7567.png"/>
          <p:cNvPicPr>
            <a:picLocks noChangeAspect="1"/>
          </p:cNvPicPr>
          <p:nvPr/>
        </p:nvPicPr>
        <p:blipFill>
          <a:blip r:embed="rId3"/>
          <a:srcRect l="13384" t="46193" r="67904" b="44510"/>
          <a:stretch>
            <a:fillRect/>
          </a:stretch>
        </p:blipFill>
        <p:spPr>
          <a:xfrm>
            <a:off x="9225954" y="10132825"/>
            <a:ext cx="5932045" cy="2058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G_7580.jpeg" descr="IMG_7580.jpeg"/>
          <p:cNvPicPr>
            <a:picLocks noChangeAspect="1"/>
          </p:cNvPicPr>
          <p:nvPr/>
        </p:nvPicPr>
        <p:blipFill>
          <a:blip r:embed="rId6"/>
          <a:srcRect l="21785" t="16314" r="22097" b="16944"/>
          <a:stretch>
            <a:fillRect/>
          </a:stretch>
        </p:blipFill>
        <p:spPr>
          <a:xfrm>
            <a:off x="3327935" y="6370986"/>
            <a:ext cx="2813291" cy="3345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1" h="21486" extrusionOk="0">
                <a:moveTo>
                  <a:pt x="15811" y="0"/>
                </a:moveTo>
                <a:cubicBezTo>
                  <a:pt x="15553" y="0"/>
                  <a:pt x="14014" y="735"/>
                  <a:pt x="13380" y="1162"/>
                </a:cubicBezTo>
                <a:cubicBezTo>
                  <a:pt x="12849" y="1520"/>
                  <a:pt x="12808" y="1735"/>
                  <a:pt x="13089" y="2625"/>
                </a:cubicBezTo>
                <a:cubicBezTo>
                  <a:pt x="13182" y="2919"/>
                  <a:pt x="13256" y="3170"/>
                  <a:pt x="13257" y="3181"/>
                </a:cubicBezTo>
                <a:cubicBezTo>
                  <a:pt x="13257" y="3191"/>
                  <a:pt x="13041" y="3284"/>
                  <a:pt x="12774" y="3384"/>
                </a:cubicBezTo>
                <a:cubicBezTo>
                  <a:pt x="12204" y="3599"/>
                  <a:pt x="11911" y="3853"/>
                  <a:pt x="12075" y="3994"/>
                </a:cubicBezTo>
                <a:cubicBezTo>
                  <a:pt x="12137" y="4046"/>
                  <a:pt x="12415" y="4121"/>
                  <a:pt x="12693" y="4162"/>
                </a:cubicBezTo>
                <a:cubicBezTo>
                  <a:pt x="13173" y="4231"/>
                  <a:pt x="13201" y="4256"/>
                  <a:pt x="13272" y="4623"/>
                </a:cubicBezTo>
                <a:cubicBezTo>
                  <a:pt x="13333" y="4942"/>
                  <a:pt x="13301" y="5054"/>
                  <a:pt x="13080" y="5278"/>
                </a:cubicBezTo>
                <a:cubicBezTo>
                  <a:pt x="12808" y="5552"/>
                  <a:pt x="12574" y="6105"/>
                  <a:pt x="12573" y="6478"/>
                </a:cubicBezTo>
                <a:cubicBezTo>
                  <a:pt x="12571" y="7154"/>
                  <a:pt x="13129" y="7788"/>
                  <a:pt x="14030" y="8132"/>
                </a:cubicBezTo>
                <a:cubicBezTo>
                  <a:pt x="14360" y="8258"/>
                  <a:pt x="14633" y="8381"/>
                  <a:pt x="14633" y="8402"/>
                </a:cubicBezTo>
                <a:cubicBezTo>
                  <a:pt x="14633" y="8424"/>
                  <a:pt x="14380" y="8579"/>
                  <a:pt x="14072" y="8746"/>
                </a:cubicBezTo>
                <a:cubicBezTo>
                  <a:pt x="13456" y="9082"/>
                  <a:pt x="13075" y="9514"/>
                  <a:pt x="12681" y="10316"/>
                </a:cubicBezTo>
                <a:cubicBezTo>
                  <a:pt x="12539" y="10607"/>
                  <a:pt x="12364" y="10887"/>
                  <a:pt x="12291" y="10941"/>
                </a:cubicBezTo>
                <a:cubicBezTo>
                  <a:pt x="12068" y="11106"/>
                  <a:pt x="11999" y="11377"/>
                  <a:pt x="12135" y="11563"/>
                </a:cubicBezTo>
                <a:cubicBezTo>
                  <a:pt x="12237" y="11701"/>
                  <a:pt x="12216" y="11821"/>
                  <a:pt x="12046" y="12118"/>
                </a:cubicBezTo>
                <a:cubicBezTo>
                  <a:pt x="11835" y="12485"/>
                  <a:pt x="11809" y="12498"/>
                  <a:pt x="11176" y="12526"/>
                </a:cubicBezTo>
                <a:lnTo>
                  <a:pt x="10523" y="12557"/>
                </a:lnTo>
                <a:lnTo>
                  <a:pt x="10280" y="12146"/>
                </a:lnTo>
                <a:cubicBezTo>
                  <a:pt x="10145" y="11921"/>
                  <a:pt x="9964" y="11570"/>
                  <a:pt x="9878" y="11364"/>
                </a:cubicBezTo>
                <a:cubicBezTo>
                  <a:pt x="9401" y="10214"/>
                  <a:pt x="8240" y="9334"/>
                  <a:pt x="6565" y="8851"/>
                </a:cubicBezTo>
                <a:cubicBezTo>
                  <a:pt x="6087" y="8713"/>
                  <a:pt x="5988" y="8645"/>
                  <a:pt x="5957" y="8423"/>
                </a:cubicBezTo>
                <a:cubicBezTo>
                  <a:pt x="5901" y="8025"/>
                  <a:pt x="6214" y="7684"/>
                  <a:pt x="6634" y="7684"/>
                </a:cubicBezTo>
                <a:cubicBezTo>
                  <a:pt x="7025" y="7684"/>
                  <a:pt x="7643" y="7236"/>
                  <a:pt x="7666" y="6937"/>
                </a:cubicBezTo>
                <a:cubicBezTo>
                  <a:pt x="7693" y="6567"/>
                  <a:pt x="7625" y="6364"/>
                  <a:pt x="7405" y="6162"/>
                </a:cubicBezTo>
                <a:cubicBezTo>
                  <a:pt x="7182" y="5958"/>
                  <a:pt x="7182" y="5943"/>
                  <a:pt x="7384" y="5461"/>
                </a:cubicBezTo>
                <a:cubicBezTo>
                  <a:pt x="7588" y="4973"/>
                  <a:pt x="7588" y="4966"/>
                  <a:pt x="7336" y="4677"/>
                </a:cubicBezTo>
                <a:cubicBezTo>
                  <a:pt x="7196" y="4516"/>
                  <a:pt x="7079" y="4306"/>
                  <a:pt x="7078" y="4210"/>
                </a:cubicBezTo>
                <a:cubicBezTo>
                  <a:pt x="7074" y="3914"/>
                  <a:pt x="6628" y="3178"/>
                  <a:pt x="6245" y="2834"/>
                </a:cubicBezTo>
                <a:cubicBezTo>
                  <a:pt x="5652" y="2302"/>
                  <a:pt x="4883" y="2045"/>
                  <a:pt x="3870" y="2044"/>
                </a:cubicBezTo>
                <a:cubicBezTo>
                  <a:pt x="2222" y="2042"/>
                  <a:pt x="1281" y="2535"/>
                  <a:pt x="594" y="3767"/>
                </a:cubicBezTo>
                <a:cubicBezTo>
                  <a:pt x="133" y="4592"/>
                  <a:pt x="134" y="5030"/>
                  <a:pt x="597" y="5423"/>
                </a:cubicBezTo>
                <a:lnTo>
                  <a:pt x="866" y="5655"/>
                </a:lnTo>
                <a:lnTo>
                  <a:pt x="653" y="6020"/>
                </a:lnTo>
                <a:cubicBezTo>
                  <a:pt x="476" y="6325"/>
                  <a:pt x="463" y="6435"/>
                  <a:pt x="573" y="6703"/>
                </a:cubicBezTo>
                <a:cubicBezTo>
                  <a:pt x="680" y="6964"/>
                  <a:pt x="671" y="7085"/>
                  <a:pt x="519" y="7358"/>
                </a:cubicBezTo>
                <a:cubicBezTo>
                  <a:pt x="55" y="8184"/>
                  <a:pt x="452" y="9299"/>
                  <a:pt x="1352" y="9697"/>
                </a:cubicBezTo>
                <a:cubicBezTo>
                  <a:pt x="1631" y="9820"/>
                  <a:pt x="1874" y="9934"/>
                  <a:pt x="1892" y="9949"/>
                </a:cubicBezTo>
                <a:cubicBezTo>
                  <a:pt x="1909" y="9964"/>
                  <a:pt x="1819" y="10259"/>
                  <a:pt x="1691" y="10604"/>
                </a:cubicBezTo>
                <a:cubicBezTo>
                  <a:pt x="1398" y="11392"/>
                  <a:pt x="1360" y="12482"/>
                  <a:pt x="1613" y="12888"/>
                </a:cubicBezTo>
                <a:cubicBezTo>
                  <a:pt x="1713" y="13048"/>
                  <a:pt x="1958" y="13324"/>
                  <a:pt x="2158" y="13502"/>
                </a:cubicBezTo>
                <a:cubicBezTo>
                  <a:pt x="2407" y="13723"/>
                  <a:pt x="2498" y="13877"/>
                  <a:pt x="2443" y="13989"/>
                </a:cubicBezTo>
                <a:cubicBezTo>
                  <a:pt x="1870" y="15147"/>
                  <a:pt x="1771" y="15605"/>
                  <a:pt x="1775" y="17118"/>
                </a:cubicBezTo>
                <a:cubicBezTo>
                  <a:pt x="1778" y="18363"/>
                  <a:pt x="1819" y="18743"/>
                  <a:pt x="2018" y="19302"/>
                </a:cubicBezTo>
                <a:cubicBezTo>
                  <a:pt x="2150" y="19675"/>
                  <a:pt x="2238" y="20009"/>
                  <a:pt x="2212" y="20044"/>
                </a:cubicBezTo>
                <a:cubicBezTo>
                  <a:pt x="2187" y="20079"/>
                  <a:pt x="1862" y="20158"/>
                  <a:pt x="1490" y="20220"/>
                </a:cubicBezTo>
                <a:cubicBezTo>
                  <a:pt x="697" y="20352"/>
                  <a:pt x="61" y="20682"/>
                  <a:pt x="9" y="20987"/>
                </a:cubicBezTo>
                <a:cubicBezTo>
                  <a:pt x="-27" y="21199"/>
                  <a:pt x="-7" y="21204"/>
                  <a:pt x="1289" y="21204"/>
                </a:cubicBezTo>
                <a:cubicBezTo>
                  <a:pt x="2054" y="21204"/>
                  <a:pt x="2731" y="21155"/>
                  <a:pt x="2902" y="21089"/>
                </a:cubicBezTo>
                <a:cubicBezTo>
                  <a:pt x="3127" y="21002"/>
                  <a:pt x="3228" y="21002"/>
                  <a:pt x="3331" y="21089"/>
                </a:cubicBezTo>
                <a:cubicBezTo>
                  <a:pt x="3404" y="21152"/>
                  <a:pt x="3639" y="21204"/>
                  <a:pt x="3849" y="21204"/>
                </a:cubicBezTo>
                <a:cubicBezTo>
                  <a:pt x="4229" y="21204"/>
                  <a:pt x="4230" y="21199"/>
                  <a:pt x="4152" y="20837"/>
                </a:cubicBezTo>
                <a:cubicBezTo>
                  <a:pt x="4109" y="20636"/>
                  <a:pt x="3955" y="20133"/>
                  <a:pt x="3810" y="19718"/>
                </a:cubicBezTo>
                <a:cubicBezTo>
                  <a:pt x="3382" y="18493"/>
                  <a:pt x="3243" y="17511"/>
                  <a:pt x="3409" y="16881"/>
                </a:cubicBezTo>
                <a:cubicBezTo>
                  <a:pt x="3486" y="16587"/>
                  <a:pt x="3635" y="16260"/>
                  <a:pt x="3741" y="16155"/>
                </a:cubicBezTo>
                <a:cubicBezTo>
                  <a:pt x="3916" y="15983"/>
                  <a:pt x="3994" y="15973"/>
                  <a:pt x="4563" y="16066"/>
                </a:cubicBezTo>
                <a:cubicBezTo>
                  <a:pt x="4909" y="16122"/>
                  <a:pt x="5258" y="16185"/>
                  <a:pt x="5336" y="16203"/>
                </a:cubicBezTo>
                <a:cubicBezTo>
                  <a:pt x="5431" y="16225"/>
                  <a:pt x="5480" y="16436"/>
                  <a:pt x="5480" y="16825"/>
                </a:cubicBezTo>
                <a:cubicBezTo>
                  <a:pt x="5480" y="17585"/>
                  <a:pt x="5816" y="18434"/>
                  <a:pt x="6475" y="19338"/>
                </a:cubicBezTo>
                <a:lnTo>
                  <a:pt x="6997" y="20052"/>
                </a:lnTo>
                <a:lnTo>
                  <a:pt x="6769" y="20312"/>
                </a:lnTo>
                <a:cubicBezTo>
                  <a:pt x="6645" y="20454"/>
                  <a:pt x="6317" y="20643"/>
                  <a:pt x="6041" y="20730"/>
                </a:cubicBezTo>
                <a:cubicBezTo>
                  <a:pt x="5678" y="20844"/>
                  <a:pt x="5526" y="20949"/>
                  <a:pt x="5498" y="21107"/>
                </a:cubicBezTo>
                <a:cubicBezTo>
                  <a:pt x="5460" y="21322"/>
                  <a:pt x="5478" y="21324"/>
                  <a:pt x="6361" y="21280"/>
                </a:cubicBezTo>
                <a:cubicBezTo>
                  <a:pt x="7425" y="21228"/>
                  <a:pt x="7863" y="21045"/>
                  <a:pt x="8220" y="20505"/>
                </a:cubicBezTo>
                <a:cubicBezTo>
                  <a:pt x="8361" y="20293"/>
                  <a:pt x="8555" y="20133"/>
                  <a:pt x="8670" y="20133"/>
                </a:cubicBezTo>
                <a:cubicBezTo>
                  <a:pt x="8781" y="20133"/>
                  <a:pt x="8985" y="20031"/>
                  <a:pt x="9123" y="19906"/>
                </a:cubicBezTo>
                <a:lnTo>
                  <a:pt x="9371" y="19680"/>
                </a:lnTo>
                <a:lnTo>
                  <a:pt x="8700" y="19236"/>
                </a:lnTo>
                <a:cubicBezTo>
                  <a:pt x="7351" y="18346"/>
                  <a:pt x="6916" y="17185"/>
                  <a:pt x="7414" y="15813"/>
                </a:cubicBezTo>
                <a:cubicBezTo>
                  <a:pt x="7546" y="15449"/>
                  <a:pt x="7654" y="14986"/>
                  <a:pt x="7654" y="14784"/>
                </a:cubicBezTo>
                <a:cubicBezTo>
                  <a:pt x="7654" y="14440"/>
                  <a:pt x="7698" y="14390"/>
                  <a:pt x="8367" y="14019"/>
                </a:cubicBezTo>
                <a:cubicBezTo>
                  <a:pt x="8760" y="13801"/>
                  <a:pt x="9196" y="13551"/>
                  <a:pt x="9335" y="13464"/>
                </a:cubicBezTo>
                <a:cubicBezTo>
                  <a:pt x="9612" y="13291"/>
                  <a:pt x="10032" y="13269"/>
                  <a:pt x="11257" y="13367"/>
                </a:cubicBezTo>
                <a:cubicBezTo>
                  <a:pt x="12305" y="13450"/>
                  <a:pt x="12531" y="13345"/>
                  <a:pt x="13008" y="12546"/>
                </a:cubicBezTo>
                <a:cubicBezTo>
                  <a:pt x="13487" y="11743"/>
                  <a:pt x="13658" y="11730"/>
                  <a:pt x="13658" y="12498"/>
                </a:cubicBezTo>
                <a:cubicBezTo>
                  <a:pt x="13658" y="13021"/>
                  <a:pt x="13633" y="13085"/>
                  <a:pt x="13413" y="13112"/>
                </a:cubicBezTo>
                <a:cubicBezTo>
                  <a:pt x="13102" y="13150"/>
                  <a:pt x="13035" y="13371"/>
                  <a:pt x="13113" y="14101"/>
                </a:cubicBezTo>
                <a:cubicBezTo>
                  <a:pt x="13162" y="14560"/>
                  <a:pt x="13229" y="14710"/>
                  <a:pt x="13431" y="14822"/>
                </a:cubicBezTo>
                <a:cubicBezTo>
                  <a:pt x="13610" y="14922"/>
                  <a:pt x="13702" y="15092"/>
                  <a:pt x="13742" y="15393"/>
                </a:cubicBezTo>
                <a:cubicBezTo>
                  <a:pt x="13774" y="15628"/>
                  <a:pt x="13925" y="16056"/>
                  <a:pt x="14078" y="16344"/>
                </a:cubicBezTo>
                <a:lnTo>
                  <a:pt x="14357" y="16866"/>
                </a:lnTo>
                <a:lnTo>
                  <a:pt x="13979" y="17401"/>
                </a:lnTo>
                <a:cubicBezTo>
                  <a:pt x="13772" y="17694"/>
                  <a:pt x="13467" y="18307"/>
                  <a:pt x="13302" y="18765"/>
                </a:cubicBezTo>
                <a:cubicBezTo>
                  <a:pt x="12874" y="19951"/>
                  <a:pt x="12963" y="19875"/>
                  <a:pt x="11992" y="19886"/>
                </a:cubicBezTo>
                <a:cubicBezTo>
                  <a:pt x="11040" y="19897"/>
                  <a:pt x="10357" y="20122"/>
                  <a:pt x="10421" y="20403"/>
                </a:cubicBezTo>
                <a:cubicBezTo>
                  <a:pt x="10471" y="20624"/>
                  <a:pt x="12185" y="21115"/>
                  <a:pt x="12921" y="21119"/>
                </a:cubicBezTo>
                <a:cubicBezTo>
                  <a:pt x="13232" y="21122"/>
                  <a:pt x="13519" y="21167"/>
                  <a:pt x="13556" y="21219"/>
                </a:cubicBezTo>
                <a:cubicBezTo>
                  <a:pt x="13594" y="21271"/>
                  <a:pt x="13736" y="21351"/>
                  <a:pt x="13871" y="21397"/>
                </a:cubicBezTo>
                <a:cubicBezTo>
                  <a:pt x="14462" y="21600"/>
                  <a:pt x="14541" y="21508"/>
                  <a:pt x="14597" y="20544"/>
                </a:cubicBezTo>
                <a:cubicBezTo>
                  <a:pt x="14638" y="19839"/>
                  <a:pt x="15174" y="18373"/>
                  <a:pt x="15442" y="18232"/>
                </a:cubicBezTo>
                <a:cubicBezTo>
                  <a:pt x="15502" y="18201"/>
                  <a:pt x="15820" y="18366"/>
                  <a:pt x="16150" y="18599"/>
                </a:cubicBezTo>
                <a:cubicBezTo>
                  <a:pt x="16479" y="18832"/>
                  <a:pt x="16942" y="19142"/>
                  <a:pt x="17178" y="19290"/>
                </a:cubicBezTo>
                <a:cubicBezTo>
                  <a:pt x="17414" y="19437"/>
                  <a:pt x="17607" y="19640"/>
                  <a:pt x="17607" y="19741"/>
                </a:cubicBezTo>
                <a:cubicBezTo>
                  <a:pt x="17607" y="19967"/>
                  <a:pt x="17137" y="20294"/>
                  <a:pt x="16686" y="20378"/>
                </a:cubicBezTo>
                <a:cubicBezTo>
                  <a:pt x="16391" y="20433"/>
                  <a:pt x="16120" y="20664"/>
                  <a:pt x="16120" y="20865"/>
                </a:cubicBezTo>
                <a:cubicBezTo>
                  <a:pt x="16120" y="20900"/>
                  <a:pt x="16555" y="20914"/>
                  <a:pt x="17085" y="20895"/>
                </a:cubicBezTo>
                <a:cubicBezTo>
                  <a:pt x="18189" y="20856"/>
                  <a:pt x="18554" y="20697"/>
                  <a:pt x="18902" y="20103"/>
                </a:cubicBezTo>
                <a:cubicBezTo>
                  <a:pt x="19115" y="19737"/>
                  <a:pt x="19260" y="19690"/>
                  <a:pt x="20008" y="19743"/>
                </a:cubicBezTo>
                <a:cubicBezTo>
                  <a:pt x="20165" y="19754"/>
                  <a:pt x="20260" y="19731"/>
                  <a:pt x="20215" y="19692"/>
                </a:cubicBezTo>
                <a:cubicBezTo>
                  <a:pt x="20170" y="19653"/>
                  <a:pt x="20179" y="19544"/>
                  <a:pt x="20239" y="19450"/>
                </a:cubicBezTo>
                <a:cubicBezTo>
                  <a:pt x="20311" y="19335"/>
                  <a:pt x="20290" y="19114"/>
                  <a:pt x="20173" y="18777"/>
                </a:cubicBezTo>
                <a:cubicBezTo>
                  <a:pt x="19999" y="18280"/>
                  <a:pt x="19999" y="18275"/>
                  <a:pt x="20299" y="17972"/>
                </a:cubicBezTo>
                <a:cubicBezTo>
                  <a:pt x="20530" y="17738"/>
                  <a:pt x="20587" y="17598"/>
                  <a:pt x="20536" y="17381"/>
                </a:cubicBezTo>
                <a:cubicBezTo>
                  <a:pt x="20488" y="17180"/>
                  <a:pt x="20536" y="17025"/>
                  <a:pt x="20697" y="16851"/>
                </a:cubicBezTo>
                <a:cubicBezTo>
                  <a:pt x="20823" y="16715"/>
                  <a:pt x="20925" y="16560"/>
                  <a:pt x="20925" y="16504"/>
                </a:cubicBezTo>
                <a:cubicBezTo>
                  <a:pt x="20925" y="16449"/>
                  <a:pt x="21006" y="16327"/>
                  <a:pt x="21105" y="16234"/>
                </a:cubicBezTo>
                <a:cubicBezTo>
                  <a:pt x="21258" y="16091"/>
                  <a:pt x="21262" y="16008"/>
                  <a:pt x="21144" y="15673"/>
                </a:cubicBezTo>
                <a:cubicBezTo>
                  <a:pt x="21068" y="15457"/>
                  <a:pt x="20926" y="15266"/>
                  <a:pt x="20829" y="15250"/>
                </a:cubicBezTo>
                <a:cubicBezTo>
                  <a:pt x="20681" y="15226"/>
                  <a:pt x="20653" y="14978"/>
                  <a:pt x="20647" y="13617"/>
                </a:cubicBezTo>
                <a:cubicBezTo>
                  <a:pt x="20640" y="12405"/>
                  <a:pt x="20593" y="11914"/>
                  <a:pt x="20458" y="11616"/>
                </a:cubicBezTo>
                <a:cubicBezTo>
                  <a:pt x="20335" y="11346"/>
                  <a:pt x="20316" y="11173"/>
                  <a:pt x="20392" y="11071"/>
                </a:cubicBezTo>
                <a:cubicBezTo>
                  <a:pt x="20558" y="10846"/>
                  <a:pt x="19601" y="9752"/>
                  <a:pt x="18329" y="8713"/>
                </a:cubicBezTo>
                <a:lnTo>
                  <a:pt x="17265" y="7844"/>
                </a:lnTo>
                <a:lnTo>
                  <a:pt x="17921" y="7256"/>
                </a:lnTo>
                <a:cubicBezTo>
                  <a:pt x="18548" y="6692"/>
                  <a:pt x="18601" y="6664"/>
                  <a:pt x="19064" y="6695"/>
                </a:cubicBezTo>
                <a:cubicBezTo>
                  <a:pt x="19477" y="6722"/>
                  <a:pt x="19600" y="6685"/>
                  <a:pt x="19894" y="6435"/>
                </a:cubicBezTo>
                <a:cubicBezTo>
                  <a:pt x="20282" y="6106"/>
                  <a:pt x="20347" y="5681"/>
                  <a:pt x="20068" y="5319"/>
                </a:cubicBezTo>
                <a:cubicBezTo>
                  <a:pt x="19944" y="5158"/>
                  <a:pt x="19918" y="4959"/>
                  <a:pt x="19972" y="4575"/>
                </a:cubicBezTo>
                <a:cubicBezTo>
                  <a:pt x="20037" y="4107"/>
                  <a:pt x="20111" y="3992"/>
                  <a:pt x="20655" y="3522"/>
                </a:cubicBezTo>
                <a:cubicBezTo>
                  <a:pt x="21573" y="2730"/>
                  <a:pt x="21500" y="2545"/>
                  <a:pt x="19951" y="1758"/>
                </a:cubicBezTo>
                <a:cubicBezTo>
                  <a:pt x="18734" y="1141"/>
                  <a:pt x="16049" y="0"/>
                  <a:pt x="1581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6" name="IMG_7567.png" descr="IMG_7567.png"/>
          <p:cNvPicPr>
            <a:picLocks noChangeAspect="1"/>
          </p:cNvPicPr>
          <p:nvPr/>
        </p:nvPicPr>
        <p:blipFill>
          <a:blip r:embed="rId3"/>
          <a:srcRect l="13156" t="56616" r="68132" b="34086"/>
          <a:stretch>
            <a:fillRect/>
          </a:stretch>
        </p:blipFill>
        <p:spPr>
          <a:xfrm>
            <a:off x="1208920" y="10132825"/>
            <a:ext cx="5932044" cy="2058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0" animBg="1" advAuto="0"/>
      <p:bldP spid="341" grpId="0" animBg="1" advAuto="0"/>
      <p:bldP spid="342" grpId="0" animBg="1" advAuto="0"/>
      <p:bldP spid="343" grpId="0" animBg="1" advAuto="0"/>
      <p:bldP spid="344" grpId="0" animBg="1" advAuto="0"/>
      <p:bldP spid="345" grpId="0" animBg="1" advAuto="0"/>
      <p:bldP spid="346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G_7584.png" descr="IMG_7584.png"/>
          <p:cNvPicPr>
            <a:picLocks noChangeAspect="1"/>
          </p:cNvPicPr>
          <p:nvPr/>
        </p:nvPicPr>
        <p:blipFill>
          <a:blip r:embed="rId2"/>
          <a:srcRect l="47265" t="43263"/>
          <a:stretch>
            <a:fillRect/>
          </a:stretch>
        </p:blipFill>
        <p:spPr>
          <a:xfrm>
            <a:off x="20040707" y="10549737"/>
            <a:ext cx="4017988" cy="31662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extrusionOk="0">
                <a:moveTo>
                  <a:pt x="647" y="0"/>
                </a:moveTo>
                <a:cubicBezTo>
                  <a:pt x="671" y="50"/>
                  <a:pt x="733" y="51"/>
                  <a:pt x="855" y="14"/>
                </a:cubicBezTo>
                <a:cubicBezTo>
                  <a:pt x="868" y="9"/>
                  <a:pt x="876" y="4"/>
                  <a:pt x="889" y="0"/>
                </a:cubicBezTo>
                <a:lnTo>
                  <a:pt x="647" y="0"/>
                </a:lnTo>
                <a:close/>
                <a:moveTo>
                  <a:pt x="13790" y="482"/>
                </a:moveTo>
                <a:cubicBezTo>
                  <a:pt x="13773" y="504"/>
                  <a:pt x="13748" y="588"/>
                  <a:pt x="13712" y="739"/>
                </a:cubicBezTo>
                <a:cubicBezTo>
                  <a:pt x="13633" y="1067"/>
                  <a:pt x="13637" y="1095"/>
                  <a:pt x="13739" y="964"/>
                </a:cubicBezTo>
                <a:cubicBezTo>
                  <a:pt x="13804" y="882"/>
                  <a:pt x="13843" y="714"/>
                  <a:pt x="13829" y="590"/>
                </a:cubicBezTo>
                <a:cubicBezTo>
                  <a:pt x="13818" y="499"/>
                  <a:pt x="13808" y="460"/>
                  <a:pt x="13790" y="482"/>
                </a:cubicBezTo>
                <a:close/>
                <a:moveTo>
                  <a:pt x="6051" y="539"/>
                </a:moveTo>
                <a:cubicBezTo>
                  <a:pt x="4797" y="474"/>
                  <a:pt x="3366" y="1290"/>
                  <a:pt x="2016" y="2859"/>
                </a:cubicBezTo>
                <a:cubicBezTo>
                  <a:pt x="1362" y="3618"/>
                  <a:pt x="836" y="4580"/>
                  <a:pt x="490" y="5648"/>
                </a:cubicBezTo>
                <a:cubicBezTo>
                  <a:pt x="234" y="6437"/>
                  <a:pt x="205" y="6620"/>
                  <a:pt x="202" y="7489"/>
                </a:cubicBezTo>
                <a:cubicBezTo>
                  <a:pt x="199" y="8290"/>
                  <a:pt x="232" y="8546"/>
                  <a:pt x="390" y="9010"/>
                </a:cubicBezTo>
                <a:cubicBezTo>
                  <a:pt x="635" y="9727"/>
                  <a:pt x="869" y="11045"/>
                  <a:pt x="872" y="11715"/>
                </a:cubicBezTo>
                <a:cubicBezTo>
                  <a:pt x="874" y="12318"/>
                  <a:pt x="625" y="13441"/>
                  <a:pt x="409" y="13794"/>
                </a:cubicBezTo>
                <a:cubicBezTo>
                  <a:pt x="-37" y="14525"/>
                  <a:pt x="-121" y="15312"/>
                  <a:pt x="170" y="16044"/>
                </a:cubicBezTo>
                <a:cubicBezTo>
                  <a:pt x="263" y="16279"/>
                  <a:pt x="584" y="16775"/>
                  <a:pt x="885" y="17144"/>
                </a:cubicBezTo>
                <a:cubicBezTo>
                  <a:pt x="1437" y="17822"/>
                  <a:pt x="1520" y="18054"/>
                  <a:pt x="1351" y="18457"/>
                </a:cubicBezTo>
                <a:cubicBezTo>
                  <a:pt x="1272" y="18645"/>
                  <a:pt x="1409" y="18647"/>
                  <a:pt x="7935" y="18589"/>
                </a:cubicBezTo>
                <a:lnTo>
                  <a:pt x="14599" y="18530"/>
                </a:lnTo>
                <a:lnTo>
                  <a:pt x="14734" y="18313"/>
                </a:lnTo>
                <a:cubicBezTo>
                  <a:pt x="14870" y="18099"/>
                  <a:pt x="14885" y="18114"/>
                  <a:pt x="16207" y="19846"/>
                </a:cubicBezTo>
                <a:lnTo>
                  <a:pt x="17541" y="21595"/>
                </a:lnTo>
                <a:lnTo>
                  <a:pt x="19510" y="21597"/>
                </a:lnTo>
                <a:lnTo>
                  <a:pt x="21479" y="21600"/>
                </a:lnTo>
                <a:lnTo>
                  <a:pt x="21479" y="20574"/>
                </a:lnTo>
                <a:cubicBezTo>
                  <a:pt x="21479" y="19612"/>
                  <a:pt x="21467" y="19528"/>
                  <a:pt x="21269" y="19228"/>
                </a:cubicBezTo>
                <a:cubicBezTo>
                  <a:pt x="21153" y="19053"/>
                  <a:pt x="21018" y="18908"/>
                  <a:pt x="20970" y="18906"/>
                </a:cubicBezTo>
                <a:cubicBezTo>
                  <a:pt x="20799" y="18901"/>
                  <a:pt x="20685" y="18740"/>
                  <a:pt x="20257" y="17902"/>
                </a:cubicBezTo>
                <a:cubicBezTo>
                  <a:pt x="19588" y="16592"/>
                  <a:pt x="19619" y="16739"/>
                  <a:pt x="19816" y="15700"/>
                </a:cubicBezTo>
                <a:cubicBezTo>
                  <a:pt x="20014" y="14653"/>
                  <a:pt x="19997" y="13740"/>
                  <a:pt x="19769" y="13169"/>
                </a:cubicBezTo>
                <a:cubicBezTo>
                  <a:pt x="19484" y="12455"/>
                  <a:pt x="18110" y="9913"/>
                  <a:pt x="17870" y="9655"/>
                </a:cubicBezTo>
                <a:cubicBezTo>
                  <a:pt x="17394" y="9142"/>
                  <a:pt x="17173" y="9083"/>
                  <a:pt x="16033" y="9176"/>
                </a:cubicBezTo>
                <a:cubicBezTo>
                  <a:pt x="15462" y="9222"/>
                  <a:pt x="14942" y="9261"/>
                  <a:pt x="14877" y="9262"/>
                </a:cubicBezTo>
                <a:cubicBezTo>
                  <a:pt x="14788" y="9264"/>
                  <a:pt x="14758" y="9147"/>
                  <a:pt x="14758" y="8807"/>
                </a:cubicBezTo>
                <a:cubicBezTo>
                  <a:pt x="14758" y="8410"/>
                  <a:pt x="14778" y="8354"/>
                  <a:pt x="14917" y="8377"/>
                </a:cubicBezTo>
                <a:cubicBezTo>
                  <a:pt x="15829" y="8526"/>
                  <a:pt x="16154" y="8519"/>
                  <a:pt x="16595" y="8347"/>
                </a:cubicBezTo>
                <a:cubicBezTo>
                  <a:pt x="17510" y="7990"/>
                  <a:pt x="18091" y="7384"/>
                  <a:pt x="18468" y="6390"/>
                </a:cubicBezTo>
                <a:lnTo>
                  <a:pt x="18642" y="5935"/>
                </a:lnTo>
                <a:lnTo>
                  <a:pt x="18466" y="5753"/>
                </a:lnTo>
                <a:cubicBezTo>
                  <a:pt x="18160" y="5437"/>
                  <a:pt x="17444" y="5152"/>
                  <a:pt x="16947" y="5152"/>
                </a:cubicBezTo>
                <a:cubicBezTo>
                  <a:pt x="16689" y="5152"/>
                  <a:pt x="16459" y="5116"/>
                  <a:pt x="16436" y="5068"/>
                </a:cubicBezTo>
                <a:cubicBezTo>
                  <a:pt x="16413" y="5021"/>
                  <a:pt x="16514" y="4689"/>
                  <a:pt x="16661" y="4332"/>
                </a:cubicBezTo>
                <a:cubicBezTo>
                  <a:pt x="16808" y="3974"/>
                  <a:pt x="16976" y="3412"/>
                  <a:pt x="17032" y="3084"/>
                </a:cubicBezTo>
                <a:cubicBezTo>
                  <a:pt x="17126" y="2536"/>
                  <a:pt x="17121" y="2477"/>
                  <a:pt x="16988" y="2353"/>
                </a:cubicBezTo>
                <a:cubicBezTo>
                  <a:pt x="16621" y="2011"/>
                  <a:pt x="15883" y="2081"/>
                  <a:pt x="15099" y="2531"/>
                </a:cubicBezTo>
                <a:cubicBezTo>
                  <a:pt x="14771" y="2720"/>
                  <a:pt x="14721" y="2793"/>
                  <a:pt x="14675" y="3138"/>
                </a:cubicBezTo>
                <a:cubicBezTo>
                  <a:pt x="14618" y="3569"/>
                  <a:pt x="14503" y="3730"/>
                  <a:pt x="14429" y="3484"/>
                </a:cubicBezTo>
                <a:cubicBezTo>
                  <a:pt x="14364" y="3268"/>
                  <a:pt x="14165" y="3286"/>
                  <a:pt x="13710" y="3547"/>
                </a:cubicBezTo>
                <a:cubicBezTo>
                  <a:pt x="13249" y="3811"/>
                  <a:pt x="13195" y="3824"/>
                  <a:pt x="13067" y="3701"/>
                </a:cubicBezTo>
                <a:cubicBezTo>
                  <a:pt x="13012" y="3649"/>
                  <a:pt x="12967" y="3634"/>
                  <a:pt x="12967" y="3669"/>
                </a:cubicBezTo>
                <a:cubicBezTo>
                  <a:pt x="12967" y="3703"/>
                  <a:pt x="12968" y="3757"/>
                  <a:pt x="12969" y="3785"/>
                </a:cubicBezTo>
                <a:cubicBezTo>
                  <a:pt x="12972" y="3885"/>
                  <a:pt x="12724" y="4443"/>
                  <a:pt x="12677" y="4443"/>
                </a:cubicBezTo>
                <a:cubicBezTo>
                  <a:pt x="12650" y="4443"/>
                  <a:pt x="12489" y="4239"/>
                  <a:pt x="12318" y="3991"/>
                </a:cubicBezTo>
                <a:cubicBezTo>
                  <a:pt x="12147" y="3742"/>
                  <a:pt x="11959" y="3562"/>
                  <a:pt x="11902" y="3590"/>
                </a:cubicBezTo>
                <a:cubicBezTo>
                  <a:pt x="11845" y="3618"/>
                  <a:pt x="11753" y="3569"/>
                  <a:pt x="11696" y="3482"/>
                </a:cubicBezTo>
                <a:cubicBezTo>
                  <a:pt x="11596" y="3327"/>
                  <a:pt x="11651" y="2961"/>
                  <a:pt x="11892" y="2193"/>
                </a:cubicBezTo>
                <a:cubicBezTo>
                  <a:pt x="11935" y="2054"/>
                  <a:pt x="11794" y="2087"/>
                  <a:pt x="11090" y="2372"/>
                </a:cubicBezTo>
                <a:cubicBezTo>
                  <a:pt x="9768" y="2907"/>
                  <a:pt x="9466" y="2838"/>
                  <a:pt x="8359" y="1757"/>
                </a:cubicBezTo>
                <a:cubicBezTo>
                  <a:pt x="7600" y="1016"/>
                  <a:pt x="7271" y="808"/>
                  <a:pt x="6575" y="623"/>
                </a:cubicBezTo>
                <a:cubicBezTo>
                  <a:pt x="6404" y="577"/>
                  <a:pt x="6230" y="548"/>
                  <a:pt x="6051" y="539"/>
                </a:cubicBezTo>
                <a:close/>
                <a:moveTo>
                  <a:pt x="14166" y="1094"/>
                </a:moveTo>
                <a:cubicBezTo>
                  <a:pt x="14120" y="1094"/>
                  <a:pt x="14081" y="1138"/>
                  <a:pt x="14081" y="1194"/>
                </a:cubicBezTo>
                <a:cubicBezTo>
                  <a:pt x="14081" y="1250"/>
                  <a:pt x="14096" y="1297"/>
                  <a:pt x="14115" y="1297"/>
                </a:cubicBezTo>
                <a:cubicBezTo>
                  <a:pt x="14134" y="1297"/>
                  <a:pt x="14173" y="1250"/>
                  <a:pt x="14200" y="1194"/>
                </a:cubicBezTo>
                <a:cubicBezTo>
                  <a:pt x="14227" y="1138"/>
                  <a:pt x="14212" y="1094"/>
                  <a:pt x="14166" y="1094"/>
                </a:cubicBezTo>
                <a:close/>
                <a:moveTo>
                  <a:pt x="13733" y="1264"/>
                </a:moveTo>
                <a:cubicBezTo>
                  <a:pt x="13669" y="1233"/>
                  <a:pt x="13588" y="1310"/>
                  <a:pt x="13538" y="1451"/>
                </a:cubicBezTo>
                <a:cubicBezTo>
                  <a:pt x="13455" y="1682"/>
                  <a:pt x="13459" y="1690"/>
                  <a:pt x="13646" y="1581"/>
                </a:cubicBezTo>
                <a:cubicBezTo>
                  <a:pt x="13866" y="1454"/>
                  <a:pt x="13896" y="1344"/>
                  <a:pt x="13733" y="1264"/>
                </a:cubicBezTo>
                <a:close/>
                <a:moveTo>
                  <a:pt x="13436" y="1860"/>
                </a:moveTo>
                <a:cubicBezTo>
                  <a:pt x="13396" y="1891"/>
                  <a:pt x="13364" y="1983"/>
                  <a:pt x="13364" y="2063"/>
                </a:cubicBezTo>
                <a:cubicBezTo>
                  <a:pt x="13364" y="2273"/>
                  <a:pt x="13419" y="2243"/>
                  <a:pt x="13468" y="2006"/>
                </a:cubicBezTo>
                <a:cubicBezTo>
                  <a:pt x="13491" y="1894"/>
                  <a:pt x="13476" y="1829"/>
                  <a:pt x="13436" y="1860"/>
                </a:cubicBezTo>
                <a:close/>
                <a:moveTo>
                  <a:pt x="13148" y="2323"/>
                </a:moveTo>
                <a:cubicBezTo>
                  <a:pt x="13141" y="2332"/>
                  <a:pt x="13149" y="2370"/>
                  <a:pt x="13171" y="2442"/>
                </a:cubicBezTo>
                <a:cubicBezTo>
                  <a:pt x="13201" y="2542"/>
                  <a:pt x="13246" y="2598"/>
                  <a:pt x="13271" y="2567"/>
                </a:cubicBezTo>
                <a:cubicBezTo>
                  <a:pt x="13295" y="2535"/>
                  <a:pt x="13270" y="2454"/>
                  <a:pt x="13215" y="2385"/>
                </a:cubicBezTo>
                <a:cubicBezTo>
                  <a:pt x="13176" y="2336"/>
                  <a:pt x="13154" y="2314"/>
                  <a:pt x="13148" y="2323"/>
                </a:cubicBezTo>
                <a:close/>
                <a:moveTo>
                  <a:pt x="13256" y="2772"/>
                </a:moveTo>
                <a:cubicBezTo>
                  <a:pt x="13236" y="2767"/>
                  <a:pt x="13208" y="2807"/>
                  <a:pt x="13158" y="2892"/>
                </a:cubicBezTo>
                <a:cubicBezTo>
                  <a:pt x="13099" y="2991"/>
                  <a:pt x="13051" y="3100"/>
                  <a:pt x="13050" y="3135"/>
                </a:cubicBezTo>
                <a:cubicBezTo>
                  <a:pt x="13044" y="3272"/>
                  <a:pt x="13447" y="3190"/>
                  <a:pt x="13542" y="3035"/>
                </a:cubicBezTo>
                <a:cubicBezTo>
                  <a:pt x="13633" y="2887"/>
                  <a:pt x="13628" y="2885"/>
                  <a:pt x="13500" y="3013"/>
                </a:cubicBezTo>
                <a:cubicBezTo>
                  <a:pt x="13372" y="3141"/>
                  <a:pt x="13351" y="3133"/>
                  <a:pt x="13311" y="2935"/>
                </a:cubicBezTo>
                <a:cubicBezTo>
                  <a:pt x="13289" y="2830"/>
                  <a:pt x="13276" y="2778"/>
                  <a:pt x="13256" y="27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9" name="١٧٧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١٧٧</a:t>
            </a:r>
          </a:p>
        </p:txBody>
      </p:sp>
      <p:pic>
        <p:nvPicPr>
          <p:cNvPr id="350" name="IMG_7581.png" descr="IMG_7581.png"/>
          <p:cNvPicPr>
            <a:picLocks noChangeAspect="1"/>
          </p:cNvPicPr>
          <p:nvPr/>
        </p:nvPicPr>
        <p:blipFill>
          <a:blip r:embed="rId3"/>
          <a:srcRect l="6957" t="14336" r="11950" b="80946"/>
          <a:stretch>
            <a:fillRect/>
          </a:stretch>
        </p:blipFill>
        <p:spPr>
          <a:xfrm>
            <a:off x="1773055" y="889386"/>
            <a:ext cx="20300553" cy="169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7582.jpeg" descr="IMG_7582.jpeg"/>
          <p:cNvPicPr>
            <a:picLocks noChangeAspect="1"/>
          </p:cNvPicPr>
          <p:nvPr/>
        </p:nvPicPr>
        <p:blipFill>
          <a:blip r:embed="rId4"/>
          <a:srcRect l="7601" r="9763" b="90635"/>
          <a:stretch>
            <a:fillRect/>
          </a:stretch>
        </p:blipFill>
        <p:spPr>
          <a:xfrm>
            <a:off x="3238318" y="3579509"/>
            <a:ext cx="18752252" cy="1368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7582.jpeg" descr="IMG_7582.jpeg"/>
          <p:cNvPicPr>
            <a:picLocks noChangeAspect="1"/>
          </p:cNvPicPr>
          <p:nvPr/>
        </p:nvPicPr>
        <p:blipFill>
          <a:blip r:embed="rId4"/>
          <a:srcRect l="47217" t="9404" r="10398" b="85537"/>
          <a:stretch>
            <a:fillRect/>
          </a:stretch>
        </p:blipFill>
        <p:spPr>
          <a:xfrm>
            <a:off x="10091952" y="4954284"/>
            <a:ext cx="11892513" cy="91374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53" name="✅"/>
          <p:cNvSpPr txBox="1"/>
          <p:nvPr/>
        </p:nvSpPr>
        <p:spPr>
          <a:xfrm>
            <a:off x="3385146" y="4941584"/>
            <a:ext cx="2353874" cy="1028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pic>
        <p:nvPicPr>
          <p:cNvPr id="354" name="IMG_7582.jpeg" descr="IMG_7582.jpeg"/>
          <p:cNvPicPr>
            <a:picLocks noChangeAspect="1"/>
          </p:cNvPicPr>
          <p:nvPr/>
        </p:nvPicPr>
        <p:blipFill>
          <a:blip r:embed="rId4"/>
          <a:srcRect l="47008" t="15554" r="10607" b="79388"/>
          <a:stretch>
            <a:fillRect/>
          </a:stretch>
        </p:blipFill>
        <p:spPr>
          <a:xfrm>
            <a:off x="10091952" y="6401196"/>
            <a:ext cx="11892513" cy="91374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55" name="✅"/>
          <p:cNvSpPr txBox="1"/>
          <p:nvPr/>
        </p:nvSpPr>
        <p:spPr>
          <a:xfrm>
            <a:off x="5751719" y="6401196"/>
            <a:ext cx="2149212" cy="1028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pic>
        <p:nvPicPr>
          <p:cNvPr id="356" name="IMG_7582.jpeg" descr="IMG_7582.jpeg"/>
          <p:cNvPicPr>
            <a:picLocks noChangeAspect="1"/>
          </p:cNvPicPr>
          <p:nvPr/>
        </p:nvPicPr>
        <p:blipFill>
          <a:blip r:embed="rId4"/>
          <a:srcRect l="47217" t="21865" r="10398" b="73076"/>
          <a:stretch>
            <a:fillRect/>
          </a:stretch>
        </p:blipFill>
        <p:spPr>
          <a:xfrm>
            <a:off x="10091953" y="7848109"/>
            <a:ext cx="11892513" cy="91374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57" name="✅"/>
          <p:cNvSpPr txBox="1"/>
          <p:nvPr/>
        </p:nvSpPr>
        <p:spPr>
          <a:xfrm>
            <a:off x="7913630" y="7790562"/>
            <a:ext cx="2165623" cy="1028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pic>
        <p:nvPicPr>
          <p:cNvPr id="358" name="IMG_7582.jpeg" descr="IMG_7582.jpeg"/>
          <p:cNvPicPr>
            <a:picLocks noChangeAspect="1"/>
          </p:cNvPicPr>
          <p:nvPr/>
        </p:nvPicPr>
        <p:blipFill>
          <a:blip r:embed="rId4"/>
          <a:srcRect l="43749" t="27367" r="10607" b="67185"/>
          <a:stretch>
            <a:fillRect/>
          </a:stretch>
        </p:blipFill>
        <p:spPr>
          <a:xfrm>
            <a:off x="9177495" y="9295021"/>
            <a:ext cx="12806970" cy="98401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59" name="✅"/>
          <p:cNvSpPr txBox="1"/>
          <p:nvPr/>
        </p:nvSpPr>
        <p:spPr>
          <a:xfrm>
            <a:off x="5751719" y="9295021"/>
            <a:ext cx="2149212" cy="1028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pic>
        <p:nvPicPr>
          <p:cNvPr id="360" name="IMG_7582.jpeg" descr="IMG_7582.jpeg"/>
          <p:cNvPicPr>
            <a:picLocks noChangeAspect="1"/>
          </p:cNvPicPr>
          <p:nvPr/>
        </p:nvPicPr>
        <p:blipFill>
          <a:blip r:embed="rId4"/>
          <a:srcRect l="44374" t="32869" r="9981" b="61683"/>
          <a:stretch>
            <a:fillRect/>
          </a:stretch>
        </p:blipFill>
        <p:spPr>
          <a:xfrm>
            <a:off x="10009159" y="10812180"/>
            <a:ext cx="12057914" cy="92645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61" name="✅"/>
          <p:cNvSpPr txBox="1"/>
          <p:nvPr/>
        </p:nvSpPr>
        <p:spPr>
          <a:xfrm>
            <a:off x="5751719" y="10709787"/>
            <a:ext cx="2149212" cy="1028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 isInverted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 animBg="1" advAuto="0"/>
      <p:bldP spid="353" grpId="0" animBg="1" advAuto="0"/>
      <p:bldP spid="354" grpId="0" animBg="1" advAuto="0"/>
      <p:bldP spid="355" grpId="0" animBg="1" advAuto="0"/>
      <p:bldP spid="356" grpId="0" animBg="1" advAuto="0"/>
      <p:bldP spid="357" grpId="0" animBg="1" advAuto="0"/>
      <p:bldP spid="358" grpId="0" animBg="1" advAuto="0"/>
      <p:bldP spid="359" grpId="0" animBg="1" advAuto="0"/>
      <p:bldP spid="360" grpId="0" animBg="1" advAuto="0"/>
      <p:bldP spid="361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G_7584.png" descr="IMG_7584.png"/>
          <p:cNvPicPr>
            <a:picLocks noChangeAspect="1"/>
          </p:cNvPicPr>
          <p:nvPr/>
        </p:nvPicPr>
        <p:blipFill>
          <a:blip r:embed="rId2"/>
          <a:srcRect l="47265" t="43263"/>
          <a:stretch>
            <a:fillRect/>
          </a:stretch>
        </p:blipFill>
        <p:spPr>
          <a:xfrm>
            <a:off x="20040707" y="10549737"/>
            <a:ext cx="4017988" cy="31662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extrusionOk="0">
                <a:moveTo>
                  <a:pt x="647" y="0"/>
                </a:moveTo>
                <a:cubicBezTo>
                  <a:pt x="671" y="50"/>
                  <a:pt x="733" y="51"/>
                  <a:pt x="855" y="14"/>
                </a:cubicBezTo>
                <a:cubicBezTo>
                  <a:pt x="868" y="9"/>
                  <a:pt x="876" y="4"/>
                  <a:pt x="889" y="0"/>
                </a:cubicBezTo>
                <a:lnTo>
                  <a:pt x="647" y="0"/>
                </a:lnTo>
                <a:close/>
                <a:moveTo>
                  <a:pt x="13790" y="482"/>
                </a:moveTo>
                <a:cubicBezTo>
                  <a:pt x="13773" y="504"/>
                  <a:pt x="13748" y="588"/>
                  <a:pt x="13712" y="739"/>
                </a:cubicBezTo>
                <a:cubicBezTo>
                  <a:pt x="13633" y="1067"/>
                  <a:pt x="13637" y="1095"/>
                  <a:pt x="13739" y="964"/>
                </a:cubicBezTo>
                <a:cubicBezTo>
                  <a:pt x="13804" y="882"/>
                  <a:pt x="13843" y="714"/>
                  <a:pt x="13829" y="590"/>
                </a:cubicBezTo>
                <a:cubicBezTo>
                  <a:pt x="13818" y="499"/>
                  <a:pt x="13808" y="460"/>
                  <a:pt x="13790" y="482"/>
                </a:cubicBezTo>
                <a:close/>
                <a:moveTo>
                  <a:pt x="6051" y="539"/>
                </a:moveTo>
                <a:cubicBezTo>
                  <a:pt x="4797" y="474"/>
                  <a:pt x="3366" y="1290"/>
                  <a:pt x="2016" y="2859"/>
                </a:cubicBezTo>
                <a:cubicBezTo>
                  <a:pt x="1362" y="3618"/>
                  <a:pt x="836" y="4580"/>
                  <a:pt x="490" y="5648"/>
                </a:cubicBezTo>
                <a:cubicBezTo>
                  <a:pt x="234" y="6437"/>
                  <a:pt x="205" y="6620"/>
                  <a:pt x="202" y="7489"/>
                </a:cubicBezTo>
                <a:cubicBezTo>
                  <a:pt x="199" y="8290"/>
                  <a:pt x="232" y="8546"/>
                  <a:pt x="390" y="9010"/>
                </a:cubicBezTo>
                <a:cubicBezTo>
                  <a:pt x="635" y="9727"/>
                  <a:pt x="869" y="11045"/>
                  <a:pt x="872" y="11715"/>
                </a:cubicBezTo>
                <a:cubicBezTo>
                  <a:pt x="874" y="12318"/>
                  <a:pt x="625" y="13441"/>
                  <a:pt x="409" y="13794"/>
                </a:cubicBezTo>
                <a:cubicBezTo>
                  <a:pt x="-37" y="14525"/>
                  <a:pt x="-121" y="15312"/>
                  <a:pt x="170" y="16044"/>
                </a:cubicBezTo>
                <a:cubicBezTo>
                  <a:pt x="263" y="16279"/>
                  <a:pt x="584" y="16775"/>
                  <a:pt x="885" y="17144"/>
                </a:cubicBezTo>
                <a:cubicBezTo>
                  <a:pt x="1437" y="17822"/>
                  <a:pt x="1520" y="18054"/>
                  <a:pt x="1351" y="18457"/>
                </a:cubicBezTo>
                <a:cubicBezTo>
                  <a:pt x="1272" y="18645"/>
                  <a:pt x="1409" y="18647"/>
                  <a:pt x="7935" y="18589"/>
                </a:cubicBezTo>
                <a:lnTo>
                  <a:pt x="14599" y="18530"/>
                </a:lnTo>
                <a:lnTo>
                  <a:pt x="14734" y="18313"/>
                </a:lnTo>
                <a:cubicBezTo>
                  <a:pt x="14870" y="18099"/>
                  <a:pt x="14885" y="18114"/>
                  <a:pt x="16207" y="19846"/>
                </a:cubicBezTo>
                <a:lnTo>
                  <a:pt x="17541" y="21595"/>
                </a:lnTo>
                <a:lnTo>
                  <a:pt x="19510" y="21597"/>
                </a:lnTo>
                <a:lnTo>
                  <a:pt x="21479" y="21600"/>
                </a:lnTo>
                <a:lnTo>
                  <a:pt x="21479" y="20574"/>
                </a:lnTo>
                <a:cubicBezTo>
                  <a:pt x="21479" y="19612"/>
                  <a:pt x="21467" y="19528"/>
                  <a:pt x="21269" y="19228"/>
                </a:cubicBezTo>
                <a:cubicBezTo>
                  <a:pt x="21153" y="19053"/>
                  <a:pt x="21018" y="18908"/>
                  <a:pt x="20970" y="18906"/>
                </a:cubicBezTo>
                <a:cubicBezTo>
                  <a:pt x="20799" y="18901"/>
                  <a:pt x="20685" y="18740"/>
                  <a:pt x="20257" y="17902"/>
                </a:cubicBezTo>
                <a:cubicBezTo>
                  <a:pt x="19588" y="16592"/>
                  <a:pt x="19619" y="16739"/>
                  <a:pt x="19816" y="15700"/>
                </a:cubicBezTo>
                <a:cubicBezTo>
                  <a:pt x="20014" y="14653"/>
                  <a:pt x="19997" y="13740"/>
                  <a:pt x="19769" y="13169"/>
                </a:cubicBezTo>
                <a:cubicBezTo>
                  <a:pt x="19484" y="12455"/>
                  <a:pt x="18110" y="9913"/>
                  <a:pt x="17870" y="9655"/>
                </a:cubicBezTo>
                <a:cubicBezTo>
                  <a:pt x="17394" y="9142"/>
                  <a:pt x="17173" y="9083"/>
                  <a:pt x="16033" y="9176"/>
                </a:cubicBezTo>
                <a:cubicBezTo>
                  <a:pt x="15462" y="9222"/>
                  <a:pt x="14942" y="9261"/>
                  <a:pt x="14877" y="9262"/>
                </a:cubicBezTo>
                <a:cubicBezTo>
                  <a:pt x="14788" y="9264"/>
                  <a:pt x="14758" y="9147"/>
                  <a:pt x="14758" y="8807"/>
                </a:cubicBezTo>
                <a:cubicBezTo>
                  <a:pt x="14758" y="8410"/>
                  <a:pt x="14778" y="8354"/>
                  <a:pt x="14917" y="8377"/>
                </a:cubicBezTo>
                <a:cubicBezTo>
                  <a:pt x="15829" y="8526"/>
                  <a:pt x="16154" y="8519"/>
                  <a:pt x="16595" y="8347"/>
                </a:cubicBezTo>
                <a:cubicBezTo>
                  <a:pt x="17510" y="7990"/>
                  <a:pt x="18091" y="7384"/>
                  <a:pt x="18468" y="6390"/>
                </a:cubicBezTo>
                <a:lnTo>
                  <a:pt x="18642" y="5935"/>
                </a:lnTo>
                <a:lnTo>
                  <a:pt x="18466" y="5753"/>
                </a:lnTo>
                <a:cubicBezTo>
                  <a:pt x="18160" y="5437"/>
                  <a:pt x="17444" y="5152"/>
                  <a:pt x="16947" y="5152"/>
                </a:cubicBezTo>
                <a:cubicBezTo>
                  <a:pt x="16689" y="5152"/>
                  <a:pt x="16459" y="5116"/>
                  <a:pt x="16436" y="5068"/>
                </a:cubicBezTo>
                <a:cubicBezTo>
                  <a:pt x="16413" y="5021"/>
                  <a:pt x="16514" y="4689"/>
                  <a:pt x="16661" y="4332"/>
                </a:cubicBezTo>
                <a:cubicBezTo>
                  <a:pt x="16808" y="3974"/>
                  <a:pt x="16976" y="3412"/>
                  <a:pt x="17032" y="3084"/>
                </a:cubicBezTo>
                <a:cubicBezTo>
                  <a:pt x="17126" y="2536"/>
                  <a:pt x="17121" y="2477"/>
                  <a:pt x="16988" y="2353"/>
                </a:cubicBezTo>
                <a:cubicBezTo>
                  <a:pt x="16621" y="2011"/>
                  <a:pt x="15883" y="2081"/>
                  <a:pt x="15099" y="2531"/>
                </a:cubicBezTo>
                <a:cubicBezTo>
                  <a:pt x="14771" y="2720"/>
                  <a:pt x="14721" y="2793"/>
                  <a:pt x="14675" y="3138"/>
                </a:cubicBezTo>
                <a:cubicBezTo>
                  <a:pt x="14618" y="3569"/>
                  <a:pt x="14503" y="3730"/>
                  <a:pt x="14429" y="3484"/>
                </a:cubicBezTo>
                <a:cubicBezTo>
                  <a:pt x="14364" y="3268"/>
                  <a:pt x="14165" y="3286"/>
                  <a:pt x="13710" y="3547"/>
                </a:cubicBezTo>
                <a:cubicBezTo>
                  <a:pt x="13249" y="3811"/>
                  <a:pt x="13195" y="3824"/>
                  <a:pt x="13067" y="3701"/>
                </a:cubicBezTo>
                <a:cubicBezTo>
                  <a:pt x="13012" y="3649"/>
                  <a:pt x="12967" y="3634"/>
                  <a:pt x="12967" y="3669"/>
                </a:cubicBezTo>
                <a:cubicBezTo>
                  <a:pt x="12967" y="3703"/>
                  <a:pt x="12968" y="3757"/>
                  <a:pt x="12969" y="3785"/>
                </a:cubicBezTo>
                <a:cubicBezTo>
                  <a:pt x="12972" y="3885"/>
                  <a:pt x="12724" y="4443"/>
                  <a:pt x="12677" y="4443"/>
                </a:cubicBezTo>
                <a:cubicBezTo>
                  <a:pt x="12650" y="4443"/>
                  <a:pt x="12489" y="4239"/>
                  <a:pt x="12318" y="3991"/>
                </a:cubicBezTo>
                <a:cubicBezTo>
                  <a:pt x="12147" y="3742"/>
                  <a:pt x="11959" y="3562"/>
                  <a:pt x="11902" y="3590"/>
                </a:cubicBezTo>
                <a:cubicBezTo>
                  <a:pt x="11845" y="3618"/>
                  <a:pt x="11753" y="3569"/>
                  <a:pt x="11696" y="3482"/>
                </a:cubicBezTo>
                <a:cubicBezTo>
                  <a:pt x="11596" y="3327"/>
                  <a:pt x="11651" y="2961"/>
                  <a:pt x="11892" y="2193"/>
                </a:cubicBezTo>
                <a:cubicBezTo>
                  <a:pt x="11935" y="2054"/>
                  <a:pt x="11794" y="2087"/>
                  <a:pt x="11090" y="2372"/>
                </a:cubicBezTo>
                <a:cubicBezTo>
                  <a:pt x="9768" y="2907"/>
                  <a:pt x="9466" y="2838"/>
                  <a:pt x="8359" y="1757"/>
                </a:cubicBezTo>
                <a:cubicBezTo>
                  <a:pt x="7600" y="1016"/>
                  <a:pt x="7271" y="808"/>
                  <a:pt x="6575" y="623"/>
                </a:cubicBezTo>
                <a:cubicBezTo>
                  <a:pt x="6404" y="577"/>
                  <a:pt x="6230" y="548"/>
                  <a:pt x="6051" y="539"/>
                </a:cubicBezTo>
                <a:close/>
                <a:moveTo>
                  <a:pt x="14166" y="1094"/>
                </a:moveTo>
                <a:cubicBezTo>
                  <a:pt x="14120" y="1094"/>
                  <a:pt x="14081" y="1138"/>
                  <a:pt x="14081" y="1194"/>
                </a:cubicBezTo>
                <a:cubicBezTo>
                  <a:pt x="14081" y="1250"/>
                  <a:pt x="14096" y="1297"/>
                  <a:pt x="14115" y="1297"/>
                </a:cubicBezTo>
                <a:cubicBezTo>
                  <a:pt x="14134" y="1297"/>
                  <a:pt x="14173" y="1250"/>
                  <a:pt x="14200" y="1194"/>
                </a:cubicBezTo>
                <a:cubicBezTo>
                  <a:pt x="14227" y="1138"/>
                  <a:pt x="14212" y="1094"/>
                  <a:pt x="14166" y="1094"/>
                </a:cubicBezTo>
                <a:close/>
                <a:moveTo>
                  <a:pt x="13733" y="1264"/>
                </a:moveTo>
                <a:cubicBezTo>
                  <a:pt x="13669" y="1233"/>
                  <a:pt x="13588" y="1310"/>
                  <a:pt x="13538" y="1451"/>
                </a:cubicBezTo>
                <a:cubicBezTo>
                  <a:pt x="13455" y="1682"/>
                  <a:pt x="13459" y="1690"/>
                  <a:pt x="13646" y="1581"/>
                </a:cubicBezTo>
                <a:cubicBezTo>
                  <a:pt x="13866" y="1454"/>
                  <a:pt x="13896" y="1344"/>
                  <a:pt x="13733" y="1264"/>
                </a:cubicBezTo>
                <a:close/>
                <a:moveTo>
                  <a:pt x="13436" y="1860"/>
                </a:moveTo>
                <a:cubicBezTo>
                  <a:pt x="13396" y="1891"/>
                  <a:pt x="13364" y="1983"/>
                  <a:pt x="13364" y="2063"/>
                </a:cubicBezTo>
                <a:cubicBezTo>
                  <a:pt x="13364" y="2273"/>
                  <a:pt x="13419" y="2243"/>
                  <a:pt x="13468" y="2006"/>
                </a:cubicBezTo>
                <a:cubicBezTo>
                  <a:pt x="13491" y="1894"/>
                  <a:pt x="13476" y="1829"/>
                  <a:pt x="13436" y="1860"/>
                </a:cubicBezTo>
                <a:close/>
                <a:moveTo>
                  <a:pt x="13148" y="2323"/>
                </a:moveTo>
                <a:cubicBezTo>
                  <a:pt x="13141" y="2332"/>
                  <a:pt x="13149" y="2370"/>
                  <a:pt x="13171" y="2442"/>
                </a:cubicBezTo>
                <a:cubicBezTo>
                  <a:pt x="13201" y="2542"/>
                  <a:pt x="13246" y="2598"/>
                  <a:pt x="13271" y="2567"/>
                </a:cubicBezTo>
                <a:cubicBezTo>
                  <a:pt x="13295" y="2535"/>
                  <a:pt x="13270" y="2454"/>
                  <a:pt x="13215" y="2385"/>
                </a:cubicBezTo>
                <a:cubicBezTo>
                  <a:pt x="13176" y="2336"/>
                  <a:pt x="13154" y="2314"/>
                  <a:pt x="13148" y="2323"/>
                </a:cubicBezTo>
                <a:close/>
                <a:moveTo>
                  <a:pt x="13256" y="2772"/>
                </a:moveTo>
                <a:cubicBezTo>
                  <a:pt x="13236" y="2767"/>
                  <a:pt x="13208" y="2807"/>
                  <a:pt x="13158" y="2892"/>
                </a:cubicBezTo>
                <a:cubicBezTo>
                  <a:pt x="13099" y="2991"/>
                  <a:pt x="13051" y="3100"/>
                  <a:pt x="13050" y="3135"/>
                </a:cubicBezTo>
                <a:cubicBezTo>
                  <a:pt x="13044" y="3272"/>
                  <a:pt x="13447" y="3190"/>
                  <a:pt x="13542" y="3035"/>
                </a:cubicBezTo>
                <a:cubicBezTo>
                  <a:pt x="13633" y="2887"/>
                  <a:pt x="13628" y="2885"/>
                  <a:pt x="13500" y="3013"/>
                </a:cubicBezTo>
                <a:cubicBezTo>
                  <a:pt x="13372" y="3141"/>
                  <a:pt x="13351" y="3133"/>
                  <a:pt x="13311" y="2935"/>
                </a:cubicBezTo>
                <a:cubicBezTo>
                  <a:pt x="13289" y="2830"/>
                  <a:pt x="13276" y="2778"/>
                  <a:pt x="13256" y="27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4" name="١٧٧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١٧٧</a:t>
            </a:r>
          </a:p>
        </p:txBody>
      </p:sp>
      <p:pic>
        <p:nvPicPr>
          <p:cNvPr id="365" name="IMG_7581.png" descr="IMG_7581.png"/>
          <p:cNvPicPr>
            <a:picLocks noChangeAspect="1"/>
          </p:cNvPicPr>
          <p:nvPr/>
        </p:nvPicPr>
        <p:blipFill>
          <a:blip r:embed="rId3"/>
          <a:srcRect l="6957" t="14336" r="11950" b="80946"/>
          <a:stretch>
            <a:fillRect/>
          </a:stretch>
        </p:blipFill>
        <p:spPr>
          <a:xfrm>
            <a:off x="1773055" y="889386"/>
            <a:ext cx="20300553" cy="169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G_7582.jpeg" descr="IMG_7582.jpeg"/>
          <p:cNvPicPr>
            <a:picLocks noChangeAspect="1"/>
          </p:cNvPicPr>
          <p:nvPr/>
        </p:nvPicPr>
        <p:blipFill>
          <a:blip r:embed="rId4"/>
          <a:srcRect l="7601" r="9763" b="90635"/>
          <a:stretch>
            <a:fillRect/>
          </a:stretch>
        </p:blipFill>
        <p:spPr>
          <a:xfrm>
            <a:off x="3238318" y="3579509"/>
            <a:ext cx="18752252" cy="1368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G_7582.jpeg" descr="IMG_7582.jpeg"/>
          <p:cNvPicPr>
            <a:picLocks noChangeAspect="1"/>
          </p:cNvPicPr>
          <p:nvPr/>
        </p:nvPicPr>
        <p:blipFill>
          <a:blip r:embed="rId4"/>
          <a:srcRect l="45076" t="38808" r="10056" b="55837"/>
          <a:stretch>
            <a:fillRect/>
          </a:stretch>
        </p:blipFill>
        <p:spPr>
          <a:xfrm>
            <a:off x="10131415" y="4954284"/>
            <a:ext cx="11852954" cy="91070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68" name="✅"/>
          <p:cNvSpPr txBox="1"/>
          <p:nvPr/>
        </p:nvSpPr>
        <p:spPr>
          <a:xfrm>
            <a:off x="5770768" y="4954284"/>
            <a:ext cx="2302287" cy="1028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pic>
        <p:nvPicPr>
          <p:cNvPr id="369" name="IMG_7582.jpeg" descr="IMG_7582.jpeg"/>
          <p:cNvPicPr>
            <a:picLocks noChangeAspect="1"/>
          </p:cNvPicPr>
          <p:nvPr/>
        </p:nvPicPr>
        <p:blipFill>
          <a:blip r:embed="rId4"/>
          <a:srcRect l="45076" t="44646" r="10056" b="49999"/>
          <a:stretch>
            <a:fillRect/>
          </a:stretch>
        </p:blipFill>
        <p:spPr>
          <a:xfrm>
            <a:off x="10131243" y="6402586"/>
            <a:ext cx="11852954" cy="91070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70" name="✅"/>
          <p:cNvSpPr txBox="1"/>
          <p:nvPr/>
        </p:nvSpPr>
        <p:spPr>
          <a:xfrm>
            <a:off x="3455782" y="6284714"/>
            <a:ext cx="2302287" cy="1028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pic>
        <p:nvPicPr>
          <p:cNvPr id="371" name="IMG_7582.jpeg" descr="IMG_7582.jpeg"/>
          <p:cNvPicPr>
            <a:picLocks noChangeAspect="1"/>
          </p:cNvPicPr>
          <p:nvPr/>
        </p:nvPicPr>
        <p:blipFill>
          <a:blip r:embed="rId4"/>
          <a:srcRect l="44744" t="50945" r="10388" b="44216"/>
          <a:stretch>
            <a:fillRect/>
          </a:stretch>
        </p:blipFill>
        <p:spPr>
          <a:xfrm>
            <a:off x="10131243" y="8011693"/>
            <a:ext cx="11852954" cy="82299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72" name="✅"/>
          <p:cNvSpPr txBox="1"/>
          <p:nvPr/>
        </p:nvSpPr>
        <p:spPr>
          <a:xfrm>
            <a:off x="5770768" y="7806111"/>
            <a:ext cx="2302287" cy="1028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pic>
        <p:nvPicPr>
          <p:cNvPr id="373" name="IMG_7582.jpeg" descr="IMG_7582.jpeg"/>
          <p:cNvPicPr>
            <a:picLocks noChangeAspect="1"/>
          </p:cNvPicPr>
          <p:nvPr/>
        </p:nvPicPr>
        <p:blipFill>
          <a:blip r:embed="rId4"/>
          <a:srcRect l="43592" t="56588" r="10465" b="38457"/>
          <a:stretch>
            <a:fillRect/>
          </a:stretch>
        </p:blipFill>
        <p:spPr>
          <a:xfrm>
            <a:off x="9847411" y="9277310"/>
            <a:ext cx="12136785" cy="84270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74" name="✅"/>
          <p:cNvSpPr txBox="1"/>
          <p:nvPr/>
        </p:nvSpPr>
        <p:spPr>
          <a:xfrm>
            <a:off x="3455782" y="9184243"/>
            <a:ext cx="2302287" cy="1028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pic>
        <p:nvPicPr>
          <p:cNvPr id="375" name="IMG_7582.jpeg" descr="IMG_7582.jpeg"/>
          <p:cNvPicPr>
            <a:picLocks noChangeAspect="1"/>
          </p:cNvPicPr>
          <p:nvPr/>
        </p:nvPicPr>
        <p:blipFill>
          <a:blip r:embed="rId4"/>
          <a:srcRect l="44744" t="62951" r="10388" b="32210"/>
          <a:stretch>
            <a:fillRect/>
          </a:stretch>
        </p:blipFill>
        <p:spPr>
          <a:xfrm>
            <a:off x="10131243" y="10562374"/>
            <a:ext cx="11852953" cy="82299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76" name="✅"/>
          <p:cNvSpPr txBox="1"/>
          <p:nvPr/>
        </p:nvSpPr>
        <p:spPr>
          <a:xfrm>
            <a:off x="5770768" y="10356793"/>
            <a:ext cx="2302287" cy="1028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 animBg="1" advAuto="0"/>
      <p:bldP spid="368" grpId="0" animBg="1" advAuto="0"/>
      <p:bldP spid="369" grpId="0" animBg="1" advAuto="0"/>
      <p:bldP spid="370" grpId="0" animBg="1" advAuto="0"/>
      <p:bldP spid="371" grpId="0" animBg="1" advAuto="0"/>
      <p:bldP spid="372" grpId="0" animBg="1" advAuto="0"/>
      <p:bldP spid="373" grpId="0" animBg="1" advAuto="0"/>
      <p:bldP spid="374" grpId="0" animBg="1" advAuto="0"/>
      <p:bldP spid="375" grpId="0" animBg="1" advAuto="0"/>
      <p:bldP spid="376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G_7584.png" descr="IMG_7584.png"/>
          <p:cNvPicPr>
            <a:picLocks noChangeAspect="1"/>
          </p:cNvPicPr>
          <p:nvPr/>
        </p:nvPicPr>
        <p:blipFill>
          <a:blip r:embed="rId2"/>
          <a:srcRect l="47265" t="43263"/>
          <a:stretch>
            <a:fillRect/>
          </a:stretch>
        </p:blipFill>
        <p:spPr>
          <a:xfrm>
            <a:off x="20040707" y="10549737"/>
            <a:ext cx="4017988" cy="31662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extrusionOk="0">
                <a:moveTo>
                  <a:pt x="647" y="0"/>
                </a:moveTo>
                <a:cubicBezTo>
                  <a:pt x="671" y="50"/>
                  <a:pt x="733" y="51"/>
                  <a:pt x="855" y="14"/>
                </a:cubicBezTo>
                <a:cubicBezTo>
                  <a:pt x="868" y="9"/>
                  <a:pt x="876" y="4"/>
                  <a:pt x="889" y="0"/>
                </a:cubicBezTo>
                <a:lnTo>
                  <a:pt x="647" y="0"/>
                </a:lnTo>
                <a:close/>
                <a:moveTo>
                  <a:pt x="13790" y="482"/>
                </a:moveTo>
                <a:cubicBezTo>
                  <a:pt x="13773" y="504"/>
                  <a:pt x="13748" y="588"/>
                  <a:pt x="13712" y="739"/>
                </a:cubicBezTo>
                <a:cubicBezTo>
                  <a:pt x="13633" y="1067"/>
                  <a:pt x="13637" y="1095"/>
                  <a:pt x="13739" y="964"/>
                </a:cubicBezTo>
                <a:cubicBezTo>
                  <a:pt x="13804" y="882"/>
                  <a:pt x="13843" y="714"/>
                  <a:pt x="13829" y="590"/>
                </a:cubicBezTo>
                <a:cubicBezTo>
                  <a:pt x="13818" y="499"/>
                  <a:pt x="13808" y="460"/>
                  <a:pt x="13790" y="482"/>
                </a:cubicBezTo>
                <a:close/>
                <a:moveTo>
                  <a:pt x="6051" y="539"/>
                </a:moveTo>
                <a:cubicBezTo>
                  <a:pt x="4797" y="474"/>
                  <a:pt x="3366" y="1290"/>
                  <a:pt x="2016" y="2859"/>
                </a:cubicBezTo>
                <a:cubicBezTo>
                  <a:pt x="1362" y="3618"/>
                  <a:pt x="836" y="4580"/>
                  <a:pt x="490" y="5648"/>
                </a:cubicBezTo>
                <a:cubicBezTo>
                  <a:pt x="234" y="6437"/>
                  <a:pt x="205" y="6620"/>
                  <a:pt x="202" y="7489"/>
                </a:cubicBezTo>
                <a:cubicBezTo>
                  <a:pt x="199" y="8290"/>
                  <a:pt x="232" y="8546"/>
                  <a:pt x="390" y="9010"/>
                </a:cubicBezTo>
                <a:cubicBezTo>
                  <a:pt x="635" y="9727"/>
                  <a:pt x="869" y="11045"/>
                  <a:pt x="872" y="11715"/>
                </a:cubicBezTo>
                <a:cubicBezTo>
                  <a:pt x="874" y="12318"/>
                  <a:pt x="625" y="13441"/>
                  <a:pt x="409" y="13794"/>
                </a:cubicBezTo>
                <a:cubicBezTo>
                  <a:pt x="-37" y="14525"/>
                  <a:pt x="-121" y="15312"/>
                  <a:pt x="170" y="16044"/>
                </a:cubicBezTo>
                <a:cubicBezTo>
                  <a:pt x="263" y="16279"/>
                  <a:pt x="584" y="16775"/>
                  <a:pt x="885" y="17144"/>
                </a:cubicBezTo>
                <a:cubicBezTo>
                  <a:pt x="1437" y="17822"/>
                  <a:pt x="1520" y="18054"/>
                  <a:pt x="1351" y="18457"/>
                </a:cubicBezTo>
                <a:cubicBezTo>
                  <a:pt x="1272" y="18645"/>
                  <a:pt x="1409" y="18647"/>
                  <a:pt x="7935" y="18589"/>
                </a:cubicBezTo>
                <a:lnTo>
                  <a:pt x="14599" y="18530"/>
                </a:lnTo>
                <a:lnTo>
                  <a:pt x="14734" y="18313"/>
                </a:lnTo>
                <a:cubicBezTo>
                  <a:pt x="14870" y="18099"/>
                  <a:pt x="14885" y="18114"/>
                  <a:pt x="16207" y="19846"/>
                </a:cubicBezTo>
                <a:lnTo>
                  <a:pt x="17541" y="21595"/>
                </a:lnTo>
                <a:lnTo>
                  <a:pt x="19510" y="21597"/>
                </a:lnTo>
                <a:lnTo>
                  <a:pt x="21479" y="21600"/>
                </a:lnTo>
                <a:lnTo>
                  <a:pt x="21479" y="20574"/>
                </a:lnTo>
                <a:cubicBezTo>
                  <a:pt x="21479" y="19612"/>
                  <a:pt x="21467" y="19528"/>
                  <a:pt x="21269" y="19228"/>
                </a:cubicBezTo>
                <a:cubicBezTo>
                  <a:pt x="21153" y="19053"/>
                  <a:pt x="21018" y="18908"/>
                  <a:pt x="20970" y="18906"/>
                </a:cubicBezTo>
                <a:cubicBezTo>
                  <a:pt x="20799" y="18901"/>
                  <a:pt x="20685" y="18740"/>
                  <a:pt x="20257" y="17902"/>
                </a:cubicBezTo>
                <a:cubicBezTo>
                  <a:pt x="19588" y="16592"/>
                  <a:pt x="19619" y="16739"/>
                  <a:pt x="19816" y="15700"/>
                </a:cubicBezTo>
                <a:cubicBezTo>
                  <a:pt x="20014" y="14653"/>
                  <a:pt x="19997" y="13740"/>
                  <a:pt x="19769" y="13169"/>
                </a:cubicBezTo>
                <a:cubicBezTo>
                  <a:pt x="19484" y="12455"/>
                  <a:pt x="18110" y="9913"/>
                  <a:pt x="17870" y="9655"/>
                </a:cubicBezTo>
                <a:cubicBezTo>
                  <a:pt x="17394" y="9142"/>
                  <a:pt x="17173" y="9083"/>
                  <a:pt x="16033" y="9176"/>
                </a:cubicBezTo>
                <a:cubicBezTo>
                  <a:pt x="15462" y="9222"/>
                  <a:pt x="14942" y="9261"/>
                  <a:pt x="14877" y="9262"/>
                </a:cubicBezTo>
                <a:cubicBezTo>
                  <a:pt x="14788" y="9264"/>
                  <a:pt x="14758" y="9147"/>
                  <a:pt x="14758" y="8807"/>
                </a:cubicBezTo>
                <a:cubicBezTo>
                  <a:pt x="14758" y="8410"/>
                  <a:pt x="14778" y="8354"/>
                  <a:pt x="14917" y="8377"/>
                </a:cubicBezTo>
                <a:cubicBezTo>
                  <a:pt x="15829" y="8526"/>
                  <a:pt x="16154" y="8519"/>
                  <a:pt x="16595" y="8347"/>
                </a:cubicBezTo>
                <a:cubicBezTo>
                  <a:pt x="17510" y="7990"/>
                  <a:pt x="18091" y="7384"/>
                  <a:pt x="18468" y="6390"/>
                </a:cubicBezTo>
                <a:lnTo>
                  <a:pt x="18642" y="5935"/>
                </a:lnTo>
                <a:lnTo>
                  <a:pt x="18466" y="5753"/>
                </a:lnTo>
                <a:cubicBezTo>
                  <a:pt x="18160" y="5437"/>
                  <a:pt x="17444" y="5152"/>
                  <a:pt x="16947" y="5152"/>
                </a:cubicBezTo>
                <a:cubicBezTo>
                  <a:pt x="16689" y="5152"/>
                  <a:pt x="16459" y="5116"/>
                  <a:pt x="16436" y="5068"/>
                </a:cubicBezTo>
                <a:cubicBezTo>
                  <a:pt x="16413" y="5021"/>
                  <a:pt x="16514" y="4689"/>
                  <a:pt x="16661" y="4332"/>
                </a:cubicBezTo>
                <a:cubicBezTo>
                  <a:pt x="16808" y="3974"/>
                  <a:pt x="16976" y="3412"/>
                  <a:pt x="17032" y="3084"/>
                </a:cubicBezTo>
                <a:cubicBezTo>
                  <a:pt x="17126" y="2536"/>
                  <a:pt x="17121" y="2477"/>
                  <a:pt x="16988" y="2353"/>
                </a:cubicBezTo>
                <a:cubicBezTo>
                  <a:pt x="16621" y="2011"/>
                  <a:pt x="15883" y="2081"/>
                  <a:pt x="15099" y="2531"/>
                </a:cubicBezTo>
                <a:cubicBezTo>
                  <a:pt x="14771" y="2720"/>
                  <a:pt x="14721" y="2793"/>
                  <a:pt x="14675" y="3138"/>
                </a:cubicBezTo>
                <a:cubicBezTo>
                  <a:pt x="14618" y="3569"/>
                  <a:pt x="14503" y="3730"/>
                  <a:pt x="14429" y="3484"/>
                </a:cubicBezTo>
                <a:cubicBezTo>
                  <a:pt x="14364" y="3268"/>
                  <a:pt x="14165" y="3286"/>
                  <a:pt x="13710" y="3547"/>
                </a:cubicBezTo>
                <a:cubicBezTo>
                  <a:pt x="13249" y="3811"/>
                  <a:pt x="13195" y="3824"/>
                  <a:pt x="13067" y="3701"/>
                </a:cubicBezTo>
                <a:cubicBezTo>
                  <a:pt x="13012" y="3649"/>
                  <a:pt x="12967" y="3634"/>
                  <a:pt x="12967" y="3669"/>
                </a:cubicBezTo>
                <a:cubicBezTo>
                  <a:pt x="12967" y="3703"/>
                  <a:pt x="12968" y="3757"/>
                  <a:pt x="12969" y="3785"/>
                </a:cubicBezTo>
                <a:cubicBezTo>
                  <a:pt x="12972" y="3885"/>
                  <a:pt x="12724" y="4443"/>
                  <a:pt x="12677" y="4443"/>
                </a:cubicBezTo>
                <a:cubicBezTo>
                  <a:pt x="12650" y="4443"/>
                  <a:pt x="12489" y="4239"/>
                  <a:pt x="12318" y="3991"/>
                </a:cubicBezTo>
                <a:cubicBezTo>
                  <a:pt x="12147" y="3742"/>
                  <a:pt x="11959" y="3562"/>
                  <a:pt x="11902" y="3590"/>
                </a:cubicBezTo>
                <a:cubicBezTo>
                  <a:pt x="11845" y="3618"/>
                  <a:pt x="11753" y="3569"/>
                  <a:pt x="11696" y="3482"/>
                </a:cubicBezTo>
                <a:cubicBezTo>
                  <a:pt x="11596" y="3327"/>
                  <a:pt x="11651" y="2961"/>
                  <a:pt x="11892" y="2193"/>
                </a:cubicBezTo>
                <a:cubicBezTo>
                  <a:pt x="11935" y="2054"/>
                  <a:pt x="11794" y="2087"/>
                  <a:pt x="11090" y="2372"/>
                </a:cubicBezTo>
                <a:cubicBezTo>
                  <a:pt x="9768" y="2907"/>
                  <a:pt x="9466" y="2838"/>
                  <a:pt x="8359" y="1757"/>
                </a:cubicBezTo>
                <a:cubicBezTo>
                  <a:pt x="7600" y="1016"/>
                  <a:pt x="7271" y="808"/>
                  <a:pt x="6575" y="623"/>
                </a:cubicBezTo>
                <a:cubicBezTo>
                  <a:pt x="6404" y="577"/>
                  <a:pt x="6230" y="548"/>
                  <a:pt x="6051" y="539"/>
                </a:cubicBezTo>
                <a:close/>
                <a:moveTo>
                  <a:pt x="14166" y="1094"/>
                </a:moveTo>
                <a:cubicBezTo>
                  <a:pt x="14120" y="1094"/>
                  <a:pt x="14081" y="1138"/>
                  <a:pt x="14081" y="1194"/>
                </a:cubicBezTo>
                <a:cubicBezTo>
                  <a:pt x="14081" y="1250"/>
                  <a:pt x="14096" y="1297"/>
                  <a:pt x="14115" y="1297"/>
                </a:cubicBezTo>
                <a:cubicBezTo>
                  <a:pt x="14134" y="1297"/>
                  <a:pt x="14173" y="1250"/>
                  <a:pt x="14200" y="1194"/>
                </a:cubicBezTo>
                <a:cubicBezTo>
                  <a:pt x="14227" y="1138"/>
                  <a:pt x="14212" y="1094"/>
                  <a:pt x="14166" y="1094"/>
                </a:cubicBezTo>
                <a:close/>
                <a:moveTo>
                  <a:pt x="13733" y="1264"/>
                </a:moveTo>
                <a:cubicBezTo>
                  <a:pt x="13669" y="1233"/>
                  <a:pt x="13588" y="1310"/>
                  <a:pt x="13538" y="1451"/>
                </a:cubicBezTo>
                <a:cubicBezTo>
                  <a:pt x="13455" y="1682"/>
                  <a:pt x="13459" y="1690"/>
                  <a:pt x="13646" y="1581"/>
                </a:cubicBezTo>
                <a:cubicBezTo>
                  <a:pt x="13866" y="1454"/>
                  <a:pt x="13896" y="1344"/>
                  <a:pt x="13733" y="1264"/>
                </a:cubicBezTo>
                <a:close/>
                <a:moveTo>
                  <a:pt x="13436" y="1860"/>
                </a:moveTo>
                <a:cubicBezTo>
                  <a:pt x="13396" y="1891"/>
                  <a:pt x="13364" y="1983"/>
                  <a:pt x="13364" y="2063"/>
                </a:cubicBezTo>
                <a:cubicBezTo>
                  <a:pt x="13364" y="2273"/>
                  <a:pt x="13419" y="2243"/>
                  <a:pt x="13468" y="2006"/>
                </a:cubicBezTo>
                <a:cubicBezTo>
                  <a:pt x="13491" y="1894"/>
                  <a:pt x="13476" y="1829"/>
                  <a:pt x="13436" y="1860"/>
                </a:cubicBezTo>
                <a:close/>
                <a:moveTo>
                  <a:pt x="13148" y="2323"/>
                </a:moveTo>
                <a:cubicBezTo>
                  <a:pt x="13141" y="2332"/>
                  <a:pt x="13149" y="2370"/>
                  <a:pt x="13171" y="2442"/>
                </a:cubicBezTo>
                <a:cubicBezTo>
                  <a:pt x="13201" y="2542"/>
                  <a:pt x="13246" y="2598"/>
                  <a:pt x="13271" y="2567"/>
                </a:cubicBezTo>
                <a:cubicBezTo>
                  <a:pt x="13295" y="2535"/>
                  <a:pt x="13270" y="2454"/>
                  <a:pt x="13215" y="2385"/>
                </a:cubicBezTo>
                <a:cubicBezTo>
                  <a:pt x="13176" y="2336"/>
                  <a:pt x="13154" y="2314"/>
                  <a:pt x="13148" y="2323"/>
                </a:cubicBezTo>
                <a:close/>
                <a:moveTo>
                  <a:pt x="13256" y="2772"/>
                </a:moveTo>
                <a:cubicBezTo>
                  <a:pt x="13236" y="2767"/>
                  <a:pt x="13208" y="2807"/>
                  <a:pt x="13158" y="2892"/>
                </a:cubicBezTo>
                <a:cubicBezTo>
                  <a:pt x="13099" y="2991"/>
                  <a:pt x="13051" y="3100"/>
                  <a:pt x="13050" y="3135"/>
                </a:cubicBezTo>
                <a:cubicBezTo>
                  <a:pt x="13044" y="3272"/>
                  <a:pt x="13447" y="3190"/>
                  <a:pt x="13542" y="3035"/>
                </a:cubicBezTo>
                <a:cubicBezTo>
                  <a:pt x="13633" y="2887"/>
                  <a:pt x="13628" y="2885"/>
                  <a:pt x="13500" y="3013"/>
                </a:cubicBezTo>
                <a:cubicBezTo>
                  <a:pt x="13372" y="3141"/>
                  <a:pt x="13351" y="3133"/>
                  <a:pt x="13311" y="2935"/>
                </a:cubicBezTo>
                <a:cubicBezTo>
                  <a:pt x="13289" y="2830"/>
                  <a:pt x="13276" y="2778"/>
                  <a:pt x="13256" y="27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9" name="١٧٧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١٧٧</a:t>
            </a:r>
          </a:p>
        </p:txBody>
      </p:sp>
      <p:pic>
        <p:nvPicPr>
          <p:cNvPr id="380" name="IMG_7581.png" descr="IMG_7581.png"/>
          <p:cNvPicPr>
            <a:picLocks noChangeAspect="1"/>
          </p:cNvPicPr>
          <p:nvPr/>
        </p:nvPicPr>
        <p:blipFill>
          <a:blip r:embed="rId3"/>
          <a:srcRect l="6957" t="14336" r="11950" b="80946"/>
          <a:stretch>
            <a:fillRect/>
          </a:stretch>
        </p:blipFill>
        <p:spPr>
          <a:xfrm>
            <a:off x="1773055" y="889386"/>
            <a:ext cx="20300553" cy="169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G_7582.jpeg" descr="IMG_7582.jpeg"/>
          <p:cNvPicPr>
            <a:picLocks noChangeAspect="1"/>
          </p:cNvPicPr>
          <p:nvPr/>
        </p:nvPicPr>
        <p:blipFill>
          <a:blip r:embed="rId4"/>
          <a:srcRect l="7601" r="9763" b="90635"/>
          <a:stretch>
            <a:fillRect/>
          </a:stretch>
        </p:blipFill>
        <p:spPr>
          <a:xfrm>
            <a:off x="3238318" y="3579509"/>
            <a:ext cx="18752252" cy="1368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G_7582.jpeg" descr="IMG_7582.jpeg"/>
          <p:cNvPicPr>
            <a:picLocks noChangeAspect="1"/>
          </p:cNvPicPr>
          <p:nvPr/>
        </p:nvPicPr>
        <p:blipFill>
          <a:blip r:embed="rId4"/>
          <a:srcRect l="41655" t="68605" r="10297" b="26354"/>
          <a:stretch>
            <a:fillRect/>
          </a:stretch>
        </p:blipFill>
        <p:spPr>
          <a:xfrm>
            <a:off x="9291264" y="4954284"/>
            <a:ext cx="12692932" cy="8572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83" name="✅"/>
          <p:cNvSpPr txBox="1"/>
          <p:nvPr/>
        </p:nvSpPr>
        <p:spPr>
          <a:xfrm>
            <a:off x="8102992" y="4954284"/>
            <a:ext cx="1175573" cy="1028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pic>
        <p:nvPicPr>
          <p:cNvPr id="384" name="IMG_7582.jpeg" descr="IMG_7582.jpeg"/>
          <p:cNvPicPr>
            <a:picLocks noChangeAspect="1"/>
          </p:cNvPicPr>
          <p:nvPr/>
        </p:nvPicPr>
        <p:blipFill>
          <a:blip r:embed="rId4"/>
          <a:srcRect l="41746" t="73976" r="10206" b="20983"/>
          <a:stretch>
            <a:fillRect/>
          </a:stretch>
        </p:blipFill>
        <p:spPr>
          <a:xfrm>
            <a:off x="9374402" y="6429374"/>
            <a:ext cx="12692933" cy="8572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85" name="✅"/>
          <p:cNvSpPr txBox="1"/>
          <p:nvPr/>
        </p:nvSpPr>
        <p:spPr>
          <a:xfrm>
            <a:off x="5788006" y="6257924"/>
            <a:ext cx="2302287" cy="1028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pic>
        <p:nvPicPr>
          <p:cNvPr id="386" name="IMG_7582.jpeg" descr="IMG_7582.jpeg"/>
          <p:cNvPicPr>
            <a:picLocks noChangeAspect="1"/>
          </p:cNvPicPr>
          <p:nvPr/>
        </p:nvPicPr>
        <p:blipFill>
          <a:blip r:embed="rId4"/>
          <a:srcRect l="41837" t="80478" r="10115" b="14481"/>
          <a:stretch>
            <a:fillRect/>
          </a:stretch>
        </p:blipFill>
        <p:spPr>
          <a:xfrm>
            <a:off x="10178628" y="7904465"/>
            <a:ext cx="11888707" cy="80295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87" name="✅"/>
          <p:cNvSpPr txBox="1"/>
          <p:nvPr/>
        </p:nvSpPr>
        <p:spPr>
          <a:xfrm>
            <a:off x="8102992" y="7791554"/>
            <a:ext cx="1884857" cy="1028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pic>
        <p:nvPicPr>
          <p:cNvPr id="388" name="IMG_7582.jpeg" descr="IMG_7582.jpeg"/>
          <p:cNvPicPr>
            <a:picLocks noChangeAspect="1"/>
          </p:cNvPicPr>
          <p:nvPr/>
        </p:nvPicPr>
        <p:blipFill>
          <a:blip r:embed="rId4"/>
          <a:srcRect l="39012" t="86213" r="10089" b="8448"/>
          <a:stretch>
            <a:fillRect/>
          </a:stretch>
        </p:blipFill>
        <p:spPr>
          <a:xfrm>
            <a:off x="9473373" y="9325183"/>
            <a:ext cx="12593962" cy="85059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89" name="✅"/>
          <p:cNvSpPr txBox="1"/>
          <p:nvPr/>
        </p:nvSpPr>
        <p:spPr>
          <a:xfrm>
            <a:off x="8102992" y="9236085"/>
            <a:ext cx="1357682" cy="1028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pic>
        <p:nvPicPr>
          <p:cNvPr id="390" name="IMG_7582.jpeg" descr="IMG_7582.jpeg"/>
          <p:cNvPicPr>
            <a:picLocks noChangeAspect="1"/>
          </p:cNvPicPr>
          <p:nvPr/>
        </p:nvPicPr>
        <p:blipFill>
          <a:blip r:embed="rId4"/>
          <a:srcRect l="39012" t="91645" r="10089" b="3015"/>
          <a:stretch>
            <a:fillRect/>
          </a:stretch>
        </p:blipFill>
        <p:spPr>
          <a:xfrm>
            <a:off x="9473373" y="10793527"/>
            <a:ext cx="12593962" cy="85059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91" name="✅"/>
          <p:cNvSpPr txBox="1"/>
          <p:nvPr/>
        </p:nvSpPr>
        <p:spPr>
          <a:xfrm>
            <a:off x="3244668" y="10615331"/>
            <a:ext cx="2302287" cy="10287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 animBg="1" advAuto="0"/>
      <p:bldP spid="383" grpId="0" animBg="1" advAuto="0"/>
      <p:bldP spid="384" grpId="0" animBg="1" advAuto="0"/>
      <p:bldP spid="385" grpId="0" animBg="1" advAuto="0"/>
      <p:bldP spid="386" grpId="0" animBg="1" advAuto="0"/>
      <p:bldP spid="387" grpId="0" animBg="1" advAuto="0"/>
      <p:bldP spid="388" grpId="0" animBg="1" advAuto="0"/>
      <p:bldP spid="389" grpId="0" animBg="1" advAuto="0"/>
      <p:bldP spid="390" grpId="0" animBg="1" advAuto="0"/>
      <p:bldP spid="391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الدرس السادس  : قوانين الفكر الاساسية"/>
          <p:cNvSpPr/>
          <p:nvPr/>
        </p:nvSpPr>
        <p:spPr>
          <a:xfrm>
            <a:off x="3442479" y="2475810"/>
            <a:ext cx="12830342" cy="1452461"/>
          </a:xfrm>
          <a:prstGeom prst="roundRect">
            <a:avLst>
              <a:gd name="adj" fmla="val 50000"/>
            </a:avLst>
          </a:prstGeom>
          <a:solidFill>
            <a:srgbClr val="8BD0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السادس  : قوانين الفكر الاساسية </a:t>
            </a:r>
          </a:p>
        </p:txBody>
      </p:sp>
      <p:sp>
        <p:nvSpPr>
          <p:cNvPr id="166" name="بيضاوي"/>
          <p:cNvSpPr/>
          <p:nvPr/>
        </p:nvSpPr>
        <p:spPr>
          <a:xfrm>
            <a:off x="17337867" y="996846"/>
            <a:ext cx="4734662" cy="441038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67" name="قوانين الفكر الاساسية متضمنة في تفكير عقلي متسق…"/>
          <p:cNvSpPr txBox="1"/>
          <p:nvPr/>
        </p:nvSpPr>
        <p:spPr>
          <a:xfrm>
            <a:off x="4350073" y="5231903"/>
            <a:ext cx="12174896" cy="3252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E224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قوانين الفكر الاساسية متضمنة في تفكير عقلي متسق</a:t>
            </a:r>
          </a:p>
          <a:p>
            <a:pPr rtl="0"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E224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وتعد هذه القوانين ضرورية </a:t>
            </a:r>
          </a:p>
          <a:p>
            <a:pPr rtl="0"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E224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وأحياناً شرطًا كاملًا للتفكير الصحيح</a:t>
            </a:r>
          </a:p>
        </p:txBody>
      </p:sp>
      <p:pic>
        <p:nvPicPr>
          <p:cNvPr id="168" name="ما قوانين الفكر الاساسية ؟ ما قوانين الفكر الاساسية ؟" descr="ما قوانين الفكر الاساسية ؟ ما قوانين الفكر الاساسية ؟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429187" y="10708152"/>
            <a:ext cx="25242374" cy="1016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 advAuto="0"/>
      <p:bldP spid="167" grpId="0" build="p" bldLvl="5" animBg="1" advAuto="0"/>
      <p:bldP spid="168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١٧٩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١٧٩</a:t>
            </a:r>
          </a:p>
        </p:txBody>
      </p:sp>
      <p:pic>
        <p:nvPicPr>
          <p:cNvPr id="394" name="IMG_7585.jpeg" descr="IMG_7585.jpeg"/>
          <p:cNvPicPr>
            <a:picLocks noChangeAspect="1"/>
          </p:cNvPicPr>
          <p:nvPr/>
        </p:nvPicPr>
        <p:blipFill>
          <a:blip r:embed="rId2"/>
          <a:srcRect t="1911" b="1911"/>
          <a:stretch>
            <a:fillRect/>
          </a:stretch>
        </p:blipFill>
        <p:spPr>
          <a:xfrm>
            <a:off x="3087450" y="0"/>
            <a:ext cx="12149160" cy="13120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G_6647.jpeg" descr="IMG_6647.jpeg"/>
          <p:cNvPicPr>
            <a:picLocks noChangeAspect="1"/>
          </p:cNvPicPr>
          <p:nvPr/>
        </p:nvPicPr>
        <p:blipFill>
          <a:blip r:embed="rId3"/>
          <a:srcRect t="19108" b="19108"/>
          <a:stretch>
            <a:fillRect/>
          </a:stretch>
        </p:blipFill>
        <p:spPr>
          <a:xfrm>
            <a:off x="17040846" y="1932360"/>
            <a:ext cx="4823668" cy="1677317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اقرأ النص السابق من العبارات التي تشير إلى قوانين الفكرة الأساسية أو التي تعارض هذه القوانين…"/>
          <p:cNvSpPr/>
          <p:nvPr/>
        </p:nvSpPr>
        <p:spPr>
          <a:xfrm>
            <a:off x="14342569" y="4595162"/>
            <a:ext cx="8983267" cy="3095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72" y="0"/>
                </a:moveTo>
                <a:cubicBezTo>
                  <a:pt x="3189" y="0"/>
                  <a:pt x="2311" y="2548"/>
                  <a:pt x="2311" y="5691"/>
                </a:cubicBezTo>
                <a:lnTo>
                  <a:pt x="2311" y="15762"/>
                </a:lnTo>
                <a:lnTo>
                  <a:pt x="0" y="21534"/>
                </a:lnTo>
                <a:lnTo>
                  <a:pt x="3020" y="20284"/>
                </a:lnTo>
                <a:cubicBezTo>
                  <a:pt x="3360" y="21104"/>
                  <a:pt x="3796" y="21600"/>
                  <a:pt x="4272" y="21600"/>
                </a:cubicBezTo>
                <a:lnTo>
                  <a:pt x="19639" y="21600"/>
                </a:lnTo>
                <a:cubicBezTo>
                  <a:pt x="20722" y="21600"/>
                  <a:pt x="21600" y="19050"/>
                  <a:pt x="21600" y="15906"/>
                </a:cubicBezTo>
                <a:lnTo>
                  <a:pt x="21600" y="5691"/>
                </a:lnTo>
                <a:cubicBezTo>
                  <a:pt x="21600" y="2548"/>
                  <a:pt x="20722" y="0"/>
                  <a:pt x="19639" y="0"/>
                </a:cubicBezTo>
                <a:lnTo>
                  <a:pt x="4272" y="0"/>
                </a:lnTo>
                <a:close/>
              </a:path>
            </a:pathLst>
          </a:custGeom>
          <a:solidFill>
            <a:srgbClr val="754F7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اقرأ النص السابق من العبارات التي تشير إلى قوانين الفكرة الأساسية أو التي تعارض هذه القوانين</a:t>
            </a:r>
          </a:p>
          <a:p>
            <a:pPr defTabSz="825500" rtl="0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واكتب العبارة ثم أصوغها وحدد القانون الذي تنتمي إليه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 isInverted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 animBg="1" advAuto="0"/>
      <p:bldP spid="396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١٨٠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١٨٠</a:t>
            </a:r>
          </a:p>
        </p:txBody>
      </p:sp>
      <p:pic>
        <p:nvPicPr>
          <p:cNvPr id="399" name="IMG_7585.jpeg" descr="IMG_7585.jpeg"/>
          <p:cNvPicPr>
            <a:picLocks noChangeAspect="1"/>
          </p:cNvPicPr>
          <p:nvPr/>
        </p:nvPicPr>
        <p:blipFill>
          <a:blip r:embed="rId2"/>
          <a:srcRect t="1911" b="1911"/>
          <a:stretch>
            <a:fillRect/>
          </a:stretch>
        </p:blipFill>
        <p:spPr>
          <a:xfrm>
            <a:off x="3087450" y="0"/>
            <a:ext cx="12149160" cy="13120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G_6647.jpeg" descr="IMG_6647.jpeg"/>
          <p:cNvPicPr>
            <a:picLocks noChangeAspect="1"/>
          </p:cNvPicPr>
          <p:nvPr/>
        </p:nvPicPr>
        <p:blipFill>
          <a:blip r:embed="rId3"/>
          <a:srcRect t="19108" b="19108"/>
          <a:stretch>
            <a:fillRect/>
          </a:stretch>
        </p:blipFill>
        <p:spPr>
          <a:xfrm>
            <a:off x="17064890" y="1095880"/>
            <a:ext cx="4823667" cy="1677317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اقرأ النص السابق من العبارات التي تشير إلى قوانين الفكرة الأساسية أو التي تعارض هذه القوانين…"/>
          <p:cNvSpPr/>
          <p:nvPr/>
        </p:nvSpPr>
        <p:spPr>
          <a:xfrm>
            <a:off x="14196170" y="3513202"/>
            <a:ext cx="8727679" cy="2506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73" y="0"/>
                </a:moveTo>
                <a:cubicBezTo>
                  <a:pt x="3189" y="0"/>
                  <a:pt x="2311" y="3058"/>
                  <a:pt x="2311" y="6831"/>
                </a:cubicBezTo>
                <a:lnTo>
                  <a:pt x="2311" y="14592"/>
                </a:lnTo>
                <a:lnTo>
                  <a:pt x="0" y="21518"/>
                </a:lnTo>
                <a:lnTo>
                  <a:pt x="3020" y="20023"/>
                </a:lnTo>
                <a:cubicBezTo>
                  <a:pt x="3360" y="21007"/>
                  <a:pt x="3796" y="21600"/>
                  <a:pt x="4273" y="21600"/>
                </a:cubicBezTo>
                <a:lnTo>
                  <a:pt x="19639" y="21600"/>
                </a:lnTo>
                <a:cubicBezTo>
                  <a:pt x="20722" y="21600"/>
                  <a:pt x="21600" y="18542"/>
                  <a:pt x="21600" y="14769"/>
                </a:cubicBezTo>
                <a:lnTo>
                  <a:pt x="21600" y="6831"/>
                </a:lnTo>
                <a:cubicBezTo>
                  <a:pt x="21600" y="3058"/>
                  <a:pt x="20722" y="0"/>
                  <a:pt x="19639" y="0"/>
                </a:cubicBezTo>
                <a:lnTo>
                  <a:pt x="4273" y="0"/>
                </a:lnTo>
                <a:close/>
              </a:path>
            </a:pathLst>
          </a:custGeom>
          <a:solidFill>
            <a:srgbClr val="754F7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اقرأ النص السابق من العبارات التي تشير إلى قوانين الفكرة الأساسية أو التي تعارض هذه القوانين</a:t>
            </a:r>
          </a:p>
          <a:p>
            <a:pPr defTabSz="825500" rtl="0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واكتب العبارة ثم أصوغها وحدد القانون الذي تنتمي إليه</a:t>
            </a:r>
          </a:p>
        </p:txBody>
      </p:sp>
      <p:sp>
        <p:nvSpPr>
          <p:cNvPr id="402" name="عبارات تشير إلى…"/>
          <p:cNvSpPr/>
          <p:nvPr/>
        </p:nvSpPr>
        <p:spPr>
          <a:xfrm>
            <a:off x="16719260" y="6386931"/>
            <a:ext cx="5514879" cy="1705941"/>
          </a:xfrm>
          <a:prstGeom prst="roundRect">
            <a:avLst>
              <a:gd name="adj" fmla="val 46054"/>
            </a:avLst>
          </a:prstGeom>
          <a:solidFill>
            <a:srgbClr val="F7F29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‏عبارات تشير إلى </a:t>
            </a:r>
          </a:p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قانون الهوية</a:t>
            </a:r>
          </a:p>
        </p:txBody>
      </p:sp>
      <p:sp>
        <p:nvSpPr>
          <p:cNvPr id="403" name="مستطيل مستدير الزوايا"/>
          <p:cNvSpPr/>
          <p:nvPr/>
        </p:nvSpPr>
        <p:spPr>
          <a:xfrm>
            <a:off x="4493173" y="6386931"/>
            <a:ext cx="7518585" cy="602339"/>
          </a:xfrm>
          <a:prstGeom prst="roundRect">
            <a:avLst>
              <a:gd name="adj" fmla="val 26894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04" name="مستطيل مستدير الزوايا"/>
          <p:cNvSpPr/>
          <p:nvPr/>
        </p:nvSpPr>
        <p:spPr>
          <a:xfrm>
            <a:off x="3770190" y="8305977"/>
            <a:ext cx="10425982" cy="432265"/>
          </a:xfrm>
          <a:prstGeom prst="roundRect">
            <a:avLst>
              <a:gd name="adj" fmla="val 47840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05" name="مستطيل مستدير الزوايا"/>
          <p:cNvSpPr/>
          <p:nvPr/>
        </p:nvSpPr>
        <p:spPr>
          <a:xfrm>
            <a:off x="4493173" y="8868007"/>
            <a:ext cx="7082365" cy="442227"/>
          </a:xfrm>
          <a:prstGeom prst="roundRect">
            <a:avLst>
              <a:gd name="adj" fmla="val 34628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" grpId="0" animBg="1" advAuto="0"/>
      <p:bldP spid="403" grpId="0" animBg="1" advAuto="0"/>
      <p:bldP spid="404" grpId="0" animBg="1" advAuto="0"/>
      <p:bldP spid="405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١٨٠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١٨٠</a:t>
            </a:r>
          </a:p>
        </p:txBody>
      </p:sp>
      <p:pic>
        <p:nvPicPr>
          <p:cNvPr id="408" name="IMG_7585.jpeg" descr="IMG_7585.jpeg"/>
          <p:cNvPicPr>
            <a:picLocks noChangeAspect="1"/>
          </p:cNvPicPr>
          <p:nvPr/>
        </p:nvPicPr>
        <p:blipFill>
          <a:blip r:embed="rId2"/>
          <a:srcRect t="1911" b="1911"/>
          <a:stretch>
            <a:fillRect/>
          </a:stretch>
        </p:blipFill>
        <p:spPr>
          <a:xfrm>
            <a:off x="3087450" y="0"/>
            <a:ext cx="12149160" cy="13120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G_6647.jpeg" descr="IMG_6647.jpeg"/>
          <p:cNvPicPr>
            <a:picLocks noChangeAspect="1"/>
          </p:cNvPicPr>
          <p:nvPr/>
        </p:nvPicPr>
        <p:blipFill>
          <a:blip r:embed="rId3"/>
          <a:srcRect t="19108" b="19108"/>
          <a:stretch>
            <a:fillRect/>
          </a:stretch>
        </p:blipFill>
        <p:spPr>
          <a:xfrm>
            <a:off x="17064890" y="1095880"/>
            <a:ext cx="4823667" cy="1677317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اقرأ النص السابق من العبارات التي تشير إلى قوانين الفكرة الأساسية أو التي تعارض هذه القوانين…"/>
          <p:cNvSpPr/>
          <p:nvPr/>
        </p:nvSpPr>
        <p:spPr>
          <a:xfrm>
            <a:off x="14196170" y="3513202"/>
            <a:ext cx="8727679" cy="2530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73" y="0"/>
                </a:moveTo>
                <a:cubicBezTo>
                  <a:pt x="3189" y="0"/>
                  <a:pt x="2311" y="3030"/>
                  <a:pt x="2311" y="6766"/>
                </a:cubicBezTo>
                <a:lnTo>
                  <a:pt x="2311" y="14661"/>
                </a:lnTo>
                <a:lnTo>
                  <a:pt x="0" y="21522"/>
                </a:lnTo>
                <a:lnTo>
                  <a:pt x="3020" y="20038"/>
                </a:lnTo>
                <a:cubicBezTo>
                  <a:pt x="3360" y="21012"/>
                  <a:pt x="3796" y="21600"/>
                  <a:pt x="4273" y="21600"/>
                </a:cubicBezTo>
                <a:lnTo>
                  <a:pt x="19639" y="21600"/>
                </a:lnTo>
                <a:cubicBezTo>
                  <a:pt x="20722" y="21600"/>
                  <a:pt x="21600" y="18570"/>
                  <a:pt x="21600" y="14834"/>
                </a:cubicBezTo>
                <a:lnTo>
                  <a:pt x="21600" y="6766"/>
                </a:lnTo>
                <a:cubicBezTo>
                  <a:pt x="21600" y="3030"/>
                  <a:pt x="20722" y="0"/>
                  <a:pt x="19639" y="0"/>
                </a:cubicBezTo>
                <a:lnTo>
                  <a:pt x="4273" y="0"/>
                </a:lnTo>
                <a:close/>
              </a:path>
            </a:pathLst>
          </a:custGeom>
          <a:solidFill>
            <a:srgbClr val="754F7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اقرأ النص السابق من العبارات التي تشير إلى قوانين الفكرة الأساسية أو التي تعارض هذه القوانين</a:t>
            </a:r>
          </a:p>
          <a:p>
            <a:pPr defTabSz="825500" rtl="0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واكتب العبارة ثم أصوغها وحدد القانون الذي تنتمي إليه</a:t>
            </a:r>
          </a:p>
        </p:txBody>
      </p:sp>
      <p:sp>
        <p:nvSpPr>
          <p:cNvPr id="411" name="عبارات تشير إلى…"/>
          <p:cNvSpPr/>
          <p:nvPr/>
        </p:nvSpPr>
        <p:spPr>
          <a:xfrm>
            <a:off x="16719260" y="6386931"/>
            <a:ext cx="5514879" cy="1705941"/>
          </a:xfrm>
          <a:prstGeom prst="roundRect">
            <a:avLst>
              <a:gd name="adj" fmla="val 46054"/>
            </a:avLst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‏عبارات تشير إلى </a:t>
            </a:r>
          </a:p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قانون عدم التناقض </a:t>
            </a:r>
          </a:p>
        </p:txBody>
      </p:sp>
      <p:sp>
        <p:nvSpPr>
          <p:cNvPr id="412" name="مستطيل مستدير الزوايا"/>
          <p:cNvSpPr/>
          <p:nvPr/>
        </p:nvSpPr>
        <p:spPr>
          <a:xfrm>
            <a:off x="3770190" y="2170736"/>
            <a:ext cx="4659080" cy="602339"/>
          </a:xfrm>
          <a:prstGeom prst="roundRect">
            <a:avLst>
              <a:gd name="adj" fmla="val 26894"/>
            </a:avLst>
          </a:prstGeom>
          <a:solidFill>
            <a:srgbClr val="CBF0FF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13" name="مستطيل مستدير الزوايا"/>
          <p:cNvSpPr/>
          <p:nvPr/>
        </p:nvSpPr>
        <p:spPr>
          <a:xfrm>
            <a:off x="10187829" y="2773074"/>
            <a:ext cx="4008342" cy="740129"/>
          </a:xfrm>
          <a:prstGeom prst="roundRect">
            <a:avLst>
              <a:gd name="adj" fmla="val 21887"/>
            </a:avLst>
          </a:prstGeom>
          <a:solidFill>
            <a:srgbClr val="CBF0FF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14" name="مستطيل مستدير الزوايا"/>
          <p:cNvSpPr/>
          <p:nvPr/>
        </p:nvSpPr>
        <p:spPr>
          <a:xfrm>
            <a:off x="3872439" y="4580002"/>
            <a:ext cx="9948661" cy="602339"/>
          </a:xfrm>
          <a:prstGeom prst="roundRect">
            <a:avLst>
              <a:gd name="adj" fmla="val 30652"/>
            </a:avLst>
          </a:prstGeom>
          <a:solidFill>
            <a:srgbClr val="CBF0FF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15" name="مستطيل مستدير الزوايا"/>
          <p:cNvSpPr/>
          <p:nvPr/>
        </p:nvSpPr>
        <p:spPr>
          <a:xfrm>
            <a:off x="3514157" y="3383701"/>
            <a:ext cx="3959147" cy="585674"/>
          </a:xfrm>
          <a:prstGeom prst="roundRect">
            <a:avLst>
              <a:gd name="adj" fmla="val 26894"/>
            </a:avLst>
          </a:prstGeom>
          <a:solidFill>
            <a:srgbClr val="CBF0FF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16" name="مستطيل مستدير الزوايا"/>
          <p:cNvSpPr/>
          <p:nvPr/>
        </p:nvSpPr>
        <p:spPr>
          <a:xfrm>
            <a:off x="10796234" y="3900325"/>
            <a:ext cx="3581759" cy="522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8" y="21600"/>
                </a:moveTo>
                <a:lnTo>
                  <a:pt x="20452" y="21600"/>
                </a:lnTo>
                <a:cubicBezTo>
                  <a:pt x="20789" y="21600"/>
                  <a:pt x="20991" y="21600"/>
                  <a:pt x="21126" y="21214"/>
                </a:cubicBezTo>
                <a:cubicBezTo>
                  <a:pt x="21320" y="20730"/>
                  <a:pt x="21473" y="19681"/>
                  <a:pt x="21544" y="18349"/>
                </a:cubicBezTo>
                <a:cubicBezTo>
                  <a:pt x="21600" y="17425"/>
                  <a:pt x="21600" y="16040"/>
                  <a:pt x="21600" y="13730"/>
                </a:cubicBezTo>
                <a:lnTo>
                  <a:pt x="21600" y="7870"/>
                </a:lnTo>
                <a:cubicBezTo>
                  <a:pt x="21600" y="5560"/>
                  <a:pt x="21600" y="4175"/>
                  <a:pt x="21544" y="3251"/>
                </a:cubicBezTo>
                <a:cubicBezTo>
                  <a:pt x="21473" y="1919"/>
                  <a:pt x="21320" y="870"/>
                  <a:pt x="21126" y="386"/>
                </a:cubicBezTo>
                <a:cubicBezTo>
                  <a:pt x="20991" y="0"/>
                  <a:pt x="20789" y="0"/>
                  <a:pt x="20452" y="0"/>
                </a:cubicBezTo>
                <a:lnTo>
                  <a:pt x="1148" y="0"/>
                </a:lnTo>
                <a:cubicBezTo>
                  <a:pt x="811" y="0"/>
                  <a:pt x="609" y="0"/>
                  <a:pt x="474" y="386"/>
                </a:cubicBezTo>
                <a:cubicBezTo>
                  <a:pt x="280" y="870"/>
                  <a:pt x="127" y="1919"/>
                  <a:pt x="56" y="3251"/>
                </a:cubicBezTo>
                <a:cubicBezTo>
                  <a:pt x="0" y="4175"/>
                  <a:pt x="0" y="5560"/>
                  <a:pt x="0" y="7870"/>
                </a:cubicBezTo>
                <a:lnTo>
                  <a:pt x="0" y="13730"/>
                </a:lnTo>
                <a:cubicBezTo>
                  <a:pt x="0" y="16040"/>
                  <a:pt x="0" y="17425"/>
                  <a:pt x="56" y="18349"/>
                </a:cubicBezTo>
                <a:cubicBezTo>
                  <a:pt x="127" y="19681"/>
                  <a:pt x="280" y="20730"/>
                  <a:pt x="474" y="21214"/>
                </a:cubicBezTo>
                <a:cubicBezTo>
                  <a:pt x="609" y="21600"/>
                  <a:pt x="811" y="21600"/>
                  <a:pt x="1148" y="21600"/>
                </a:cubicBezTo>
                <a:close/>
              </a:path>
            </a:pathLst>
          </a:custGeom>
          <a:solidFill>
            <a:srgbClr val="CBF0FF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 animBg="1" advAuto="0"/>
      <p:bldP spid="412" grpId="0" animBg="1" advAuto="0"/>
      <p:bldP spid="413" grpId="0" animBg="1" advAuto="0"/>
      <p:bldP spid="414" grpId="0" animBg="1" advAuto="0"/>
      <p:bldP spid="415" grpId="0" animBg="1" advAuto="0"/>
      <p:bldP spid="416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١٨٠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١٨٠</a:t>
            </a:r>
          </a:p>
        </p:txBody>
      </p:sp>
      <p:pic>
        <p:nvPicPr>
          <p:cNvPr id="419" name="IMG_7585.jpeg" descr="IMG_7585.jpeg"/>
          <p:cNvPicPr>
            <a:picLocks noChangeAspect="1"/>
          </p:cNvPicPr>
          <p:nvPr/>
        </p:nvPicPr>
        <p:blipFill>
          <a:blip r:embed="rId2"/>
          <a:srcRect t="1911" b="1911"/>
          <a:stretch>
            <a:fillRect/>
          </a:stretch>
        </p:blipFill>
        <p:spPr>
          <a:xfrm>
            <a:off x="3087450" y="0"/>
            <a:ext cx="12149160" cy="13120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IMG_6647.jpeg" descr="IMG_6647.jpeg"/>
          <p:cNvPicPr>
            <a:picLocks noChangeAspect="1"/>
          </p:cNvPicPr>
          <p:nvPr/>
        </p:nvPicPr>
        <p:blipFill>
          <a:blip r:embed="rId3"/>
          <a:srcRect t="19108" b="19108"/>
          <a:stretch>
            <a:fillRect/>
          </a:stretch>
        </p:blipFill>
        <p:spPr>
          <a:xfrm>
            <a:off x="17064890" y="1095880"/>
            <a:ext cx="4823667" cy="1677317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اقرأ النص السابق من العبارات التي تشير إلى قوانين الفكرة الأساسية أو التي تعارض هذه القوانين…"/>
          <p:cNvSpPr/>
          <p:nvPr/>
        </p:nvSpPr>
        <p:spPr>
          <a:xfrm>
            <a:off x="14196170" y="3513202"/>
            <a:ext cx="8727679" cy="2506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73" y="0"/>
                </a:moveTo>
                <a:cubicBezTo>
                  <a:pt x="3189" y="0"/>
                  <a:pt x="2311" y="3058"/>
                  <a:pt x="2311" y="6831"/>
                </a:cubicBezTo>
                <a:lnTo>
                  <a:pt x="2311" y="14592"/>
                </a:lnTo>
                <a:lnTo>
                  <a:pt x="0" y="21518"/>
                </a:lnTo>
                <a:lnTo>
                  <a:pt x="3020" y="20023"/>
                </a:lnTo>
                <a:cubicBezTo>
                  <a:pt x="3360" y="21007"/>
                  <a:pt x="3796" y="21600"/>
                  <a:pt x="4273" y="21600"/>
                </a:cubicBezTo>
                <a:lnTo>
                  <a:pt x="19639" y="21600"/>
                </a:lnTo>
                <a:cubicBezTo>
                  <a:pt x="20722" y="21600"/>
                  <a:pt x="21600" y="18542"/>
                  <a:pt x="21600" y="14769"/>
                </a:cubicBezTo>
                <a:lnTo>
                  <a:pt x="21600" y="6831"/>
                </a:lnTo>
                <a:cubicBezTo>
                  <a:pt x="21600" y="3058"/>
                  <a:pt x="20722" y="0"/>
                  <a:pt x="19639" y="0"/>
                </a:cubicBezTo>
                <a:lnTo>
                  <a:pt x="4273" y="0"/>
                </a:lnTo>
                <a:close/>
              </a:path>
            </a:pathLst>
          </a:custGeom>
          <a:solidFill>
            <a:srgbClr val="754F7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اقرأ النص السابق من العبارات التي تشير إلى قوانين الفكرة الأساسية أو التي تعارض هذه القوانين</a:t>
            </a:r>
          </a:p>
          <a:p>
            <a:pPr defTabSz="825500" rtl="0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واكتب العبارة ثم أصوغها وحدد القانون الذي تنتمي إليه</a:t>
            </a:r>
          </a:p>
        </p:txBody>
      </p:sp>
      <p:sp>
        <p:nvSpPr>
          <p:cNvPr id="422" name="عبارات تشير إلى…"/>
          <p:cNvSpPr/>
          <p:nvPr/>
        </p:nvSpPr>
        <p:spPr>
          <a:xfrm>
            <a:off x="16719260" y="6386931"/>
            <a:ext cx="5514879" cy="1705941"/>
          </a:xfrm>
          <a:prstGeom prst="roundRect">
            <a:avLst>
              <a:gd name="adj" fmla="val 46054"/>
            </a:avLst>
          </a:prstGeom>
          <a:solidFill>
            <a:srgbClr val="EFCA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‏عبارات تشير إلى </a:t>
            </a:r>
          </a:p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قانون الثالث المرفوع </a:t>
            </a:r>
          </a:p>
        </p:txBody>
      </p:sp>
      <p:sp>
        <p:nvSpPr>
          <p:cNvPr id="423" name="مستطيل مستدير الزوايا"/>
          <p:cNvSpPr/>
          <p:nvPr/>
        </p:nvSpPr>
        <p:spPr>
          <a:xfrm>
            <a:off x="3794233" y="1204076"/>
            <a:ext cx="9227354" cy="542230"/>
          </a:xfrm>
          <a:prstGeom prst="roundRect">
            <a:avLst>
              <a:gd name="adj" fmla="val 32261"/>
            </a:avLst>
          </a:prstGeom>
          <a:solidFill>
            <a:srgbClr val="EFCAFF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24" name="مستطيل مستدير الزوايا"/>
          <p:cNvSpPr/>
          <p:nvPr/>
        </p:nvSpPr>
        <p:spPr>
          <a:xfrm>
            <a:off x="13035426" y="1746305"/>
            <a:ext cx="1160745" cy="530208"/>
          </a:xfrm>
          <a:prstGeom prst="roundRect">
            <a:avLst>
              <a:gd name="adj" fmla="val 32261"/>
            </a:avLst>
          </a:prstGeom>
          <a:solidFill>
            <a:srgbClr val="EFCAFF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25" name="مستطيل مستدير الزوايا"/>
          <p:cNvSpPr/>
          <p:nvPr/>
        </p:nvSpPr>
        <p:spPr>
          <a:xfrm>
            <a:off x="4401432" y="8824127"/>
            <a:ext cx="7243762" cy="494143"/>
          </a:xfrm>
          <a:prstGeom prst="roundRect">
            <a:avLst>
              <a:gd name="adj" fmla="val 32261"/>
            </a:avLst>
          </a:prstGeom>
          <a:solidFill>
            <a:srgbClr val="EFCAFF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0" animBg="1" advAuto="0"/>
      <p:bldP spid="423" grpId="0" animBg="1" advAuto="0"/>
      <p:bldP spid="424" grpId="0" animBg="1" advAuto="0"/>
      <p:bldP spid="425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IMG_7588.png" descr="IMG_7588.png"/>
          <p:cNvPicPr>
            <a:picLocks noChangeAspect="1"/>
          </p:cNvPicPr>
          <p:nvPr/>
        </p:nvPicPr>
        <p:blipFill>
          <a:blip r:embed="rId2"/>
          <a:srcRect l="71969" t="39320" r="13211" b="57865"/>
          <a:stretch>
            <a:fillRect/>
          </a:stretch>
        </p:blipFill>
        <p:spPr>
          <a:xfrm>
            <a:off x="12367896" y="11000065"/>
            <a:ext cx="10075254" cy="1336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G_7588.png" descr="IMG_7588.png"/>
          <p:cNvPicPr>
            <a:picLocks noChangeAspect="1"/>
          </p:cNvPicPr>
          <p:nvPr/>
        </p:nvPicPr>
        <p:blipFill>
          <a:blip r:embed="rId2"/>
          <a:srcRect l="76703" t="29801" r="13105" b="67617"/>
          <a:stretch>
            <a:fillRect/>
          </a:stretch>
        </p:blipFill>
        <p:spPr>
          <a:xfrm>
            <a:off x="15513924" y="7832871"/>
            <a:ext cx="6928862" cy="1225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G_7588.png" descr="IMG_7588.png"/>
          <p:cNvPicPr>
            <a:picLocks noChangeAspect="1"/>
          </p:cNvPicPr>
          <p:nvPr/>
        </p:nvPicPr>
        <p:blipFill>
          <a:blip r:embed="rId2"/>
          <a:srcRect l="68940" t="25093" r="13282" b="72427"/>
          <a:stretch>
            <a:fillRect/>
          </a:stretch>
        </p:blipFill>
        <p:spPr>
          <a:xfrm>
            <a:off x="10356930" y="4714095"/>
            <a:ext cx="12086202" cy="1177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G_7588.png" descr="IMG_7588.png"/>
          <p:cNvPicPr>
            <a:picLocks noChangeAspect="1"/>
          </p:cNvPicPr>
          <p:nvPr/>
        </p:nvPicPr>
        <p:blipFill>
          <a:blip r:embed="rId2"/>
          <a:srcRect l="72866" t="20283" r="13282" b="77085"/>
          <a:stretch>
            <a:fillRect/>
          </a:stretch>
        </p:blipFill>
        <p:spPr>
          <a:xfrm>
            <a:off x="13025766" y="1699489"/>
            <a:ext cx="9417368" cy="1249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G_7505.jpeg" descr="IMG_75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773" y="3726655"/>
            <a:ext cx="5449169" cy="544917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١٧٣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١٧٣</a:t>
            </a:r>
          </a:p>
        </p:txBody>
      </p:sp>
      <p:grpSp>
        <p:nvGrpSpPr>
          <p:cNvPr id="435" name="مستطيل"/>
          <p:cNvGrpSpPr/>
          <p:nvPr/>
        </p:nvGrpSpPr>
        <p:grpSpPr>
          <a:xfrm rot="5400000">
            <a:off x="22338121" y="1314852"/>
            <a:ext cx="2224927" cy="1940790"/>
            <a:chOff x="0" y="0"/>
            <a:chExt cx="2224926" cy="1940788"/>
          </a:xfrm>
        </p:grpSpPr>
        <p:sp>
          <p:nvSpPr>
            <p:cNvPr id="434" name="مستطيل"/>
            <p:cNvSpPr/>
            <p:nvPr/>
          </p:nvSpPr>
          <p:spPr>
            <a:xfrm>
              <a:off x="101600" y="101600"/>
              <a:ext cx="2009027" cy="1597889"/>
            </a:xfrm>
            <a:prstGeom prst="rect">
              <a:avLst/>
            </a:prstGeom>
            <a:solidFill>
              <a:srgbClr val="00A1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pic>
          <p:nvPicPr>
            <p:cNvPr id="433" name="مستطيل مستطيل" descr="مستطيل مستطيل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24927" cy="1940789"/>
            </a:xfrm>
            <a:prstGeom prst="rect">
              <a:avLst/>
            </a:prstGeom>
            <a:effectLst/>
          </p:spPr>
        </p:pic>
      </p:grpSp>
      <p:grpSp>
        <p:nvGrpSpPr>
          <p:cNvPr id="438" name="مستطيل"/>
          <p:cNvGrpSpPr/>
          <p:nvPr/>
        </p:nvGrpSpPr>
        <p:grpSpPr>
          <a:xfrm rot="5400000">
            <a:off x="22301142" y="4368382"/>
            <a:ext cx="2224927" cy="1940790"/>
            <a:chOff x="0" y="0"/>
            <a:chExt cx="2224926" cy="1940788"/>
          </a:xfrm>
        </p:grpSpPr>
        <p:sp>
          <p:nvSpPr>
            <p:cNvPr id="437" name="مستطيل"/>
            <p:cNvSpPr/>
            <p:nvPr/>
          </p:nvSpPr>
          <p:spPr>
            <a:xfrm>
              <a:off x="101600" y="101600"/>
              <a:ext cx="2009027" cy="1597889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pic>
          <p:nvPicPr>
            <p:cNvPr id="436" name="مستطيل مستطيل" descr="مستطيل مستطيل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24927" cy="1940789"/>
            </a:xfrm>
            <a:prstGeom prst="rect">
              <a:avLst/>
            </a:prstGeom>
            <a:effectLst/>
          </p:spPr>
        </p:pic>
      </p:grpSp>
      <p:grpSp>
        <p:nvGrpSpPr>
          <p:cNvPr id="441" name="مستطيل"/>
          <p:cNvGrpSpPr/>
          <p:nvPr/>
        </p:nvGrpSpPr>
        <p:grpSpPr>
          <a:xfrm rot="5400000">
            <a:off x="22338121" y="7421912"/>
            <a:ext cx="2224927" cy="1940790"/>
            <a:chOff x="0" y="0"/>
            <a:chExt cx="2224926" cy="1940788"/>
          </a:xfrm>
        </p:grpSpPr>
        <p:sp>
          <p:nvSpPr>
            <p:cNvPr id="440" name="مستطيل"/>
            <p:cNvSpPr/>
            <p:nvPr/>
          </p:nvSpPr>
          <p:spPr>
            <a:xfrm>
              <a:off x="101600" y="101600"/>
              <a:ext cx="2009027" cy="1597889"/>
            </a:xfrm>
            <a:prstGeom prst="rect">
              <a:avLst/>
            </a:prstGeom>
            <a:solidFill>
              <a:srgbClr val="ED220D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pic>
          <p:nvPicPr>
            <p:cNvPr id="439" name="مستطيل مستطيل" descr="مستطيل مستطيل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24927" cy="1940789"/>
            </a:xfrm>
            <a:prstGeom prst="rect">
              <a:avLst/>
            </a:prstGeom>
            <a:effectLst/>
          </p:spPr>
        </p:pic>
      </p:grpSp>
      <p:grpSp>
        <p:nvGrpSpPr>
          <p:cNvPr id="444" name="مستطيل"/>
          <p:cNvGrpSpPr/>
          <p:nvPr/>
        </p:nvGrpSpPr>
        <p:grpSpPr>
          <a:xfrm rot="5400000">
            <a:off x="22338121" y="10475442"/>
            <a:ext cx="2224927" cy="1940790"/>
            <a:chOff x="0" y="0"/>
            <a:chExt cx="2224926" cy="1940788"/>
          </a:xfrm>
        </p:grpSpPr>
        <p:sp>
          <p:nvSpPr>
            <p:cNvPr id="443" name="مستطيل"/>
            <p:cNvSpPr/>
            <p:nvPr/>
          </p:nvSpPr>
          <p:spPr>
            <a:xfrm>
              <a:off x="101600" y="101600"/>
              <a:ext cx="2009027" cy="1597889"/>
            </a:xfrm>
            <a:prstGeom prst="rect">
              <a:avLst/>
            </a:prstGeom>
            <a:solidFill>
              <a:srgbClr val="60D937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pic>
          <p:nvPicPr>
            <p:cNvPr id="442" name="مستطيل مستطيل" descr="مستطيل مستطيل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24927" cy="1940789"/>
            </a:xfrm>
            <a:prstGeom prst="rect">
              <a:avLst/>
            </a:prstGeom>
            <a:effectLst/>
          </p:spPr>
        </p:pic>
      </p:grpSp>
      <p:pic>
        <p:nvPicPr>
          <p:cNvPr id="445" name="IMG_7505.jpeg" descr="IMG_75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773" y="3609252"/>
            <a:ext cx="5449169" cy="5449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قيم مكتسباتك قيم مكتسباتك " descr="قيم مكتسباتك قيم مكتسباتك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26073" y="2263051"/>
            <a:ext cx="5843923" cy="1358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 isInverted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animBg="1" advAuto="0"/>
      <p:bldP spid="428" grpId="0" animBg="1" advAuto="0"/>
      <p:bldP spid="429" grpId="0" animBg="1" advAuto="0"/>
      <p:bldP spid="430" grpId="0" animBg="1" advAuto="0"/>
      <p:bldP spid="445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G_7588.png" descr="IMG_7588.png"/>
          <p:cNvPicPr>
            <a:picLocks noChangeAspect="1"/>
          </p:cNvPicPr>
          <p:nvPr/>
        </p:nvPicPr>
        <p:blipFill>
          <a:blip r:embed="rId2"/>
          <a:srcRect l="70536" t="59546" r="13176" b="37578"/>
          <a:stretch>
            <a:fillRect/>
          </a:stretch>
        </p:blipFill>
        <p:spPr>
          <a:xfrm>
            <a:off x="11204432" y="10796722"/>
            <a:ext cx="11073314" cy="1365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IMG_7588.png" descr="IMG_7588.png"/>
          <p:cNvPicPr>
            <a:picLocks noChangeAspect="1"/>
          </p:cNvPicPr>
          <p:nvPr/>
        </p:nvPicPr>
        <p:blipFill>
          <a:blip r:embed="rId2"/>
          <a:srcRect l="73224" t="49369" r="13105" b="47755"/>
          <a:stretch>
            <a:fillRect/>
          </a:stretch>
        </p:blipFill>
        <p:spPr>
          <a:xfrm>
            <a:off x="13149191" y="4656151"/>
            <a:ext cx="9294092" cy="1365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MG_7588.png" descr="IMG_7588.png"/>
          <p:cNvPicPr>
            <a:picLocks noChangeAspect="1"/>
          </p:cNvPicPr>
          <p:nvPr/>
        </p:nvPicPr>
        <p:blipFill>
          <a:blip r:embed="rId2"/>
          <a:srcRect l="69635" t="54534" r="13282" b="42945"/>
          <a:stretch>
            <a:fillRect/>
          </a:stretch>
        </p:blipFill>
        <p:spPr>
          <a:xfrm>
            <a:off x="10828991" y="7810574"/>
            <a:ext cx="11614294" cy="1197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G_7588.png" descr="IMG_7588.png"/>
          <p:cNvPicPr>
            <a:picLocks noChangeAspect="1"/>
          </p:cNvPicPr>
          <p:nvPr/>
        </p:nvPicPr>
        <p:blipFill>
          <a:blip r:embed="rId2"/>
          <a:srcRect l="73082" t="44053" r="13246" b="53071"/>
          <a:stretch>
            <a:fillRect/>
          </a:stretch>
        </p:blipFill>
        <p:spPr>
          <a:xfrm>
            <a:off x="13186286" y="1731278"/>
            <a:ext cx="9294092" cy="1365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G_7505.jpeg" descr="IMG_75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773" y="3726655"/>
            <a:ext cx="5449169" cy="544917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١٧٣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١٧٣</a:t>
            </a:r>
          </a:p>
        </p:txBody>
      </p:sp>
      <p:grpSp>
        <p:nvGrpSpPr>
          <p:cNvPr id="456" name="مستطيل"/>
          <p:cNvGrpSpPr/>
          <p:nvPr/>
        </p:nvGrpSpPr>
        <p:grpSpPr>
          <a:xfrm rot="5400000">
            <a:off x="22338121" y="1314852"/>
            <a:ext cx="2224927" cy="1940790"/>
            <a:chOff x="0" y="0"/>
            <a:chExt cx="2224926" cy="1940788"/>
          </a:xfrm>
        </p:grpSpPr>
        <p:sp>
          <p:nvSpPr>
            <p:cNvPr id="455" name="مستطيل"/>
            <p:cNvSpPr/>
            <p:nvPr/>
          </p:nvSpPr>
          <p:spPr>
            <a:xfrm>
              <a:off x="101600" y="101600"/>
              <a:ext cx="2009027" cy="1597889"/>
            </a:xfrm>
            <a:prstGeom prst="rect">
              <a:avLst/>
            </a:prstGeom>
            <a:solidFill>
              <a:srgbClr val="00A1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pic>
          <p:nvPicPr>
            <p:cNvPr id="454" name="مستطيل مستطيل" descr="مستطيل مستطيل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24927" cy="1940789"/>
            </a:xfrm>
            <a:prstGeom prst="rect">
              <a:avLst/>
            </a:prstGeom>
            <a:effectLst/>
          </p:spPr>
        </p:pic>
      </p:grpSp>
      <p:grpSp>
        <p:nvGrpSpPr>
          <p:cNvPr id="459" name="مستطيل"/>
          <p:cNvGrpSpPr/>
          <p:nvPr/>
        </p:nvGrpSpPr>
        <p:grpSpPr>
          <a:xfrm rot="5400000">
            <a:off x="22301142" y="4368382"/>
            <a:ext cx="2224927" cy="1940790"/>
            <a:chOff x="0" y="0"/>
            <a:chExt cx="2224926" cy="1940788"/>
          </a:xfrm>
        </p:grpSpPr>
        <p:sp>
          <p:nvSpPr>
            <p:cNvPr id="458" name="مستطيل"/>
            <p:cNvSpPr/>
            <p:nvPr/>
          </p:nvSpPr>
          <p:spPr>
            <a:xfrm>
              <a:off x="101600" y="101600"/>
              <a:ext cx="2009027" cy="1597889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pic>
          <p:nvPicPr>
            <p:cNvPr id="457" name="مستطيل مستطيل" descr="مستطيل مستطيل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24927" cy="1940789"/>
            </a:xfrm>
            <a:prstGeom prst="rect">
              <a:avLst/>
            </a:prstGeom>
            <a:effectLst/>
          </p:spPr>
        </p:pic>
      </p:grpSp>
      <p:grpSp>
        <p:nvGrpSpPr>
          <p:cNvPr id="462" name="مستطيل"/>
          <p:cNvGrpSpPr/>
          <p:nvPr/>
        </p:nvGrpSpPr>
        <p:grpSpPr>
          <a:xfrm rot="5400000">
            <a:off x="22338121" y="7421912"/>
            <a:ext cx="2224927" cy="1940790"/>
            <a:chOff x="0" y="0"/>
            <a:chExt cx="2224926" cy="1940788"/>
          </a:xfrm>
        </p:grpSpPr>
        <p:sp>
          <p:nvSpPr>
            <p:cNvPr id="461" name="مستطيل"/>
            <p:cNvSpPr/>
            <p:nvPr/>
          </p:nvSpPr>
          <p:spPr>
            <a:xfrm>
              <a:off x="101600" y="101600"/>
              <a:ext cx="2009027" cy="1597889"/>
            </a:xfrm>
            <a:prstGeom prst="rect">
              <a:avLst/>
            </a:prstGeom>
            <a:solidFill>
              <a:srgbClr val="ED220D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pic>
          <p:nvPicPr>
            <p:cNvPr id="460" name="مستطيل مستطيل" descr="مستطيل مستطيل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24927" cy="1940789"/>
            </a:xfrm>
            <a:prstGeom prst="rect">
              <a:avLst/>
            </a:prstGeom>
            <a:effectLst/>
          </p:spPr>
        </p:pic>
      </p:grpSp>
      <p:grpSp>
        <p:nvGrpSpPr>
          <p:cNvPr id="465" name="مستطيل"/>
          <p:cNvGrpSpPr/>
          <p:nvPr/>
        </p:nvGrpSpPr>
        <p:grpSpPr>
          <a:xfrm rot="5400000">
            <a:off x="22338121" y="10475442"/>
            <a:ext cx="2224927" cy="1940790"/>
            <a:chOff x="0" y="0"/>
            <a:chExt cx="2224926" cy="1940788"/>
          </a:xfrm>
        </p:grpSpPr>
        <p:sp>
          <p:nvSpPr>
            <p:cNvPr id="464" name="مستطيل"/>
            <p:cNvSpPr/>
            <p:nvPr/>
          </p:nvSpPr>
          <p:spPr>
            <a:xfrm>
              <a:off x="101600" y="101600"/>
              <a:ext cx="2009027" cy="1597889"/>
            </a:xfrm>
            <a:prstGeom prst="rect">
              <a:avLst/>
            </a:prstGeom>
            <a:solidFill>
              <a:srgbClr val="60D937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pic>
          <p:nvPicPr>
            <p:cNvPr id="463" name="مستطيل مستطيل" descr="مستطيل مستطيل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24927" cy="1940789"/>
            </a:xfrm>
            <a:prstGeom prst="rect">
              <a:avLst/>
            </a:prstGeom>
            <a:effectLst/>
          </p:spPr>
        </p:pic>
      </p:grpSp>
      <p:pic>
        <p:nvPicPr>
          <p:cNvPr id="466" name="IMG_7505.jpeg" descr="IMG_75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773" y="3609252"/>
            <a:ext cx="5449169" cy="5449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قيم مكتسباتك قيم مكتسباتك " descr="قيم مكتسباتك قيم مكتسباتك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26073" y="2263051"/>
            <a:ext cx="5843923" cy="13589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 animBg="1" advAuto="0"/>
      <p:bldP spid="449" grpId="0" animBg="1" advAuto="0"/>
      <p:bldP spid="450" grpId="0" animBg="1" advAuto="0"/>
      <p:bldP spid="451" grpId="0" animBg="1" advAuto="0"/>
      <p:bldP spid="466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IMG_7588.png" descr="IMG_7588.png"/>
          <p:cNvPicPr>
            <a:picLocks noChangeAspect="1"/>
          </p:cNvPicPr>
          <p:nvPr/>
        </p:nvPicPr>
        <p:blipFill>
          <a:blip r:embed="rId2"/>
          <a:srcRect l="69988" t="64457" r="13282" b="32667"/>
          <a:stretch>
            <a:fillRect/>
          </a:stretch>
        </p:blipFill>
        <p:spPr>
          <a:xfrm>
            <a:off x="11069426" y="4656151"/>
            <a:ext cx="11373858" cy="1365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G_7588.png" descr="IMG_7588.png"/>
          <p:cNvPicPr>
            <a:picLocks noChangeAspect="1"/>
          </p:cNvPicPr>
          <p:nvPr/>
        </p:nvPicPr>
        <p:blipFill>
          <a:blip r:embed="rId2"/>
          <a:srcRect l="57735" t="74228" r="13282" b="22997"/>
          <a:stretch>
            <a:fillRect/>
          </a:stretch>
        </p:blipFill>
        <p:spPr>
          <a:xfrm>
            <a:off x="2738620" y="9512270"/>
            <a:ext cx="19704947" cy="1317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IMG_7505.jpeg" descr="IMG_75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773" y="3726655"/>
            <a:ext cx="5449169" cy="5449170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١٧٣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١٧٣</a:t>
            </a:r>
          </a:p>
        </p:txBody>
      </p:sp>
      <p:grpSp>
        <p:nvGrpSpPr>
          <p:cNvPr id="475" name="مستطيل"/>
          <p:cNvGrpSpPr/>
          <p:nvPr/>
        </p:nvGrpSpPr>
        <p:grpSpPr>
          <a:xfrm rot="5400000">
            <a:off x="22301142" y="4368382"/>
            <a:ext cx="2224927" cy="1940790"/>
            <a:chOff x="0" y="0"/>
            <a:chExt cx="2224926" cy="1940788"/>
          </a:xfrm>
        </p:grpSpPr>
        <p:sp>
          <p:nvSpPr>
            <p:cNvPr id="474" name="مستطيل"/>
            <p:cNvSpPr/>
            <p:nvPr/>
          </p:nvSpPr>
          <p:spPr>
            <a:xfrm>
              <a:off x="101600" y="101600"/>
              <a:ext cx="2009027" cy="1597889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pic>
          <p:nvPicPr>
            <p:cNvPr id="473" name="مستطيل مستطيل" descr="مستطيل مستطيل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24927" cy="1940789"/>
            </a:xfrm>
            <a:prstGeom prst="rect">
              <a:avLst/>
            </a:prstGeom>
            <a:effectLst/>
          </p:spPr>
        </p:pic>
      </p:grpSp>
      <p:grpSp>
        <p:nvGrpSpPr>
          <p:cNvPr id="478" name="مستطيل"/>
          <p:cNvGrpSpPr/>
          <p:nvPr/>
        </p:nvGrpSpPr>
        <p:grpSpPr>
          <a:xfrm rot="5400000">
            <a:off x="22301396" y="9200489"/>
            <a:ext cx="2224927" cy="1940789"/>
            <a:chOff x="0" y="0"/>
            <a:chExt cx="2224926" cy="1940788"/>
          </a:xfrm>
        </p:grpSpPr>
        <p:sp>
          <p:nvSpPr>
            <p:cNvPr id="477" name="مستطيل"/>
            <p:cNvSpPr/>
            <p:nvPr/>
          </p:nvSpPr>
          <p:spPr>
            <a:xfrm>
              <a:off x="101600" y="101600"/>
              <a:ext cx="2009027" cy="1597889"/>
            </a:xfrm>
            <a:prstGeom prst="rect">
              <a:avLst/>
            </a:prstGeom>
            <a:solidFill>
              <a:srgbClr val="ED220D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pic>
          <p:nvPicPr>
            <p:cNvPr id="476" name="مستطيل مستطيل" descr="مستطيل مستطيل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24927" cy="1940789"/>
            </a:xfrm>
            <a:prstGeom prst="rect">
              <a:avLst/>
            </a:prstGeom>
            <a:effectLst/>
          </p:spPr>
        </p:pic>
      </p:grpSp>
      <p:pic>
        <p:nvPicPr>
          <p:cNvPr id="479" name="IMG_7505.jpeg" descr="IMG_75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773" y="3609252"/>
            <a:ext cx="5449169" cy="5449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قيم مكتسباتك قيم مكتسباتك " descr="قيم مكتسباتك قيم مكتسباتك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26073" y="2263051"/>
            <a:ext cx="5843923" cy="13589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 animBg="1" advAuto="0"/>
      <p:bldP spid="470" grpId="0" animBg="1" advAuto="0"/>
      <p:bldP spid="479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IMG_7589.jpeg"/>
          <p:cNvGrpSpPr/>
          <p:nvPr/>
        </p:nvGrpSpPr>
        <p:grpSpPr>
          <a:xfrm>
            <a:off x="5042310" y="367406"/>
            <a:ext cx="14299380" cy="12953262"/>
            <a:chOff x="0" y="0"/>
            <a:chExt cx="14299378" cy="12953261"/>
          </a:xfrm>
        </p:grpSpPr>
        <p:pic>
          <p:nvPicPr>
            <p:cNvPr id="483" name="IMG_7589.jpeg" descr="IMG_7589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14045379" cy="126230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2" name="IMG_7589.jpeg" descr="IMG_7589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4299379" cy="1295326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IMG_9445.png" descr="IMG_94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380" y="9070628"/>
            <a:ext cx="3187701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G_9446.png" descr="IMG_94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0480" y="5429250"/>
            <a:ext cx="2857501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نفع الله بهذا العرض… نفع الله بهذا العرض وجزى الله خير الجزاء كل من نشره للفائدة    " descr="نفع الله بهذا العرض… نفع الله بهذا العرض وجزى الله خير الجزاء كل من نشره للفائدة   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85161" y="6193012"/>
            <a:ext cx="13586829" cy="1750061"/>
          </a:xfrm>
          <a:prstGeom prst="rect">
            <a:avLst/>
          </a:prstGeom>
        </p:spPr>
      </p:pic>
      <p:pic>
        <p:nvPicPr>
          <p:cNvPr id="489" name="لا احلل بيع هذا العمل نٌشر للفائدة العلمية فقط لا احلل بيع هذا العمل نٌشر للفائدة العلمية فقط     " descr="لا احلل بيع هذا العمل نٌشر للفائدة العلمية فقط لا احلل بيع هذا العمل نٌشر للفائدة العلمية فقط    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785161" y="9826278"/>
            <a:ext cx="13586829" cy="1028701"/>
          </a:xfrm>
          <a:prstGeom prst="rect">
            <a:avLst/>
          </a:prstGeom>
        </p:spPr>
      </p:pic>
      <p:sp>
        <p:nvSpPr>
          <p:cNvPr id="490" name="ريم الشهري"/>
          <p:cNvSpPr/>
          <p:nvPr/>
        </p:nvSpPr>
        <p:spPr>
          <a:xfrm>
            <a:off x="8501529" y="1700995"/>
            <a:ext cx="2365742" cy="23657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1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ريم الشهري </a:t>
            </a:r>
          </a:p>
        </p:txBody>
      </p:sp>
      <p:sp>
        <p:nvSpPr>
          <p:cNvPr id="491" name="ان احسنت فمن الله وان قصرت فمن نفسي والشيطان"/>
          <p:cNvSpPr txBox="1"/>
          <p:nvPr/>
        </p:nvSpPr>
        <p:spPr>
          <a:xfrm>
            <a:off x="10584925" y="2567714"/>
            <a:ext cx="8417955" cy="63230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rtl="0">
              <a:defRPr/>
            </a:pPr>
            <a:r>
              <a:t>ان احسنت فمن الله وان قصرت فمن نفسي والشيطان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الدرس السادس  : قوانين الفكر الاساسية"/>
          <p:cNvSpPr/>
          <p:nvPr/>
        </p:nvSpPr>
        <p:spPr>
          <a:xfrm>
            <a:off x="7356527" y="831935"/>
            <a:ext cx="12830343" cy="1452461"/>
          </a:xfrm>
          <a:prstGeom prst="roundRect">
            <a:avLst>
              <a:gd name="adj" fmla="val 50000"/>
            </a:avLst>
          </a:prstGeom>
          <a:solidFill>
            <a:srgbClr val="8BD0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السادس  : قوانين الفكر الاساسية </a:t>
            </a:r>
          </a:p>
        </p:txBody>
      </p:sp>
      <p:sp>
        <p:nvSpPr>
          <p:cNvPr id="171" name="دائرة"/>
          <p:cNvSpPr/>
          <p:nvPr/>
        </p:nvSpPr>
        <p:spPr>
          <a:xfrm>
            <a:off x="20767146" y="201614"/>
            <a:ext cx="2713103" cy="271310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72" name="IMG_6649.jpeg" descr="IMG_6649.jpeg"/>
          <p:cNvPicPr>
            <a:picLocks noChangeAspect="1"/>
          </p:cNvPicPr>
          <p:nvPr/>
        </p:nvPicPr>
        <p:blipFill>
          <a:blip r:embed="rId3"/>
          <a:srcRect l="2096" t="6501" r="3548" b="3717"/>
          <a:stretch>
            <a:fillRect/>
          </a:stretch>
        </p:blipFill>
        <p:spPr>
          <a:xfrm>
            <a:off x="3626842" y="3885877"/>
            <a:ext cx="17130316" cy="8489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3" name="IMG_3899.jpeg" descr="IMG_3899.jpeg"/>
          <p:cNvPicPr>
            <a:picLocks noChangeAspect="1"/>
          </p:cNvPicPr>
          <p:nvPr/>
        </p:nvPicPr>
        <p:blipFill>
          <a:blip r:embed="rId4"/>
          <a:srcRect l="20888" t="49148" r="23107" b="2"/>
          <a:stretch>
            <a:fillRect/>
          </a:stretch>
        </p:blipFill>
        <p:spPr>
          <a:xfrm>
            <a:off x="9569968" y="9695148"/>
            <a:ext cx="5244064" cy="2680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575" extrusionOk="0">
                <a:moveTo>
                  <a:pt x="10682" y="5"/>
                </a:moveTo>
                <a:cubicBezTo>
                  <a:pt x="10673" y="34"/>
                  <a:pt x="10203" y="2350"/>
                  <a:pt x="9639" y="5147"/>
                </a:cubicBezTo>
                <a:cubicBezTo>
                  <a:pt x="8554" y="10532"/>
                  <a:pt x="8547" y="10727"/>
                  <a:pt x="9407" y="10737"/>
                </a:cubicBezTo>
                <a:cubicBezTo>
                  <a:pt x="9704" y="10741"/>
                  <a:pt x="9852" y="10507"/>
                  <a:pt x="10018" y="9766"/>
                </a:cubicBezTo>
                <a:cubicBezTo>
                  <a:pt x="10344" y="8304"/>
                  <a:pt x="10830" y="8419"/>
                  <a:pt x="10894" y="9974"/>
                </a:cubicBezTo>
                <a:cubicBezTo>
                  <a:pt x="10923" y="10679"/>
                  <a:pt x="11095" y="11511"/>
                  <a:pt x="11315" y="12028"/>
                </a:cubicBezTo>
                <a:cubicBezTo>
                  <a:pt x="11706" y="12944"/>
                  <a:pt x="11711" y="13360"/>
                  <a:pt x="11378" y="16774"/>
                </a:cubicBezTo>
                <a:cubicBezTo>
                  <a:pt x="11135" y="19259"/>
                  <a:pt x="10979" y="19770"/>
                  <a:pt x="10467" y="19770"/>
                </a:cubicBezTo>
                <a:cubicBezTo>
                  <a:pt x="10056" y="19770"/>
                  <a:pt x="10006" y="19870"/>
                  <a:pt x="10006" y="20674"/>
                </a:cubicBezTo>
                <a:lnTo>
                  <a:pt x="10006" y="21575"/>
                </a:lnTo>
                <a:lnTo>
                  <a:pt x="11151" y="21575"/>
                </a:lnTo>
                <a:cubicBezTo>
                  <a:pt x="11799" y="21575"/>
                  <a:pt x="12304" y="21445"/>
                  <a:pt x="12315" y="21275"/>
                </a:cubicBezTo>
                <a:cubicBezTo>
                  <a:pt x="12325" y="21109"/>
                  <a:pt x="12342" y="20325"/>
                  <a:pt x="12352" y="19531"/>
                </a:cubicBezTo>
                <a:cubicBezTo>
                  <a:pt x="12367" y="18390"/>
                  <a:pt x="12527" y="17559"/>
                  <a:pt x="13107" y="15589"/>
                </a:cubicBezTo>
                <a:cubicBezTo>
                  <a:pt x="13813" y="13192"/>
                  <a:pt x="13832" y="13070"/>
                  <a:pt x="13576" y="12513"/>
                </a:cubicBezTo>
                <a:cubicBezTo>
                  <a:pt x="13386" y="12100"/>
                  <a:pt x="13357" y="11839"/>
                  <a:pt x="13474" y="11609"/>
                </a:cubicBezTo>
                <a:cubicBezTo>
                  <a:pt x="13591" y="11379"/>
                  <a:pt x="13578" y="11057"/>
                  <a:pt x="13432" y="10488"/>
                </a:cubicBezTo>
                <a:cubicBezTo>
                  <a:pt x="13319" y="10049"/>
                  <a:pt x="13191" y="9452"/>
                  <a:pt x="13148" y="9162"/>
                </a:cubicBezTo>
                <a:cubicBezTo>
                  <a:pt x="13104" y="8873"/>
                  <a:pt x="12943" y="8635"/>
                  <a:pt x="12789" y="8635"/>
                </a:cubicBezTo>
                <a:cubicBezTo>
                  <a:pt x="12231" y="8635"/>
                  <a:pt x="12143" y="8038"/>
                  <a:pt x="12143" y="4237"/>
                </a:cubicBezTo>
                <a:lnTo>
                  <a:pt x="12143" y="560"/>
                </a:lnTo>
                <a:lnTo>
                  <a:pt x="11420" y="257"/>
                </a:lnTo>
                <a:cubicBezTo>
                  <a:pt x="11023" y="90"/>
                  <a:pt x="10690" y="-25"/>
                  <a:pt x="10682" y="5"/>
                </a:cubicBezTo>
                <a:close/>
                <a:moveTo>
                  <a:pt x="6149" y="605"/>
                </a:moveTo>
                <a:cubicBezTo>
                  <a:pt x="5880" y="594"/>
                  <a:pt x="5621" y="681"/>
                  <a:pt x="5428" y="880"/>
                </a:cubicBezTo>
                <a:cubicBezTo>
                  <a:pt x="4684" y="1645"/>
                  <a:pt x="4492" y="2978"/>
                  <a:pt x="4543" y="7032"/>
                </a:cubicBezTo>
                <a:cubicBezTo>
                  <a:pt x="4586" y="10398"/>
                  <a:pt x="4617" y="10757"/>
                  <a:pt x="4947" y="11449"/>
                </a:cubicBezTo>
                <a:cubicBezTo>
                  <a:pt x="5145" y="11864"/>
                  <a:pt x="5552" y="12316"/>
                  <a:pt x="5852" y="12456"/>
                </a:cubicBezTo>
                <a:cubicBezTo>
                  <a:pt x="6272" y="12652"/>
                  <a:pt x="6429" y="12917"/>
                  <a:pt x="6537" y="13609"/>
                </a:cubicBezTo>
                <a:cubicBezTo>
                  <a:pt x="6800" y="15293"/>
                  <a:pt x="7154" y="16599"/>
                  <a:pt x="7491" y="17122"/>
                </a:cubicBezTo>
                <a:cubicBezTo>
                  <a:pt x="8003" y="17916"/>
                  <a:pt x="8240" y="19274"/>
                  <a:pt x="8052" y="20339"/>
                </a:cubicBezTo>
                <a:cubicBezTo>
                  <a:pt x="7965" y="20826"/>
                  <a:pt x="7934" y="21302"/>
                  <a:pt x="7983" y="21399"/>
                </a:cubicBezTo>
                <a:cubicBezTo>
                  <a:pt x="8032" y="21496"/>
                  <a:pt x="8295" y="21575"/>
                  <a:pt x="8566" y="21575"/>
                </a:cubicBezTo>
                <a:lnTo>
                  <a:pt x="9060" y="21575"/>
                </a:lnTo>
                <a:lnTo>
                  <a:pt x="9156" y="18793"/>
                </a:lnTo>
                <a:cubicBezTo>
                  <a:pt x="9352" y="13070"/>
                  <a:pt x="9370" y="13432"/>
                  <a:pt x="8862" y="12884"/>
                </a:cubicBezTo>
                <a:cubicBezTo>
                  <a:pt x="8610" y="12612"/>
                  <a:pt x="8301" y="12260"/>
                  <a:pt x="8175" y="12101"/>
                </a:cubicBezTo>
                <a:cubicBezTo>
                  <a:pt x="8049" y="11942"/>
                  <a:pt x="7843" y="11808"/>
                  <a:pt x="7717" y="11804"/>
                </a:cubicBezTo>
                <a:cubicBezTo>
                  <a:pt x="7582" y="11799"/>
                  <a:pt x="7520" y="11610"/>
                  <a:pt x="7565" y="11344"/>
                </a:cubicBezTo>
                <a:cubicBezTo>
                  <a:pt x="7606" y="11096"/>
                  <a:pt x="7641" y="8900"/>
                  <a:pt x="7641" y="6463"/>
                </a:cubicBezTo>
                <a:cubicBezTo>
                  <a:pt x="7641" y="2361"/>
                  <a:pt x="7617" y="1986"/>
                  <a:pt x="7319" y="1401"/>
                </a:cubicBezTo>
                <a:cubicBezTo>
                  <a:pt x="7072" y="914"/>
                  <a:pt x="6597" y="623"/>
                  <a:pt x="6149" y="605"/>
                </a:cubicBezTo>
                <a:close/>
                <a:moveTo>
                  <a:pt x="1548" y="1081"/>
                </a:moveTo>
                <a:cubicBezTo>
                  <a:pt x="858" y="1071"/>
                  <a:pt x="161" y="1951"/>
                  <a:pt x="30" y="3247"/>
                </a:cubicBezTo>
                <a:cubicBezTo>
                  <a:pt x="-87" y="4400"/>
                  <a:pt x="156" y="7714"/>
                  <a:pt x="485" y="9469"/>
                </a:cubicBezTo>
                <a:cubicBezTo>
                  <a:pt x="719" y="10720"/>
                  <a:pt x="1288" y="11644"/>
                  <a:pt x="1826" y="11644"/>
                </a:cubicBezTo>
                <a:cubicBezTo>
                  <a:pt x="2535" y="11644"/>
                  <a:pt x="2720" y="14350"/>
                  <a:pt x="2209" y="17225"/>
                </a:cubicBezTo>
                <a:cubicBezTo>
                  <a:pt x="1798" y="19533"/>
                  <a:pt x="1654" y="19862"/>
                  <a:pt x="1139" y="19658"/>
                </a:cubicBezTo>
                <a:cubicBezTo>
                  <a:pt x="780" y="19517"/>
                  <a:pt x="700" y="19623"/>
                  <a:pt x="558" y="20431"/>
                </a:cubicBezTo>
                <a:cubicBezTo>
                  <a:pt x="467" y="20946"/>
                  <a:pt x="392" y="21418"/>
                  <a:pt x="392" y="21482"/>
                </a:cubicBezTo>
                <a:cubicBezTo>
                  <a:pt x="392" y="21547"/>
                  <a:pt x="959" y="21562"/>
                  <a:pt x="1652" y="21514"/>
                </a:cubicBezTo>
                <a:cubicBezTo>
                  <a:pt x="2787" y="21436"/>
                  <a:pt x="2906" y="21368"/>
                  <a:pt x="2861" y="20860"/>
                </a:cubicBezTo>
                <a:cubicBezTo>
                  <a:pt x="2816" y="20338"/>
                  <a:pt x="3801" y="15471"/>
                  <a:pt x="4084" y="14819"/>
                </a:cubicBezTo>
                <a:cubicBezTo>
                  <a:pt x="4285" y="14355"/>
                  <a:pt x="4226" y="13389"/>
                  <a:pt x="3960" y="12810"/>
                </a:cubicBezTo>
                <a:cubicBezTo>
                  <a:pt x="3800" y="12461"/>
                  <a:pt x="3754" y="12082"/>
                  <a:pt x="3831" y="11734"/>
                </a:cubicBezTo>
                <a:cubicBezTo>
                  <a:pt x="3996" y="10986"/>
                  <a:pt x="3934" y="10430"/>
                  <a:pt x="3574" y="9440"/>
                </a:cubicBezTo>
                <a:cubicBezTo>
                  <a:pt x="3364" y="8862"/>
                  <a:pt x="3296" y="8346"/>
                  <a:pt x="3361" y="7834"/>
                </a:cubicBezTo>
                <a:cubicBezTo>
                  <a:pt x="3542" y="6411"/>
                  <a:pt x="3358" y="5986"/>
                  <a:pt x="2671" y="6233"/>
                </a:cubicBezTo>
                <a:cubicBezTo>
                  <a:pt x="1886" y="6517"/>
                  <a:pt x="1820" y="6669"/>
                  <a:pt x="2024" y="7735"/>
                </a:cubicBezTo>
                <a:cubicBezTo>
                  <a:pt x="2153" y="8408"/>
                  <a:pt x="2147" y="8687"/>
                  <a:pt x="1999" y="8929"/>
                </a:cubicBezTo>
                <a:cubicBezTo>
                  <a:pt x="1707" y="9407"/>
                  <a:pt x="1538" y="8772"/>
                  <a:pt x="1326" y="6409"/>
                </a:cubicBezTo>
                <a:cubicBezTo>
                  <a:pt x="1188" y="4878"/>
                  <a:pt x="1185" y="4248"/>
                  <a:pt x="1311" y="4004"/>
                </a:cubicBezTo>
                <a:cubicBezTo>
                  <a:pt x="1436" y="3762"/>
                  <a:pt x="1533" y="3809"/>
                  <a:pt x="1675" y="4186"/>
                </a:cubicBezTo>
                <a:cubicBezTo>
                  <a:pt x="1821" y="4578"/>
                  <a:pt x="2001" y="4661"/>
                  <a:pt x="2426" y="4524"/>
                </a:cubicBezTo>
                <a:cubicBezTo>
                  <a:pt x="2734" y="4426"/>
                  <a:pt x="2986" y="4298"/>
                  <a:pt x="2986" y="4240"/>
                </a:cubicBezTo>
                <a:cubicBezTo>
                  <a:pt x="2986" y="3676"/>
                  <a:pt x="2431" y="1634"/>
                  <a:pt x="2215" y="1407"/>
                </a:cubicBezTo>
                <a:cubicBezTo>
                  <a:pt x="2007" y="1187"/>
                  <a:pt x="1778" y="1085"/>
                  <a:pt x="1548" y="1081"/>
                </a:cubicBezTo>
                <a:close/>
                <a:moveTo>
                  <a:pt x="19958" y="1266"/>
                </a:moveTo>
                <a:cubicBezTo>
                  <a:pt x="19495" y="1219"/>
                  <a:pt x="19013" y="1540"/>
                  <a:pt x="18658" y="2324"/>
                </a:cubicBezTo>
                <a:cubicBezTo>
                  <a:pt x="18262" y="3196"/>
                  <a:pt x="18220" y="3472"/>
                  <a:pt x="18284" y="4786"/>
                </a:cubicBezTo>
                <a:cubicBezTo>
                  <a:pt x="18343" y="5983"/>
                  <a:pt x="18465" y="6485"/>
                  <a:pt x="18916" y="7396"/>
                </a:cubicBezTo>
                <a:cubicBezTo>
                  <a:pt x="19511" y="8599"/>
                  <a:pt x="19501" y="8935"/>
                  <a:pt x="18870" y="8942"/>
                </a:cubicBezTo>
                <a:cubicBezTo>
                  <a:pt x="18197" y="8950"/>
                  <a:pt x="18081" y="9268"/>
                  <a:pt x="18266" y="10606"/>
                </a:cubicBezTo>
                <a:cubicBezTo>
                  <a:pt x="18357" y="11261"/>
                  <a:pt x="18491" y="11941"/>
                  <a:pt x="18564" y="12117"/>
                </a:cubicBezTo>
                <a:cubicBezTo>
                  <a:pt x="18636" y="12293"/>
                  <a:pt x="18654" y="12933"/>
                  <a:pt x="18604" y="13542"/>
                </a:cubicBezTo>
                <a:cubicBezTo>
                  <a:pt x="18548" y="14221"/>
                  <a:pt x="18585" y="14821"/>
                  <a:pt x="18698" y="15091"/>
                </a:cubicBezTo>
                <a:cubicBezTo>
                  <a:pt x="18800" y="15333"/>
                  <a:pt x="18839" y="15799"/>
                  <a:pt x="18786" y="16129"/>
                </a:cubicBezTo>
                <a:cubicBezTo>
                  <a:pt x="18724" y="16514"/>
                  <a:pt x="18826" y="17137"/>
                  <a:pt x="19072" y="17873"/>
                </a:cubicBezTo>
                <a:cubicBezTo>
                  <a:pt x="19282" y="18503"/>
                  <a:pt x="19501" y="19594"/>
                  <a:pt x="19557" y="20297"/>
                </a:cubicBezTo>
                <a:lnTo>
                  <a:pt x="19659" y="21575"/>
                </a:lnTo>
                <a:lnTo>
                  <a:pt x="21299" y="21575"/>
                </a:lnTo>
                <a:lnTo>
                  <a:pt x="21299" y="19633"/>
                </a:lnTo>
                <a:cubicBezTo>
                  <a:pt x="21299" y="18386"/>
                  <a:pt x="21188" y="17128"/>
                  <a:pt x="20989" y="16132"/>
                </a:cubicBezTo>
                <a:cubicBezTo>
                  <a:pt x="20662" y="14495"/>
                  <a:pt x="20706" y="13706"/>
                  <a:pt x="21239" y="11692"/>
                </a:cubicBezTo>
                <a:cubicBezTo>
                  <a:pt x="21496" y="10721"/>
                  <a:pt x="21513" y="8934"/>
                  <a:pt x="21276" y="7910"/>
                </a:cubicBezTo>
                <a:cubicBezTo>
                  <a:pt x="21180" y="7495"/>
                  <a:pt x="20834" y="6785"/>
                  <a:pt x="20505" y="6336"/>
                </a:cubicBezTo>
                <a:cubicBezTo>
                  <a:pt x="19822" y="5403"/>
                  <a:pt x="19533" y="4565"/>
                  <a:pt x="19786" y="4256"/>
                </a:cubicBezTo>
                <a:cubicBezTo>
                  <a:pt x="19877" y="4145"/>
                  <a:pt x="20029" y="4206"/>
                  <a:pt x="20122" y="4390"/>
                </a:cubicBezTo>
                <a:cubicBezTo>
                  <a:pt x="20215" y="4574"/>
                  <a:pt x="20553" y="4726"/>
                  <a:pt x="20872" y="4726"/>
                </a:cubicBezTo>
                <a:cubicBezTo>
                  <a:pt x="21346" y="4726"/>
                  <a:pt x="21452" y="4618"/>
                  <a:pt x="21452" y="4138"/>
                </a:cubicBezTo>
                <a:cubicBezTo>
                  <a:pt x="21452" y="2448"/>
                  <a:pt x="20730" y="1345"/>
                  <a:pt x="19958" y="1266"/>
                </a:cubicBezTo>
                <a:close/>
                <a:moveTo>
                  <a:pt x="15308" y="2167"/>
                </a:moveTo>
                <a:lnTo>
                  <a:pt x="14628" y="2276"/>
                </a:lnTo>
                <a:cubicBezTo>
                  <a:pt x="14023" y="2371"/>
                  <a:pt x="13957" y="2452"/>
                  <a:pt x="14024" y="3026"/>
                </a:cubicBezTo>
                <a:cubicBezTo>
                  <a:pt x="14066" y="3381"/>
                  <a:pt x="14222" y="6018"/>
                  <a:pt x="14368" y="8888"/>
                </a:cubicBezTo>
                <a:cubicBezTo>
                  <a:pt x="14623" y="13850"/>
                  <a:pt x="14653" y="14118"/>
                  <a:pt x="14992" y="14372"/>
                </a:cubicBezTo>
                <a:cubicBezTo>
                  <a:pt x="15198" y="14527"/>
                  <a:pt x="15347" y="14888"/>
                  <a:pt x="15347" y="15231"/>
                </a:cubicBezTo>
                <a:cubicBezTo>
                  <a:pt x="15347" y="15557"/>
                  <a:pt x="15419" y="15911"/>
                  <a:pt x="15507" y="16017"/>
                </a:cubicBezTo>
                <a:cubicBezTo>
                  <a:pt x="15594" y="16124"/>
                  <a:pt x="15623" y="16472"/>
                  <a:pt x="15571" y="16790"/>
                </a:cubicBezTo>
                <a:cubicBezTo>
                  <a:pt x="15518" y="17124"/>
                  <a:pt x="15644" y="18083"/>
                  <a:pt x="15870" y="19058"/>
                </a:cubicBezTo>
                <a:cubicBezTo>
                  <a:pt x="16086" y="19987"/>
                  <a:pt x="16263" y="20931"/>
                  <a:pt x="16263" y="21160"/>
                </a:cubicBezTo>
                <a:cubicBezTo>
                  <a:pt x="16263" y="21427"/>
                  <a:pt x="16438" y="21575"/>
                  <a:pt x="16758" y="21575"/>
                </a:cubicBezTo>
                <a:lnTo>
                  <a:pt x="17255" y="21575"/>
                </a:lnTo>
                <a:lnTo>
                  <a:pt x="17247" y="18333"/>
                </a:lnTo>
                <a:cubicBezTo>
                  <a:pt x="17242" y="16549"/>
                  <a:pt x="17187" y="14926"/>
                  <a:pt x="17124" y="14723"/>
                </a:cubicBezTo>
                <a:cubicBezTo>
                  <a:pt x="16985" y="14283"/>
                  <a:pt x="17126" y="13752"/>
                  <a:pt x="17380" y="13752"/>
                </a:cubicBezTo>
                <a:cubicBezTo>
                  <a:pt x="17504" y="13752"/>
                  <a:pt x="17544" y="13307"/>
                  <a:pt x="17507" y="12376"/>
                </a:cubicBezTo>
                <a:lnTo>
                  <a:pt x="17451" y="10996"/>
                </a:lnTo>
                <a:lnTo>
                  <a:pt x="16716" y="11197"/>
                </a:lnTo>
                <a:cubicBezTo>
                  <a:pt x="15767" y="11454"/>
                  <a:pt x="15747" y="11369"/>
                  <a:pt x="15502" y="6230"/>
                </a:cubicBezTo>
                <a:lnTo>
                  <a:pt x="15308" y="2167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الدرس السادس  : قوانين الفكر الاساسية"/>
          <p:cNvSpPr/>
          <p:nvPr/>
        </p:nvSpPr>
        <p:spPr>
          <a:xfrm>
            <a:off x="7356527" y="831935"/>
            <a:ext cx="12830343" cy="1452461"/>
          </a:xfrm>
          <a:prstGeom prst="roundRect">
            <a:avLst>
              <a:gd name="adj" fmla="val 50000"/>
            </a:avLst>
          </a:prstGeom>
          <a:solidFill>
            <a:srgbClr val="8BD0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السادس  : قوانين الفكر الاساسية </a:t>
            </a:r>
          </a:p>
        </p:txBody>
      </p:sp>
      <p:sp>
        <p:nvSpPr>
          <p:cNvPr id="176" name="دائرة"/>
          <p:cNvSpPr/>
          <p:nvPr/>
        </p:nvSpPr>
        <p:spPr>
          <a:xfrm>
            <a:off x="20767146" y="201614"/>
            <a:ext cx="2713103" cy="271310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77" name="أهداف الدرس أهداف الدرس " descr="أهداف الدرس أهداف الدرس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162627" y="3295274"/>
            <a:ext cx="7202383" cy="1028701"/>
          </a:xfrm>
          <a:prstGeom prst="rect">
            <a:avLst/>
          </a:prstGeom>
        </p:spPr>
      </p:pic>
      <p:sp>
        <p:nvSpPr>
          <p:cNvPr id="178" name="مربع نص 5"/>
          <p:cNvSpPr txBox="1"/>
          <p:nvPr/>
        </p:nvSpPr>
        <p:spPr>
          <a:xfrm>
            <a:off x="5307564" y="5375906"/>
            <a:ext cx="14848060" cy="2964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4775200" lvl="7" indent="-508000" algn="l" defTabSz="1828800" rtl="0">
              <a:lnSpc>
                <a:spcPct val="150000"/>
              </a:lnSpc>
              <a:buSzPct val="40000"/>
              <a:buBlip>
                <a:blip r:embed="rId4"/>
              </a:buBlip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أتبين قوانين الفكر الاساسية</a:t>
            </a:r>
          </a:p>
          <a:p>
            <a:pPr marL="4775200" lvl="7" indent="-508000" algn="l" defTabSz="1828800" rtl="0">
              <a:lnSpc>
                <a:spcPct val="150000"/>
              </a:lnSpc>
              <a:buSzPct val="40000"/>
              <a:buBlip>
                <a:blip r:embed="rId4"/>
              </a:buBlip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أستخلص أهم خصائص قوانين الفكر </a:t>
            </a:r>
          </a:p>
          <a:p>
            <a:pPr marL="4775200" lvl="7" indent="-508000" algn="l" defTabSz="1828800" rtl="0">
              <a:lnSpc>
                <a:spcPct val="150000"/>
              </a:lnSpc>
              <a:buSzPct val="40000"/>
              <a:buBlip>
                <a:blip r:embed="rId4"/>
              </a:buBlip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أحلل استخدام قوانين الفكر الاساسية في حياتنا اليومية </a:t>
            </a:r>
          </a:p>
        </p:txBody>
      </p:sp>
      <p:pic>
        <p:nvPicPr>
          <p:cNvPr id="179" name="IMG_3899.jpeg" descr="IMG_3899.jpeg"/>
          <p:cNvPicPr>
            <a:picLocks noChangeAspect="1"/>
          </p:cNvPicPr>
          <p:nvPr/>
        </p:nvPicPr>
        <p:blipFill>
          <a:blip r:embed="rId5"/>
          <a:srcRect l="20890" t="49150" r="23108"/>
          <a:stretch>
            <a:fillRect/>
          </a:stretch>
        </p:blipFill>
        <p:spPr>
          <a:xfrm>
            <a:off x="1153039" y="9468104"/>
            <a:ext cx="8309051" cy="4247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0" h="21575" extrusionOk="0">
                <a:moveTo>
                  <a:pt x="10680" y="5"/>
                </a:moveTo>
                <a:cubicBezTo>
                  <a:pt x="10672" y="34"/>
                  <a:pt x="10203" y="2349"/>
                  <a:pt x="9639" y="5147"/>
                </a:cubicBezTo>
                <a:cubicBezTo>
                  <a:pt x="8554" y="10531"/>
                  <a:pt x="8546" y="10726"/>
                  <a:pt x="9406" y="10736"/>
                </a:cubicBezTo>
                <a:cubicBezTo>
                  <a:pt x="9703" y="10740"/>
                  <a:pt x="9851" y="10503"/>
                  <a:pt x="10016" y="9763"/>
                </a:cubicBezTo>
                <a:cubicBezTo>
                  <a:pt x="10343" y="8301"/>
                  <a:pt x="10830" y="8418"/>
                  <a:pt x="10894" y="9972"/>
                </a:cubicBezTo>
                <a:cubicBezTo>
                  <a:pt x="10924" y="10677"/>
                  <a:pt x="11093" y="11510"/>
                  <a:pt x="11314" y="12026"/>
                </a:cubicBezTo>
                <a:cubicBezTo>
                  <a:pt x="11705" y="12943"/>
                  <a:pt x="11710" y="13358"/>
                  <a:pt x="11377" y="16772"/>
                </a:cubicBezTo>
                <a:cubicBezTo>
                  <a:pt x="11134" y="19256"/>
                  <a:pt x="10979" y="19769"/>
                  <a:pt x="10467" y="19769"/>
                </a:cubicBezTo>
                <a:cubicBezTo>
                  <a:pt x="10056" y="19769"/>
                  <a:pt x="10005" y="19868"/>
                  <a:pt x="10005" y="20672"/>
                </a:cubicBezTo>
                <a:lnTo>
                  <a:pt x="10005" y="21575"/>
                </a:lnTo>
                <a:lnTo>
                  <a:pt x="11151" y="21575"/>
                </a:lnTo>
                <a:cubicBezTo>
                  <a:pt x="11799" y="21575"/>
                  <a:pt x="12303" y="21443"/>
                  <a:pt x="12313" y="21273"/>
                </a:cubicBezTo>
                <a:cubicBezTo>
                  <a:pt x="12324" y="21107"/>
                  <a:pt x="12342" y="20322"/>
                  <a:pt x="12352" y="19527"/>
                </a:cubicBezTo>
                <a:cubicBezTo>
                  <a:pt x="12367" y="18387"/>
                  <a:pt x="12526" y="17556"/>
                  <a:pt x="13106" y="15586"/>
                </a:cubicBezTo>
                <a:cubicBezTo>
                  <a:pt x="13813" y="13190"/>
                  <a:pt x="13831" y="13068"/>
                  <a:pt x="13576" y="12510"/>
                </a:cubicBezTo>
                <a:cubicBezTo>
                  <a:pt x="13386" y="12097"/>
                  <a:pt x="13357" y="11837"/>
                  <a:pt x="13473" y="11607"/>
                </a:cubicBezTo>
                <a:cubicBezTo>
                  <a:pt x="13590" y="11377"/>
                  <a:pt x="13578" y="11055"/>
                  <a:pt x="13431" y="10486"/>
                </a:cubicBezTo>
                <a:cubicBezTo>
                  <a:pt x="13318" y="10047"/>
                  <a:pt x="13190" y="9452"/>
                  <a:pt x="13146" y="9162"/>
                </a:cubicBezTo>
                <a:cubicBezTo>
                  <a:pt x="13103" y="8873"/>
                  <a:pt x="12942" y="8636"/>
                  <a:pt x="12788" y="8636"/>
                </a:cubicBezTo>
                <a:cubicBezTo>
                  <a:pt x="12230" y="8636"/>
                  <a:pt x="12142" y="8037"/>
                  <a:pt x="12142" y="4236"/>
                </a:cubicBezTo>
                <a:lnTo>
                  <a:pt x="12142" y="559"/>
                </a:lnTo>
                <a:lnTo>
                  <a:pt x="11419" y="255"/>
                </a:lnTo>
                <a:cubicBezTo>
                  <a:pt x="11021" y="87"/>
                  <a:pt x="10689" y="-25"/>
                  <a:pt x="10680" y="5"/>
                </a:cubicBezTo>
                <a:close/>
                <a:moveTo>
                  <a:pt x="6148" y="605"/>
                </a:moveTo>
                <a:cubicBezTo>
                  <a:pt x="5879" y="594"/>
                  <a:pt x="5620" y="681"/>
                  <a:pt x="5427" y="880"/>
                </a:cubicBezTo>
                <a:cubicBezTo>
                  <a:pt x="4683" y="1645"/>
                  <a:pt x="4491" y="2978"/>
                  <a:pt x="4542" y="7032"/>
                </a:cubicBezTo>
                <a:cubicBezTo>
                  <a:pt x="4584" y="10397"/>
                  <a:pt x="4618" y="10755"/>
                  <a:pt x="4948" y="11448"/>
                </a:cubicBezTo>
                <a:cubicBezTo>
                  <a:pt x="5145" y="11863"/>
                  <a:pt x="5552" y="12316"/>
                  <a:pt x="5852" y="12456"/>
                </a:cubicBezTo>
                <a:cubicBezTo>
                  <a:pt x="6272" y="12652"/>
                  <a:pt x="6428" y="12915"/>
                  <a:pt x="6536" y="13607"/>
                </a:cubicBezTo>
                <a:cubicBezTo>
                  <a:pt x="6799" y="15291"/>
                  <a:pt x="7153" y="16595"/>
                  <a:pt x="7491" y="17118"/>
                </a:cubicBezTo>
                <a:cubicBezTo>
                  <a:pt x="8003" y="17912"/>
                  <a:pt x="8239" y="19271"/>
                  <a:pt x="8051" y="20335"/>
                </a:cubicBezTo>
                <a:cubicBezTo>
                  <a:pt x="7965" y="20823"/>
                  <a:pt x="7935" y="21301"/>
                  <a:pt x="7984" y="21398"/>
                </a:cubicBezTo>
                <a:cubicBezTo>
                  <a:pt x="8033" y="21494"/>
                  <a:pt x="8295" y="21575"/>
                  <a:pt x="8567" y="21575"/>
                </a:cubicBezTo>
                <a:lnTo>
                  <a:pt x="9059" y="21575"/>
                </a:lnTo>
                <a:lnTo>
                  <a:pt x="9155" y="18791"/>
                </a:lnTo>
                <a:cubicBezTo>
                  <a:pt x="9351" y="13069"/>
                  <a:pt x="9369" y="13431"/>
                  <a:pt x="8861" y="12883"/>
                </a:cubicBezTo>
                <a:cubicBezTo>
                  <a:pt x="8609" y="12612"/>
                  <a:pt x="8300" y="12258"/>
                  <a:pt x="8174" y="12099"/>
                </a:cubicBezTo>
                <a:cubicBezTo>
                  <a:pt x="8048" y="11940"/>
                  <a:pt x="7842" y="11807"/>
                  <a:pt x="7716" y="11803"/>
                </a:cubicBezTo>
                <a:cubicBezTo>
                  <a:pt x="7581" y="11798"/>
                  <a:pt x="7519" y="11609"/>
                  <a:pt x="7564" y="11343"/>
                </a:cubicBezTo>
                <a:cubicBezTo>
                  <a:pt x="7606" y="11095"/>
                  <a:pt x="7640" y="8898"/>
                  <a:pt x="7640" y="6461"/>
                </a:cubicBezTo>
                <a:cubicBezTo>
                  <a:pt x="7640" y="2359"/>
                  <a:pt x="7617" y="1985"/>
                  <a:pt x="7320" y="1400"/>
                </a:cubicBezTo>
                <a:cubicBezTo>
                  <a:pt x="7073" y="913"/>
                  <a:pt x="6596" y="624"/>
                  <a:pt x="6148" y="605"/>
                </a:cubicBezTo>
                <a:close/>
                <a:moveTo>
                  <a:pt x="1547" y="1079"/>
                </a:moveTo>
                <a:cubicBezTo>
                  <a:pt x="857" y="1069"/>
                  <a:pt x="161" y="1950"/>
                  <a:pt x="30" y="3246"/>
                </a:cubicBezTo>
                <a:cubicBezTo>
                  <a:pt x="-87" y="4399"/>
                  <a:pt x="155" y="7714"/>
                  <a:pt x="484" y="9469"/>
                </a:cubicBezTo>
                <a:cubicBezTo>
                  <a:pt x="718" y="10720"/>
                  <a:pt x="1288" y="11644"/>
                  <a:pt x="1825" y="11644"/>
                </a:cubicBezTo>
                <a:cubicBezTo>
                  <a:pt x="2534" y="11644"/>
                  <a:pt x="2720" y="14347"/>
                  <a:pt x="2209" y="17221"/>
                </a:cubicBezTo>
                <a:cubicBezTo>
                  <a:pt x="1799" y="19529"/>
                  <a:pt x="1653" y="19859"/>
                  <a:pt x="1138" y="19656"/>
                </a:cubicBezTo>
                <a:cubicBezTo>
                  <a:pt x="778" y="19514"/>
                  <a:pt x="699" y="19620"/>
                  <a:pt x="557" y="20428"/>
                </a:cubicBezTo>
                <a:cubicBezTo>
                  <a:pt x="466" y="20942"/>
                  <a:pt x="392" y="21416"/>
                  <a:pt x="392" y="21480"/>
                </a:cubicBezTo>
                <a:cubicBezTo>
                  <a:pt x="392" y="21545"/>
                  <a:pt x="958" y="21559"/>
                  <a:pt x="1651" y="21510"/>
                </a:cubicBezTo>
                <a:cubicBezTo>
                  <a:pt x="2786" y="21432"/>
                  <a:pt x="2904" y="21368"/>
                  <a:pt x="2860" y="20859"/>
                </a:cubicBezTo>
                <a:cubicBezTo>
                  <a:pt x="2814" y="20338"/>
                  <a:pt x="3800" y="15470"/>
                  <a:pt x="4083" y="14818"/>
                </a:cubicBezTo>
                <a:cubicBezTo>
                  <a:pt x="4285" y="14354"/>
                  <a:pt x="4225" y="13385"/>
                  <a:pt x="3959" y="12807"/>
                </a:cubicBezTo>
                <a:cubicBezTo>
                  <a:pt x="3799" y="12458"/>
                  <a:pt x="3754" y="12078"/>
                  <a:pt x="3831" y="11730"/>
                </a:cubicBezTo>
                <a:cubicBezTo>
                  <a:pt x="3996" y="10983"/>
                  <a:pt x="3934" y="10428"/>
                  <a:pt x="3574" y="9438"/>
                </a:cubicBezTo>
                <a:cubicBezTo>
                  <a:pt x="3364" y="8860"/>
                  <a:pt x="3295" y="8346"/>
                  <a:pt x="3360" y="7834"/>
                </a:cubicBezTo>
                <a:cubicBezTo>
                  <a:pt x="3541" y="6411"/>
                  <a:pt x="3358" y="5984"/>
                  <a:pt x="2671" y="6231"/>
                </a:cubicBezTo>
                <a:cubicBezTo>
                  <a:pt x="1886" y="6515"/>
                  <a:pt x="1820" y="6668"/>
                  <a:pt x="2024" y="7733"/>
                </a:cubicBezTo>
                <a:cubicBezTo>
                  <a:pt x="2153" y="8407"/>
                  <a:pt x="2147" y="8686"/>
                  <a:pt x="1999" y="8928"/>
                </a:cubicBezTo>
                <a:cubicBezTo>
                  <a:pt x="1707" y="9406"/>
                  <a:pt x="1537" y="8772"/>
                  <a:pt x="1325" y="6409"/>
                </a:cubicBezTo>
                <a:cubicBezTo>
                  <a:pt x="1188" y="4878"/>
                  <a:pt x="1184" y="4246"/>
                  <a:pt x="1310" y="4002"/>
                </a:cubicBezTo>
                <a:cubicBezTo>
                  <a:pt x="1434" y="3760"/>
                  <a:pt x="1532" y="3809"/>
                  <a:pt x="1673" y="4185"/>
                </a:cubicBezTo>
                <a:cubicBezTo>
                  <a:pt x="1820" y="4577"/>
                  <a:pt x="2001" y="4658"/>
                  <a:pt x="2426" y="4522"/>
                </a:cubicBezTo>
                <a:cubicBezTo>
                  <a:pt x="2734" y="4423"/>
                  <a:pt x="2986" y="4297"/>
                  <a:pt x="2986" y="4240"/>
                </a:cubicBezTo>
                <a:cubicBezTo>
                  <a:pt x="2986" y="3676"/>
                  <a:pt x="2430" y="1633"/>
                  <a:pt x="2214" y="1406"/>
                </a:cubicBezTo>
                <a:cubicBezTo>
                  <a:pt x="2006" y="1186"/>
                  <a:pt x="1777" y="1083"/>
                  <a:pt x="1547" y="1079"/>
                </a:cubicBezTo>
                <a:close/>
                <a:moveTo>
                  <a:pt x="19957" y="1265"/>
                </a:moveTo>
                <a:cubicBezTo>
                  <a:pt x="19493" y="1217"/>
                  <a:pt x="19012" y="1539"/>
                  <a:pt x="18657" y="2323"/>
                </a:cubicBezTo>
                <a:cubicBezTo>
                  <a:pt x="18261" y="3195"/>
                  <a:pt x="18220" y="3472"/>
                  <a:pt x="18284" y="4786"/>
                </a:cubicBezTo>
                <a:cubicBezTo>
                  <a:pt x="18342" y="5982"/>
                  <a:pt x="18463" y="6483"/>
                  <a:pt x="18915" y="7394"/>
                </a:cubicBezTo>
                <a:cubicBezTo>
                  <a:pt x="19510" y="8597"/>
                  <a:pt x="19501" y="8933"/>
                  <a:pt x="18870" y="8940"/>
                </a:cubicBezTo>
                <a:cubicBezTo>
                  <a:pt x="18196" y="8948"/>
                  <a:pt x="18081" y="9265"/>
                  <a:pt x="18266" y="10603"/>
                </a:cubicBezTo>
                <a:cubicBezTo>
                  <a:pt x="18357" y="11258"/>
                  <a:pt x="18490" y="11939"/>
                  <a:pt x="18562" y="12115"/>
                </a:cubicBezTo>
                <a:cubicBezTo>
                  <a:pt x="18635" y="12291"/>
                  <a:pt x="18653" y="12934"/>
                  <a:pt x="18603" y="13542"/>
                </a:cubicBezTo>
                <a:cubicBezTo>
                  <a:pt x="18547" y="14222"/>
                  <a:pt x="18583" y="14819"/>
                  <a:pt x="18697" y="15088"/>
                </a:cubicBezTo>
                <a:cubicBezTo>
                  <a:pt x="18798" y="15330"/>
                  <a:pt x="18839" y="15797"/>
                  <a:pt x="18786" y="16126"/>
                </a:cubicBezTo>
                <a:cubicBezTo>
                  <a:pt x="18724" y="16512"/>
                  <a:pt x="18826" y="17137"/>
                  <a:pt x="19071" y="17872"/>
                </a:cubicBezTo>
                <a:cubicBezTo>
                  <a:pt x="19282" y="18502"/>
                  <a:pt x="19500" y="19592"/>
                  <a:pt x="19556" y="20295"/>
                </a:cubicBezTo>
                <a:lnTo>
                  <a:pt x="19659" y="21575"/>
                </a:lnTo>
                <a:lnTo>
                  <a:pt x="21298" y="21575"/>
                </a:lnTo>
                <a:lnTo>
                  <a:pt x="21298" y="19630"/>
                </a:lnTo>
                <a:cubicBezTo>
                  <a:pt x="21298" y="18383"/>
                  <a:pt x="21187" y="17127"/>
                  <a:pt x="20987" y="16131"/>
                </a:cubicBezTo>
                <a:cubicBezTo>
                  <a:pt x="20660" y="14494"/>
                  <a:pt x="20705" y="13703"/>
                  <a:pt x="21237" y="11690"/>
                </a:cubicBezTo>
                <a:cubicBezTo>
                  <a:pt x="21494" y="10719"/>
                  <a:pt x="21513" y="8932"/>
                  <a:pt x="21276" y="7908"/>
                </a:cubicBezTo>
                <a:cubicBezTo>
                  <a:pt x="21180" y="7493"/>
                  <a:pt x="20832" y="6785"/>
                  <a:pt x="20504" y="6336"/>
                </a:cubicBezTo>
                <a:cubicBezTo>
                  <a:pt x="19821" y="5403"/>
                  <a:pt x="19531" y="4565"/>
                  <a:pt x="19785" y="4256"/>
                </a:cubicBezTo>
                <a:cubicBezTo>
                  <a:pt x="19876" y="4144"/>
                  <a:pt x="20028" y="4205"/>
                  <a:pt x="20122" y="4389"/>
                </a:cubicBezTo>
                <a:cubicBezTo>
                  <a:pt x="20215" y="4573"/>
                  <a:pt x="20552" y="4724"/>
                  <a:pt x="20871" y="4724"/>
                </a:cubicBezTo>
                <a:cubicBezTo>
                  <a:pt x="21344" y="4724"/>
                  <a:pt x="21451" y="4615"/>
                  <a:pt x="21451" y="4135"/>
                </a:cubicBezTo>
                <a:cubicBezTo>
                  <a:pt x="21451" y="2445"/>
                  <a:pt x="20729" y="1343"/>
                  <a:pt x="19957" y="1265"/>
                </a:cubicBezTo>
                <a:close/>
                <a:moveTo>
                  <a:pt x="15308" y="2166"/>
                </a:moveTo>
                <a:lnTo>
                  <a:pt x="14628" y="2272"/>
                </a:lnTo>
                <a:cubicBezTo>
                  <a:pt x="14023" y="2368"/>
                  <a:pt x="13957" y="2452"/>
                  <a:pt x="14025" y="3026"/>
                </a:cubicBezTo>
                <a:cubicBezTo>
                  <a:pt x="14066" y="3381"/>
                  <a:pt x="14220" y="6019"/>
                  <a:pt x="14367" y="8888"/>
                </a:cubicBezTo>
                <a:cubicBezTo>
                  <a:pt x="14621" y="13850"/>
                  <a:pt x="14652" y="14117"/>
                  <a:pt x="14991" y="14371"/>
                </a:cubicBezTo>
                <a:cubicBezTo>
                  <a:pt x="15197" y="14526"/>
                  <a:pt x="15347" y="14887"/>
                  <a:pt x="15347" y="15229"/>
                </a:cubicBezTo>
                <a:cubicBezTo>
                  <a:pt x="15347" y="15555"/>
                  <a:pt x="15419" y="15909"/>
                  <a:pt x="15506" y="16016"/>
                </a:cubicBezTo>
                <a:cubicBezTo>
                  <a:pt x="15593" y="16122"/>
                  <a:pt x="15623" y="16469"/>
                  <a:pt x="15572" y="16788"/>
                </a:cubicBezTo>
                <a:cubicBezTo>
                  <a:pt x="15518" y="17122"/>
                  <a:pt x="15643" y="18081"/>
                  <a:pt x="15870" y="19055"/>
                </a:cubicBezTo>
                <a:cubicBezTo>
                  <a:pt x="16085" y="19984"/>
                  <a:pt x="16262" y="20932"/>
                  <a:pt x="16262" y="21160"/>
                </a:cubicBezTo>
                <a:cubicBezTo>
                  <a:pt x="16262" y="21427"/>
                  <a:pt x="16438" y="21575"/>
                  <a:pt x="16758" y="21575"/>
                </a:cubicBezTo>
                <a:lnTo>
                  <a:pt x="17254" y="21575"/>
                </a:lnTo>
                <a:lnTo>
                  <a:pt x="17246" y="18332"/>
                </a:lnTo>
                <a:cubicBezTo>
                  <a:pt x="17241" y="16548"/>
                  <a:pt x="17186" y="14922"/>
                  <a:pt x="17123" y="14720"/>
                </a:cubicBezTo>
                <a:cubicBezTo>
                  <a:pt x="16985" y="14279"/>
                  <a:pt x="17124" y="13750"/>
                  <a:pt x="17379" y="13750"/>
                </a:cubicBezTo>
                <a:cubicBezTo>
                  <a:pt x="17502" y="13750"/>
                  <a:pt x="17544" y="13304"/>
                  <a:pt x="17506" y="12373"/>
                </a:cubicBezTo>
                <a:lnTo>
                  <a:pt x="17451" y="10994"/>
                </a:lnTo>
                <a:lnTo>
                  <a:pt x="16716" y="11194"/>
                </a:lnTo>
                <a:cubicBezTo>
                  <a:pt x="15767" y="11451"/>
                  <a:pt x="15747" y="11366"/>
                  <a:pt x="15502" y="6227"/>
                </a:cubicBezTo>
                <a:lnTo>
                  <a:pt x="15308" y="2166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 advAuto="0"/>
      <p:bldP spid="178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7519.png" descr="IMG_7519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643496" y="2369235"/>
            <a:ext cx="13614701" cy="8977530"/>
          </a:xfrm>
          <a:prstGeom prst="rect">
            <a:avLst/>
          </a:prstGeom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82" name="مستطيل مستدير الزوايا"/>
          <p:cNvSpPr/>
          <p:nvPr/>
        </p:nvSpPr>
        <p:spPr>
          <a:xfrm>
            <a:off x="1844301" y="3793208"/>
            <a:ext cx="6935591" cy="6935591"/>
          </a:xfrm>
          <a:prstGeom prst="roundRect">
            <a:avLst>
              <a:gd name="adj" fmla="val 23684"/>
            </a:avLst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83" name="١٧٤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١٧٤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١٧٤</a:t>
            </a:r>
          </a:p>
        </p:txBody>
      </p:sp>
      <p:pic>
        <p:nvPicPr>
          <p:cNvPr id="186" name="IMG_7519.png" descr="IMG_7519.png"/>
          <p:cNvPicPr>
            <a:picLocks noChangeAspect="1"/>
          </p:cNvPicPr>
          <p:nvPr/>
        </p:nvPicPr>
        <p:blipFill>
          <a:blip r:embed="rId2"/>
          <a:srcRect l="12361" t="41556" r="11777" b="22424"/>
          <a:stretch>
            <a:fillRect/>
          </a:stretch>
        </p:blipFill>
        <p:spPr>
          <a:xfrm>
            <a:off x="4548981" y="2088030"/>
            <a:ext cx="15285886" cy="10390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G_6647.jpeg" descr="IMG_6647.jpeg"/>
          <p:cNvPicPr>
            <a:picLocks noChangeAspect="1"/>
          </p:cNvPicPr>
          <p:nvPr/>
        </p:nvPicPr>
        <p:blipFill>
          <a:blip r:embed="rId3"/>
          <a:srcRect t="19108" b="19108"/>
          <a:stretch>
            <a:fillRect/>
          </a:stretch>
        </p:blipFill>
        <p:spPr>
          <a:xfrm>
            <a:off x="17112977" y="731647"/>
            <a:ext cx="4595253" cy="1597892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 advAuto="0"/>
      <p:bldP spid="187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7534.jpeg" descr="IMG_75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9717" y="2715303"/>
            <a:ext cx="9357736" cy="11000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G_7535.jpeg" descr="IMG_7535.jpeg"/>
          <p:cNvPicPr>
            <a:picLocks noChangeAspect="1"/>
          </p:cNvPicPr>
          <p:nvPr/>
        </p:nvPicPr>
        <p:blipFill>
          <a:blip r:embed="rId3"/>
          <a:srcRect l="5783" t="6647" r="6224" b="4747"/>
          <a:stretch>
            <a:fillRect/>
          </a:stretch>
        </p:blipFill>
        <p:spPr>
          <a:xfrm>
            <a:off x="484516" y="3504120"/>
            <a:ext cx="6354950" cy="636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592" extrusionOk="0">
                <a:moveTo>
                  <a:pt x="8482" y="3"/>
                </a:moveTo>
                <a:cubicBezTo>
                  <a:pt x="8305" y="9"/>
                  <a:pt x="8096" y="31"/>
                  <a:pt x="7896" y="67"/>
                </a:cubicBezTo>
                <a:lnTo>
                  <a:pt x="7171" y="200"/>
                </a:lnTo>
                <a:lnTo>
                  <a:pt x="7171" y="1795"/>
                </a:lnTo>
                <a:lnTo>
                  <a:pt x="7171" y="3391"/>
                </a:lnTo>
                <a:lnTo>
                  <a:pt x="5311" y="5265"/>
                </a:lnTo>
                <a:lnTo>
                  <a:pt x="3452" y="7138"/>
                </a:lnTo>
                <a:lnTo>
                  <a:pt x="2118" y="7138"/>
                </a:lnTo>
                <a:cubicBezTo>
                  <a:pt x="1224" y="7138"/>
                  <a:pt x="711" y="7192"/>
                  <a:pt x="560" y="7302"/>
                </a:cubicBezTo>
                <a:cubicBezTo>
                  <a:pt x="384" y="7432"/>
                  <a:pt x="-94" y="8909"/>
                  <a:pt x="16" y="8986"/>
                </a:cubicBezTo>
                <a:cubicBezTo>
                  <a:pt x="30" y="8996"/>
                  <a:pt x="654" y="9333"/>
                  <a:pt x="1403" y="9734"/>
                </a:cubicBezTo>
                <a:cubicBezTo>
                  <a:pt x="2152" y="10135"/>
                  <a:pt x="2842" y="10587"/>
                  <a:pt x="2937" y="10737"/>
                </a:cubicBezTo>
                <a:cubicBezTo>
                  <a:pt x="3032" y="10887"/>
                  <a:pt x="3149" y="11323"/>
                  <a:pt x="3198" y="11707"/>
                </a:cubicBezTo>
                <a:cubicBezTo>
                  <a:pt x="3247" y="12091"/>
                  <a:pt x="3422" y="12833"/>
                  <a:pt x="3587" y="13357"/>
                </a:cubicBezTo>
                <a:cubicBezTo>
                  <a:pt x="3752" y="13881"/>
                  <a:pt x="3888" y="14479"/>
                  <a:pt x="3888" y="14685"/>
                </a:cubicBezTo>
                <a:cubicBezTo>
                  <a:pt x="3889" y="14892"/>
                  <a:pt x="3611" y="15663"/>
                  <a:pt x="3270" y="16399"/>
                </a:cubicBezTo>
                <a:cubicBezTo>
                  <a:pt x="2399" y="18277"/>
                  <a:pt x="2410" y="18192"/>
                  <a:pt x="3005" y="18734"/>
                </a:cubicBezTo>
                <a:cubicBezTo>
                  <a:pt x="3285" y="18987"/>
                  <a:pt x="3615" y="19195"/>
                  <a:pt x="3740" y="19195"/>
                </a:cubicBezTo>
                <a:cubicBezTo>
                  <a:pt x="3865" y="19195"/>
                  <a:pt x="4544" y="18852"/>
                  <a:pt x="5248" y="18433"/>
                </a:cubicBezTo>
                <a:cubicBezTo>
                  <a:pt x="5952" y="18015"/>
                  <a:pt x="6580" y="17672"/>
                  <a:pt x="6642" y="17672"/>
                </a:cubicBezTo>
                <a:cubicBezTo>
                  <a:pt x="6705" y="17672"/>
                  <a:pt x="7403" y="17867"/>
                  <a:pt x="8193" y="18105"/>
                </a:cubicBezTo>
                <a:cubicBezTo>
                  <a:pt x="8984" y="18343"/>
                  <a:pt x="9858" y="18577"/>
                  <a:pt x="10135" y="18624"/>
                </a:cubicBezTo>
                <a:cubicBezTo>
                  <a:pt x="10746" y="18729"/>
                  <a:pt x="11435" y="19406"/>
                  <a:pt x="11918" y="20375"/>
                </a:cubicBezTo>
                <a:cubicBezTo>
                  <a:pt x="12098" y="20738"/>
                  <a:pt x="12367" y="21171"/>
                  <a:pt x="12516" y="21335"/>
                </a:cubicBezTo>
                <a:cubicBezTo>
                  <a:pt x="12693" y="21531"/>
                  <a:pt x="12802" y="21596"/>
                  <a:pt x="13086" y="21592"/>
                </a:cubicBezTo>
                <a:cubicBezTo>
                  <a:pt x="13181" y="21591"/>
                  <a:pt x="13295" y="21581"/>
                  <a:pt x="13438" y="21566"/>
                </a:cubicBezTo>
                <a:cubicBezTo>
                  <a:pt x="13796" y="21530"/>
                  <a:pt x="14207" y="21437"/>
                  <a:pt x="14352" y="21359"/>
                </a:cubicBezTo>
                <a:cubicBezTo>
                  <a:pt x="14663" y="21192"/>
                  <a:pt x="14683" y="20831"/>
                  <a:pt x="14475" y="19132"/>
                </a:cubicBezTo>
                <a:lnTo>
                  <a:pt x="14334" y="17989"/>
                </a:lnTo>
                <a:lnTo>
                  <a:pt x="14883" y="17545"/>
                </a:lnTo>
                <a:cubicBezTo>
                  <a:pt x="15185" y="17301"/>
                  <a:pt x="16033" y="16515"/>
                  <a:pt x="16766" y="15800"/>
                </a:cubicBezTo>
                <a:lnTo>
                  <a:pt x="18099" y="14500"/>
                </a:lnTo>
                <a:lnTo>
                  <a:pt x="19626" y="14500"/>
                </a:lnTo>
                <a:lnTo>
                  <a:pt x="21153" y="14500"/>
                </a:lnTo>
                <a:lnTo>
                  <a:pt x="21290" y="14100"/>
                </a:lnTo>
                <a:cubicBezTo>
                  <a:pt x="21506" y="13478"/>
                  <a:pt x="21463" y="12756"/>
                  <a:pt x="21193" y="12485"/>
                </a:cubicBezTo>
                <a:cubicBezTo>
                  <a:pt x="21063" y="12354"/>
                  <a:pt x="20615" y="12063"/>
                  <a:pt x="20198" y="11840"/>
                </a:cubicBezTo>
                <a:cubicBezTo>
                  <a:pt x="19082" y="11242"/>
                  <a:pt x="18659" y="10745"/>
                  <a:pt x="18445" y="9783"/>
                </a:cubicBezTo>
                <a:cubicBezTo>
                  <a:pt x="18347" y="9340"/>
                  <a:pt x="18120" y="8484"/>
                  <a:pt x="17940" y="7880"/>
                </a:cubicBezTo>
                <a:cubicBezTo>
                  <a:pt x="17753" y="7254"/>
                  <a:pt x="17643" y="6651"/>
                  <a:pt x="17687" y="6483"/>
                </a:cubicBezTo>
                <a:cubicBezTo>
                  <a:pt x="17729" y="6319"/>
                  <a:pt x="18051" y="5701"/>
                  <a:pt x="18401" y="5107"/>
                </a:cubicBezTo>
                <a:cubicBezTo>
                  <a:pt x="19248" y="3673"/>
                  <a:pt x="19284" y="3506"/>
                  <a:pt x="18828" y="3132"/>
                </a:cubicBezTo>
                <a:cubicBezTo>
                  <a:pt x="18628" y="2967"/>
                  <a:pt x="18280" y="2742"/>
                  <a:pt x="18056" y="2632"/>
                </a:cubicBezTo>
                <a:cubicBezTo>
                  <a:pt x="17585" y="2401"/>
                  <a:pt x="17500" y="2434"/>
                  <a:pt x="15912" y="3421"/>
                </a:cubicBezTo>
                <a:lnTo>
                  <a:pt x="15000" y="3987"/>
                </a:lnTo>
                <a:lnTo>
                  <a:pt x="14019" y="3662"/>
                </a:lnTo>
                <a:cubicBezTo>
                  <a:pt x="13479" y="3483"/>
                  <a:pt x="12562" y="3223"/>
                  <a:pt x="11979" y="3084"/>
                </a:cubicBezTo>
                <a:cubicBezTo>
                  <a:pt x="10708" y="2782"/>
                  <a:pt x="10501" y="2609"/>
                  <a:pt x="9715" y="1190"/>
                </a:cubicBezTo>
                <a:cubicBezTo>
                  <a:pt x="9392" y="605"/>
                  <a:pt x="9013" y="84"/>
                  <a:pt x="8875" y="31"/>
                </a:cubicBezTo>
                <a:cubicBezTo>
                  <a:pt x="8805" y="4"/>
                  <a:pt x="8660" y="-4"/>
                  <a:pt x="8482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1" name="قوانين الفكر الاساسية"/>
          <p:cNvSpPr/>
          <p:nvPr/>
        </p:nvSpPr>
        <p:spPr>
          <a:xfrm>
            <a:off x="12513867" y="663630"/>
            <a:ext cx="8995398" cy="1284156"/>
          </a:xfrm>
          <a:prstGeom prst="roundRect">
            <a:avLst>
              <a:gd name="adj" fmla="val 50000"/>
            </a:avLst>
          </a:prstGeom>
          <a:solidFill>
            <a:srgbClr val="8BD0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قوانين الفكر الاساسية </a:t>
            </a:r>
          </a:p>
        </p:txBody>
      </p:sp>
      <p:sp>
        <p:nvSpPr>
          <p:cNvPr id="192" name="١٧٤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18570 0.022204 0.037141 0.044408 0.057190 0.063252 C 0.077240 0.082097 0.098768 0.097581 0.120379 0.110728 C 0.141989 0.123876 0.163682 0.134685 0.186936 0.142866 C 0.210190 0.151046 0.235006 0.156597 0.260478 0.160834 C 0.285951 0.165070 0.312081 0.167992 0.338129 0.168722 C 0.364177 0.169452 0.390142 0.167992 0.412985 0.162148 C 0.435829 0.156305 0.455549 0.146080 0.471080 0.125336 C 0.486610 0.104593 0.497949 0.073332 0.496881 0.056095 C 0.495813 0.038857 0.482337 0.035643 0.468861 0.032430" pathEditMode="relative">
                                      <p:cBhvr>
                                        <p:cTn id="14" dur="19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G_7535.jpeg" descr="IMG_7535.jpeg"/>
          <p:cNvPicPr>
            <a:picLocks noChangeAspect="1"/>
          </p:cNvPicPr>
          <p:nvPr/>
        </p:nvPicPr>
        <p:blipFill>
          <a:blip r:embed="rId2"/>
          <a:srcRect l="5780" t="6645" r="6222" b="4752"/>
          <a:stretch>
            <a:fillRect/>
          </a:stretch>
        </p:blipFill>
        <p:spPr>
          <a:xfrm>
            <a:off x="18822949" y="2246615"/>
            <a:ext cx="3922959" cy="3930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92" extrusionOk="0">
                <a:moveTo>
                  <a:pt x="8520" y="3"/>
                </a:moveTo>
                <a:cubicBezTo>
                  <a:pt x="8342" y="9"/>
                  <a:pt x="8132" y="32"/>
                  <a:pt x="7932" y="68"/>
                </a:cubicBezTo>
                <a:lnTo>
                  <a:pt x="7203" y="201"/>
                </a:lnTo>
                <a:lnTo>
                  <a:pt x="7203" y="1795"/>
                </a:lnTo>
                <a:lnTo>
                  <a:pt x="7203" y="3391"/>
                </a:lnTo>
                <a:lnTo>
                  <a:pt x="5335" y="5266"/>
                </a:lnTo>
                <a:lnTo>
                  <a:pt x="3467" y="7139"/>
                </a:lnTo>
                <a:lnTo>
                  <a:pt x="2128" y="7139"/>
                </a:lnTo>
                <a:cubicBezTo>
                  <a:pt x="1230" y="7139"/>
                  <a:pt x="716" y="7194"/>
                  <a:pt x="565" y="7304"/>
                </a:cubicBezTo>
                <a:cubicBezTo>
                  <a:pt x="410" y="7418"/>
                  <a:pt x="21" y="8562"/>
                  <a:pt x="1" y="8898"/>
                </a:cubicBezTo>
                <a:cubicBezTo>
                  <a:pt x="-2" y="8946"/>
                  <a:pt x="2" y="8978"/>
                  <a:pt x="16" y="8988"/>
                </a:cubicBezTo>
                <a:cubicBezTo>
                  <a:pt x="31" y="8998"/>
                  <a:pt x="659" y="9334"/>
                  <a:pt x="1412" y="9735"/>
                </a:cubicBezTo>
                <a:cubicBezTo>
                  <a:pt x="2164" y="10137"/>
                  <a:pt x="2856" y="10586"/>
                  <a:pt x="2951" y="10736"/>
                </a:cubicBezTo>
                <a:cubicBezTo>
                  <a:pt x="3046" y="10886"/>
                  <a:pt x="3165" y="11325"/>
                  <a:pt x="3214" y="11709"/>
                </a:cubicBezTo>
                <a:cubicBezTo>
                  <a:pt x="3263" y="12093"/>
                  <a:pt x="3438" y="12833"/>
                  <a:pt x="3604" y="13357"/>
                </a:cubicBezTo>
                <a:cubicBezTo>
                  <a:pt x="3770" y="13881"/>
                  <a:pt x="3906" y="14478"/>
                  <a:pt x="3907" y="14685"/>
                </a:cubicBezTo>
                <a:cubicBezTo>
                  <a:pt x="3907" y="14891"/>
                  <a:pt x="3629" y="15663"/>
                  <a:pt x="3286" y="16398"/>
                </a:cubicBezTo>
                <a:cubicBezTo>
                  <a:pt x="2412" y="18277"/>
                  <a:pt x="2420" y="18195"/>
                  <a:pt x="3018" y="18736"/>
                </a:cubicBezTo>
                <a:cubicBezTo>
                  <a:pt x="3299" y="18990"/>
                  <a:pt x="3631" y="19196"/>
                  <a:pt x="3756" y="19196"/>
                </a:cubicBezTo>
                <a:cubicBezTo>
                  <a:pt x="3882" y="19196"/>
                  <a:pt x="4564" y="18854"/>
                  <a:pt x="5272" y="18435"/>
                </a:cubicBezTo>
                <a:cubicBezTo>
                  <a:pt x="5979" y="18016"/>
                  <a:pt x="6608" y="17674"/>
                  <a:pt x="6671" y="17674"/>
                </a:cubicBezTo>
                <a:cubicBezTo>
                  <a:pt x="6734" y="17674"/>
                  <a:pt x="7436" y="17868"/>
                  <a:pt x="8230" y="18106"/>
                </a:cubicBezTo>
                <a:cubicBezTo>
                  <a:pt x="9024" y="18344"/>
                  <a:pt x="9900" y="18577"/>
                  <a:pt x="10179" y="18625"/>
                </a:cubicBezTo>
                <a:cubicBezTo>
                  <a:pt x="10792" y="18729"/>
                  <a:pt x="11486" y="19408"/>
                  <a:pt x="11970" y="20378"/>
                </a:cubicBezTo>
                <a:cubicBezTo>
                  <a:pt x="12151" y="20740"/>
                  <a:pt x="12420" y="21170"/>
                  <a:pt x="12569" y="21335"/>
                </a:cubicBezTo>
                <a:cubicBezTo>
                  <a:pt x="12747" y="21531"/>
                  <a:pt x="12858" y="21596"/>
                  <a:pt x="13144" y="21592"/>
                </a:cubicBezTo>
                <a:cubicBezTo>
                  <a:pt x="13239" y="21591"/>
                  <a:pt x="13353" y="21583"/>
                  <a:pt x="13496" y="21568"/>
                </a:cubicBezTo>
                <a:cubicBezTo>
                  <a:pt x="13856" y="21532"/>
                  <a:pt x="14267" y="21439"/>
                  <a:pt x="14413" y="21361"/>
                </a:cubicBezTo>
                <a:cubicBezTo>
                  <a:pt x="14725" y="21194"/>
                  <a:pt x="14746" y="20832"/>
                  <a:pt x="14537" y="19133"/>
                </a:cubicBezTo>
                <a:lnTo>
                  <a:pt x="14395" y="17990"/>
                </a:lnTo>
                <a:lnTo>
                  <a:pt x="14946" y="17548"/>
                </a:lnTo>
                <a:cubicBezTo>
                  <a:pt x="15249" y="17303"/>
                  <a:pt x="16102" y="16517"/>
                  <a:pt x="16838" y="15801"/>
                </a:cubicBezTo>
                <a:lnTo>
                  <a:pt x="18177" y="14499"/>
                </a:lnTo>
                <a:lnTo>
                  <a:pt x="19710" y="14499"/>
                </a:lnTo>
                <a:lnTo>
                  <a:pt x="21242" y="14499"/>
                </a:lnTo>
                <a:lnTo>
                  <a:pt x="21382" y="14100"/>
                </a:lnTo>
                <a:cubicBezTo>
                  <a:pt x="21598" y="13478"/>
                  <a:pt x="21554" y="12756"/>
                  <a:pt x="21284" y="12485"/>
                </a:cubicBezTo>
                <a:cubicBezTo>
                  <a:pt x="21153" y="12354"/>
                  <a:pt x="20702" y="12065"/>
                  <a:pt x="20284" y="11842"/>
                </a:cubicBezTo>
                <a:cubicBezTo>
                  <a:pt x="19164" y="11243"/>
                  <a:pt x="18740" y="10746"/>
                  <a:pt x="18525" y="9783"/>
                </a:cubicBezTo>
                <a:cubicBezTo>
                  <a:pt x="18427" y="9341"/>
                  <a:pt x="18197" y="8485"/>
                  <a:pt x="18016" y="7880"/>
                </a:cubicBezTo>
                <a:cubicBezTo>
                  <a:pt x="17828" y="7255"/>
                  <a:pt x="17720" y="6653"/>
                  <a:pt x="17763" y="6485"/>
                </a:cubicBezTo>
                <a:cubicBezTo>
                  <a:pt x="17805" y="6321"/>
                  <a:pt x="18128" y="5702"/>
                  <a:pt x="18480" y="5109"/>
                </a:cubicBezTo>
                <a:cubicBezTo>
                  <a:pt x="19330" y="3675"/>
                  <a:pt x="19366" y="3506"/>
                  <a:pt x="18908" y="3131"/>
                </a:cubicBezTo>
                <a:cubicBezTo>
                  <a:pt x="18707" y="2967"/>
                  <a:pt x="18358" y="2742"/>
                  <a:pt x="18133" y="2632"/>
                </a:cubicBezTo>
                <a:cubicBezTo>
                  <a:pt x="17661" y="2401"/>
                  <a:pt x="17575" y="2434"/>
                  <a:pt x="15980" y="3421"/>
                </a:cubicBezTo>
                <a:lnTo>
                  <a:pt x="15064" y="3988"/>
                </a:lnTo>
                <a:lnTo>
                  <a:pt x="14080" y="3663"/>
                </a:lnTo>
                <a:cubicBezTo>
                  <a:pt x="13538" y="3484"/>
                  <a:pt x="12616" y="3224"/>
                  <a:pt x="12031" y="3086"/>
                </a:cubicBezTo>
                <a:cubicBezTo>
                  <a:pt x="10754" y="2783"/>
                  <a:pt x="10546" y="2611"/>
                  <a:pt x="9756" y="1191"/>
                </a:cubicBezTo>
                <a:cubicBezTo>
                  <a:pt x="9431" y="607"/>
                  <a:pt x="9053" y="84"/>
                  <a:pt x="8914" y="31"/>
                </a:cubicBezTo>
                <a:cubicBezTo>
                  <a:pt x="8844" y="4"/>
                  <a:pt x="8698" y="-4"/>
                  <a:pt x="8520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5" name="قوانين الفكر الاساسية"/>
          <p:cNvSpPr/>
          <p:nvPr/>
        </p:nvSpPr>
        <p:spPr>
          <a:xfrm>
            <a:off x="12513867" y="663630"/>
            <a:ext cx="8995398" cy="1284156"/>
          </a:xfrm>
          <a:prstGeom prst="roundRect">
            <a:avLst>
              <a:gd name="adj" fmla="val 50000"/>
            </a:avLst>
          </a:prstGeom>
          <a:solidFill>
            <a:srgbClr val="8BD0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قوانين الفكر الاساسية </a:t>
            </a:r>
          </a:p>
        </p:txBody>
      </p:sp>
      <p:sp>
        <p:nvSpPr>
          <p:cNvPr id="196" name="مستطيل 1"/>
          <p:cNvSpPr txBox="1"/>
          <p:nvPr/>
        </p:nvSpPr>
        <p:spPr>
          <a:xfrm>
            <a:off x="7385613" y="3341786"/>
            <a:ext cx="10776642" cy="1739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r" defTabSz="1828800" rtl="0">
              <a:lnSpc>
                <a:spcPct val="150000"/>
              </a:lnSpc>
              <a:buSzPct val="123000"/>
              <a:buChar char="•"/>
              <a:defRPr sz="4500" b="1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ما المقصود بقانون الهوية ؟</a:t>
            </a:r>
          </a:p>
          <a:p>
            <a:pPr marL="571500" indent="-571500" algn="r" defTabSz="1828800" rtl="0">
              <a:lnSpc>
                <a:spcPct val="150000"/>
              </a:lnSpc>
              <a:buSzPct val="123000"/>
              <a:buChar char="•"/>
              <a:defRPr sz="4500" b="1">
                <a:solidFill>
                  <a:srgbClr val="B51A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لماذا قانون الهوية أصلا القوانين وصورة موجها لها ؟</a:t>
            </a:r>
          </a:p>
        </p:txBody>
      </p:sp>
      <p:pic>
        <p:nvPicPr>
          <p:cNvPr id="197" name="IMG_7519.png" descr="IMG_7519.png"/>
          <p:cNvPicPr>
            <a:picLocks noChangeAspect="1"/>
          </p:cNvPicPr>
          <p:nvPr/>
        </p:nvPicPr>
        <p:blipFill>
          <a:blip r:embed="rId3"/>
          <a:srcRect l="12392" t="45516" r="11808" b="47419"/>
          <a:stretch>
            <a:fillRect/>
          </a:stretch>
        </p:blipFill>
        <p:spPr>
          <a:xfrm>
            <a:off x="1208920" y="7216764"/>
            <a:ext cx="21169398" cy="2824604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مستطيل مستدير الزوايا"/>
          <p:cNvSpPr/>
          <p:nvPr/>
        </p:nvSpPr>
        <p:spPr>
          <a:xfrm>
            <a:off x="6977010" y="7889208"/>
            <a:ext cx="7758903" cy="739836"/>
          </a:xfrm>
          <a:prstGeom prst="roundRect">
            <a:avLst>
              <a:gd name="adj" fmla="val 19210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99" name="مستطيل مستدير الزوايا"/>
          <p:cNvSpPr/>
          <p:nvPr/>
        </p:nvSpPr>
        <p:spPr>
          <a:xfrm>
            <a:off x="1437002" y="8629043"/>
            <a:ext cx="6277091" cy="598541"/>
          </a:xfrm>
          <a:prstGeom prst="roundRect">
            <a:avLst>
              <a:gd name="adj" fmla="val 19210"/>
            </a:avLst>
          </a:prstGeom>
          <a:solidFill>
            <a:srgbClr val="59971C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00" name="مستطيل مستدير الزوايا"/>
          <p:cNvSpPr/>
          <p:nvPr/>
        </p:nvSpPr>
        <p:spPr>
          <a:xfrm>
            <a:off x="18485477" y="9358631"/>
            <a:ext cx="3476019" cy="586519"/>
          </a:xfrm>
          <a:prstGeom prst="roundRect">
            <a:avLst>
              <a:gd name="adj" fmla="val 14879"/>
            </a:avLst>
          </a:prstGeom>
          <a:solidFill>
            <a:srgbClr val="59971C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01" name="١٧٤"/>
          <p:cNvSpPr/>
          <p:nvPr/>
        </p:nvSpPr>
        <p:spPr>
          <a:xfrm>
            <a:off x="0" y="12265229"/>
            <a:ext cx="2417841" cy="1450771"/>
          </a:xfrm>
          <a:prstGeom prst="rect">
            <a:avLst/>
          </a:prstGeom>
          <a:solidFill>
            <a:srgbClr val="8585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١٧٤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 advAuto="0"/>
      <p:bldP spid="197" grpId="0" animBg="1" advAuto="0"/>
      <p:bldP spid="198" grpId="0" animBg="1" advAuto="0"/>
      <p:bldP spid="199" grpId="0" animBg="1" advAuto="0"/>
      <p:bldP spid="200" grpId="0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</Words>
  <Application>Microsoft Office PowerPoint</Application>
  <PresentationFormat>Custom</PresentationFormat>
  <Paragraphs>143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Calibri</vt:lpstr>
      <vt:lpstr>Farah Regular</vt:lpstr>
      <vt:lpstr>Geeza Pro Bold</vt:lpstr>
      <vt:lpstr>Geeza Pro Regular</vt:lpstr>
      <vt:lpstr>Georgia</vt:lpstr>
      <vt:lpstr>Helvetica</vt:lpstr>
      <vt:lpstr>Helvetica Neue</vt:lpstr>
      <vt:lpstr>Muna Bold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YUSRA</dc:creator>
  <cp:lastModifiedBy>Microsoft account</cp:lastModifiedBy>
  <cp:revision>3</cp:revision>
  <dcterms:modified xsi:type="dcterms:W3CDTF">2021-10-18T18:30:14Z</dcterms:modified>
</cp:coreProperties>
</file>