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88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7F0E2342340B-1.jpeg" descr="IMG_7F0E2342340B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281" y="1503533"/>
            <a:ext cx="16023438" cy="9939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6837.jpeg" descr="IMG_6837.jpeg"/>
          <p:cNvPicPr>
            <a:picLocks noChangeAspect="1"/>
          </p:cNvPicPr>
          <p:nvPr/>
        </p:nvPicPr>
        <p:blipFill>
          <a:blip r:embed="rId2"/>
          <a:srcRect l="6499" t="22948" r="10227" b="28839"/>
          <a:stretch>
            <a:fillRect/>
          </a:stretch>
        </p:blipFill>
        <p:spPr>
          <a:xfrm>
            <a:off x="1876177" y="3842924"/>
            <a:ext cx="20631648" cy="7963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99" extrusionOk="0">
                <a:moveTo>
                  <a:pt x="19988" y="0"/>
                </a:moveTo>
                <a:cubicBezTo>
                  <a:pt x="19806" y="-1"/>
                  <a:pt x="19625" y="210"/>
                  <a:pt x="19511" y="629"/>
                </a:cubicBezTo>
                <a:cubicBezTo>
                  <a:pt x="19468" y="787"/>
                  <a:pt x="19313" y="965"/>
                  <a:pt x="19167" y="1026"/>
                </a:cubicBezTo>
                <a:cubicBezTo>
                  <a:pt x="18669" y="1233"/>
                  <a:pt x="18394" y="2027"/>
                  <a:pt x="18395" y="3259"/>
                </a:cubicBezTo>
                <a:cubicBezTo>
                  <a:pt x="18396" y="3942"/>
                  <a:pt x="18539" y="4820"/>
                  <a:pt x="18687" y="5034"/>
                </a:cubicBezTo>
                <a:cubicBezTo>
                  <a:pt x="18736" y="5106"/>
                  <a:pt x="18835" y="5498"/>
                  <a:pt x="18904" y="5906"/>
                </a:cubicBezTo>
                <a:cubicBezTo>
                  <a:pt x="19002" y="6484"/>
                  <a:pt x="19077" y="6686"/>
                  <a:pt x="19244" y="6812"/>
                </a:cubicBezTo>
                <a:cubicBezTo>
                  <a:pt x="19362" y="6900"/>
                  <a:pt x="19460" y="6979"/>
                  <a:pt x="19460" y="6987"/>
                </a:cubicBezTo>
                <a:cubicBezTo>
                  <a:pt x="19460" y="6995"/>
                  <a:pt x="19561" y="6925"/>
                  <a:pt x="19685" y="6831"/>
                </a:cubicBezTo>
                <a:cubicBezTo>
                  <a:pt x="19842" y="6712"/>
                  <a:pt x="20003" y="6715"/>
                  <a:pt x="20213" y="6844"/>
                </a:cubicBezTo>
                <a:cubicBezTo>
                  <a:pt x="20475" y="7004"/>
                  <a:pt x="20554" y="6982"/>
                  <a:pt x="20812" y="6686"/>
                </a:cubicBezTo>
                <a:cubicBezTo>
                  <a:pt x="21106" y="6348"/>
                  <a:pt x="21299" y="5637"/>
                  <a:pt x="21299" y="4894"/>
                </a:cubicBezTo>
                <a:cubicBezTo>
                  <a:pt x="21299" y="4744"/>
                  <a:pt x="21358" y="4429"/>
                  <a:pt x="21429" y="4195"/>
                </a:cubicBezTo>
                <a:cubicBezTo>
                  <a:pt x="21572" y="3721"/>
                  <a:pt x="21600" y="2727"/>
                  <a:pt x="21488" y="2087"/>
                </a:cubicBezTo>
                <a:cubicBezTo>
                  <a:pt x="21394" y="1554"/>
                  <a:pt x="21104" y="1129"/>
                  <a:pt x="20834" y="1129"/>
                </a:cubicBezTo>
                <a:cubicBezTo>
                  <a:pt x="20665" y="1129"/>
                  <a:pt x="20581" y="1012"/>
                  <a:pt x="20472" y="632"/>
                </a:cubicBezTo>
                <a:cubicBezTo>
                  <a:pt x="20353" y="211"/>
                  <a:pt x="20170" y="0"/>
                  <a:pt x="19988" y="0"/>
                </a:cubicBezTo>
                <a:close/>
                <a:moveTo>
                  <a:pt x="1375" y="1674"/>
                </a:moveTo>
                <a:cubicBezTo>
                  <a:pt x="1193" y="1655"/>
                  <a:pt x="1015" y="1865"/>
                  <a:pt x="888" y="2311"/>
                </a:cubicBezTo>
                <a:cubicBezTo>
                  <a:pt x="793" y="2644"/>
                  <a:pt x="690" y="2806"/>
                  <a:pt x="575" y="2806"/>
                </a:cubicBezTo>
                <a:cubicBezTo>
                  <a:pt x="350" y="2806"/>
                  <a:pt x="134" y="3009"/>
                  <a:pt x="0" y="3323"/>
                </a:cubicBezTo>
                <a:lnTo>
                  <a:pt x="0" y="6337"/>
                </a:lnTo>
                <a:cubicBezTo>
                  <a:pt x="44" y="6593"/>
                  <a:pt x="87" y="6881"/>
                  <a:pt x="114" y="7117"/>
                </a:cubicBezTo>
                <a:cubicBezTo>
                  <a:pt x="193" y="7819"/>
                  <a:pt x="413" y="8387"/>
                  <a:pt x="674" y="8557"/>
                </a:cubicBezTo>
                <a:cubicBezTo>
                  <a:pt x="881" y="8691"/>
                  <a:pt x="919" y="8688"/>
                  <a:pt x="1177" y="8502"/>
                </a:cubicBezTo>
                <a:cubicBezTo>
                  <a:pt x="1354" y="8374"/>
                  <a:pt x="1485" y="8377"/>
                  <a:pt x="1645" y="8515"/>
                </a:cubicBezTo>
                <a:cubicBezTo>
                  <a:pt x="1985" y="8807"/>
                  <a:pt x="2263" y="8500"/>
                  <a:pt x="2449" y="7626"/>
                </a:cubicBezTo>
                <a:cubicBezTo>
                  <a:pt x="2532" y="7236"/>
                  <a:pt x="2682" y="6669"/>
                  <a:pt x="2782" y="6366"/>
                </a:cubicBezTo>
                <a:cubicBezTo>
                  <a:pt x="3030" y="5619"/>
                  <a:pt x="3042" y="4356"/>
                  <a:pt x="2808" y="3557"/>
                </a:cubicBezTo>
                <a:cubicBezTo>
                  <a:pt x="2659" y="3052"/>
                  <a:pt x="2182" y="2531"/>
                  <a:pt x="2055" y="2735"/>
                </a:cubicBezTo>
                <a:cubicBezTo>
                  <a:pt x="2029" y="2777"/>
                  <a:pt x="1954" y="2631"/>
                  <a:pt x="1888" y="2414"/>
                </a:cubicBezTo>
                <a:cubicBezTo>
                  <a:pt x="1745" y="1940"/>
                  <a:pt x="1558" y="1693"/>
                  <a:pt x="1375" y="1674"/>
                </a:cubicBezTo>
                <a:close/>
                <a:moveTo>
                  <a:pt x="16773" y="6848"/>
                </a:moveTo>
                <a:cubicBezTo>
                  <a:pt x="16657" y="6864"/>
                  <a:pt x="16558" y="6940"/>
                  <a:pt x="16487" y="7080"/>
                </a:cubicBezTo>
                <a:cubicBezTo>
                  <a:pt x="16418" y="7215"/>
                  <a:pt x="16226" y="7329"/>
                  <a:pt x="16062" y="7331"/>
                </a:cubicBezTo>
                <a:cubicBezTo>
                  <a:pt x="15876" y="7335"/>
                  <a:pt x="15733" y="7434"/>
                  <a:pt x="15683" y="7591"/>
                </a:cubicBezTo>
                <a:cubicBezTo>
                  <a:pt x="15565" y="7959"/>
                  <a:pt x="15644" y="9137"/>
                  <a:pt x="15819" y="9620"/>
                </a:cubicBezTo>
                <a:cubicBezTo>
                  <a:pt x="15963" y="10019"/>
                  <a:pt x="15963" y="10032"/>
                  <a:pt x="15850" y="10648"/>
                </a:cubicBezTo>
                <a:cubicBezTo>
                  <a:pt x="15751" y="11189"/>
                  <a:pt x="15725" y="11237"/>
                  <a:pt x="15660" y="11003"/>
                </a:cubicBezTo>
                <a:cubicBezTo>
                  <a:pt x="15541" y="10580"/>
                  <a:pt x="15237" y="10657"/>
                  <a:pt x="15192" y="11121"/>
                </a:cubicBezTo>
                <a:cubicBezTo>
                  <a:pt x="15127" y="11792"/>
                  <a:pt x="15192" y="12097"/>
                  <a:pt x="15539" y="12770"/>
                </a:cubicBezTo>
                <a:lnTo>
                  <a:pt x="15877" y="13423"/>
                </a:lnTo>
                <a:lnTo>
                  <a:pt x="15877" y="14481"/>
                </a:lnTo>
                <a:cubicBezTo>
                  <a:pt x="15877" y="15063"/>
                  <a:pt x="15903" y="15581"/>
                  <a:pt x="15936" y="15633"/>
                </a:cubicBezTo>
                <a:cubicBezTo>
                  <a:pt x="15969" y="15687"/>
                  <a:pt x="15973" y="15964"/>
                  <a:pt x="15944" y="16273"/>
                </a:cubicBezTo>
                <a:cubicBezTo>
                  <a:pt x="15916" y="16572"/>
                  <a:pt x="15856" y="17239"/>
                  <a:pt x="15812" y="17755"/>
                </a:cubicBezTo>
                <a:lnTo>
                  <a:pt x="15732" y="18693"/>
                </a:lnTo>
                <a:lnTo>
                  <a:pt x="15996" y="19390"/>
                </a:lnTo>
                <a:cubicBezTo>
                  <a:pt x="16257" y="20085"/>
                  <a:pt x="16262" y="20090"/>
                  <a:pt x="16730" y="20084"/>
                </a:cubicBezTo>
                <a:cubicBezTo>
                  <a:pt x="17241" y="20079"/>
                  <a:pt x="17409" y="19882"/>
                  <a:pt x="17446" y="19250"/>
                </a:cubicBezTo>
                <a:cubicBezTo>
                  <a:pt x="17459" y="19037"/>
                  <a:pt x="17533" y="18728"/>
                  <a:pt x="17609" y="18567"/>
                </a:cubicBezTo>
                <a:cubicBezTo>
                  <a:pt x="17686" y="18405"/>
                  <a:pt x="17748" y="18220"/>
                  <a:pt x="17748" y="18154"/>
                </a:cubicBezTo>
                <a:cubicBezTo>
                  <a:pt x="17748" y="18089"/>
                  <a:pt x="17705" y="18128"/>
                  <a:pt x="17653" y="18241"/>
                </a:cubicBezTo>
                <a:cubicBezTo>
                  <a:pt x="17489" y="18594"/>
                  <a:pt x="17458" y="17966"/>
                  <a:pt x="17579" y="16784"/>
                </a:cubicBezTo>
                <a:cubicBezTo>
                  <a:pt x="17672" y="15879"/>
                  <a:pt x="17677" y="15555"/>
                  <a:pt x="17614" y="14673"/>
                </a:cubicBezTo>
                <a:cubicBezTo>
                  <a:pt x="17572" y="14099"/>
                  <a:pt x="17523" y="13515"/>
                  <a:pt x="17504" y="13377"/>
                </a:cubicBezTo>
                <a:cubicBezTo>
                  <a:pt x="17485" y="13239"/>
                  <a:pt x="17465" y="13050"/>
                  <a:pt x="17460" y="12958"/>
                </a:cubicBezTo>
                <a:cubicBezTo>
                  <a:pt x="17446" y="12722"/>
                  <a:pt x="17756" y="11868"/>
                  <a:pt x="17856" y="11868"/>
                </a:cubicBezTo>
                <a:cubicBezTo>
                  <a:pt x="18040" y="11868"/>
                  <a:pt x="18394" y="11292"/>
                  <a:pt x="18394" y="10993"/>
                </a:cubicBezTo>
                <a:cubicBezTo>
                  <a:pt x="18394" y="10535"/>
                  <a:pt x="18218" y="9519"/>
                  <a:pt x="18138" y="9519"/>
                </a:cubicBezTo>
                <a:cubicBezTo>
                  <a:pt x="18100" y="9519"/>
                  <a:pt x="18000" y="9107"/>
                  <a:pt x="17915" y="8605"/>
                </a:cubicBezTo>
                <a:cubicBezTo>
                  <a:pt x="17783" y="7829"/>
                  <a:pt x="17711" y="7627"/>
                  <a:pt x="17434" y="7263"/>
                </a:cubicBezTo>
                <a:cubicBezTo>
                  <a:pt x="17251" y="7023"/>
                  <a:pt x="17062" y="6885"/>
                  <a:pt x="16894" y="6852"/>
                </a:cubicBezTo>
                <a:cubicBezTo>
                  <a:pt x="16852" y="6844"/>
                  <a:pt x="16812" y="6843"/>
                  <a:pt x="16773" y="6848"/>
                </a:cubicBezTo>
                <a:close/>
                <a:moveTo>
                  <a:pt x="4604" y="7350"/>
                </a:moveTo>
                <a:cubicBezTo>
                  <a:pt x="4553" y="7351"/>
                  <a:pt x="4492" y="7365"/>
                  <a:pt x="4415" y="7385"/>
                </a:cubicBezTo>
                <a:cubicBezTo>
                  <a:pt x="3941" y="7513"/>
                  <a:pt x="3569" y="8047"/>
                  <a:pt x="3454" y="8766"/>
                </a:cubicBezTo>
                <a:cubicBezTo>
                  <a:pt x="3402" y="9088"/>
                  <a:pt x="3333" y="9352"/>
                  <a:pt x="3301" y="9352"/>
                </a:cubicBezTo>
                <a:cubicBezTo>
                  <a:pt x="3183" y="9352"/>
                  <a:pt x="2901" y="10244"/>
                  <a:pt x="2901" y="10620"/>
                </a:cubicBezTo>
                <a:cubicBezTo>
                  <a:pt x="2901" y="11061"/>
                  <a:pt x="2969" y="11207"/>
                  <a:pt x="3249" y="11356"/>
                </a:cubicBezTo>
                <a:cubicBezTo>
                  <a:pt x="3409" y="11441"/>
                  <a:pt x="3467" y="11597"/>
                  <a:pt x="3548" y="12161"/>
                </a:cubicBezTo>
                <a:cubicBezTo>
                  <a:pt x="3602" y="12546"/>
                  <a:pt x="3727" y="13078"/>
                  <a:pt x="3825" y="13344"/>
                </a:cubicBezTo>
                <a:cubicBezTo>
                  <a:pt x="3977" y="13754"/>
                  <a:pt x="3990" y="13860"/>
                  <a:pt x="3911" y="14030"/>
                </a:cubicBezTo>
                <a:cubicBezTo>
                  <a:pt x="3860" y="14140"/>
                  <a:pt x="3803" y="14511"/>
                  <a:pt x="3784" y="14854"/>
                </a:cubicBezTo>
                <a:cubicBezTo>
                  <a:pt x="3766" y="15196"/>
                  <a:pt x="3730" y="15682"/>
                  <a:pt x="3706" y="15936"/>
                </a:cubicBezTo>
                <a:cubicBezTo>
                  <a:pt x="3677" y="16231"/>
                  <a:pt x="3698" y="16601"/>
                  <a:pt x="3765" y="16967"/>
                </a:cubicBezTo>
                <a:cubicBezTo>
                  <a:pt x="3823" y="17281"/>
                  <a:pt x="3870" y="17947"/>
                  <a:pt x="3870" y="18446"/>
                </a:cubicBezTo>
                <a:cubicBezTo>
                  <a:pt x="3870" y="19488"/>
                  <a:pt x="3952" y="19868"/>
                  <a:pt x="4225" y="20079"/>
                </a:cubicBezTo>
                <a:cubicBezTo>
                  <a:pt x="4705" y="20451"/>
                  <a:pt x="5234" y="20157"/>
                  <a:pt x="5278" y="19497"/>
                </a:cubicBezTo>
                <a:cubicBezTo>
                  <a:pt x="5290" y="19314"/>
                  <a:pt x="5339" y="19089"/>
                  <a:pt x="5385" y="18993"/>
                </a:cubicBezTo>
                <a:cubicBezTo>
                  <a:pt x="5504" y="18750"/>
                  <a:pt x="5518" y="18248"/>
                  <a:pt x="5422" y="17656"/>
                </a:cubicBezTo>
                <a:cubicBezTo>
                  <a:pt x="5340" y="17147"/>
                  <a:pt x="5313" y="16296"/>
                  <a:pt x="5346" y="15222"/>
                </a:cubicBezTo>
                <a:cubicBezTo>
                  <a:pt x="5356" y="14899"/>
                  <a:pt x="5346" y="14480"/>
                  <a:pt x="5323" y="14290"/>
                </a:cubicBezTo>
                <a:cubicBezTo>
                  <a:pt x="5292" y="14036"/>
                  <a:pt x="5350" y="13726"/>
                  <a:pt x="5543" y="13120"/>
                </a:cubicBezTo>
                <a:cubicBezTo>
                  <a:pt x="5688" y="12665"/>
                  <a:pt x="5806" y="12131"/>
                  <a:pt x="5806" y="11933"/>
                </a:cubicBezTo>
                <a:cubicBezTo>
                  <a:pt x="5806" y="11503"/>
                  <a:pt x="5650" y="11125"/>
                  <a:pt x="5525" y="11250"/>
                </a:cubicBezTo>
                <a:cubicBezTo>
                  <a:pt x="5250" y="11523"/>
                  <a:pt x="5275" y="10356"/>
                  <a:pt x="5555" y="9839"/>
                </a:cubicBezTo>
                <a:cubicBezTo>
                  <a:pt x="5877" y="9242"/>
                  <a:pt x="5754" y="8342"/>
                  <a:pt x="5351" y="8342"/>
                </a:cubicBezTo>
                <a:cubicBezTo>
                  <a:pt x="5273" y="8342"/>
                  <a:pt x="5106" y="8108"/>
                  <a:pt x="4980" y="7820"/>
                </a:cubicBezTo>
                <a:cubicBezTo>
                  <a:pt x="4822" y="7460"/>
                  <a:pt x="4757" y="7348"/>
                  <a:pt x="4604" y="7350"/>
                </a:cubicBezTo>
                <a:close/>
                <a:moveTo>
                  <a:pt x="19492" y="8342"/>
                </a:moveTo>
                <a:cubicBezTo>
                  <a:pt x="19321" y="8342"/>
                  <a:pt x="19104" y="8922"/>
                  <a:pt x="19104" y="9379"/>
                </a:cubicBezTo>
                <a:cubicBezTo>
                  <a:pt x="19104" y="9579"/>
                  <a:pt x="19153" y="9880"/>
                  <a:pt x="19211" y="10048"/>
                </a:cubicBezTo>
                <a:cubicBezTo>
                  <a:pt x="19436" y="10693"/>
                  <a:pt x="19879" y="10278"/>
                  <a:pt x="19879" y="9423"/>
                </a:cubicBezTo>
                <a:cubicBezTo>
                  <a:pt x="19879" y="8930"/>
                  <a:pt x="19669" y="8342"/>
                  <a:pt x="19492" y="8342"/>
                </a:cubicBezTo>
                <a:close/>
                <a:moveTo>
                  <a:pt x="1859" y="10032"/>
                </a:moveTo>
                <a:cubicBezTo>
                  <a:pt x="1588" y="10005"/>
                  <a:pt x="1367" y="10835"/>
                  <a:pt x="1547" y="11712"/>
                </a:cubicBezTo>
                <a:cubicBezTo>
                  <a:pt x="1592" y="11930"/>
                  <a:pt x="1682" y="12033"/>
                  <a:pt x="1822" y="12031"/>
                </a:cubicBezTo>
                <a:cubicBezTo>
                  <a:pt x="2098" y="12028"/>
                  <a:pt x="2181" y="11868"/>
                  <a:pt x="2228" y="11247"/>
                </a:cubicBezTo>
                <a:cubicBezTo>
                  <a:pt x="2259" y="10850"/>
                  <a:pt x="2236" y="10644"/>
                  <a:pt x="2133" y="10375"/>
                </a:cubicBezTo>
                <a:cubicBezTo>
                  <a:pt x="2045" y="10146"/>
                  <a:pt x="1949" y="10041"/>
                  <a:pt x="1859" y="10032"/>
                </a:cubicBezTo>
                <a:close/>
                <a:moveTo>
                  <a:pt x="18964" y="11055"/>
                </a:moveTo>
                <a:cubicBezTo>
                  <a:pt x="18930" y="11047"/>
                  <a:pt x="18898" y="11075"/>
                  <a:pt x="18861" y="11135"/>
                </a:cubicBezTo>
                <a:cubicBezTo>
                  <a:pt x="18711" y="11381"/>
                  <a:pt x="18697" y="11622"/>
                  <a:pt x="18815" y="11930"/>
                </a:cubicBezTo>
                <a:cubicBezTo>
                  <a:pt x="18894" y="12136"/>
                  <a:pt x="18950" y="12161"/>
                  <a:pt x="19044" y="12029"/>
                </a:cubicBezTo>
                <a:cubicBezTo>
                  <a:pt x="19195" y="11819"/>
                  <a:pt x="19205" y="11481"/>
                  <a:pt x="19067" y="11184"/>
                </a:cubicBezTo>
                <a:cubicBezTo>
                  <a:pt x="19031" y="11106"/>
                  <a:pt x="18997" y="11063"/>
                  <a:pt x="18964" y="11055"/>
                </a:cubicBezTo>
                <a:close/>
                <a:moveTo>
                  <a:pt x="2431" y="12791"/>
                </a:moveTo>
                <a:cubicBezTo>
                  <a:pt x="2364" y="12764"/>
                  <a:pt x="2286" y="12859"/>
                  <a:pt x="2231" y="13093"/>
                </a:cubicBezTo>
                <a:cubicBezTo>
                  <a:pt x="2174" y="13334"/>
                  <a:pt x="2183" y="13445"/>
                  <a:pt x="2278" y="13629"/>
                </a:cubicBezTo>
                <a:cubicBezTo>
                  <a:pt x="2448" y="13957"/>
                  <a:pt x="2589" y="13759"/>
                  <a:pt x="2566" y="13229"/>
                </a:cubicBezTo>
                <a:cubicBezTo>
                  <a:pt x="2554" y="12968"/>
                  <a:pt x="2498" y="12819"/>
                  <a:pt x="2431" y="12791"/>
                </a:cubicBezTo>
                <a:close/>
                <a:moveTo>
                  <a:pt x="8429" y="16005"/>
                </a:moveTo>
                <a:cubicBezTo>
                  <a:pt x="7613" y="16035"/>
                  <a:pt x="7584" y="16194"/>
                  <a:pt x="7575" y="16784"/>
                </a:cubicBezTo>
                <a:cubicBezTo>
                  <a:pt x="7570" y="17142"/>
                  <a:pt x="7315" y="20546"/>
                  <a:pt x="7250" y="21137"/>
                </a:cubicBezTo>
                <a:cubicBezTo>
                  <a:pt x="7219" y="21413"/>
                  <a:pt x="7357" y="21432"/>
                  <a:pt x="9522" y="21432"/>
                </a:cubicBezTo>
                <a:lnTo>
                  <a:pt x="11826" y="21432"/>
                </a:lnTo>
                <a:lnTo>
                  <a:pt x="11796" y="19754"/>
                </a:lnTo>
                <a:cubicBezTo>
                  <a:pt x="11775" y="18614"/>
                  <a:pt x="11788" y="18024"/>
                  <a:pt x="11838" y="17916"/>
                </a:cubicBezTo>
                <a:cubicBezTo>
                  <a:pt x="11878" y="17829"/>
                  <a:pt x="12288" y="17745"/>
                  <a:pt x="12748" y="17730"/>
                </a:cubicBezTo>
                <a:lnTo>
                  <a:pt x="13585" y="17702"/>
                </a:lnTo>
                <a:lnTo>
                  <a:pt x="13605" y="18517"/>
                </a:lnTo>
                <a:cubicBezTo>
                  <a:pt x="13615" y="18965"/>
                  <a:pt x="13632" y="19710"/>
                  <a:pt x="13641" y="20172"/>
                </a:cubicBezTo>
                <a:cubicBezTo>
                  <a:pt x="13651" y="20633"/>
                  <a:pt x="13682" y="21145"/>
                  <a:pt x="13710" y="21306"/>
                </a:cubicBezTo>
                <a:cubicBezTo>
                  <a:pt x="13752" y="21552"/>
                  <a:pt x="13848" y="21599"/>
                  <a:pt x="14305" y="21599"/>
                </a:cubicBezTo>
                <a:lnTo>
                  <a:pt x="14851" y="21599"/>
                </a:lnTo>
                <a:lnTo>
                  <a:pt x="14812" y="20633"/>
                </a:lnTo>
                <a:cubicBezTo>
                  <a:pt x="14772" y="19646"/>
                  <a:pt x="14745" y="19108"/>
                  <a:pt x="14680" y="18075"/>
                </a:cubicBezTo>
                <a:cubicBezTo>
                  <a:pt x="14660" y="17752"/>
                  <a:pt x="14634" y="17281"/>
                  <a:pt x="14622" y="17027"/>
                </a:cubicBezTo>
                <a:cubicBezTo>
                  <a:pt x="14611" y="16773"/>
                  <a:pt x="14598" y="16496"/>
                  <a:pt x="14594" y="16409"/>
                </a:cubicBezTo>
                <a:cubicBezTo>
                  <a:pt x="14584" y="16231"/>
                  <a:pt x="12238" y="16043"/>
                  <a:pt x="9537" y="16005"/>
                </a:cubicBezTo>
                <a:cubicBezTo>
                  <a:pt x="9061" y="15998"/>
                  <a:pt x="8702" y="15994"/>
                  <a:pt x="8429" y="16005"/>
                </a:cubicBezTo>
                <a:close/>
                <a:moveTo>
                  <a:pt x="9726" y="17656"/>
                </a:moveTo>
                <a:cubicBezTo>
                  <a:pt x="10498" y="17671"/>
                  <a:pt x="10614" y="17699"/>
                  <a:pt x="10629" y="17881"/>
                </a:cubicBezTo>
                <a:cubicBezTo>
                  <a:pt x="10638" y="17996"/>
                  <a:pt x="10630" y="18189"/>
                  <a:pt x="10611" y="18309"/>
                </a:cubicBezTo>
                <a:cubicBezTo>
                  <a:pt x="10592" y="18430"/>
                  <a:pt x="10574" y="18848"/>
                  <a:pt x="10570" y="19239"/>
                </a:cubicBezTo>
                <a:lnTo>
                  <a:pt x="10563" y="19953"/>
                </a:lnTo>
                <a:lnTo>
                  <a:pt x="9603" y="19989"/>
                </a:lnTo>
                <a:cubicBezTo>
                  <a:pt x="9075" y="20008"/>
                  <a:pt x="8639" y="19978"/>
                  <a:pt x="8636" y="19923"/>
                </a:cubicBezTo>
                <a:cubicBezTo>
                  <a:pt x="8633" y="19868"/>
                  <a:pt x="8636" y="19765"/>
                  <a:pt x="8642" y="19694"/>
                </a:cubicBezTo>
                <a:cubicBezTo>
                  <a:pt x="8653" y="19574"/>
                  <a:pt x="8682" y="18924"/>
                  <a:pt x="8706" y="18244"/>
                </a:cubicBezTo>
                <a:cubicBezTo>
                  <a:pt x="8727" y="17673"/>
                  <a:pt x="8790" y="17638"/>
                  <a:pt x="9726" y="176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1" name="علق على الصورة ؟! علق على الصورة ؟!  " descr="علق على الصورة ؟! علق على الصورة ؟!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62665" y="3060226"/>
            <a:ext cx="7658671" cy="102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6838.jpeg" descr="IMG_6838.jpeg"/>
          <p:cNvPicPr>
            <a:picLocks noChangeAspect="1"/>
          </p:cNvPicPr>
          <p:nvPr/>
        </p:nvPicPr>
        <p:blipFill>
          <a:blip r:embed="rId2"/>
          <a:srcRect l="1652" t="11883" r="11743" b="9014"/>
          <a:stretch>
            <a:fillRect/>
          </a:stretch>
        </p:blipFill>
        <p:spPr>
          <a:xfrm>
            <a:off x="6486219" y="1375875"/>
            <a:ext cx="11411562" cy="7477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78" extrusionOk="0">
                <a:moveTo>
                  <a:pt x="12930" y="0"/>
                </a:moveTo>
                <a:cubicBezTo>
                  <a:pt x="12747" y="4"/>
                  <a:pt x="12605" y="43"/>
                  <a:pt x="12471" y="121"/>
                </a:cubicBezTo>
                <a:cubicBezTo>
                  <a:pt x="12178" y="291"/>
                  <a:pt x="11880" y="768"/>
                  <a:pt x="11831" y="1146"/>
                </a:cubicBezTo>
                <a:cubicBezTo>
                  <a:pt x="11805" y="1339"/>
                  <a:pt x="11724" y="1478"/>
                  <a:pt x="11527" y="1662"/>
                </a:cubicBezTo>
                <a:cubicBezTo>
                  <a:pt x="11224" y="1946"/>
                  <a:pt x="11124" y="2206"/>
                  <a:pt x="11124" y="2709"/>
                </a:cubicBezTo>
                <a:lnTo>
                  <a:pt x="11124" y="3053"/>
                </a:lnTo>
                <a:lnTo>
                  <a:pt x="13467" y="3053"/>
                </a:lnTo>
                <a:cubicBezTo>
                  <a:pt x="14756" y="3053"/>
                  <a:pt x="15822" y="3073"/>
                  <a:pt x="15838" y="3097"/>
                </a:cubicBezTo>
                <a:cubicBezTo>
                  <a:pt x="15854" y="3121"/>
                  <a:pt x="15855" y="3260"/>
                  <a:pt x="15840" y="3409"/>
                </a:cubicBezTo>
                <a:cubicBezTo>
                  <a:pt x="15807" y="3751"/>
                  <a:pt x="15704" y="3817"/>
                  <a:pt x="15065" y="3889"/>
                </a:cubicBezTo>
                <a:lnTo>
                  <a:pt x="14560" y="3945"/>
                </a:lnTo>
                <a:lnTo>
                  <a:pt x="14591" y="4176"/>
                </a:lnTo>
                <a:cubicBezTo>
                  <a:pt x="14608" y="4304"/>
                  <a:pt x="14649" y="4900"/>
                  <a:pt x="14683" y="5501"/>
                </a:cubicBezTo>
                <a:cubicBezTo>
                  <a:pt x="14716" y="6102"/>
                  <a:pt x="14759" y="6722"/>
                  <a:pt x="14777" y="6877"/>
                </a:cubicBezTo>
                <a:lnTo>
                  <a:pt x="14809" y="7159"/>
                </a:lnTo>
                <a:lnTo>
                  <a:pt x="15140" y="7106"/>
                </a:lnTo>
                <a:cubicBezTo>
                  <a:pt x="15332" y="7075"/>
                  <a:pt x="15483" y="7088"/>
                  <a:pt x="15503" y="7138"/>
                </a:cubicBezTo>
                <a:cubicBezTo>
                  <a:pt x="15565" y="7288"/>
                  <a:pt x="15445" y="8151"/>
                  <a:pt x="15348" y="8259"/>
                </a:cubicBezTo>
                <a:cubicBezTo>
                  <a:pt x="15297" y="8316"/>
                  <a:pt x="15007" y="8472"/>
                  <a:pt x="14703" y="8603"/>
                </a:cubicBezTo>
                <a:cubicBezTo>
                  <a:pt x="14044" y="8888"/>
                  <a:pt x="14057" y="8897"/>
                  <a:pt x="13878" y="7905"/>
                </a:cubicBezTo>
                <a:cubicBezTo>
                  <a:pt x="13808" y="7521"/>
                  <a:pt x="13732" y="7154"/>
                  <a:pt x="13709" y="7090"/>
                </a:cubicBezTo>
                <a:cubicBezTo>
                  <a:pt x="13681" y="7011"/>
                  <a:pt x="13547" y="7254"/>
                  <a:pt x="13303" y="7832"/>
                </a:cubicBezTo>
                <a:cubicBezTo>
                  <a:pt x="13102" y="8305"/>
                  <a:pt x="12659" y="9332"/>
                  <a:pt x="12318" y="10115"/>
                </a:cubicBezTo>
                <a:lnTo>
                  <a:pt x="11699" y="11538"/>
                </a:lnTo>
                <a:lnTo>
                  <a:pt x="11943" y="11712"/>
                </a:lnTo>
                <a:cubicBezTo>
                  <a:pt x="12076" y="11808"/>
                  <a:pt x="12805" y="12315"/>
                  <a:pt x="13563" y="12839"/>
                </a:cubicBezTo>
                <a:lnTo>
                  <a:pt x="14939" y="13793"/>
                </a:lnTo>
                <a:lnTo>
                  <a:pt x="14930" y="14200"/>
                </a:lnTo>
                <a:cubicBezTo>
                  <a:pt x="14925" y="14423"/>
                  <a:pt x="14907" y="14662"/>
                  <a:pt x="14889" y="14731"/>
                </a:cubicBezTo>
                <a:cubicBezTo>
                  <a:pt x="14886" y="14745"/>
                  <a:pt x="14876" y="14758"/>
                  <a:pt x="14857" y="14769"/>
                </a:cubicBezTo>
                <a:cubicBezTo>
                  <a:pt x="14868" y="14776"/>
                  <a:pt x="14881" y="14782"/>
                  <a:pt x="14882" y="14790"/>
                </a:cubicBezTo>
                <a:cubicBezTo>
                  <a:pt x="14897" y="14850"/>
                  <a:pt x="14890" y="15096"/>
                  <a:pt x="14867" y="15336"/>
                </a:cubicBezTo>
                <a:lnTo>
                  <a:pt x="14825" y="15775"/>
                </a:lnTo>
                <a:lnTo>
                  <a:pt x="14509" y="15795"/>
                </a:lnTo>
                <a:cubicBezTo>
                  <a:pt x="13979" y="15831"/>
                  <a:pt x="13069" y="16001"/>
                  <a:pt x="12909" y="16093"/>
                </a:cubicBezTo>
                <a:cubicBezTo>
                  <a:pt x="12789" y="16163"/>
                  <a:pt x="12776" y="16195"/>
                  <a:pt x="12845" y="16252"/>
                </a:cubicBezTo>
                <a:cubicBezTo>
                  <a:pt x="13216" y="16563"/>
                  <a:pt x="15949" y="16710"/>
                  <a:pt x="17211" y="16487"/>
                </a:cubicBezTo>
                <a:cubicBezTo>
                  <a:pt x="18018" y="16345"/>
                  <a:pt x="18200" y="16284"/>
                  <a:pt x="18155" y="16172"/>
                </a:cubicBezTo>
                <a:cubicBezTo>
                  <a:pt x="18122" y="16092"/>
                  <a:pt x="17605" y="15936"/>
                  <a:pt x="17063" y="15844"/>
                </a:cubicBezTo>
                <a:lnTo>
                  <a:pt x="16662" y="15775"/>
                </a:lnTo>
                <a:lnTo>
                  <a:pt x="16681" y="15294"/>
                </a:lnTo>
                <a:cubicBezTo>
                  <a:pt x="16692" y="15029"/>
                  <a:pt x="16714" y="14782"/>
                  <a:pt x="16728" y="14746"/>
                </a:cubicBezTo>
                <a:cubicBezTo>
                  <a:pt x="16729" y="14745"/>
                  <a:pt x="16784" y="14746"/>
                  <a:pt x="16786" y="14745"/>
                </a:cubicBezTo>
                <a:cubicBezTo>
                  <a:pt x="16781" y="14739"/>
                  <a:pt x="16770" y="14734"/>
                  <a:pt x="16768" y="14727"/>
                </a:cubicBezTo>
                <a:cubicBezTo>
                  <a:pt x="16750" y="14656"/>
                  <a:pt x="16797" y="13780"/>
                  <a:pt x="16871" y="12781"/>
                </a:cubicBezTo>
                <a:lnTo>
                  <a:pt x="17006" y="10966"/>
                </a:lnTo>
                <a:lnTo>
                  <a:pt x="17791" y="10616"/>
                </a:lnTo>
                <a:cubicBezTo>
                  <a:pt x="18223" y="10424"/>
                  <a:pt x="18591" y="10243"/>
                  <a:pt x="18609" y="10215"/>
                </a:cubicBezTo>
                <a:cubicBezTo>
                  <a:pt x="18643" y="10163"/>
                  <a:pt x="18103" y="7276"/>
                  <a:pt x="18043" y="7184"/>
                </a:cubicBezTo>
                <a:cubicBezTo>
                  <a:pt x="18024" y="7155"/>
                  <a:pt x="17867" y="7199"/>
                  <a:pt x="17693" y="7282"/>
                </a:cubicBezTo>
                <a:cubicBezTo>
                  <a:pt x="17520" y="7366"/>
                  <a:pt x="17352" y="7411"/>
                  <a:pt x="17321" y="7382"/>
                </a:cubicBezTo>
                <a:cubicBezTo>
                  <a:pt x="17232" y="7298"/>
                  <a:pt x="17253" y="7091"/>
                  <a:pt x="17371" y="6911"/>
                </a:cubicBezTo>
                <a:cubicBezTo>
                  <a:pt x="17458" y="6780"/>
                  <a:pt x="17612" y="6732"/>
                  <a:pt x="18132" y="6674"/>
                </a:cubicBezTo>
                <a:cubicBezTo>
                  <a:pt x="18491" y="6634"/>
                  <a:pt x="18811" y="6599"/>
                  <a:pt x="18842" y="6597"/>
                </a:cubicBezTo>
                <a:cubicBezTo>
                  <a:pt x="18874" y="6596"/>
                  <a:pt x="18938" y="7038"/>
                  <a:pt x="18985" y="7582"/>
                </a:cubicBezTo>
                <a:lnTo>
                  <a:pt x="19071" y="8572"/>
                </a:lnTo>
                <a:lnTo>
                  <a:pt x="20321" y="6605"/>
                </a:lnTo>
                <a:lnTo>
                  <a:pt x="21570" y="4639"/>
                </a:lnTo>
                <a:lnTo>
                  <a:pt x="21382" y="4429"/>
                </a:lnTo>
                <a:cubicBezTo>
                  <a:pt x="21279" y="4314"/>
                  <a:pt x="20617" y="3599"/>
                  <a:pt x="19910" y="2843"/>
                </a:cubicBezTo>
                <a:lnTo>
                  <a:pt x="18624" y="1469"/>
                </a:lnTo>
                <a:lnTo>
                  <a:pt x="18664" y="2239"/>
                </a:lnTo>
                <a:cubicBezTo>
                  <a:pt x="18686" y="2663"/>
                  <a:pt x="18708" y="3088"/>
                  <a:pt x="18715" y="3184"/>
                </a:cubicBezTo>
                <a:cubicBezTo>
                  <a:pt x="18726" y="3342"/>
                  <a:pt x="18680" y="3367"/>
                  <a:pt x="18223" y="3433"/>
                </a:cubicBezTo>
                <a:cubicBezTo>
                  <a:pt x="17634" y="3518"/>
                  <a:pt x="17538" y="3485"/>
                  <a:pt x="17575" y="3208"/>
                </a:cubicBezTo>
                <a:cubicBezTo>
                  <a:pt x="17589" y="3099"/>
                  <a:pt x="17617" y="2802"/>
                  <a:pt x="17635" y="2550"/>
                </a:cubicBezTo>
                <a:lnTo>
                  <a:pt x="17670" y="2092"/>
                </a:lnTo>
                <a:lnTo>
                  <a:pt x="16810" y="2092"/>
                </a:lnTo>
                <a:cubicBezTo>
                  <a:pt x="16298" y="2092"/>
                  <a:pt x="15936" y="2127"/>
                  <a:pt x="15915" y="2179"/>
                </a:cubicBezTo>
                <a:cubicBezTo>
                  <a:pt x="15846" y="2351"/>
                  <a:pt x="15651" y="2261"/>
                  <a:pt x="15460" y="1970"/>
                </a:cubicBezTo>
                <a:cubicBezTo>
                  <a:pt x="15219" y="1603"/>
                  <a:pt x="14797" y="1423"/>
                  <a:pt x="14484" y="1554"/>
                </a:cubicBezTo>
                <a:cubicBezTo>
                  <a:pt x="14306" y="1630"/>
                  <a:pt x="14269" y="1621"/>
                  <a:pt x="14244" y="1496"/>
                </a:cubicBezTo>
                <a:cubicBezTo>
                  <a:pt x="14033" y="425"/>
                  <a:pt x="13761" y="63"/>
                  <a:pt x="13127" y="8"/>
                </a:cubicBezTo>
                <a:cubicBezTo>
                  <a:pt x="13056" y="2"/>
                  <a:pt x="12991" y="-1"/>
                  <a:pt x="12930" y="0"/>
                </a:cubicBezTo>
                <a:close/>
                <a:moveTo>
                  <a:pt x="9306" y="3092"/>
                </a:moveTo>
                <a:cubicBezTo>
                  <a:pt x="9296" y="3091"/>
                  <a:pt x="9284" y="3093"/>
                  <a:pt x="9273" y="3098"/>
                </a:cubicBezTo>
                <a:cubicBezTo>
                  <a:pt x="9226" y="3122"/>
                  <a:pt x="9166" y="3199"/>
                  <a:pt x="9057" y="3349"/>
                </a:cubicBezTo>
                <a:cubicBezTo>
                  <a:pt x="8930" y="3523"/>
                  <a:pt x="8808" y="3669"/>
                  <a:pt x="8784" y="3672"/>
                </a:cubicBezTo>
                <a:cubicBezTo>
                  <a:pt x="8761" y="3676"/>
                  <a:pt x="8520" y="3707"/>
                  <a:pt x="8249" y="3743"/>
                </a:cubicBezTo>
                <a:cubicBezTo>
                  <a:pt x="7634" y="3825"/>
                  <a:pt x="7368" y="4021"/>
                  <a:pt x="7121" y="4577"/>
                </a:cubicBezTo>
                <a:cubicBezTo>
                  <a:pt x="6956" y="4947"/>
                  <a:pt x="6934" y="5064"/>
                  <a:pt x="6935" y="5576"/>
                </a:cubicBezTo>
                <a:cubicBezTo>
                  <a:pt x="6937" y="6231"/>
                  <a:pt x="7045" y="6676"/>
                  <a:pt x="7370" y="7350"/>
                </a:cubicBezTo>
                <a:cubicBezTo>
                  <a:pt x="7607" y="7843"/>
                  <a:pt x="7610" y="7837"/>
                  <a:pt x="6976" y="7885"/>
                </a:cubicBezTo>
                <a:lnTo>
                  <a:pt x="6531" y="7919"/>
                </a:lnTo>
                <a:lnTo>
                  <a:pt x="6380" y="7617"/>
                </a:lnTo>
                <a:cubicBezTo>
                  <a:pt x="6295" y="7446"/>
                  <a:pt x="6095" y="7223"/>
                  <a:pt x="5919" y="7100"/>
                </a:cubicBezTo>
                <a:cubicBezTo>
                  <a:pt x="5645" y="6909"/>
                  <a:pt x="5545" y="6888"/>
                  <a:pt x="5082" y="6915"/>
                </a:cubicBezTo>
                <a:lnTo>
                  <a:pt x="4556" y="6943"/>
                </a:lnTo>
                <a:lnTo>
                  <a:pt x="4515" y="6579"/>
                </a:lnTo>
                <a:cubicBezTo>
                  <a:pt x="4461" y="6095"/>
                  <a:pt x="4351" y="5788"/>
                  <a:pt x="4089" y="5390"/>
                </a:cubicBezTo>
                <a:cubicBezTo>
                  <a:pt x="3740" y="4861"/>
                  <a:pt x="3350" y="4627"/>
                  <a:pt x="2821" y="4629"/>
                </a:cubicBezTo>
                <a:cubicBezTo>
                  <a:pt x="2574" y="4629"/>
                  <a:pt x="2248" y="4688"/>
                  <a:pt x="2096" y="4758"/>
                </a:cubicBezTo>
                <a:cubicBezTo>
                  <a:pt x="1580" y="4997"/>
                  <a:pt x="1122" y="5735"/>
                  <a:pt x="1047" y="6450"/>
                </a:cubicBezTo>
                <a:cubicBezTo>
                  <a:pt x="1023" y="6684"/>
                  <a:pt x="972" y="6843"/>
                  <a:pt x="915" y="6870"/>
                </a:cubicBezTo>
                <a:cubicBezTo>
                  <a:pt x="351" y="7133"/>
                  <a:pt x="-30" y="7870"/>
                  <a:pt x="2" y="8633"/>
                </a:cubicBezTo>
                <a:lnTo>
                  <a:pt x="19" y="9043"/>
                </a:lnTo>
                <a:lnTo>
                  <a:pt x="3089" y="9086"/>
                </a:lnTo>
                <a:cubicBezTo>
                  <a:pt x="5779" y="9124"/>
                  <a:pt x="6157" y="9145"/>
                  <a:pt x="6140" y="9260"/>
                </a:cubicBezTo>
                <a:cubicBezTo>
                  <a:pt x="6008" y="10158"/>
                  <a:pt x="5957" y="10969"/>
                  <a:pt x="5964" y="12058"/>
                </a:cubicBezTo>
                <a:cubicBezTo>
                  <a:pt x="5968" y="12756"/>
                  <a:pt x="5969" y="13572"/>
                  <a:pt x="5966" y="13872"/>
                </a:cubicBezTo>
                <a:lnTo>
                  <a:pt x="5961" y="14420"/>
                </a:lnTo>
                <a:lnTo>
                  <a:pt x="6168" y="14420"/>
                </a:lnTo>
                <a:cubicBezTo>
                  <a:pt x="6482" y="14420"/>
                  <a:pt x="6663" y="13907"/>
                  <a:pt x="6446" y="13632"/>
                </a:cubicBezTo>
                <a:cubicBezTo>
                  <a:pt x="6380" y="13548"/>
                  <a:pt x="6375" y="13493"/>
                  <a:pt x="6425" y="13402"/>
                </a:cubicBezTo>
                <a:cubicBezTo>
                  <a:pt x="6469" y="13320"/>
                  <a:pt x="6478" y="13061"/>
                  <a:pt x="6452" y="12603"/>
                </a:cubicBezTo>
                <a:cubicBezTo>
                  <a:pt x="6377" y="11261"/>
                  <a:pt x="6580" y="9045"/>
                  <a:pt x="6761" y="9216"/>
                </a:cubicBezTo>
                <a:cubicBezTo>
                  <a:pt x="6798" y="9251"/>
                  <a:pt x="6819" y="10057"/>
                  <a:pt x="6819" y="11434"/>
                </a:cubicBezTo>
                <a:cubicBezTo>
                  <a:pt x="6819" y="12834"/>
                  <a:pt x="6841" y="13630"/>
                  <a:pt x="6880" y="13689"/>
                </a:cubicBezTo>
                <a:cubicBezTo>
                  <a:pt x="6914" y="13740"/>
                  <a:pt x="6933" y="14013"/>
                  <a:pt x="6923" y="14296"/>
                </a:cubicBezTo>
                <a:lnTo>
                  <a:pt x="6907" y="14760"/>
                </a:lnTo>
                <a:cubicBezTo>
                  <a:pt x="6941" y="14769"/>
                  <a:pt x="6960" y="14780"/>
                  <a:pt x="6962" y="14791"/>
                </a:cubicBezTo>
                <a:cubicBezTo>
                  <a:pt x="7008" y="14996"/>
                  <a:pt x="7078" y="20644"/>
                  <a:pt x="7036" y="20684"/>
                </a:cubicBezTo>
                <a:cubicBezTo>
                  <a:pt x="7012" y="20706"/>
                  <a:pt x="6689" y="20783"/>
                  <a:pt x="6318" y="20855"/>
                </a:cubicBezTo>
                <a:cubicBezTo>
                  <a:pt x="5537" y="21008"/>
                  <a:pt x="5332" y="21076"/>
                  <a:pt x="5313" y="21190"/>
                </a:cubicBezTo>
                <a:cubicBezTo>
                  <a:pt x="5294" y="21297"/>
                  <a:pt x="5539" y="21389"/>
                  <a:pt x="6103" y="21487"/>
                </a:cubicBezTo>
                <a:cubicBezTo>
                  <a:pt x="6355" y="21530"/>
                  <a:pt x="7135" y="21571"/>
                  <a:pt x="7836" y="21577"/>
                </a:cubicBezTo>
                <a:cubicBezTo>
                  <a:pt x="10285" y="21599"/>
                  <a:pt x="11475" y="21182"/>
                  <a:pt x="9775" y="20898"/>
                </a:cubicBezTo>
                <a:cubicBezTo>
                  <a:pt x="9522" y="20856"/>
                  <a:pt x="9241" y="20777"/>
                  <a:pt x="9150" y="20723"/>
                </a:cubicBezTo>
                <a:lnTo>
                  <a:pt x="8985" y="20622"/>
                </a:lnTo>
                <a:lnTo>
                  <a:pt x="9028" y="18461"/>
                </a:lnTo>
                <a:cubicBezTo>
                  <a:pt x="9052" y="17272"/>
                  <a:pt x="9087" y="15945"/>
                  <a:pt x="9107" y="15513"/>
                </a:cubicBezTo>
                <a:lnTo>
                  <a:pt x="9141" y="14762"/>
                </a:lnTo>
                <a:lnTo>
                  <a:pt x="9126" y="14296"/>
                </a:lnTo>
                <a:cubicBezTo>
                  <a:pt x="9117" y="14013"/>
                  <a:pt x="9137" y="13740"/>
                  <a:pt x="9170" y="13689"/>
                </a:cubicBezTo>
                <a:cubicBezTo>
                  <a:pt x="9209" y="13630"/>
                  <a:pt x="9230" y="12865"/>
                  <a:pt x="9230" y="11535"/>
                </a:cubicBezTo>
                <a:cubicBezTo>
                  <a:pt x="9230" y="10149"/>
                  <a:pt x="9250" y="9439"/>
                  <a:pt x="9292" y="9375"/>
                </a:cubicBezTo>
                <a:cubicBezTo>
                  <a:pt x="9334" y="9310"/>
                  <a:pt x="9416" y="9305"/>
                  <a:pt x="9536" y="9358"/>
                </a:cubicBezTo>
                <a:cubicBezTo>
                  <a:pt x="10037" y="9577"/>
                  <a:pt x="10640" y="9319"/>
                  <a:pt x="10811" y="8814"/>
                </a:cubicBezTo>
                <a:cubicBezTo>
                  <a:pt x="10937" y="8442"/>
                  <a:pt x="10937" y="7610"/>
                  <a:pt x="10811" y="6950"/>
                </a:cubicBezTo>
                <a:cubicBezTo>
                  <a:pt x="10686" y="6296"/>
                  <a:pt x="10302" y="5028"/>
                  <a:pt x="10114" y="4654"/>
                </a:cubicBezTo>
                <a:cubicBezTo>
                  <a:pt x="10034" y="4493"/>
                  <a:pt x="9915" y="4176"/>
                  <a:pt x="9849" y="3948"/>
                </a:cubicBezTo>
                <a:cubicBezTo>
                  <a:pt x="9732" y="3544"/>
                  <a:pt x="9683" y="3458"/>
                  <a:pt x="9417" y="3173"/>
                </a:cubicBezTo>
                <a:cubicBezTo>
                  <a:pt x="9371" y="3123"/>
                  <a:pt x="9339" y="3093"/>
                  <a:pt x="9306" y="3092"/>
                </a:cubicBezTo>
                <a:close/>
                <a:moveTo>
                  <a:pt x="9484" y="4657"/>
                </a:moveTo>
                <a:cubicBezTo>
                  <a:pt x="9506" y="4655"/>
                  <a:pt x="9533" y="4696"/>
                  <a:pt x="9584" y="4780"/>
                </a:cubicBezTo>
                <a:cubicBezTo>
                  <a:pt x="9705" y="4977"/>
                  <a:pt x="10206" y="6695"/>
                  <a:pt x="10301" y="7240"/>
                </a:cubicBezTo>
                <a:cubicBezTo>
                  <a:pt x="10399" y="7797"/>
                  <a:pt x="10381" y="8242"/>
                  <a:pt x="10256" y="8415"/>
                </a:cubicBezTo>
                <a:cubicBezTo>
                  <a:pt x="10196" y="8498"/>
                  <a:pt x="10135" y="8565"/>
                  <a:pt x="10121" y="8563"/>
                </a:cubicBezTo>
                <a:cubicBezTo>
                  <a:pt x="10026" y="8548"/>
                  <a:pt x="9642" y="8290"/>
                  <a:pt x="9468" y="8125"/>
                </a:cubicBezTo>
                <a:cubicBezTo>
                  <a:pt x="9352" y="8016"/>
                  <a:pt x="9199" y="7927"/>
                  <a:pt x="9126" y="7927"/>
                </a:cubicBezTo>
                <a:cubicBezTo>
                  <a:pt x="8913" y="7927"/>
                  <a:pt x="8913" y="7772"/>
                  <a:pt x="9127" y="7570"/>
                </a:cubicBezTo>
                <a:cubicBezTo>
                  <a:pt x="9343" y="7366"/>
                  <a:pt x="9437" y="7123"/>
                  <a:pt x="9500" y="6605"/>
                </a:cubicBezTo>
                <a:cubicBezTo>
                  <a:pt x="9522" y="6424"/>
                  <a:pt x="9566" y="6252"/>
                  <a:pt x="9598" y="6223"/>
                </a:cubicBezTo>
                <a:cubicBezTo>
                  <a:pt x="9631" y="6191"/>
                  <a:pt x="9621" y="6107"/>
                  <a:pt x="9573" y="6018"/>
                </a:cubicBezTo>
                <a:cubicBezTo>
                  <a:pt x="9434" y="5762"/>
                  <a:pt x="9337" y="5017"/>
                  <a:pt x="9413" y="4799"/>
                </a:cubicBezTo>
                <a:cubicBezTo>
                  <a:pt x="9445" y="4707"/>
                  <a:pt x="9462" y="4660"/>
                  <a:pt x="9484" y="4657"/>
                </a:cubicBezTo>
                <a:close/>
                <a:moveTo>
                  <a:pt x="15081" y="11853"/>
                </a:moveTo>
                <a:cubicBezTo>
                  <a:pt x="15094" y="11855"/>
                  <a:pt x="15104" y="11859"/>
                  <a:pt x="15108" y="11866"/>
                </a:cubicBezTo>
                <a:cubicBezTo>
                  <a:pt x="15127" y="11895"/>
                  <a:pt x="15115" y="12219"/>
                  <a:pt x="15079" y="12670"/>
                </a:cubicBezTo>
                <a:cubicBezTo>
                  <a:pt x="15021" y="13387"/>
                  <a:pt x="14979" y="13623"/>
                  <a:pt x="14939" y="13448"/>
                </a:cubicBezTo>
                <a:cubicBezTo>
                  <a:pt x="14838" y="12998"/>
                  <a:pt x="14673" y="12067"/>
                  <a:pt x="14688" y="12030"/>
                </a:cubicBezTo>
                <a:cubicBezTo>
                  <a:pt x="14712" y="11969"/>
                  <a:pt x="14917" y="11877"/>
                  <a:pt x="15032" y="11857"/>
                </a:cubicBezTo>
                <a:cubicBezTo>
                  <a:pt x="15052" y="11853"/>
                  <a:pt x="15068" y="11852"/>
                  <a:pt x="15081" y="11853"/>
                </a:cubicBezTo>
                <a:close/>
                <a:moveTo>
                  <a:pt x="8024" y="14777"/>
                </a:moveTo>
                <a:cubicBezTo>
                  <a:pt x="8043" y="14777"/>
                  <a:pt x="8062" y="14791"/>
                  <a:pt x="8081" y="14820"/>
                </a:cubicBezTo>
                <a:cubicBezTo>
                  <a:pt x="8146" y="14919"/>
                  <a:pt x="8613" y="20607"/>
                  <a:pt x="8565" y="20724"/>
                </a:cubicBezTo>
                <a:cubicBezTo>
                  <a:pt x="8525" y="20823"/>
                  <a:pt x="7524" y="20826"/>
                  <a:pt x="7484" y="20727"/>
                </a:cubicBezTo>
                <a:cubicBezTo>
                  <a:pt x="7437" y="20612"/>
                  <a:pt x="7903" y="14920"/>
                  <a:pt x="7967" y="14822"/>
                </a:cubicBezTo>
                <a:cubicBezTo>
                  <a:pt x="7986" y="14793"/>
                  <a:pt x="8005" y="14777"/>
                  <a:pt x="8024" y="1477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4" name="الرأي"/>
          <p:cNvSpPr/>
          <p:nvPr/>
        </p:nvSpPr>
        <p:spPr>
          <a:xfrm rot="21246508">
            <a:off x="14366299" y="2687057"/>
            <a:ext cx="2936740" cy="809105"/>
          </a:xfrm>
          <a:prstGeom prst="rect">
            <a:avLst/>
          </a:prstGeom>
          <a:solidFill>
            <a:srgbClr val="3D89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rtl="0">
              <a:defRPr/>
            </a:pPr>
            <a:r>
              <a:t>الرأي </a:t>
            </a:r>
          </a:p>
        </p:txBody>
      </p:sp>
      <p:sp>
        <p:nvSpPr>
          <p:cNvPr id="205" name="الحقيقة"/>
          <p:cNvSpPr/>
          <p:nvPr/>
        </p:nvSpPr>
        <p:spPr>
          <a:xfrm rot="20679673">
            <a:off x="13171482" y="4344539"/>
            <a:ext cx="2936740" cy="809105"/>
          </a:xfrm>
          <a:prstGeom prst="rect">
            <a:avLst/>
          </a:prstGeom>
          <a:solidFill>
            <a:srgbClr val="09517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rtl="0">
              <a:defRPr/>
            </a:pPr>
            <a:r>
              <a:t>الحقيقة </a:t>
            </a:r>
          </a:p>
        </p:txBody>
      </p:sp>
      <p:sp>
        <p:nvSpPr>
          <p:cNvPr id="206" name="مستطيل 1"/>
          <p:cNvSpPr txBox="1"/>
          <p:nvPr/>
        </p:nvSpPr>
        <p:spPr>
          <a:xfrm>
            <a:off x="4182310" y="10301034"/>
            <a:ext cx="15635078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7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 الفرق بين الحقيقة والرأي  ؟!</a:t>
            </a:r>
          </a:p>
        </p:txBody>
      </p:sp>
      <p:sp>
        <p:nvSpPr>
          <p:cNvPr id="207" name="مستطيل 1"/>
          <p:cNvSpPr txBox="1"/>
          <p:nvPr/>
        </p:nvSpPr>
        <p:spPr>
          <a:xfrm>
            <a:off x="1184749" y="11722652"/>
            <a:ext cx="220145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7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 الاسئلة التي يمكن طرحها للتمييز بين الحقيقة والرأي  ؟!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 advAuto="0"/>
      <p:bldP spid="205" grpId="0" animBg="1" advAuto="0"/>
      <p:bldP spid="206" grpId="0" animBg="1" advAuto="0"/>
      <p:bldP spid="207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الجدول"/>
          <p:cNvGraphicFramePr/>
          <p:nvPr/>
        </p:nvGraphicFramePr>
        <p:xfrm>
          <a:off x="22055999" y="3329428"/>
          <a:ext cx="7401789" cy="9016445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7389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01248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4600">
                          <a:solidFill>
                            <a:srgbClr val="FFFFFF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الحقيقة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40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248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248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0" name="الجدول"/>
          <p:cNvGraphicFramePr/>
          <p:nvPr/>
        </p:nvGraphicFramePr>
        <p:xfrm>
          <a:off x="9717087" y="3414121"/>
          <a:ext cx="7414489" cy="9029145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740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05481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/>
                      </a:pPr>
                      <a:r>
                        <a:rPr sz="4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الرأي 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48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548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1" name="IMG_6839.jpeg" descr="IMG_6839.jpeg"/>
          <p:cNvPicPr>
            <a:picLocks noChangeAspect="1"/>
          </p:cNvPicPr>
          <p:nvPr/>
        </p:nvPicPr>
        <p:blipFill>
          <a:blip r:embed="rId2"/>
          <a:srcRect l="13289" t="20199" r="62388" b="64882"/>
          <a:stretch>
            <a:fillRect/>
          </a:stretch>
        </p:blipFill>
        <p:spPr>
          <a:xfrm>
            <a:off x="9717087" y="3329428"/>
            <a:ext cx="4949693" cy="2276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6839.jpeg" descr="IMG_6839.jpeg"/>
          <p:cNvPicPr>
            <a:picLocks noChangeAspect="1"/>
          </p:cNvPicPr>
          <p:nvPr/>
        </p:nvPicPr>
        <p:blipFill>
          <a:blip r:embed="rId2"/>
          <a:srcRect l="13108" t="5344" r="62568" b="79738"/>
          <a:stretch>
            <a:fillRect/>
          </a:stretch>
        </p:blipFill>
        <p:spPr>
          <a:xfrm>
            <a:off x="9717087" y="5606300"/>
            <a:ext cx="4949693" cy="2276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6839.jpeg" descr="IMG_6839.jpeg"/>
          <p:cNvPicPr>
            <a:picLocks noChangeAspect="1"/>
          </p:cNvPicPr>
          <p:nvPr/>
        </p:nvPicPr>
        <p:blipFill>
          <a:blip r:embed="rId2"/>
          <a:srcRect l="62207" t="20848" r="13469" b="64233"/>
          <a:stretch>
            <a:fillRect/>
          </a:stretch>
        </p:blipFill>
        <p:spPr>
          <a:xfrm>
            <a:off x="9717087" y="7883171"/>
            <a:ext cx="4949693" cy="2276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6839.jpeg" descr="IMG_6839.jpeg"/>
          <p:cNvPicPr>
            <a:picLocks noChangeAspect="1"/>
          </p:cNvPicPr>
          <p:nvPr/>
        </p:nvPicPr>
        <p:blipFill>
          <a:blip r:embed="rId2"/>
          <a:srcRect l="37838" t="20954" r="37838" b="64127"/>
          <a:stretch>
            <a:fillRect/>
          </a:stretch>
        </p:blipFill>
        <p:spPr>
          <a:xfrm>
            <a:off x="9717087" y="10160043"/>
            <a:ext cx="4949693" cy="2276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6840.jpeg" descr="IMG_68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4734"/>
            <a:ext cx="7475505" cy="2750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-0.016548 0.056037 -0.033097 0.112074 -0.057920 0.152234 C -0.082742 0.192394 -0.115839 0.216677 -0.151038 0.231387 C -0.186236 0.246096 -0.223536 0.251233 -0.260835 0.256370" pathEditMode="relative">
                                      <p:cBhvr>
                                        <p:cTn id="1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32834 0.027552 0.065668 0.055103 0.102180 0.067712 C 0.138692 0.080320 0.178881 0.077985 0.203572 0.077285 C 0.228264 0.076584 0.237457 0.077518 0.246651 0.078452" pathEditMode="relative">
                                      <p:cBhvr>
                                        <p:cTn id="16" dur="8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3622 0.035490 0.067245 0.070980 0.104019 0.092695 C 0.140793 0.114409 0.180720 0.122348 0.204623 0.126551 C 0.228526 0.130753 0.236407 0.131220 0.244287 0.131687" pathEditMode="relative">
                                      <p:cBhvr>
                                        <p:cTn id="20" dur="9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37037 0.004670 -0.074074 0.009340 -0.112950 0.004203 C -0.151826 -0.000934 -0.192540 -0.015877 -0.216049 -0.023582 C -0.239559 -0.031287 -0.245863 -0.031754 -0.252167 -0.032221" pathEditMode="relative">
                                      <p:cBhvr>
                                        <p:cTn id="24" dur="8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pic>
        <p:nvPicPr>
          <p:cNvPr id="218" name="IMG_6842.jpeg" descr="IMG_68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61" y="1711917"/>
            <a:ext cx="12836478" cy="898553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الحقيقة"/>
          <p:cNvSpPr txBox="1"/>
          <p:nvPr/>
        </p:nvSpPr>
        <p:spPr>
          <a:xfrm>
            <a:off x="13185581" y="6858000"/>
            <a:ext cx="2528393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الحقيقة </a:t>
            </a:r>
          </a:p>
        </p:txBody>
      </p:sp>
      <p:sp>
        <p:nvSpPr>
          <p:cNvPr id="220" name="الرأي"/>
          <p:cNvSpPr txBox="1"/>
          <p:nvPr/>
        </p:nvSpPr>
        <p:spPr>
          <a:xfrm>
            <a:off x="7994193" y="4557888"/>
            <a:ext cx="2528394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الرأي  </a:t>
            </a:r>
          </a:p>
        </p:txBody>
      </p:sp>
      <p:sp>
        <p:nvSpPr>
          <p:cNvPr id="221" name="مستطيل 1"/>
          <p:cNvSpPr txBox="1"/>
          <p:nvPr/>
        </p:nvSpPr>
        <p:spPr>
          <a:xfrm>
            <a:off x="4374461" y="11224259"/>
            <a:ext cx="15635078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73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الفرق بين الحقيقة والرأي  </a:t>
            </a:r>
          </a:p>
        </p:txBody>
      </p:sp>
      <p:sp>
        <p:nvSpPr>
          <p:cNvPr id="222" name="وصف لكل ما يمكننا إثباته"/>
          <p:cNvSpPr txBox="1"/>
          <p:nvPr/>
        </p:nvSpPr>
        <p:spPr>
          <a:xfrm>
            <a:off x="13185581" y="8308776"/>
            <a:ext cx="8163139" cy="889001"/>
          </a:xfrm>
          <a:prstGeom prst="rect">
            <a:avLst/>
          </a:prstGeom>
          <a:solidFill>
            <a:srgbClr val="1275A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800" spc="-116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وصف لكل ما يمكننا إثباته</a:t>
            </a:r>
          </a:p>
        </p:txBody>
      </p:sp>
      <p:sp>
        <p:nvSpPr>
          <p:cNvPr id="223" name="وجهة نظر شخصية"/>
          <p:cNvSpPr txBox="1"/>
          <p:nvPr/>
        </p:nvSpPr>
        <p:spPr>
          <a:xfrm>
            <a:off x="2862231" y="6283698"/>
            <a:ext cx="8163139" cy="889001"/>
          </a:xfrm>
          <a:prstGeom prst="rect">
            <a:avLst/>
          </a:prstGeom>
          <a:solidFill>
            <a:srgbClr val="9FC03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800" spc="-116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وجهة نظر شخصية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0" grpId="0" animBg="1" advAuto="0"/>
      <p:bldP spid="221" grpId="0" animBg="1" advAuto="0"/>
      <p:bldP spid="222" grpId="0" animBg="1" advAuto="0"/>
      <p:bldP spid="22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26" name="مستطيل 1"/>
          <p:cNvSpPr txBox="1"/>
          <p:nvPr/>
        </p:nvSpPr>
        <p:spPr>
          <a:xfrm>
            <a:off x="2145506" y="4843636"/>
            <a:ext cx="8640770" cy="451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 rtl="0">
              <a:lnSpc>
                <a:spcPct val="150000"/>
              </a:lnSpc>
              <a:defRPr sz="73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ما الاسئلة التي يمكن طرحها للتمييز بين الحقيقة والرأي  </a:t>
            </a:r>
            <a:r>
              <a:rPr sz="10000"/>
              <a:t>؟!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29" name="الدليل وصحته"/>
          <p:cNvSpPr txBox="1"/>
          <p:nvPr/>
        </p:nvSpPr>
        <p:spPr>
          <a:xfrm>
            <a:off x="15875699" y="2476950"/>
            <a:ext cx="4757349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الدليل وصحته  </a:t>
            </a:r>
          </a:p>
        </p:txBody>
      </p:sp>
      <p:sp>
        <p:nvSpPr>
          <p:cNvPr id="230" name="ما الحجج والبراهين والأدلة المعتمدة؟…"/>
          <p:cNvSpPr txBox="1"/>
          <p:nvPr/>
        </p:nvSpPr>
        <p:spPr>
          <a:xfrm>
            <a:off x="6859160" y="6562912"/>
            <a:ext cx="12198247" cy="3739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2000" indent="-762000" algn="r" defTabSz="825500" rtl="0">
              <a:spcBef>
                <a:spcPts val="1800"/>
              </a:spcBef>
              <a:buSzPct val="40000"/>
              <a:buBlip>
                <a:blip r:embed="rId3"/>
              </a:buBlip>
              <a:defRPr sz="6000" spc="-59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ما الحجج والبراهين والأدلة المعتمدة؟ </a:t>
            </a:r>
          </a:p>
          <a:p>
            <a:pPr marL="762000" indent="-762000" algn="r" defTabSz="825500" rtl="0">
              <a:spcBef>
                <a:spcPts val="1800"/>
              </a:spcBef>
              <a:buSzPct val="40000"/>
              <a:buBlip>
                <a:blip r:embed="rId3"/>
              </a:buBlip>
              <a:defRPr sz="6000" spc="-59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ما مدى سلامتها؟ </a:t>
            </a:r>
          </a:p>
          <a:p>
            <a:pPr marL="762000" indent="-762000" algn="r" defTabSz="825500" rtl="0">
              <a:spcBef>
                <a:spcPts val="1800"/>
              </a:spcBef>
              <a:buSzPct val="40000"/>
              <a:buBlip>
                <a:blip r:embed="rId3"/>
              </a:buBlip>
              <a:defRPr sz="6000" spc="-59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المصادر موثوقة ورسمية؟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 advAuto="0"/>
      <p:bldP spid="230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33" name="الربط / الصلة"/>
          <p:cNvSpPr txBox="1"/>
          <p:nvPr/>
        </p:nvSpPr>
        <p:spPr>
          <a:xfrm>
            <a:off x="16113245" y="2635315"/>
            <a:ext cx="4757349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الربط / الصلة   </a:t>
            </a:r>
          </a:p>
        </p:txBody>
      </p:sp>
      <p:sp>
        <p:nvSpPr>
          <p:cNvPr id="234" name="هل هناك علاقة بين الرأي المطروح والدليل الداعم له؟…"/>
          <p:cNvSpPr txBox="1"/>
          <p:nvPr/>
        </p:nvSpPr>
        <p:spPr>
          <a:xfrm>
            <a:off x="4745496" y="6448726"/>
            <a:ext cx="16483220" cy="269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98500" indent="-698500" algn="r" defTabSz="825500" rtl="0">
              <a:lnSpc>
                <a:spcPct val="150000"/>
              </a:lnSpc>
              <a:spcBef>
                <a:spcPts val="1800"/>
              </a:spcBef>
              <a:buSzPct val="40000"/>
              <a:buBlip>
                <a:blip r:embed="rId3"/>
              </a:buBlip>
              <a:defRPr sz="5500" spc="-55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هناك علاقة بين الرأي المطروح والدليل الداعم له؟ </a:t>
            </a:r>
          </a:p>
          <a:p>
            <a:pPr marL="698500" indent="-698500" algn="r" defTabSz="825500" rtl="0">
              <a:lnSpc>
                <a:spcPct val="150000"/>
              </a:lnSpc>
              <a:spcBef>
                <a:spcPts val="1800"/>
              </a:spcBef>
              <a:buSzPct val="40000"/>
              <a:buBlip>
                <a:blip r:embed="rId3"/>
              </a:buBlip>
              <a:defRPr sz="5500" spc="-55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توظيف الدليل صحيح أم أن الدليل يحتمل تفسيرات أخرى؟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 advAuto="0"/>
      <p:bldP spid="234" grpId="0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37" name="وجهات النظر الاخرى"/>
          <p:cNvSpPr txBox="1"/>
          <p:nvPr/>
        </p:nvSpPr>
        <p:spPr>
          <a:xfrm>
            <a:off x="14521350" y="2516541"/>
            <a:ext cx="6505926" cy="10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وجهات النظر الاخرى    </a:t>
            </a:r>
          </a:p>
        </p:txBody>
      </p:sp>
      <p:sp>
        <p:nvSpPr>
          <p:cNvPr id="238" name="هل هناك وجهات نظر أخرى (لم يتم ذكرها)، ومدعومة بأدلة أقوى؟"/>
          <p:cNvSpPr txBox="1"/>
          <p:nvPr/>
        </p:nvSpPr>
        <p:spPr>
          <a:xfrm>
            <a:off x="4860787" y="8675413"/>
            <a:ext cx="1648321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98500" indent="-698500" algn="r" defTabSz="825500" rtl="0">
              <a:lnSpc>
                <a:spcPct val="150000"/>
              </a:lnSpc>
              <a:spcBef>
                <a:spcPts val="1800"/>
              </a:spcBef>
              <a:buSzPct val="40000"/>
              <a:buBlip>
                <a:blip r:embed="rId3"/>
              </a:buBlip>
              <a:defRPr sz="5500" spc="-55">
                <a:solidFill>
                  <a:srgbClr val="0000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هناك وجهات نظر أخرى </a:t>
            </a:r>
            <a:r>
              <a:t>(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لم يتم ذكرها</a:t>
            </a:r>
            <a:r>
              <a:t>)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، ومدعومة بأدلة أقوى؟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38" grpId="0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41" name="التوقيت"/>
          <p:cNvSpPr txBox="1"/>
          <p:nvPr/>
        </p:nvSpPr>
        <p:spPr>
          <a:xfrm>
            <a:off x="16544745" y="2674906"/>
            <a:ext cx="3239353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التوقيت </a:t>
            </a:r>
          </a:p>
        </p:txBody>
      </p:sp>
      <p:sp>
        <p:nvSpPr>
          <p:cNvPr id="242" name="هل هناك شبهة حول توقيت طرح الرأي، بما يخدم أهداف غير معلنة ومصالح لأطراف خارجية؟"/>
          <p:cNvSpPr txBox="1"/>
          <p:nvPr/>
        </p:nvSpPr>
        <p:spPr>
          <a:xfrm>
            <a:off x="9001548" y="6858000"/>
            <a:ext cx="11996586" cy="246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98500" indent="-698500" algn="r" defTabSz="825500">
              <a:lnSpc>
                <a:spcPct val="150000"/>
              </a:lnSpc>
              <a:spcBef>
                <a:spcPts val="1800"/>
              </a:spcBef>
              <a:buSzPct val="40000"/>
              <a:buBlip>
                <a:blip r:embed="rId3"/>
              </a:buBlip>
              <a:defRPr sz="5500" spc="-55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هناك شبهة حول توقيت طرح الرأي، بما يخدم أهداف غير معلنة ومصالح لأطراف خارجية؟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٨٣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٨٣</a:t>
            </a:r>
          </a:p>
        </p:txBody>
      </p:sp>
      <p:sp>
        <p:nvSpPr>
          <p:cNvPr id="245" name="التبعات والعواقب"/>
          <p:cNvSpPr txBox="1"/>
          <p:nvPr/>
        </p:nvSpPr>
        <p:spPr>
          <a:xfrm>
            <a:off x="15568257" y="2476950"/>
            <a:ext cx="5103221" cy="102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التبعات والعواقب  </a:t>
            </a:r>
          </a:p>
        </p:txBody>
      </p:sp>
      <p:sp>
        <p:nvSpPr>
          <p:cNvPr id="246" name="هل النقد يؤثر سلبًا في وحدتنا الوطنية وتلاحمنا مع قيادتنا؟"/>
          <p:cNvSpPr txBox="1"/>
          <p:nvPr/>
        </p:nvSpPr>
        <p:spPr>
          <a:xfrm>
            <a:off x="9001548" y="6858000"/>
            <a:ext cx="11996586" cy="246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98500" indent="-698500" algn="r" defTabSz="825500">
              <a:lnSpc>
                <a:spcPct val="150000"/>
              </a:lnSpc>
              <a:spcBef>
                <a:spcPts val="1800"/>
              </a:spcBef>
              <a:buSzPct val="40000"/>
              <a:buBlip>
                <a:blip r:embed="rId3"/>
              </a:buBlip>
              <a:defRPr sz="5500" spc="-55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هل النقد يؤثر سلبًا في وحدتنا الوطنية وتلاحمنا مع قيادتنا؟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 advAuto="0"/>
      <p:bldP spid="246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الدرس السادس : التفكير الناقد وطرح الاسئلة الدرس السادس : التفكير الناقد وطرح الاسئلة  " descr="الدرس السادس : التفكير الناقد وطرح الاسئلة الدرس السادس : التفكير الناقد وطرح الاسئلة 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57" y="1639194"/>
            <a:ext cx="11522362" cy="1016001"/>
          </a:xfrm>
          <a:prstGeom prst="rect">
            <a:avLst/>
          </a:prstGeom>
        </p:spPr>
      </p:pic>
      <p:pic>
        <p:nvPicPr>
          <p:cNvPr id="163" name="IMG_6679.jpeg" descr="IMG_6679.jpeg"/>
          <p:cNvPicPr>
            <a:picLocks noChangeAspect="1"/>
          </p:cNvPicPr>
          <p:nvPr/>
        </p:nvPicPr>
        <p:blipFill>
          <a:blip r:embed="rId3"/>
          <a:srcRect l="2537" t="18551" r="70756" b="4852"/>
          <a:stretch>
            <a:fillRect/>
          </a:stretch>
        </p:blipFill>
        <p:spPr>
          <a:xfrm>
            <a:off x="21278142" y="634281"/>
            <a:ext cx="1953376" cy="2489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8" h="21600" extrusionOk="0">
                <a:moveTo>
                  <a:pt x="12152" y="0"/>
                </a:moveTo>
                <a:cubicBezTo>
                  <a:pt x="11176" y="0"/>
                  <a:pt x="9925" y="78"/>
                  <a:pt x="9265" y="179"/>
                </a:cubicBezTo>
                <a:cubicBezTo>
                  <a:pt x="6846" y="550"/>
                  <a:pt x="4477" y="1487"/>
                  <a:pt x="3738" y="2365"/>
                </a:cubicBezTo>
                <a:cubicBezTo>
                  <a:pt x="3209" y="2995"/>
                  <a:pt x="1244" y="6998"/>
                  <a:pt x="1244" y="7450"/>
                </a:cubicBezTo>
                <a:cubicBezTo>
                  <a:pt x="1244" y="7576"/>
                  <a:pt x="1370" y="7867"/>
                  <a:pt x="1525" y="8101"/>
                </a:cubicBezTo>
                <a:cubicBezTo>
                  <a:pt x="1680" y="8334"/>
                  <a:pt x="1807" y="8632"/>
                  <a:pt x="1807" y="8758"/>
                </a:cubicBezTo>
                <a:cubicBezTo>
                  <a:pt x="1807" y="9078"/>
                  <a:pt x="873" y="10550"/>
                  <a:pt x="383" y="11003"/>
                </a:cubicBezTo>
                <a:cubicBezTo>
                  <a:pt x="-256" y="11593"/>
                  <a:pt x="-107" y="11942"/>
                  <a:pt x="920" y="12270"/>
                </a:cubicBezTo>
                <a:cubicBezTo>
                  <a:pt x="1166" y="12349"/>
                  <a:pt x="1479" y="12514"/>
                  <a:pt x="1615" y="12635"/>
                </a:cubicBezTo>
                <a:cubicBezTo>
                  <a:pt x="1851" y="12846"/>
                  <a:pt x="1845" y="12876"/>
                  <a:pt x="1551" y="13365"/>
                </a:cubicBezTo>
                <a:cubicBezTo>
                  <a:pt x="1196" y="13955"/>
                  <a:pt x="1163" y="14212"/>
                  <a:pt x="1440" y="14212"/>
                </a:cubicBezTo>
                <a:cubicBezTo>
                  <a:pt x="1548" y="14212"/>
                  <a:pt x="1787" y="14310"/>
                  <a:pt x="1969" y="14429"/>
                </a:cubicBezTo>
                <a:cubicBezTo>
                  <a:pt x="2285" y="14636"/>
                  <a:pt x="2289" y="14657"/>
                  <a:pt x="2054" y="14866"/>
                </a:cubicBezTo>
                <a:cubicBezTo>
                  <a:pt x="1732" y="15153"/>
                  <a:pt x="1741" y="15225"/>
                  <a:pt x="2161" y="15579"/>
                </a:cubicBezTo>
                <a:cubicBezTo>
                  <a:pt x="2491" y="15857"/>
                  <a:pt x="2508" y="15916"/>
                  <a:pt x="2378" y="16467"/>
                </a:cubicBezTo>
                <a:cubicBezTo>
                  <a:pt x="2205" y="17206"/>
                  <a:pt x="2355" y="17553"/>
                  <a:pt x="2962" y="17806"/>
                </a:cubicBezTo>
                <a:cubicBezTo>
                  <a:pt x="3359" y="17972"/>
                  <a:pt x="3714" y="17989"/>
                  <a:pt x="5504" y="17930"/>
                </a:cubicBezTo>
                <a:cubicBezTo>
                  <a:pt x="7519" y="17863"/>
                  <a:pt x="7593" y="17867"/>
                  <a:pt x="7951" y="18116"/>
                </a:cubicBezTo>
                <a:cubicBezTo>
                  <a:pt x="8264" y="18333"/>
                  <a:pt x="8333" y="18504"/>
                  <a:pt x="8421" y="19224"/>
                </a:cubicBezTo>
                <a:cubicBezTo>
                  <a:pt x="8477" y="19692"/>
                  <a:pt x="8600" y="20184"/>
                  <a:pt x="8689" y="20319"/>
                </a:cubicBezTo>
                <a:cubicBezTo>
                  <a:pt x="8791" y="20473"/>
                  <a:pt x="8843" y="21086"/>
                  <a:pt x="8843" y="21600"/>
                </a:cubicBezTo>
                <a:lnTo>
                  <a:pt x="20906" y="21600"/>
                </a:lnTo>
                <a:cubicBezTo>
                  <a:pt x="20692" y="21227"/>
                  <a:pt x="20405" y="20699"/>
                  <a:pt x="20070" y="20013"/>
                </a:cubicBezTo>
                <a:cubicBezTo>
                  <a:pt x="18590" y="16978"/>
                  <a:pt x="17710" y="14440"/>
                  <a:pt x="17938" y="13861"/>
                </a:cubicBezTo>
                <a:cubicBezTo>
                  <a:pt x="17988" y="13735"/>
                  <a:pt x="18343" y="13296"/>
                  <a:pt x="18727" y="12886"/>
                </a:cubicBezTo>
                <a:cubicBezTo>
                  <a:pt x="19111" y="12477"/>
                  <a:pt x="19648" y="11782"/>
                  <a:pt x="19921" y="11344"/>
                </a:cubicBezTo>
                <a:cubicBezTo>
                  <a:pt x="21320" y="9102"/>
                  <a:pt x="21344" y="6409"/>
                  <a:pt x="19989" y="3515"/>
                </a:cubicBezTo>
                <a:cubicBezTo>
                  <a:pt x="18910" y="1209"/>
                  <a:pt x="16214" y="0"/>
                  <a:pt x="1215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مرجعة الدرس  السابق مرجعة الدرس  السابق " descr="مرجعة الدرس  السابق مرجعة الدرس  السابق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513" y="4406947"/>
            <a:ext cx="7202384" cy="1028701"/>
          </a:xfrm>
          <a:prstGeom prst="rect">
            <a:avLst/>
          </a:prstGeom>
        </p:spPr>
      </p:pic>
      <p:pic>
        <p:nvPicPr>
          <p:cNvPr id="165" name="IMG_6830.png" descr="IMG_6830.png"/>
          <p:cNvPicPr>
            <a:picLocks noChangeAspect="1"/>
          </p:cNvPicPr>
          <p:nvPr/>
        </p:nvPicPr>
        <p:blipFill>
          <a:blip r:embed="rId5"/>
          <a:srcRect l="60119" t="46119" r="7224" b="48118"/>
          <a:stretch>
            <a:fillRect/>
          </a:stretch>
        </p:blipFill>
        <p:spPr>
          <a:xfrm>
            <a:off x="12192000" y="6530862"/>
            <a:ext cx="8066410" cy="99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6830.png" descr="IMG_6830.png"/>
          <p:cNvPicPr>
            <a:picLocks noChangeAspect="1"/>
          </p:cNvPicPr>
          <p:nvPr/>
        </p:nvPicPr>
        <p:blipFill>
          <a:blip r:embed="rId5"/>
          <a:srcRect l="45907" t="59427" r="3914" b="13140"/>
          <a:stretch>
            <a:fillRect/>
          </a:stretch>
        </p:blipFill>
        <p:spPr>
          <a:xfrm>
            <a:off x="8533046" y="8045152"/>
            <a:ext cx="9686829" cy="3699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6160.jpeg" descr="IMG_6160.jpeg"/>
          <p:cNvPicPr>
            <a:picLocks noChangeAspect="1"/>
          </p:cNvPicPr>
          <p:nvPr/>
        </p:nvPicPr>
        <p:blipFill>
          <a:blip r:embed="rId6"/>
          <a:srcRect l="10592" t="13907" r="11207" b="11945"/>
          <a:stretch>
            <a:fillRect/>
          </a:stretch>
        </p:blipFill>
        <p:spPr>
          <a:xfrm>
            <a:off x="1751813" y="9245695"/>
            <a:ext cx="4291808" cy="4069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9" extrusionOk="0">
                <a:moveTo>
                  <a:pt x="12522" y="5"/>
                </a:moveTo>
                <a:cubicBezTo>
                  <a:pt x="10729" y="-76"/>
                  <a:pt x="8645" y="833"/>
                  <a:pt x="7936" y="2105"/>
                </a:cubicBezTo>
                <a:cubicBezTo>
                  <a:pt x="7723" y="2488"/>
                  <a:pt x="7469" y="3317"/>
                  <a:pt x="7542" y="3394"/>
                </a:cubicBezTo>
                <a:cubicBezTo>
                  <a:pt x="7562" y="3415"/>
                  <a:pt x="7676" y="3311"/>
                  <a:pt x="7796" y="3161"/>
                </a:cubicBezTo>
                <a:cubicBezTo>
                  <a:pt x="8101" y="2781"/>
                  <a:pt x="8174" y="2935"/>
                  <a:pt x="7978" y="3541"/>
                </a:cubicBezTo>
                <a:cubicBezTo>
                  <a:pt x="7840" y="3964"/>
                  <a:pt x="7819" y="4201"/>
                  <a:pt x="7850" y="4890"/>
                </a:cubicBezTo>
                <a:cubicBezTo>
                  <a:pt x="7887" y="5717"/>
                  <a:pt x="7883" y="5729"/>
                  <a:pt x="7680" y="5833"/>
                </a:cubicBezTo>
                <a:cubicBezTo>
                  <a:pt x="7309" y="6023"/>
                  <a:pt x="7234" y="6765"/>
                  <a:pt x="7576" y="6859"/>
                </a:cubicBezTo>
                <a:cubicBezTo>
                  <a:pt x="7702" y="6894"/>
                  <a:pt x="7737" y="6995"/>
                  <a:pt x="7760" y="7392"/>
                </a:cubicBezTo>
                <a:cubicBezTo>
                  <a:pt x="7786" y="7837"/>
                  <a:pt x="7772" y="7891"/>
                  <a:pt x="7606" y="7957"/>
                </a:cubicBezTo>
                <a:cubicBezTo>
                  <a:pt x="7225" y="8109"/>
                  <a:pt x="7482" y="9089"/>
                  <a:pt x="8024" y="9543"/>
                </a:cubicBezTo>
                <a:cubicBezTo>
                  <a:pt x="8185" y="9679"/>
                  <a:pt x="8319" y="9837"/>
                  <a:pt x="8319" y="9894"/>
                </a:cubicBezTo>
                <a:cubicBezTo>
                  <a:pt x="8319" y="9951"/>
                  <a:pt x="8123" y="10152"/>
                  <a:pt x="7886" y="10341"/>
                </a:cubicBezTo>
                <a:cubicBezTo>
                  <a:pt x="7388" y="10736"/>
                  <a:pt x="6664" y="11641"/>
                  <a:pt x="6486" y="12089"/>
                </a:cubicBezTo>
                <a:cubicBezTo>
                  <a:pt x="6329" y="12483"/>
                  <a:pt x="6327" y="13388"/>
                  <a:pt x="6484" y="13854"/>
                </a:cubicBezTo>
                <a:cubicBezTo>
                  <a:pt x="6551" y="14054"/>
                  <a:pt x="6586" y="14251"/>
                  <a:pt x="6561" y="14293"/>
                </a:cubicBezTo>
                <a:cubicBezTo>
                  <a:pt x="6537" y="14335"/>
                  <a:pt x="5909" y="14371"/>
                  <a:pt x="5167" y="14371"/>
                </a:cubicBezTo>
                <a:lnTo>
                  <a:pt x="3819" y="14371"/>
                </a:lnTo>
                <a:lnTo>
                  <a:pt x="2748" y="15216"/>
                </a:lnTo>
                <a:cubicBezTo>
                  <a:pt x="2160" y="15682"/>
                  <a:pt x="1311" y="16387"/>
                  <a:pt x="863" y="16784"/>
                </a:cubicBezTo>
                <a:lnTo>
                  <a:pt x="48" y="17506"/>
                </a:lnTo>
                <a:lnTo>
                  <a:pt x="24" y="18031"/>
                </a:lnTo>
                <a:lnTo>
                  <a:pt x="0" y="18558"/>
                </a:lnTo>
                <a:lnTo>
                  <a:pt x="553" y="18583"/>
                </a:lnTo>
                <a:lnTo>
                  <a:pt x="1107" y="18608"/>
                </a:lnTo>
                <a:lnTo>
                  <a:pt x="1131" y="20039"/>
                </a:lnTo>
                <a:lnTo>
                  <a:pt x="1153" y="21469"/>
                </a:lnTo>
                <a:lnTo>
                  <a:pt x="1904" y="21504"/>
                </a:lnTo>
                <a:cubicBezTo>
                  <a:pt x="2317" y="21523"/>
                  <a:pt x="4104" y="21524"/>
                  <a:pt x="5874" y="21506"/>
                </a:cubicBezTo>
                <a:cubicBezTo>
                  <a:pt x="7645" y="21489"/>
                  <a:pt x="11597" y="21449"/>
                  <a:pt x="14657" y="21418"/>
                </a:cubicBezTo>
                <a:lnTo>
                  <a:pt x="20222" y="21361"/>
                </a:lnTo>
                <a:lnTo>
                  <a:pt x="20210" y="20029"/>
                </a:lnTo>
                <a:lnTo>
                  <a:pt x="20198" y="18694"/>
                </a:lnTo>
                <a:lnTo>
                  <a:pt x="20899" y="18669"/>
                </a:lnTo>
                <a:lnTo>
                  <a:pt x="21600" y="18644"/>
                </a:lnTo>
                <a:lnTo>
                  <a:pt x="21598" y="18155"/>
                </a:lnTo>
                <a:lnTo>
                  <a:pt x="21598" y="17666"/>
                </a:lnTo>
                <a:lnTo>
                  <a:pt x="20234" y="16324"/>
                </a:lnTo>
                <a:cubicBezTo>
                  <a:pt x="19484" y="15586"/>
                  <a:pt x="18711" y="14845"/>
                  <a:pt x="18516" y="14677"/>
                </a:cubicBezTo>
                <a:lnTo>
                  <a:pt x="18162" y="14371"/>
                </a:lnTo>
                <a:lnTo>
                  <a:pt x="16586" y="14371"/>
                </a:lnTo>
                <a:cubicBezTo>
                  <a:pt x="15720" y="14371"/>
                  <a:pt x="14989" y="14335"/>
                  <a:pt x="14965" y="14293"/>
                </a:cubicBezTo>
                <a:cubicBezTo>
                  <a:pt x="14940" y="14251"/>
                  <a:pt x="14974" y="14054"/>
                  <a:pt x="15041" y="13854"/>
                </a:cubicBezTo>
                <a:cubicBezTo>
                  <a:pt x="15216" y="13330"/>
                  <a:pt x="15194" y="12443"/>
                  <a:pt x="14995" y="11980"/>
                </a:cubicBezTo>
                <a:cubicBezTo>
                  <a:pt x="14896" y="11751"/>
                  <a:pt x="14511" y="11262"/>
                  <a:pt x="14020" y="10746"/>
                </a:cubicBezTo>
                <a:cubicBezTo>
                  <a:pt x="13573" y="10277"/>
                  <a:pt x="13207" y="9874"/>
                  <a:pt x="13207" y="9850"/>
                </a:cubicBezTo>
                <a:cubicBezTo>
                  <a:pt x="13207" y="9826"/>
                  <a:pt x="13362" y="9669"/>
                  <a:pt x="13550" y="9499"/>
                </a:cubicBezTo>
                <a:cubicBezTo>
                  <a:pt x="13843" y="9237"/>
                  <a:pt x="13942" y="9195"/>
                  <a:pt x="14226" y="9218"/>
                </a:cubicBezTo>
                <a:cubicBezTo>
                  <a:pt x="14663" y="9254"/>
                  <a:pt x="15001" y="8935"/>
                  <a:pt x="15001" y="8481"/>
                </a:cubicBezTo>
                <a:cubicBezTo>
                  <a:pt x="15001" y="8236"/>
                  <a:pt x="15079" y="8093"/>
                  <a:pt x="15428" y="7705"/>
                </a:cubicBezTo>
                <a:cubicBezTo>
                  <a:pt x="15663" y="7444"/>
                  <a:pt x="15871" y="7229"/>
                  <a:pt x="15891" y="7226"/>
                </a:cubicBezTo>
                <a:cubicBezTo>
                  <a:pt x="15911" y="7224"/>
                  <a:pt x="15929" y="7536"/>
                  <a:pt x="15931" y="7921"/>
                </a:cubicBezTo>
                <a:cubicBezTo>
                  <a:pt x="15935" y="8492"/>
                  <a:pt x="15968" y="8666"/>
                  <a:pt x="16107" y="8863"/>
                </a:cubicBezTo>
                <a:cubicBezTo>
                  <a:pt x="16293" y="9127"/>
                  <a:pt x="16779" y="9443"/>
                  <a:pt x="17148" y="9539"/>
                </a:cubicBezTo>
                <a:lnTo>
                  <a:pt x="17381" y="9600"/>
                </a:lnTo>
                <a:lnTo>
                  <a:pt x="17240" y="9373"/>
                </a:lnTo>
                <a:cubicBezTo>
                  <a:pt x="16926" y="8870"/>
                  <a:pt x="17104" y="8287"/>
                  <a:pt x="18015" y="6830"/>
                </a:cubicBezTo>
                <a:cubicBezTo>
                  <a:pt x="18925" y="5373"/>
                  <a:pt x="19074" y="4106"/>
                  <a:pt x="18450" y="3142"/>
                </a:cubicBezTo>
                <a:cubicBezTo>
                  <a:pt x="18206" y="2766"/>
                  <a:pt x="17903" y="2618"/>
                  <a:pt x="17441" y="2653"/>
                </a:cubicBezTo>
                <a:cubicBezTo>
                  <a:pt x="17120" y="2678"/>
                  <a:pt x="17091" y="2661"/>
                  <a:pt x="16966" y="2382"/>
                </a:cubicBezTo>
                <a:cubicBezTo>
                  <a:pt x="16845" y="2113"/>
                  <a:pt x="16796" y="2083"/>
                  <a:pt x="16449" y="2059"/>
                </a:cubicBezTo>
                <a:cubicBezTo>
                  <a:pt x="16113" y="2037"/>
                  <a:pt x="16046" y="1996"/>
                  <a:pt x="15895" y="1740"/>
                </a:cubicBezTo>
                <a:cubicBezTo>
                  <a:pt x="15502" y="1072"/>
                  <a:pt x="14326" y="341"/>
                  <a:pt x="13267" y="103"/>
                </a:cubicBezTo>
                <a:cubicBezTo>
                  <a:pt x="13027" y="50"/>
                  <a:pt x="12778" y="16"/>
                  <a:pt x="12522" y="5"/>
                </a:cubicBezTo>
                <a:close/>
                <a:moveTo>
                  <a:pt x="3967" y="5591"/>
                </a:moveTo>
                <a:cubicBezTo>
                  <a:pt x="3668" y="5573"/>
                  <a:pt x="3368" y="5717"/>
                  <a:pt x="3142" y="5999"/>
                </a:cubicBezTo>
                <a:cubicBezTo>
                  <a:pt x="2953" y="6234"/>
                  <a:pt x="2929" y="6329"/>
                  <a:pt x="2962" y="6689"/>
                </a:cubicBezTo>
                <a:cubicBezTo>
                  <a:pt x="3004" y="7151"/>
                  <a:pt x="3274" y="7547"/>
                  <a:pt x="3434" y="7380"/>
                </a:cubicBezTo>
                <a:cubicBezTo>
                  <a:pt x="3496" y="7314"/>
                  <a:pt x="3474" y="7205"/>
                  <a:pt x="3354" y="6998"/>
                </a:cubicBezTo>
                <a:cubicBezTo>
                  <a:pt x="3122" y="6598"/>
                  <a:pt x="3141" y="6467"/>
                  <a:pt x="3473" y="6160"/>
                </a:cubicBezTo>
                <a:cubicBezTo>
                  <a:pt x="3821" y="5840"/>
                  <a:pt x="4072" y="5823"/>
                  <a:pt x="4324" y="6106"/>
                </a:cubicBezTo>
                <a:cubicBezTo>
                  <a:pt x="4505" y="6308"/>
                  <a:pt x="4508" y="6339"/>
                  <a:pt x="4410" y="6823"/>
                </a:cubicBezTo>
                <a:cubicBezTo>
                  <a:pt x="4327" y="7235"/>
                  <a:pt x="4327" y="7387"/>
                  <a:pt x="4414" y="7640"/>
                </a:cubicBezTo>
                <a:cubicBezTo>
                  <a:pt x="4483" y="7840"/>
                  <a:pt x="4573" y="7948"/>
                  <a:pt x="4668" y="7948"/>
                </a:cubicBezTo>
                <a:cubicBezTo>
                  <a:pt x="4839" y="7948"/>
                  <a:pt x="4851" y="7867"/>
                  <a:pt x="4720" y="7564"/>
                </a:cubicBezTo>
                <a:cubicBezTo>
                  <a:pt x="4646" y="7393"/>
                  <a:pt x="4647" y="7219"/>
                  <a:pt x="4728" y="6790"/>
                </a:cubicBezTo>
                <a:cubicBezTo>
                  <a:pt x="4821" y="6296"/>
                  <a:pt x="4818" y="6212"/>
                  <a:pt x="4696" y="6015"/>
                </a:cubicBezTo>
                <a:cubicBezTo>
                  <a:pt x="4620" y="5894"/>
                  <a:pt x="4425" y="5736"/>
                  <a:pt x="4262" y="5665"/>
                </a:cubicBezTo>
                <a:cubicBezTo>
                  <a:pt x="4166" y="5622"/>
                  <a:pt x="4067" y="5597"/>
                  <a:pt x="3967" y="5591"/>
                </a:cubicBezTo>
                <a:close/>
                <a:moveTo>
                  <a:pt x="4934" y="8293"/>
                </a:moveTo>
                <a:cubicBezTo>
                  <a:pt x="4698" y="8293"/>
                  <a:pt x="4589" y="8493"/>
                  <a:pt x="4728" y="8668"/>
                </a:cubicBezTo>
                <a:cubicBezTo>
                  <a:pt x="4871" y="8849"/>
                  <a:pt x="5141" y="8737"/>
                  <a:pt x="5141" y="8496"/>
                </a:cubicBezTo>
                <a:cubicBezTo>
                  <a:pt x="5141" y="8335"/>
                  <a:pt x="5097" y="8293"/>
                  <a:pt x="4934" y="8293"/>
                </a:cubicBezTo>
                <a:close/>
                <a:moveTo>
                  <a:pt x="20278" y="9117"/>
                </a:moveTo>
                <a:cubicBezTo>
                  <a:pt x="19842" y="9093"/>
                  <a:pt x="19399" y="9388"/>
                  <a:pt x="19399" y="9747"/>
                </a:cubicBezTo>
                <a:cubicBezTo>
                  <a:pt x="19399" y="9965"/>
                  <a:pt x="19617" y="9972"/>
                  <a:pt x="19682" y="9755"/>
                </a:cubicBezTo>
                <a:cubicBezTo>
                  <a:pt x="19768" y="9473"/>
                  <a:pt x="20091" y="9306"/>
                  <a:pt x="20354" y="9411"/>
                </a:cubicBezTo>
                <a:cubicBezTo>
                  <a:pt x="21093" y="9706"/>
                  <a:pt x="21009" y="10437"/>
                  <a:pt x="20222" y="10570"/>
                </a:cubicBezTo>
                <a:cubicBezTo>
                  <a:pt x="19838" y="10634"/>
                  <a:pt x="19430" y="11027"/>
                  <a:pt x="19513" y="11254"/>
                </a:cubicBezTo>
                <a:cubicBezTo>
                  <a:pt x="19560" y="11383"/>
                  <a:pt x="19601" y="11369"/>
                  <a:pt x="19830" y="11138"/>
                </a:cubicBezTo>
                <a:cubicBezTo>
                  <a:pt x="19980" y="10988"/>
                  <a:pt x="20223" y="10847"/>
                  <a:pt x="20398" y="10813"/>
                </a:cubicBezTo>
                <a:cubicBezTo>
                  <a:pt x="20890" y="10718"/>
                  <a:pt x="21111" y="10484"/>
                  <a:pt x="21111" y="10051"/>
                </a:cubicBezTo>
                <a:cubicBezTo>
                  <a:pt x="21111" y="9585"/>
                  <a:pt x="20881" y="9268"/>
                  <a:pt x="20461" y="9149"/>
                </a:cubicBezTo>
                <a:cubicBezTo>
                  <a:pt x="20401" y="9132"/>
                  <a:pt x="20340" y="9121"/>
                  <a:pt x="20278" y="9117"/>
                </a:cubicBezTo>
                <a:close/>
                <a:moveTo>
                  <a:pt x="1416" y="9661"/>
                </a:moveTo>
                <a:cubicBezTo>
                  <a:pt x="921" y="9661"/>
                  <a:pt x="659" y="9938"/>
                  <a:pt x="659" y="10458"/>
                </a:cubicBezTo>
                <a:cubicBezTo>
                  <a:pt x="659" y="10740"/>
                  <a:pt x="710" y="10892"/>
                  <a:pt x="859" y="11061"/>
                </a:cubicBezTo>
                <a:cubicBezTo>
                  <a:pt x="1077" y="11308"/>
                  <a:pt x="1392" y="11366"/>
                  <a:pt x="1392" y="11159"/>
                </a:cubicBezTo>
                <a:cubicBezTo>
                  <a:pt x="1392" y="11089"/>
                  <a:pt x="1344" y="11031"/>
                  <a:pt x="1284" y="11031"/>
                </a:cubicBezTo>
                <a:cubicBezTo>
                  <a:pt x="1225" y="11031"/>
                  <a:pt x="1094" y="10937"/>
                  <a:pt x="993" y="10824"/>
                </a:cubicBezTo>
                <a:cubicBezTo>
                  <a:pt x="857" y="10672"/>
                  <a:pt x="822" y="10565"/>
                  <a:pt x="865" y="10419"/>
                </a:cubicBezTo>
                <a:cubicBezTo>
                  <a:pt x="944" y="10144"/>
                  <a:pt x="1228" y="9833"/>
                  <a:pt x="1400" y="9833"/>
                </a:cubicBezTo>
                <a:cubicBezTo>
                  <a:pt x="1594" y="9833"/>
                  <a:pt x="1851" y="10193"/>
                  <a:pt x="1916" y="10555"/>
                </a:cubicBezTo>
                <a:cubicBezTo>
                  <a:pt x="1976" y="10893"/>
                  <a:pt x="2345" y="11262"/>
                  <a:pt x="2481" y="11120"/>
                </a:cubicBezTo>
                <a:cubicBezTo>
                  <a:pt x="2538" y="11060"/>
                  <a:pt x="2499" y="10957"/>
                  <a:pt x="2355" y="10796"/>
                </a:cubicBezTo>
                <a:cubicBezTo>
                  <a:pt x="2239" y="10667"/>
                  <a:pt x="2117" y="10426"/>
                  <a:pt x="2085" y="10261"/>
                </a:cubicBezTo>
                <a:cubicBezTo>
                  <a:pt x="1997" y="9810"/>
                  <a:pt x="1830" y="9661"/>
                  <a:pt x="1416" y="9661"/>
                </a:cubicBezTo>
                <a:close/>
                <a:moveTo>
                  <a:pt x="2854" y="11287"/>
                </a:moveTo>
                <a:cubicBezTo>
                  <a:pt x="2700" y="11287"/>
                  <a:pt x="2631" y="11534"/>
                  <a:pt x="2750" y="11659"/>
                </a:cubicBezTo>
                <a:cubicBezTo>
                  <a:pt x="2834" y="11747"/>
                  <a:pt x="2913" y="11728"/>
                  <a:pt x="3020" y="11592"/>
                </a:cubicBezTo>
                <a:cubicBezTo>
                  <a:pt x="3143" y="11436"/>
                  <a:pt x="3062" y="11287"/>
                  <a:pt x="2854" y="11287"/>
                </a:cubicBezTo>
                <a:close/>
                <a:moveTo>
                  <a:pt x="19093" y="11464"/>
                </a:moveTo>
                <a:cubicBezTo>
                  <a:pt x="19052" y="11470"/>
                  <a:pt x="19013" y="11489"/>
                  <a:pt x="18981" y="11523"/>
                </a:cubicBezTo>
                <a:cubicBezTo>
                  <a:pt x="18940" y="11566"/>
                  <a:pt x="18930" y="11668"/>
                  <a:pt x="18959" y="11749"/>
                </a:cubicBezTo>
                <a:cubicBezTo>
                  <a:pt x="19035" y="11956"/>
                  <a:pt x="19359" y="11894"/>
                  <a:pt x="19359" y="11674"/>
                </a:cubicBezTo>
                <a:cubicBezTo>
                  <a:pt x="19359" y="11536"/>
                  <a:pt x="19217" y="11445"/>
                  <a:pt x="19093" y="1146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8" name="بيضاوي"/>
          <p:cNvSpPr/>
          <p:nvPr/>
        </p:nvSpPr>
        <p:spPr>
          <a:xfrm>
            <a:off x="17491194" y="10695564"/>
            <a:ext cx="611050" cy="584806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9" name="مستطيل"/>
          <p:cNvSpPr/>
          <p:nvPr/>
        </p:nvSpPr>
        <p:spPr>
          <a:xfrm>
            <a:off x="8755173" y="7979434"/>
            <a:ext cx="11496962" cy="375864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0" name="IMG_6831.png" descr="IMG_6831.png"/>
          <p:cNvPicPr>
            <a:picLocks noChangeAspect="1"/>
          </p:cNvPicPr>
          <p:nvPr/>
        </p:nvPicPr>
        <p:blipFill>
          <a:blip r:embed="rId7"/>
          <a:srcRect l="59872" t="52743" r="6123" b="42987"/>
          <a:stretch>
            <a:fillRect/>
          </a:stretch>
        </p:blipFill>
        <p:spPr>
          <a:xfrm>
            <a:off x="9628980" y="6592774"/>
            <a:ext cx="10629570" cy="932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164" grpId="0" animBg="1" advAuto="0"/>
      <p:bldP spid="165" grpId="0" animBg="1" advAuto="0"/>
      <p:bldP spid="166" grpId="0" animBg="1" advAuto="0"/>
      <p:bldP spid="168" grpId="0" animBg="1" advAuto="0"/>
      <p:bldP spid="169" grpId="0" animBg="1" advAuto="0"/>
      <p:bldP spid="170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٨٤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grpSp>
        <p:nvGrpSpPr>
          <p:cNvPr id="251" name="IMG_6848.jpeg"/>
          <p:cNvGrpSpPr/>
          <p:nvPr/>
        </p:nvGrpSpPr>
        <p:grpSpPr>
          <a:xfrm>
            <a:off x="4249216" y="2193757"/>
            <a:ext cx="15885568" cy="3632045"/>
            <a:chOff x="0" y="0"/>
            <a:chExt cx="15885566" cy="3632044"/>
          </a:xfrm>
        </p:grpSpPr>
        <p:pic>
          <p:nvPicPr>
            <p:cNvPr id="250" name="IMG_6848.jpeg" descr="IMG_6848.jpeg"/>
            <p:cNvPicPr>
              <a:picLocks noChangeAspect="1"/>
            </p:cNvPicPr>
            <p:nvPr/>
          </p:nvPicPr>
          <p:blipFill>
            <a:blip r:embed="rId2"/>
            <a:srcRect l="3351" t="13411" r="8226" b="53644"/>
            <a:stretch>
              <a:fillRect/>
            </a:stretch>
          </p:blipFill>
          <p:spPr>
            <a:xfrm>
              <a:off x="101600" y="101600"/>
              <a:ext cx="15669667" cy="32891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IMG_6848.jpeg" descr="IMG_6848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5885568" cy="3632045"/>
            </a:xfrm>
            <a:prstGeom prst="rect">
              <a:avLst/>
            </a:prstGeom>
            <a:effectLst/>
          </p:spPr>
        </p:pic>
      </p:grpSp>
      <p:pic>
        <p:nvPicPr>
          <p:cNvPr id="252" name="IMG_6848.jpeg" descr="IMG_6848.jpeg"/>
          <p:cNvPicPr>
            <a:picLocks noChangeAspect="1"/>
          </p:cNvPicPr>
          <p:nvPr/>
        </p:nvPicPr>
        <p:blipFill>
          <a:blip r:embed="rId2"/>
          <a:srcRect l="74569" t="2575" r="826" b="88029"/>
          <a:stretch>
            <a:fillRect/>
          </a:stretch>
        </p:blipFill>
        <p:spPr>
          <a:xfrm>
            <a:off x="16162960" y="990536"/>
            <a:ext cx="5593160" cy="120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74" y="0"/>
                </a:moveTo>
                <a:lnTo>
                  <a:pt x="9714" y="64"/>
                </a:lnTo>
                <a:lnTo>
                  <a:pt x="2058" y="121"/>
                </a:lnTo>
                <a:cubicBezTo>
                  <a:pt x="1784" y="196"/>
                  <a:pt x="1613" y="301"/>
                  <a:pt x="1508" y="442"/>
                </a:cubicBezTo>
                <a:lnTo>
                  <a:pt x="1298" y="905"/>
                </a:lnTo>
                <a:cubicBezTo>
                  <a:pt x="985" y="1594"/>
                  <a:pt x="736" y="2417"/>
                  <a:pt x="535" y="3420"/>
                </a:cubicBezTo>
                <a:cubicBezTo>
                  <a:pt x="520" y="3497"/>
                  <a:pt x="504" y="3575"/>
                  <a:pt x="489" y="3655"/>
                </a:cubicBezTo>
                <a:cubicBezTo>
                  <a:pt x="460" y="3809"/>
                  <a:pt x="434" y="3969"/>
                  <a:pt x="408" y="4132"/>
                </a:cubicBezTo>
                <a:cubicBezTo>
                  <a:pt x="382" y="4287"/>
                  <a:pt x="358" y="4440"/>
                  <a:pt x="334" y="4602"/>
                </a:cubicBezTo>
                <a:cubicBezTo>
                  <a:pt x="312" y="4755"/>
                  <a:pt x="290" y="4918"/>
                  <a:pt x="270" y="5079"/>
                </a:cubicBezTo>
                <a:cubicBezTo>
                  <a:pt x="253" y="5211"/>
                  <a:pt x="237" y="5343"/>
                  <a:pt x="221" y="5478"/>
                </a:cubicBezTo>
                <a:cubicBezTo>
                  <a:pt x="192" y="5726"/>
                  <a:pt x="165" y="5976"/>
                  <a:pt x="139" y="6241"/>
                </a:cubicBezTo>
                <a:cubicBezTo>
                  <a:pt x="138" y="6253"/>
                  <a:pt x="138" y="6264"/>
                  <a:pt x="136" y="6276"/>
                </a:cubicBezTo>
                <a:cubicBezTo>
                  <a:pt x="104" y="6618"/>
                  <a:pt x="75" y="6978"/>
                  <a:pt x="48" y="7352"/>
                </a:cubicBezTo>
                <a:cubicBezTo>
                  <a:pt x="35" y="7518"/>
                  <a:pt x="26" y="7656"/>
                  <a:pt x="17" y="7808"/>
                </a:cubicBezTo>
                <a:cubicBezTo>
                  <a:pt x="9" y="7963"/>
                  <a:pt x="7" y="8134"/>
                  <a:pt x="0" y="8292"/>
                </a:cubicBezTo>
                <a:lnTo>
                  <a:pt x="0" y="14455"/>
                </a:lnTo>
                <a:lnTo>
                  <a:pt x="5" y="14497"/>
                </a:lnTo>
                <a:lnTo>
                  <a:pt x="9" y="14497"/>
                </a:lnTo>
                <a:lnTo>
                  <a:pt x="127" y="15637"/>
                </a:lnTo>
                <a:lnTo>
                  <a:pt x="133" y="15687"/>
                </a:lnTo>
                <a:cubicBezTo>
                  <a:pt x="194" y="16247"/>
                  <a:pt x="253" y="16716"/>
                  <a:pt x="314" y="17169"/>
                </a:cubicBezTo>
                <a:cubicBezTo>
                  <a:pt x="489" y="18390"/>
                  <a:pt x="706" y="19410"/>
                  <a:pt x="966" y="20232"/>
                </a:cubicBezTo>
                <a:cubicBezTo>
                  <a:pt x="1027" y="20411"/>
                  <a:pt x="1087" y="20594"/>
                  <a:pt x="1157" y="20759"/>
                </a:cubicBezTo>
                <a:cubicBezTo>
                  <a:pt x="1238" y="20970"/>
                  <a:pt x="1322" y="21172"/>
                  <a:pt x="1410" y="21351"/>
                </a:cubicBezTo>
                <a:cubicBezTo>
                  <a:pt x="1420" y="21370"/>
                  <a:pt x="1430" y="21388"/>
                  <a:pt x="1441" y="21408"/>
                </a:cubicBezTo>
                <a:cubicBezTo>
                  <a:pt x="1483" y="21485"/>
                  <a:pt x="1547" y="21539"/>
                  <a:pt x="1608" y="21600"/>
                </a:cubicBezTo>
                <a:lnTo>
                  <a:pt x="17690" y="21600"/>
                </a:lnTo>
                <a:lnTo>
                  <a:pt x="17465" y="20560"/>
                </a:lnTo>
                <a:cubicBezTo>
                  <a:pt x="17456" y="20522"/>
                  <a:pt x="17450" y="20477"/>
                  <a:pt x="17442" y="20439"/>
                </a:cubicBezTo>
                <a:cubicBezTo>
                  <a:pt x="17441" y="20433"/>
                  <a:pt x="17438" y="20430"/>
                  <a:pt x="17437" y="20425"/>
                </a:cubicBezTo>
                <a:cubicBezTo>
                  <a:pt x="17234" y="19513"/>
                  <a:pt x="17066" y="18474"/>
                  <a:pt x="16935" y="17340"/>
                </a:cubicBezTo>
                <a:cubicBezTo>
                  <a:pt x="16933" y="17330"/>
                  <a:pt x="16931" y="17321"/>
                  <a:pt x="16930" y="17311"/>
                </a:cubicBezTo>
                <a:cubicBezTo>
                  <a:pt x="16929" y="17305"/>
                  <a:pt x="16929" y="17303"/>
                  <a:pt x="16928" y="17297"/>
                </a:cubicBezTo>
                <a:cubicBezTo>
                  <a:pt x="16925" y="17271"/>
                  <a:pt x="16924" y="17244"/>
                  <a:pt x="16921" y="17219"/>
                </a:cubicBezTo>
                <a:cubicBezTo>
                  <a:pt x="16874" y="16803"/>
                  <a:pt x="16832" y="16377"/>
                  <a:pt x="16795" y="15936"/>
                </a:cubicBezTo>
                <a:cubicBezTo>
                  <a:pt x="16574" y="13472"/>
                  <a:pt x="16524" y="10827"/>
                  <a:pt x="16645" y="8278"/>
                </a:cubicBezTo>
                <a:cubicBezTo>
                  <a:pt x="16653" y="8076"/>
                  <a:pt x="16664" y="7878"/>
                  <a:pt x="16674" y="7680"/>
                </a:cubicBezTo>
                <a:cubicBezTo>
                  <a:pt x="16685" y="7491"/>
                  <a:pt x="16693" y="7304"/>
                  <a:pt x="16706" y="7117"/>
                </a:cubicBezTo>
                <a:cubicBezTo>
                  <a:pt x="16847" y="4853"/>
                  <a:pt x="17125" y="2879"/>
                  <a:pt x="17554" y="1054"/>
                </a:cubicBezTo>
                <a:lnTo>
                  <a:pt x="17774" y="0"/>
                </a:lnTo>
                <a:close/>
                <a:moveTo>
                  <a:pt x="20326" y="1097"/>
                </a:moveTo>
                <a:cubicBezTo>
                  <a:pt x="20209" y="1097"/>
                  <a:pt x="20156" y="1126"/>
                  <a:pt x="20087" y="1147"/>
                </a:cubicBezTo>
                <a:cubicBezTo>
                  <a:pt x="20059" y="1161"/>
                  <a:pt x="20024" y="1156"/>
                  <a:pt x="19997" y="1175"/>
                </a:cubicBezTo>
                <a:cubicBezTo>
                  <a:pt x="19995" y="1177"/>
                  <a:pt x="19994" y="1174"/>
                  <a:pt x="19992" y="1175"/>
                </a:cubicBezTo>
                <a:cubicBezTo>
                  <a:pt x="19988" y="1178"/>
                  <a:pt x="19984" y="1187"/>
                  <a:pt x="19980" y="1190"/>
                </a:cubicBezTo>
                <a:cubicBezTo>
                  <a:pt x="19945" y="1217"/>
                  <a:pt x="19918" y="1280"/>
                  <a:pt x="19886" y="1318"/>
                </a:cubicBezTo>
                <a:cubicBezTo>
                  <a:pt x="19788" y="1467"/>
                  <a:pt x="19697" y="1668"/>
                  <a:pt x="19612" y="1909"/>
                </a:cubicBezTo>
                <a:cubicBezTo>
                  <a:pt x="19602" y="1939"/>
                  <a:pt x="19593" y="1971"/>
                  <a:pt x="19583" y="2002"/>
                </a:cubicBezTo>
                <a:cubicBezTo>
                  <a:pt x="19525" y="2177"/>
                  <a:pt x="19472" y="2387"/>
                  <a:pt x="19422" y="2600"/>
                </a:cubicBezTo>
                <a:cubicBezTo>
                  <a:pt x="19183" y="3667"/>
                  <a:pt x="19041" y="5093"/>
                  <a:pt x="19024" y="6554"/>
                </a:cubicBezTo>
                <a:cubicBezTo>
                  <a:pt x="19020" y="6844"/>
                  <a:pt x="19026" y="7128"/>
                  <a:pt x="19033" y="7416"/>
                </a:cubicBezTo>
                <a:cubicBezTo>
                  <a:pt x="19043" y="7789"/>
                  <a:pt x="19057" y="8166"/>
                  <a:pt x="19085" y="8542"/>
                </a:cubicBezTo>
                <a:cubicBezTo>
                  <a:pt x="19104" y="8801"/>
                  <a:pt x="19128" y="9061"/>
                  <a:pt x="19155" y="9318"/>
                </a:cubicBezTo>
                <a:cubicBezTo>
                  <a:pt x="19156" y="9324"/>
                  <a:pt x="19156" y="9327"/>
                  <a:pt x="19157" y="9332"/>
                </a:cubicBezTo>
                <a:cubicBezTo>
                  <a:pt x="19181" y="9548"/>
                  <a:pt x="19202" y="9763"/>
                  <a:pt x="19234" y="9966"/>
                </a:cubicBezTo>
                <a:lnTo>
                  <a:pt x="19316" y="10522"/>
                </a:lnTo>
                <a:lnTo>
                  <a:pt x="19276" y="10707"/>
                </a:lnTo>
                <a:cubicBezTo>
                  <a:pt x="19272" y="10764"/>
                  <a:pt x="19265" y="10819"/>
                  <a:pt x="19253" y="10871"/>
                </a:cubicBezTo>
                <a:cubicBezTo>
                  <a:pt x="19244" y="10915"/>
                  <a:pt x="19236" y="10931"/>
                  <a:pt x="19227" y="10964"/>
                </a:cubicBezTo>
                <a:cubicBezTo>
                  <a:pt x="19223" y="10985"/>
                  <a:pt x="19221" y="11005"/>
                  <a:pt x="19215" y="11028"/>
                </a:cubicBezTo>
                <a:cubicBezTo>
                  <a:pt x="19206" y="11064"/>
                  <a:pt x="19204" y="11057"/>
                  <a:pt x="19197" y="11085"/>
                </a:cubicBezTo>
                <a:lnTo>
                  <a:pt x="19152" y="11292"/>
                </a:lnTo>
                <a:lnTo>
                  <a:pt x="19142" y="11249"/>
                </a:lnTo>
                <a:cubicBezTo>
                  <a:pt x="19118" y="11270"/>
                  <a:pt x="19096" y="11209"/>
                  <a:pt x="19063" y="11028"/>
                </a:cubicBezTo>
                <a:cubicBezTo>
                  <a:pt x="19035" y="10871"/>
                  <a:pt x="19000" y="10764"/>
                  <a:pt x="18971" y="10715"/>
                </a:cubicBezTo>
                <a:cubicBezTo>
                  <a:pt x="18954" y="10708"/>
                  <a:pt x="18924" y="10787"/>
                  <a:pt x="18896" y="10857"/>
                </a:cubicBezTo>
                <a:cubicBezTo>
                  <a:pt x="18859" y="10963"/>
                  <a:pt x="18807" y="11151"/>
                  <a:pt x="18708" y="11555"/>
                </a:cubicBezTo>
                <a:cubicBezTo>
                  <a:pt x="18686" y="11641"/>
                  <a:pt x="18637" y="11853"/>
                  <a:pt x="18611" y="11961"/>
                </a:cubicBezTo>
                <a:cubicBezTo>
                  <a:pt x="18237" y="13532"/>
                  <a:pt x="17711" y="15912"/>
                  <a:pt x="17577" y="16692"/>
                </a:cubicBezTo>
                <a:cubicBezTo>
                  <a:pt x="17543" y="16904"/>
                  <a:pt x="17520" y="17095"/>
                  <a:pt x="17506" y="17261"/>
                </a:cubicBezTo>
                <a:cubicBezTo>
                  <a:pt x="17497" y="17645"/>
                  <a:pt x="17530" y="18078"/>
                  <a:pt x="17581" y="18430"/>
                </a:cubicBezTo>
                <a:cubicBezTo>
                  <a:pt x="17628" y="18702"/>
                  <a:pt x="17695" y="18908"/>
                  <a:pt x="17782" y="19050"/>
                </a:cubicBezTo>
                <a:cubicBezTo>
                  <a:pt x="17809" y="19081"/>
                  <a:pt x="17835" y="19119"/>
                  <a:pt x="17859" y="19135"/>
                </a:cubicBezTo>
                <a:cubicBezTo>
                  <a:pt x="17868" y="19144"/>
                  <a:pt x="17879" y="19154"/>
                  <a:pt x="17888" y="19156"/>
                </a:cubicBezTo>
                <a:cubicBezTo>
                  <a:pt x="17921" y="19118"/>
                  <a:pt x="17958" y="19049"/>
                  <a:pt x="18000" y="18943"/>
                </a:cubicBezTo>
                <a:cubicBezTo>
                  <a:pt x="18125" y="18534"/>
                  <a:pt x="18356" y="17625"/>
                  <a:pt x="18602" y="16570"/>
                </a:cubicBezTo>
                <a:cubicBezTo>
                  <a:pt x="18684" y="16212"/>
                  <a:pt x="18741" y="15973"/>
                  <a:pt x="18847" y="15509"/>
                </a:cubicBezTo>
                <a:lnTo>
                  <a:pt x="19151" y="14177"/>
                </a:lnTo>
                <a:cubicBezTo>
                  <a:pt x="19411" y="13001"/>
                  <a:pt x="19428" y="12748"/>
                  <a:pt x="19385" y="12410"/>
                </a:cubicBezTo>
                <a:lnTo>
                  <a:pt x="19378" y="12367"/>
                </a:lnTo>
                <a:cubicBezTo>
                  <a:pt x="19300" y="11984"/>
                  <a:pt x="19296" y="11929"/>
                  <a:pt x="19350" y="11669"/>
                </a:cubicBezTo>
                <a:cubicBezTo>
                  <a:pt x="19354" y="11622"/>
                  <a:pt x="19355" y="11576"/>
                  <a:pt x="19364" y="11527"/>
                </a:cubicBezTo>
                <a:cubicBezTo>
                  <a:pt x="19365" y="11518"/>
                  <a:pt x="19367" y="11513"/>
                  <a:pt x="19368" y="11505"/>
                </a:cubicBezTo>
                <a:cubicBezTo>
                  <a:pt x="19371" y="11491"/>
                  <a:pt x="19375" y="11489"/>
                  <a:pt x="19378" y="11477"/>
                </a:cubicBezTo>
                <a:cubicBezTo>
                  <a:pt x="19387" y="11435"/>
                  <a:pt x="19396" y="11388"/>
                  <a:pt x="19407" y="11370"/>
                </a:cubicBezTo>
                <a:cubicBezTo>
                  <a:pt x="19418" y="11350"/>
                  <a:pt x="19433" y="11355"/>
                  <a:pt x="19450" y="11363"/>
                </a:cubicBezTo>
                <a:cubicBezTo>
                  <a:pt x="19452" y="11364"/>
                  <a:pt x="19453" y="11361"/>
                  <a:pt x="19456" y="11363"/>
                </a:cubicBezTo>
                <a:cubicBezTo>
                  <a:pt x="19456" y="11363"/>
                  <a:pt x="19457" y="11363"/>
                  <a:pt x="19457" y="11363"/>
                </a:cubicBezTo>
                <a:cubicBezTo>
                  <a:pt x="19499" y="11371"/>
                  <a:pt x="19561" y="11502"/>
                  <a:pt x="19698" y="11819"/>
                </a:cubicBezTo>
                <a:cubicBezTo>
                  <a:pt x="19729" y="11890"/>
                  <a:pt x="19750" y="11934"/>
                  <a:pt x="19776" y="11990"/>
                </a:cubicBezTo>
                <a:cubicBezTo>
                  <a:pt x="19808" y="12053"/>
                  <a:pt x="19839" y="12124"/>
                  <a:pt x="19871" y="12175"/>
                </a:cubicBezTo>
                <a:cubicBezTo>
                  <a:pt x="19876" y="12182"/>
                  <a:pt x="19880" y="12182"/>
                  <a:pt x="19885" y="12189"/>
                </a:cubicBezTo>
                <a:cubicBezTo>
                  <a:pt x="19919" y="12241"/>
                  <a:pt x="19954" y="12278"/>
                  <a:pt x="19989" y="12317"/>
                </a:cubicBezTo>
                <a:cubicBezTo>
                  <a:pt x="20071" y="12386"/>
                  <a:pt x="20163" y="12403"/>
                  <a:pt x="20325" y="12403"/>
                </a:cubicBezTo>
                <a:cubicBezTo>
                  <a:pt x="20495" y="12403"/>
                  <a:pt x="20622" y="12328"/>
                  <a:pt x="20739" y="12196"/>
                </a:cubicBezTo>
                <a:cubicBezTo>
                  <a:pt x="20849" y="12032"/>
                  <a:pt x="20956" y="11815"/>
                  <a:pt x="21054" y="11520"/>
                </a:cubicBezTo>
                <a:cubicBezTo>
                  <a:pt x="21112" y="11347"/>
                  <a:pt x="21168" y="11152"/>
                  <a:pt x="21220" y="10935"/>
                </a:cubicBezTo>
                <a:cubicBezTo>
                  <a:pt x="21287" y="10654"/>
                  <a:pt x="21344" y="10365"/>
                  <a:pt x="21393" y="10059"/>
                </a:cubicBezTo>
                <a:cubicBezTo>
                  <a:pt x="21458" y="9653"/>
                  <a:pt x="21506" y="9214"/>
                  <a:pt x="21542" y="8748"/>
                </a:cubicBezTo>
                <a:cubicBezTo>
                  <a:pt x="21579" y="8185"/>
                  <a:pt x="21600" y="7565"/>
                  <a:pt x="21600" y="6754"/>
                </a:cubicBezTo>
                <a:cubicBezTo>
                  <a:pt x="21600" y="6248"/>
                  <a:pt x="21593" y="5942"/>
                  <a:pt x="21586" y="5628"/>
                </a:cubicBezTo>
                <a:cubicBezTo>
                  <a:pt x="21493" y="3309"/>
                  <a:pt x="21118" y="1628"/>
                  <a:pt x="20584" y="1154"/>
                </a:cubicBezTo>
                <a:cubicBezTo>
                  <a:pt x="20512" y="1129"/>
                  <a:pt x="20454" y="1097"/>
                  <a:pt x="20326" y="109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1" name="الرسم"/>
          <p:cNvGrpSpPr/>
          <p:nvPr/>
        </p:nvGrpSpPr>
        <p:grpSpPr>
          <a:xfrm>
            <a:off x="4664447" y="3357785"/>
            <a:ext cx="15111367" cy="1234532"/>
            <a:chOff x="0" y="0"/>
            <a:chExt cx="15111365" cy="1234531"/>
          </a:xfrm>
        </p:grpSpPr>
        <p:sp>
          <p:nvSpPr>
            <p:cNvPr id="253" name="خط"/>
            <p:cNvSpPr/>
            <p:nvPr/>
          </p:nvSpPr>
          <p:spPr>
            <a:xfrm>
              <a:off x="4592076" y="0"/>
              <a:ext cx="1146206" cy="76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16977" y="0"/>
                  </a:moveTo>
                  <a:cubicBezTo>
                    <a:pt x="18173" y="0"/>
                    <a:pt x="19368" y="0"/>
                    <a:pt x="20205" y="1200"/>
                  </a:cubicBezTo>
                  <a:cubicBezTo>
                    <a:pt x="21042" y="2400"/>
                    <a:pt x="21520" y="4800"/>
                    <a:pt x="21560" y="6600"/>
                  </a:cubicBezTo>
                  <a:cubicBezTo>
                    <a:pt x="21600" y="8400"/>
                    <a:pt x="21201" y="9600"/>
                    <a:pt x="19767" y="10800"/>
                  </a:cubicBezTo>
                  <a:cubicBezTo>
                    <a:pt x="18332" y="12000"/>
                    <a:pt x="15861" y="13200"/>
                    <a:pt x="13390" y="14400"/>
                  </a:cubicBezTo>
                  <a:cubicBezTo>
                    <a:pt x="10920" y="15600"/>
                    <a:pt x="8449" y="16800"/>
                    <a:pt x="6217" y="18000"/>
                  </a:cubicBezTo>
                  <a:cubicBezTo>
                    <a:pt x="3985" y="19200"/>
                    <a:pt x="1993" y="20400"/>
                    <a:pt x="0" y="21600"/>
                  </a:cubicBezTo>
                </a:path>
              </a:pathLst>
            </a:custGeom>
            <a:noFill/>
            <a:ln w="93993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4" name="خط"/>
            <p:cNvSpPr/>
            <p:nvPr/>
          </p:nvSpPr>
          <p:spPr>
            <a:xfrm>
              <a:off x="3359158" y="101684"/>
              <a:ext cx="737209" cy="1"/>
            </a:xfrm>
            <a:prstGeom prst="ellipse">
              <a:avLst/>
            </a:prstGeom>
            <a:noFill/>
            <a:ln w="93993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5" name="خط"/>
            <p:cNvSpPr/>
            <p:nvPr/>
          </p:nvSpPr>
          <p:spPr>
            <a:xfrm>
              <a:off x="2123557" y="574290"/>
              <a:ext cx="2713035" cy="2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1594" y="0"/>
                  </a:moveTo>
                  <a:cubicBezTo>
                    <a:pt x="21361" y="1543"/>
                    <a:pt x="21127" y="3086"/>
                    <a:pt x="20849" y="5400"/>
                  </a:cubicBezTo>
                  <a:cubicBezTo>
                    <a:pt x="20570" y="7714"/>
                    <a:pt x="20246" y="10800"/>
                    <a:pt x="19798" y="11571"/>
                  </a:cubicBezTo>
                  <a:cubicBezTo>
                    <a:pt x="19351" y="12343"/>
                    <a:pt x="18781" y="10800"/>
                    <a:pt x="18288" y="9257"/>
                  </a:cubicBezTo>
                  <a:cubicBezTo>
                    <a:pt x="17795" y="7714"/>
                    <a:pt x="17380" y="6171"/>
                    <a:pt x="16881" y="5400"/>
                  </a:cubicBezTo>
                  <a:cubicBezTo>
                    <a:pt x="16382" y="4628"/>
                    <a:pt x="15799" y="4628"/>
                    <a:pt x="15261" y="5400"/>
                  </a:cubicBezTo>
                  <a:cubicBezTo>
                    <a:pt x="14722" y="6171"/>
                    <a:pt x="14230" y="7714"/>
                    <a:pt x="13724" y="9257"/>
                  </a:cubicBezTo>
                  <a:cubicBezTo>
                    <a:pt x="13218" y="10800"/>
                    <a:pt x="12700" y="12343"/>
                    <a:pt x="12181" y="13886"/>
                  </a:cubicBezTo>
                  <a:cubicBezTo>
                    <a:pt x="11663" y="15428"/>
                    <a:pt x="11144" y="16971"/>
                    <a:pt x="10625" y="18514"/>
                  </a:cubicBezTo>
                  <a:cubicBezTo>
                    <a:pt x="10107" y="20057"/>
                    <a:pt x="9588" y="21600"/>
                    <a:pt x="9050" y="21600"/>
                  </a:cubicBezTo>
                  <a:cubicBezTo>
                    <a:pt x="8512" y="21600"/>
                    <a:pt x="7955" y="20057"/>
                    <a:pt x="7423" y="18514"/>
                  </a:cubicBezTo>
                  <a:cubicBezTo>
                    <a:pt x="6891" y="16971"/>
                    <a:pt x="6386" y="15428"/>
                    <a:pt x="5874" y="14657"/>
                  </a:cubicBezTo>
                  <a:cubicBezTo>
                    <a:pt x="5362" y="13886"/>
                    <a:pt x="4843" y="13886"/>
                    <a:pt x="4350" y="13886"/>
                  </a:cubicBezTo>
                  <a:cubicBezTo>
                    <a:pt x="3858" y="13886"/>
                    <a:pt x="3391" y="13886"/>
                    <a:pt x="2872" y="13886"/>
                  </a:cubicBezTo>
                  <a:cubicBezTo>
                    <a:pt x="2354" y="13886"/>
                    <a:pt x="1783" y="13886"/>
                    <a:pt x="1323" y="13886"/>
                  </a:cubicBezTo>
                  <a:cubicBezTo>
                    <a:pt x="863" y="13886"/>
                    <a:pt x="513" y="13886"/>
                    <a:pt x="299" y="13114"/>
                  </a:cubicBezTo>
                  <a:cubicBezTo>
                    <a:pt x="85" y="12343"/>
                    <a:pt x="7" y="10800"/>
                    <a:pt x="0" y="11571"/>
                  </a:cubicBezTo>
                  <a:cubicBezTo>
                    <a:pt x="-6" y="12343"/>
                    <a:pt x="59" y="15428"/>
                    <a:pt x="124" y="18514"/>
                  </a:cubicBezTo>
                </a:path>
              </a:pathLst>
            </a:custGeom>
            <a:noFill/>
            <a:ln w="93993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6" name="خط"/>
            <p:cNvSpPr/>
            <p:nvPr/>
          </p:nvSpPr>
          <p:spPr>
            <a:xfrm>
              <a:off x="3840855" y="1198966"/>
              <a:ext cx="1797357" cy="3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300" extrusionOk="0">
                  <a:moveTo>
                    <a:pt x="21577" y="14100"/>
                  </a:moveTo>
                  <a:cubicBezTo>
                    <a:pt x="19989" y="11700"/>
                    <a:pt x="18402" y="9300"/>
                    <a:pt x="16646" y="8100"/>
                  </a:cubicBezTo>
                  <a:cubicBezTo>
                    <a:pt x="14890" y="6900"/>
                    <a:pt x="12966" y="6900"/>
                    <a:pt x="11066" y="6900"/>
                  </a:cubicBezTo>
                  <a:cubicBezTo>
                    <a:pt x="9165" y="6900"/>
                    <a:pt x="7289" y="6900"/>
                    <a:pt x="5581" y="5700"/>
                  </a:cubicBezTo>
                  <a:cubicBezTo>
                    <a:pt x="3874" y="4500"/>
                    <a:pt x="2334" y="2100"/>
                    <a:pt x="1372" y="900"/>
                  </a:cubicBezTo>
                  <a:cubicBezTo>
                    <a:pt x="410" y="-300"/>
                    <a:pt x="25" y="-300"/>
                    <a:pt x="1" y="900"/>
                  </a:cubicBezTo>
                  <a:cubicBezTo>
                    <a:pt x="-23" y="2100"/>
                    <a:pt x="314" y="4500"/>
                    <a:pt x="699" y="8100"/>
                  </a:cubicBezTo>
                  <a:cubicBezTo>
                    <a:pt x="1083" y="11700"/>
                    <a:pt x="1516" y="16500"/>
                    <a:pt x="1949" y="21300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7" name="خط"/>
            <p:cNvSpPr/>
            <p:nvPr/>
          </p:nvSpPr>
          <p:spPr>
            <a:xfrm>
              <a:off x="0" y="50730"/>
              <a:ext cx="1040050" cy="16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291" extrusionOk="0">
                  <a:moveTo>
                    <a:pt x="20686" y="745"/>
                  </a:moveTo>
                  <a:cubicBezTo>
                    <a:pt x="21102" y="218"/>
                    <a:pt x="21517" y="-309"/>
                    <a:pt x="21558" y="218"/>
                  </a:cubicBezTo>
                  <a:cubicBezTo>
                    <a:pt x="21600" y="745"/>
                    <a:pt x="21268" y="2325"/>
                    <a:pt x="20478" y="3379"/>
                  </a:cubicBezTo>
                  <a:cubicBezTo>
                    <a:pt x="19689" y="4432"/>
                    <a:pt x="18443" y="4959"/>
                    <a:pt x="16740" y="6013"/>
                  </a:cubicBezTo>
                  <a:cubicBezTo>
                    <a:pt x="15037" y="7067"/>
                    <a:pt x="12877" y="8647"/>
                    <a:pt x="10842" y="9964"/>
                  </a:cubicBezTo>
                  <a:cubicBezTo>
                    <a:pt x="8806" y="11281"/>
                    <a:pt x="6895" y="12335"/>
                    <a:pt x="5317" y="13389"/>
                  </a:cubicBezTo>
                  <a:cubicBezTo>
                    <a:pt x="3738" y="14442"/>
                    <a:pt x="2492" y="15496"/>
                    <a:pt x="1662" y="16813"/>
                  </a:cubicBezTo>
                  <a:cubicBezTo>
                    <a:pt x="831" y="18130"/>
                    <a:pt x="415" y="19711"/>
                    <a:pt x="0" y="21291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8" name="خط"/>
            <p:cNvSpPr/>
            <p:nvPr/>
          </p:nvSpPr>
          <p:spPr>
            <a:xfrm>
              <a:off x="13296078" y="709580"/>
              <a:ext cx="1815288" cy="3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7" extrusionOk="0">
                  <a:moveTo>
                    <a:pt x="21600" y="5400"/>
                  </a:moveTo>
                  <a:cubicBezTo>
                    <a:pt x="20265" y="2700"/>
                    <a:pt x="18930" y="0"/>
                    <a:pt x="17738" y="0"/>
                  </a:cubicBezTo>
                  <a:cubicBezTo>
                    <a:pt x="16546" y="0"/>
                    <a:pt x="15497" y="2700"/>
                    <a:pt x="14328" y="5400"/>
                  </a:cubicBezTo>
                  <a:cubicBezTo>
                    <a:pt x="13160" y="8100"/>
                    <a:pt x="11873" y="10800"/>
                    <a:pt x="10490" y="13500"/>
                  </a:cubicBezTo>
                  <a:cubicBezTo>
                    <a:pt x="9107" y="16200"/>
                    <a:pt x="7629" y="18900"/>
                    <a:pt x="6175" y="20250"/>
                  </a:cubicBezTo>
                  <a:cubicBezTo>
                    <a:pt x="4721" y="21600"/>
                    <a:pt x="3290" y="21600"/>
                    <a:pt x="2265" y="18900"/>
                  </a:cubicBezTo>
                  <a:cubicBezTo>
                    <a:pt x="1240" y="16200"/>
                    <a:pt x="620" y="10800"/>
                    <a:pt x="0" y="54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9" name="خط"/>
            <p:cNvSpPr/>
            <p:nvPr/>
          </p:nvSpPr>
          <p:spPr>
            <a:xfrm>
              <a:off x="9749656" y="673515"/>
              <a:ext cx="3017465" cy="3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00"/>
                  </a:moveTo>
                  <a:cubicBezTo>
                    <a:pt x="20653" y="5400"/>
                    <a:pt x="19707" y="5400"/>
                    <a:pt x="18760" y="6750"/>
                  </a:cubicBezTo>
                  <a:cubicBezTo>
                    <a:pt x="17814" y="8100"/>
                    <a:pt x="16867" y="10800"/>
                    <a:pt x="15791" y="12150"/>
                  </a:cubicBezTo>
                  <a:cubicBezTo>
                    <a:pt x="14716" y="13500"/>
                    <a:pt x="13511" y="13500"/>
                    <a:pt x="12435" y="12150"/>
                  </a:cubicBezTo>
                  <a:cubicBezTo>
                    <a:pt x="11359" y="10800"/>
                    <a:pt x="10413" y="8100"/>
                    <a:pt x="9552" y="5400"/>
                  </a:cubicBezTo>
                  <a:cubicBezTo>
                    <a:pt x="8692" y="2700"/>
                    <a:pt x="7917" y="0"/>
                    <a:pt x="7128" y="0"/>
                  </a:cubicBezTo>
                  <a:cubicBezTo>
                    <a:pt x="6339" y="0"/>
                    <a:pt x="5536" y="2700"/>
                    <a:pt x="4547" y="4050"/>
                  </a:cubicBezTo>
                  <a:cubicBezTo>
                    <a:pt x="3557" y="5400"/>
                    <a:pt x="2381" y="5400"/>
                    <a:pt x="1592" y="8100"/>
                  </a:cubicBezTo>
                  <a:cubicBezTo>
                    <a:pt x="803" y="10800"/>
                    <a:pt x="402" y="16200"/>
                    <a:pt x="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60" name="خط"/>
            <p:cNvSpPr/>
            <p:nvPr/>
          </p:nvSpPr>
          <p:spPr>
            <a:xfrm>
              <a:off x="7565028" y="1162400"/>
              <a:ext cx="4605012" cy="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360" y="0"/>
                  </a:moveTo>
                  <a:cubicBezTo>
                    <a:pt x="21453" y="1800"/>
                    <a:pt x="21547" y="3600"/>
                    <a:pt x="21547" y="4500"/>
                  </a:cubicBezTo>
                  <a:cubicBezTo>
                    <a:pt x="21547" y="5400"/>
                    <a:pt x="21453" y="5400"/>
                    <a:pt x="21013" y="5400"/>
                  </a:cubicBezTo>
                  <a:cubicBezTo>
                    <a:pt x="20572" y="5400"/>
                    <a:pt x="19785" y="5400"/>
                    <a:pt x="19025" y="5400"/>
                  </a:cubicBezTo>
                  <a:cubicBezTo>
                    <a:pt x="18266" y="5400"/>
                    <a:pt x="17535" y="5400"/>
                    <a:pt x="16766" y="5400"/>
                  </a:cubicBezTo>
                  <a:cubicBezTo>
                    <a:pt x="15997" y="5400"/>
                    <a:pt x="15191" y="5400"/>
                    <a:pt x="14375" y="5400"/>
                  </a:cubicBezTo>
                  <a:cubicBezTo>
                    <a:pt x="13560" y="5400"/>
                    <a:pt x="12734" y="5400"/>
                    <a:pt x="12078" y="6300"/>
                  </a:cubicBezTo>
                  <a:cubicBezTo>
                    <a:pt x="11422" y="7200"/>
                    <a:pt x="10935" y="9000"/>
                    <a:pt x="10269" y="9900"/>
                  </a:cubicBezTo>
                  <a:cubicBezTo>
                    <a:pt x="9603" y="10800"/>
                    <a:pt x="8760" y="10800"/>
                    <a:pt x="7981" y="9900"/>
                  </a:cubicBezTo>
                  <a:cubicBezTo>
                    <a:pt x="7203" y="9000"/>
                    <a:pt x="6491" y="7200"/>
                    <a:pt x="5741" y="6300"/>
                  </a:cubicBezTo>
                  <a:cubicBezTo>
                    <a:pt x="4991" y="5400"/>
                    <a:pt x="4203" y="5400"/>
                    <a:pt x="3491" y="6300"/>
                  </a:cubicBezTo>
                  <a:cubicBezTo>
                    <a:pt x="2778" y="7200"/>
                    <a:pt x="2141" y="9000"/>
                    <a:pt x="1681" y="9900"/>
                  </a:cubicBezTo>
                  <a:cubicBezTo>
                    <a:pt x="1222" y="10800"/>
                    <a:pt x="941" y="10800"/>
                    <a:pt x="659" y="10800"/>
                  </a:cubicBezTo>
                  <a:cubicBezTo>
                    <a:pt x="378" y="10800"/>
                    <a:pt x="97" y="10800"/>
                    <a:pt x="22" y="12600"/>
                  </a:cubicBezTo>
                  <a:cubicBezTo>
                    <a:pt x="-53" y="14400"/>
                    <a:pt x="78" y="18000"/>
                    <a:pt x="209" y="21600"/>
                  </a:cubicBezTo>
                </a:path>
              </a:pathLst>
            </a:custGeom>
            <a:noFill/>
            <a:ln w="889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2" name="مستطيل"/>
          <p:cNvSpPr/>
          <p:nvPr/>
        </p:nvSpPr>
        <p:spPr>
          <a:xfrm>
            <a:off x="4689847" y="6092948"/>
            <a:ext cx="15309276" cy="7098406"/>
          </a:xfrm>
          <a:prstGeom prst="rect">
            <a:avLst/>
          </a:prstGeom>
          <a:ln w="50800">
            <a:solidFill>
              <a:srgbClr val="00B492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63" name="شبكة المفاهيم والافكار"/>
          <p:cNvSpPr txBox="1"/>
          <p:nvPr/>
        </p:nvSpPr>
        <p:spPr>
          <a:xfrm>
            <a:off x="14724877" y="5848176"/>
            <a:ext cx="4750393" cy="82247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4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46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defTabSz="914400" rtl="0">
              <a:defRPr/>
            </a:pPr>
            <a:r>
              <a:t>شبكة المفاهيم والافكار </a:t>
            </a:r>
          </a:p>
        </p:txBody>
      </p:sp>
      <p:pic>
        <p:nvPicPr>
          <p:cNvPr id="264" name="IMG_6850.jpeg" descr="IMG_685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401" y="6858000"/>
            <a:ext cx="11366501" cy="623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الافكار والاراء…"/>
          <p:cNvSpPr/>
          <p:nvPr/>
        </p:nvSpPr>
        <p:spPr>
          <a:xfrm>
            <a:off x="14290326" y="11028674"/>
            <a:ext cx="2880281" cy="1709427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الافكار والاراء</a:t>
            </a:r>
          </a:p>
          <a:p>
            <a:pPr defTabSz="825500" rtl="0">
              <a:defRPr sz="27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زائفة</a:t>
            </a:r>
            <a:r>
              <a:t> </a:t>
            </a:r>
          </a:p>
        </p:txBody>
      </p:sp>
      <p:sp>
        <p:nvSpPr>
          <p:cNvPr id="266" name="المغالطات والشبهات…"/>
          <p:cNvSpPr/>
          <p:nvPr/>
        </p:nvSpPr>
        <p:spPr>
          <a:xfrm>
            <a:off x="10559511" y="11028674"/>
            <a:ext cx="2880281" cy="1709427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المغالطات والشبهات </a:t>
            </a:r>
          </a:p>
          <a:p>
            <a:pPr defTabSz="825500" rtl="0">
              <a:defRPr sz="27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في الاراء</a:t>
            </a:r>
            <a:r>
              <a:t> </a:t>
            </a:r>
          </a:p>
        </p:txBody>
      </p:sp>
      <p:sp>
        <p:nvSpPr>
          <p:cNvPr id="267" name="المحتويات الالكترونية والاعلامية…"/>
          <p:cNvSpPr/>
          <p:nvPr/>
        </p:nvSpPr>
        <p:spPr>
          <a:xfrm>
            <a:off x="6946365" y="11028674"/>
            <a:ext cx="2880281" cy="1709427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2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المحتويات الالكترونية والاعلامية </a:t>
            </a:r>
          </a:p>
          <a:p>
            <a:pPr defTabSz="825500" rtl="0">
              <a:defRPr sz="20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بعضها آراء</a:t>
            </a:r>
            <a:r>
              <a:t> </a:t>
            </a:r>
          </a:p>
        </p:txBody>
      </p:sp>
      <p:sp>
        <p:nvSpPr>
          <p:cNvPr id="268" name="كشف الحقيقة…"/>
          <p:cNvSpPr/>
          <p:nvPr/>
        </p:nvSpPr>
        <p:spPr>
          <a:xfrm>
            <a:off x="14290326" y="8787438"/>
            <a:ext cx="2880281" cy="1709426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كشف الحقيقة </a:t>
            </a:r>
          </a:p>
          <a:p>
            <a:pPr defTabSz="825500" rtl="0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( حقيقة ) </a:t>
            </a:r>
          </a:p>
        </p:txBody>
      </p:sp>
      <p:sp>
        <p:nvSpPr>
          <p:cNvPr id="269" name="الدفاع عن المعتقدات والثوابت الدينية والمجتمعية"/>
          <p:cNvSpPr/>
          <p:nvPr/>
        </p:nvSpPr>
        <p:spPr>
          <a:xfrm>
            <a:off x="10559511" y="8787438"/>
            <a:ext cx="2880281" cy="1709426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الدفاع عن المعتقدات والثوابت الدينية والمجتمعية </a:t>
            </a:r>
          </a:p>
        </p:txBody>
      </p:sp>
      <p:sp>
        <p:nvSpPr>
          <p:cNvPr id="270" name="الاسئلة النقدية والتأملية"/>
          <p:cNvSpPr/>
          <p:nvPr/>
        </p:nvSpPr>
        <p:spPr>
          <a:xfrm>
            <a:off x="6946365" y="8787438"/>
            <a:ext cx="2880281" cy="1709426"/>
          </a:xfrm>
          <a:prstGeom prst="ellipse">
            <a:avLst/>
          </a:prstGeom>
          <a:gradFill>
            <a:gsLst>
              <a:gs pos="0">
                <a:srgbClr val="75B4BA"/>
              </a:gs>
              <a:gs pos="100000">
                <a:srgbClr val="61A78D"/>
              </a:gs>
            </a:gsLst>
            <a:lin ang="1614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الاسئلة النقدية والتأملية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  <p:bldP spid="268" grpId="0" animBg="1" advAuto="0"/>
      <p:bldP spid="269" grpId="0" animBg="1" advAuto="0"/>
      <p:bldP spid="27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مستطيل 1"/>
          <p:cNvSpPr txBox="1"/>
          <p:nvPr/>
        </p:nvSpPr>
        <p:spPr>
          <a:xfrm>
            <a:off x="2355525" y="7751682"/>
            <a:ext cx="13521413" cy="99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6400" b="1">
                <a:solidFill>
                  <a:srgbClr val="4D22B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حرّية النقد و التعبير حرية مقيدة أم مطلقة ؟ </a:t>
            </a:r>
          </a:p>
        </p:txBody>
      </p:sp>
      <p:pic>
        <p:nvPicPr>
          <p:cNvPr id="273" name="IMG_6824.jpeg" descr="IMG_6824.jpeg"/>
          <p:cNvPicPr>
            <a:picLocks noChangeAspect="1"/>
          </p:cNvPicPr>
          <p:nvPr/>
        </p:nvPicPr>
        <p:blipFill>
          <a:blip r:embed="rId2"/>
          <a:srcRect l="9254" t="5780" r="6132" b="39"/>
          <a:stretch>
            <a:fillRect/>
          </a:stretch>
        </p:blipFill>
        <p:spPr>
          <a:xfrm>
            <a:off x="12409168" y="2155362"/>
            <a:ext cx="9158759" cy="6796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3" extrusionOk="0">
                <a:moveTo>
                  <a:pt x="15227" y="3"/>
                </a:moveTo>
                <a:cubicBezTo>
                  <a:pt x="15016" y="-7"/>
                  <a:pt x="14846" y="7"/>
                  <a:pt x="14735" y="47"/>
                </a:cubicBezTo>
                <a:cubicBezTo>
                  <a:pt x="14620" y="88"/>
                  <a:pt x="14660" y="121"/>
                  <a:pt x="14956" y="222"/>
                </a:cubicBezTo>
                <a:cubicBezTo>
                  <a:pt x="15154" y="290"/>
                  <a:pt x="15321" y="380"/>
                  <a:pt x="15326" y="423"/>
                </a:cubicBezTo>
                <a:cubicBezTo>
                  <a:pt x="15332" y="469"/>
                  <a:pt x="15016" y="520"/>
                  <a:pt x="14528" y="549"/>
                </a:cubicBezTo>
                <a:cubicBezTo>
                  <a:pt x="13524" y="607"/>
                  <a:pt x="13218" y="684"/>
                  <a:pt x="12651" y="1032"/>
                </a:cubicBezTo>
                <a:cubicBezTo>
                  <a:pt x="12508" y="1119"/>
                  <a:pt x="12172" y="1253"/>
                  <a:pt x="11906" y="1328"/>
                </a:cubicBezTo>
                <a:cubicBezTo>
                  <a:pt x="11251" y="1512"/>
                  <a:pt x="10558" y="1972"/>
                  <a:pt x="10211" y="2453"/>
                </a:cubicBezTo>
                <a:cubicBezTo>
                  <a:pt x="10060" y="2662"/>
                  <a:pt x="9799" y="3025"/>
                  <a:pt x="9630" y="3260"/>
                </a:cubicBezTo>
                <a:cubicBezTo>
                  <a:pt x="9198" y="3860"/>
                  <a:pt x="9012" y="4268"/>
                  <a:pt x="8953" y="4749"/>
                </a:cubicBezTo>
                <a:cubicBezTo>
                  <a:pt x="8925" y="4977"/>
                  <a:pt x="8851" y="5408"/>
                  <a:pt x="8788" y="5707"/>
                </a:cubicBezTo>
                <a:cubicBezTo>
                  <a:pt x="8707" y="6090"/>
                  <a:pt x="8673" y="6500"/>
                  <a:pt x="8671" y="7087"/>
                </a:cubicBezTo>
                <a:cubicBezTo>
                  <a:pt x="8668" y="7867"/>
                  <a:pt x="8678" y="7949"/>
                  <a:pt x="8840" y="8368"/>
                </a:cubicBezTo>
                <a:cubicBezTo>
                  <a:pt x="9143" y="9153"/>
                  <a:pt x="9140" y="9182"/>
                  <a:pt x="8642" y="10063"/>
                </a:cubicBezTo>
                <a:cubicBezTo>
                  <a:pt x="7750" y="11640"/>
                  <a:pt x="7632" y="11970"/>
                  <a:pt x="7855" y="12271"/>
                </a:cubicBezTo>
                <a:cubicBezTo>
                  <a:pt x="7930" y="12372"/>
                  <a:pt x="8049" y="12431"/>
                  <a:pt x="8179" y="12431"/>
                </a:cubicBezTo>
                <a:cubicBezTo>
                  <a:pt x="8319" y="12431"/>
                  <a:pt x="8428" y="12490"/>
                  <a:pt x="8525" y="12621"/>
                </a:cubicBezTo>
                <a:cubicBezTo>
                  <a:pt x="8696" y="12852"/>
                  <a:pt x="8698" y="12905"/>
                  <a:pt x="8552" y="13532"/>
                </a:cubicBezTo>
                <a:cubicBezTo>
                  <a:pt x="8409" y="14147"/>
                  <a:pt x="8408" y="14239"/>
                  <a:pt x="8548" y="14410"/>
                </a:cubicBezTo>
                <a:cubicBezTo>
                  <a:pt x="8695" y="14589"/>
                  <a:pt x="8839" y="14537"/>
                  <a:pt x="9287" y="14147"/>
                </a:cubicBezTo>
                <a:cubicBezTo>
                  <a:pt x="9736" y="13757"/>
                  <a:pt x="10242" y="13069"/>
                  <a:pt x="10603" y="12358"/>
                </a:cubicBezTo>
                <a:cubicBezTo>
                  <a:pt x="10843" y="11886"/>
                  <a:pt x="10886" y="11743"/>
                  <a:pt x="10904" y="11361"/>
                </a:cubicBezTo>
                <a:cubicBezTo>
                  <a:pt x="10927" y="10861"/>
                  <a:pt x="10830" y="10560"/>
                  <a:pt x="10102" y="8882"/>
                </a:cubicBezTo>
                <a:cubicBezTo>
                  <a:pt x="9603" y="7734"/>
                  <a:pt x="9504" y="7311"/>
                  <a:pt x="9504" y="6330"/>
                </a:cubicBezTo>
                <a:cubicBezTo>
                  <a:pt x="9504" y="5621"/>
                  <a:pt x="9520" y="5507"/>
                  <a:pt x="9683" y="5047"/>
                </a:cubicBezTo>
                <a:cubicBezTo>
                  <a:pt x="9936" y="4334"/>
                  <a:pt x="10246" y="3815"/>
                  <a:pt x="10869" y="3055"/>
                </a:cubicBezTo>
                <a:cubicBezTo>
                  <a:pt x="11492" y="2296"/>
                  <a:pt x="12063" y="1876"/>
                  <a:pt x="12825" y="1613"/>
                </a:cubicBezTo>
                <a:cubicBezTo>
                  <a:pt x="13233" y="1472"/>
                  <a:pt x="13485" y="1443"/>
                  <a:pt x="14326" y="1439"/>
                </a:cubicBezTo>
                <a:cubicBezTo>
                  <a:pt x="14935" y="1436"/>
                  <a:pt x="15507" y="1474"/>
                  <a:pt x="15769" y="1537"/>
                </a:cubicBezTo>
                <a:cubicBezTo>
                  <a:pt x="16592" y="1736"/>
                  <a:pt x="17616" y="2150"/>
                  <a:pt x="17636" y="2291"/>
                </a:cubicBezTo>
                <a:cubicBezTo>
                  <a:pt x="17641" y="2333"/>
                  <a:pt x="17464" y="2385"/>
                  <a:pt x="17241" y="2409"/>
                </a:cubicBezTo>
                <a:cubicBezTo>
                  <a:pt x="17018" y="2432"/>
                  <a:pt x="16805" y="2476"/>
                  <a:pt x="16768" y="2507"/>
                </a:cubicBezTo>
                <a:cubicBezTo>
                  <a:pt x="16731" y="2538"/>
                  <a:pt x="16685" y="2526"/>
                  <a:pt x="16664" y="2482"/>
                </a:cubicBezTo>
                <a:cubicBezTo>
                  <a:pt x="16581" y="2301"/>
                  <a:pt x="16034" y="2010"/>
                  <a:pt x="15638" y="1936"/>
                </a:cubicBezTo>
                <a:cubicBezTo>
                  <a:pt x="14826" y="1784"/>
                  <a:pt x="13934" y="2115"/>
                  <a:pt x="13575" y="2701"/>
                </a:cubicBezTo>
                <a:cubicBezTo>
                  <a:pt x="13393" y="2999"/>
                  <a:pt x="13155" y="3027"/>
                  <a:pt x="13125" y="2755"/>
                </a:cubicBezTo>
                <a:cubicBezTo>
                  <a:pt x="13055" y="2128"/>
                  <a:pt x="13037" y="2125"/>
                  <a:pt x="12221" y="2614"/>
                </a:cubicBezTo>
                <a:cubicBezTo>
                  <a:pt x="11621" y="2974"/>
                  <a:pt x="11614" y="2981"/>
                  <a:pt x="11568" y="3291"/>
                </a:cubicBezTo>
                <a:cubicBezTo>
                  <a:pt x="11525" y="3585"/>
                  <a:pt x="11506" y="3609"/>
                  <a:pt x="11283" y="3661"/>
                </a:cubicBezTo>
                <a:cubicBezTo>
                  <a:pt x="10760" y="3781"/>
                  <a:pt x="10514" y="4124"/>
                  <a:pt x="10514" y="4733"/>
                </a:cubicBezTo>
                <a:cubicBezTo>
                  <a:pt x="10514" y="4983"/>
                  <a:pt x="10556" y="5109"/>
                  <a:pt x="10719" y="5352"/>
                </a:cubicBezTo>
                <a:cubicBezTo>
                  <a:pt x="10832" y="5519"/>
                  <a:pt x="10902" y="5673"/>
                  <a:pt x="10877" y="5693"/>
                </a:cubicBezTo>
                <a:cubicBezTo>
                  <a:pt x="10852" y="5714"/>
                  <a:pt x="10718" y="5773"/>
                  <a:pt x="10578" y="5823"/>
                </a:cubicBezTo>
                <a:cubicBezTo>
                  <a:pt x="10438" y="5874"/>
                  <a:pt x="10249" y="6015"/>
                  <a:pt x="10159" y="6136"/>
                </a:cubicBezTo>
                <a:cubicBezTo>
                  <a:pt x="9732" y="6710"/>
                  <a:pt x="10192" y="7505"/>
                  <a:pt x="10915" y="7445"/>
                </a:cubicBezTo>
                <a:cubicBezTo>
                  <a:pt x="11170" y="7424"/>
                  <a:pt x="11179" y="7430"/>
                  <a:pt x="11181" y="7647"/>
                </a:cubicBezTo>
                <a:cubicBezTo>
                  <a:pt x="11183" y="7788"/>
                  <a:pt x="11230" y="7913"/>
                  <a:pt x="11311" y="7985"/>
                </a:cubicBezTo>
                <a:cubicBezTo>
                  <a:pt x="11406" y="8070"/>
                  <a:pt x="11438" y="8174"/>
                  <a:pt x="11438" y="8402"/>
                </a:cubicBezTo>
                <a:cubicBezTo>
                  <a:pt x="11438" y="8772"/>
                  <a:pt x="11556" y="9100"/>
                  <a:pt x="11763" y="9302"/>
                </a:cubicBezTo>
                <a:lnTo>
                  <a:pt x="11917" y="9454"/>
                </a:lnTo>
                <a:lnTo>
                  <a:pt x="11663" y="9682"/>
                </a:lnTo>
                <a:cubicBezTo>
                  <a:pt x="11524" y="9807"/>
                  <a:pt x="11378" y="9995"/>
                  <a:pt x="11337" y="10100"/>
                </a:cubicBezTo>
                <a:cubicBezTo>
                  <a:pt x="11212" y="10420"/>
                  <a:pt x="11286" y="10859"/>
                  <a:pt x="11522" y="11185"/>
                </a:cubicBezTo>
                <a:lnTo>
                  <a:pt x="11731" y="11471"/>
                </a:lnTo>
                <a:lnTo>
                  <a:pt x="11493" y="11834"/>
                </a:lnTo>
                <a:cubicBezTo>
                  <a:pt x="11362" y="12034"/>
                  <a:pt x="11273" y="12197"/>
                  <a:pt x="11294" y="12197"/>
                </a:cubicBezTo>
                <a:cubicBezTo>
                  <a:pt x="11315" y="12197"/>
                  <a:pt x="11480" y="12045"/>
                  <a:pt x="11660" y="11860"/>
                </a:cubicBezTo>
                <a:cubicBezTo>
                  <a:pt x="11956" y="11553"/>
                  <a:pt x="12017" y="11523"/>
                  <a:pt x="12314" y="11522"/>
                </a:cubicBezTo>
                <a:cubicBezTo>
                  <a:pt x="12917" y="11519"/>
                  <a:pt x="13384" y="10997"/>
                  <a:pt x="13325" y="10391"/>
                </a:cubicBezTo>
                <a:cubicBezTo>
                  <a:pt x="13310" y="10230"/>
                  <a:pt x="13321" y="10079"/>
                  <a:pt x="13350" y="10055"/>
                </a:cubicBezTo>
                <a:cubicBezTo>
                  <a:pt x="13379" y="10031"/>
                  <a:pt x="13552" y="10180"/>
                  <a:pt x="13732" y="10385"/>
                </a:cubicBezTo>
                <a:cubicBezTo>
                  <a:pt x="14046" y="10743"/>
                  <a:pt x="14053" y="10747"/>
                  <a:pt x="13905" y="10481"/>
                </a:cubicBezTo>
                <a:cubicBezTo>
                  <a:pt x="13737" y="10182"/>
                  <a:pt x="13749" y="10099"/>
                  <a:pt x="13957" y="10099"/>
                </a:cubicBezTo>
                <a:cubicBezTo>
                  <a:pt x="14104" y="10099"/>
                  <a:pt x="14140" y="10156"/>
                  <a:pt x="14278" y="10604"/>
                </a:cubicBezTo>
                <a:lnTo>
                  <a:pt x="14374" y="10916"/>
                </a:lnTo>
                <a:lnTo>
                  <a:pt x="14344" y="10485"/>
                </a:lnTo>
                <a:cubicBezTo>
                  <a:pt x="14320" y="10161"/>
                  <a:pt x="14333" y="10031"/>
                  <a:pt x="14398" y="9959"/>
                </a:cubicBezTo>
                <a:cubicBezTo>
                  <a:pt x="14500" y="9846"/>
                  <a:pt x="14564" y="9929"/>
                  <a:pt x="14660" y="10293"/>
                </a:cubicBezTo>
                <a:lnTo>
                  <a:pt x="14721" y="10527"/>
                </a:lnTo>
                <a:lnTo>
                  <a:pt x="14724" y="10280"/>
                </a:lnTo>
                <a:cubicBezTo>
                  <a:pt x="14727" y="10143"/>
                  <a:pt x="14749" y="10016"/>
                  <a:pt x="14773" y="9996"/>
                </a:cubicBezTo>
                <a:cubicBezTo>
                  <a:pt x="14797" y="9976"/>
                  <a:pt x="15035" y="10006"/>
                  <a:pt x="15303" y="10064"/>
                </a:cubicBezTo>
                <a:cubicBezTo>
                  <a:pt x="15570" y="10122"/>
                  <a:pt x="15808" y="10152"/>
                  <a:pt x="15832" y="10132"/>
                </a:cubicBezTo>
                <a:cubicBezTo>
                  <a:pt x="15930" y="10050"/>
                  <a:pt x="15946" y="10275"/>
                  <a:pt x="15852" y="10414"/>
                </a:cubicBezTo>
                <a:cubicBezTo>
                  <a:pt x="15728" y="10599"/>
                  <a:pt x="15789" y="10712"/>
                  <a:pt x="15944" y="10582"/>
                </a:cubicBezTo>
                <a:cubicBezTo>
                  <a:pt x="16005" y="10530"/>
                  <a:pt x="16110" y="10488"/>
                  <a:pt x="16176" y="10488"/>
                </a:cubicBezTo>
                <a:cubicBezTo>
                  <a:pt x="16388" y="10488"/>
                  <a:pt x="16525" y="10340"/>
                  <a:pt x="16507" y="10128"/>
                </a:cubicBezTo>
                <a:cubicBezTo>
                  <a:pt x="16491" y="9936"/>
                  <a:pt x="16499" y="9932"/>
                  <a:pt x="16895" y="9924"/>
                </a:cubicBezTo>
                <a:cubicBezTo>
                  <a:pt x="17232" y="9917"/>
                  <a:pt x="17302" y="9936"/>
                  <a:pt x="17317" y="10045"/>
                </a:cubicBezTo>
                <a:cubicBezTo>
                  <a:pt x="17328" y="10117"/>
                  <a:pt x="17371" y="10176"/>
                  <a:pt x="17415" y="10176"/>
                </a:cubicBezTo>
                <a:cubicBezTo>
                  <a:pt x="17533" y="10176"/>
                  <a:pt x="17578" y="10324"/>
                  <a:pt x="17499" y="10452"/>
                </a:cubicBezTo>
                <a:cubicBezTo>
                  <a:pt x="17372" y="10657"/>
                  <a:pt x="17584" y="10583"/>
                  <a:pt x="17733" y="10370"/>
                </a:cubicBezTo>
                <a:cubicBezTo>
                  <a:pt x="17852" y="10200"/>
                  <a:pt x="17917" y="10176"/>
                  <a:pt x="18263" y="10176"/>
                </a:cubicBezTo>
                <a:lnTo>
                  <a:pt x="18657" y="10176"/>
                </a:lnTo>
                <a:lnTo>
                  <a:pt x="18657" y="9914"/>
                </a:lnTo>
                <a:cubicBezTo>
                  <a:pt x="18657" y="9611"/>
                  <a:pt x="18805" y="9378"/>
                  <a:pt x="18864" y="9586"/>
                </a:cubicBezTo>
                <a:cubicBezTo>
                  <a:pt x="18884" y="9655"/>
                  <a:pt x="18934" y="9711"/>
                  <a:pt x="18977" y="9711"/>
                </a:cubicBezTo>
                <a:cubicBezTo>
                  <a:pt x="19094" y="9711"/>
                  <a:pt x="19130" y="9845"/>
                  <a:pt x="19061" y="10020"/>
                </a:cubicBezTo>
                <a:cubicBezTo>
                  <a:pt x="18965" y="10262"/>
                  <a:pt x="19101" y="10218"/>
                  <a:pt x="19289" y="9947"/>
                </a:cubicBezTo>
                <a:cubicBezTo>
                  <a:pt x="19438" y="9732"/>
                  <a:pt x="19481" y="9716"/>
                  <a:pt x="19933" y="9694"/>
                </a:cubicBezTo>
                <a:lnTo>
                  <a:pt x="20417" y="9672"/>
                </a:lnTo>
                <a:lnTo>
                  <a:pt x="20434" y="8792"/>
                </a:lnTo>
                <a:cubicBezTo>
                  <a:pt x="20449" y="7963"/>
                  <a:pt x="20442" y="7905"/>
                  <a:pt x="20321" y="7773"/>
                </a:cubicBezTo>
                <a:lnTo>
                  <a:pt x="20193" y="7633"/>
                </a:lnTo>
                <a:lnTo>
                  <a:pt x="20319" y="7542"/>
                </a:lnTo>
                <a:cubicBezTo>
                  <a:pt x="20477" y="7428"/>
                  <a:pt x="20483" y="7170"/>
                  <a:pt x="20337" y="6734"/>
                </a:cubicBezTo>
                <a:cubicBezTo>
                  <a:pt x="20277" y="6554"/>
                  <a:pt x="20131" y="6092"/>
                  <a:pt x="20011" y="5707"/>
                </a:cubicBezTo>
                <a:cubicBezTo>
                  <a:pt x="19891" y="5323"/>
                  <a:pt x="19770" y="4975"/>
                  <a:pt x="19743" y="4934"/>
                </a:cubicBezTo>
                <a:cubicBezTo>
                  <a:pt x="19712" y="4887"/>
                  <a:pt x="19596" y="4908"/>
                  <a:pt x="19427" y="4992"/>
                </a:cubicBezTo>
                <a:cubicBezTo>
                  <a:pt x="19279" y="5066"/>
                  <a:pt x="19145" y="5108"/>
                  <a:pt x="19129" y="5087"/>
                </a:cubicBezTo>
                <a:cubicBezTo>
                  <a:pt x="19113" y="5065"/>
                  <a:pt x="19104" y="4812"/>
                  <a:pt x="19109" y="4523"/>
                </a:cubicBezTo>
                <a:cubicBezTo>
                  <a:pt x="19115" y="4234"/>
                  <a:pt x="19100" y="3957"/>
                  <a:pt x="19075" y="3907"/>
                </a:cubicBezTo>
                <a:cubicBezTo>
                  <a:pt x="19050" y="3856"/>
                  <a:pt x="18900" y="3803"/>
                  <a:pt x="18743" y="3789"/>
                </a:cubicBezTo>
                <a:cubicBezTo>
                  <a:pt x="18503" y="3769"/>
                  <a:pt x="18454" y="3740"/>
                  <a:pt x="18450" y="3610"/>
                </a:cubicBezTo>
                <a:cubicBezTo>
                  <a:pt x="18437" y="3248"/>
                  <a:pt x="18416" y="3175"/>
                  <a:pt x="18249" y="2919"/>
                </a:cubicBezTo>
                <a:cubicBezTo>
                  <a:pt x="17738" y="2135"/>
                  <a:pt x="18843" y="2936"/>
                  <a:pt x="19619" y="3913"/>
                </a:cubicBezTo>
                <a:cubicBezTo>
                  <a:pt x="19888" y="4251"/>
                  <a:pt x="20210" y="4731"/>
                  <a:pt x="20335" y="4980"/>
                </a:cubicBezTo>
                <a:cubicBezTo>
                  <a:pt x="20606" y="5517"/>
                  <a:pt x="20888" y="6427"/>
                  <a:pt x="20974" y="7049"/>
                </a:cubicBezTo>
                <a:cubicBezTo>
                  <a:pt x="21056" y="7637"/>
                  <a:pt x="21002" y="9171"/>
                  <a:pt x="20881" y="9698"/>
                </a:cubicBezTo>
                <a:cubicBezTo>
                  <a:pt x="20702" y="10474"/>
                  <a:pt x="20135" y="11037"/>
                  <a:pt x="19261" y="11307"/>
                </a:cubicBezTo>
                <a:cubicBezTo>
                  <a:pt x="18700" y="11481"/>
                  <a:pt x="16851" y="11537"/>
                  <a:pt x="15219" y="11431"/>
                </a:cubicBezTo>
                <a:cubicBezTo>
                  <a:pt x="13632" y="11328"/>
                  <a:pt x="13316" y="11372"/>
                  <a:pt x="12711" y="11785"/>
                </a:cubicBezTo>
                <a:cubicBezTo>
                  <a:pt x="12338" y="12040"/>
                  <a:pt x="8815" y="14849"/>
                  <a:pt x="8737" y="14953"/>
                </a:cubicBezTo>
                <a:cubicBezTo>
                  <a:pt x="8722" y="14974"/>
                  <a:pt x="8793" y="15120"/>
                  <a:pt x="8895" y="15277"/>
                </a:cubicBezTo>
                <a:cubicBezTo>
                  <a:pt x="9100" y="15590"/>
                  <a:pt x="9100" y="15599"/>
                  <a:pt x="8949" y="16653"/>
                </a:cubicBezTo>
                <a:cubicBezTo>
                  <a:pt x="8858" y="17285"/>
                  <a:pt x="8922" y="17517"/>
                  <a:pt x="9245" y="17736"/>
                </a:cubicBezTo>
                <a:cubicBezTo>
                  <a:pt x="9505" y="17911"/>
                  <a:pt x="9770" y="17906"/>
                  <a:pt x="10514" y="17716"/>
                </a:cubicBezTo>
                <a:cubicBezTo>
                  <a:pt x="10848" y="17630"/>
                  <a:pt x="11223" y="17560"/>
                  <a:pt x="11348" y="17560"/>
                </a:cubicBezTo>
                <a:cubicBezTo>
                  <a:pt x="11648" y="17560"/>
                  <a:pt x="12033" y="17819"/>
                  <a:pt x="12242" y="18159"/>
                </a:cubicBezTo>
                <a:cubicBezTo>
                  <a:pt x="12416" y="18444"/>
                  <a:pt x="12458" y="18582"/>
                  <a:pt x="12755" y="19815"/>
                </a:cubicBezTo>
                <a:cubicBezTo>
                  <a:pt x="12917" y="20491"/>
                  <a:pt x="12980" y="20787"/>
                  <a:pt x="13080" y="21387"/>
                </a:cubicBezTo>
                <a:lnTo>
                  <a:pt x="13114" y="21593"/>
                </a:lnTo>
                <a:cubicBezTo>
                  <a:pt x="15681" y="21587"/>
                  <a:pt x="18112" y="21581"/>
                  <a:pt x="19285" y="21568"/>
                </a:cubicBezTo>
                <a:lnTo>
                  <a:pt x="19164" y="21350"/>
                </a:lnTo>
                <a:cubicBezTo>
                  <a:pt x="18786" y="20677"/>
                  <a:pt x="18181" y="19129"/>
                  <a:pt x="17957" y="18264"/>
                </a:cubicBezTo>
                <a:cubicBezTo>
                  <a:pt x="17656" y="17105"/>
                  <a:pt x="17814" y="16395"/>
                  <a:pt x="18372" y="16395"/>
                </a:cubicBezTo>
                <a:lnTo>
                  <a:pt x="18555" y="16395"/>
                </a:lnTo>
                <a:lnTo>
                  <a:pt x="18515" y="15922"/>
                </a:lnTo>
                <a:cubicBezTo>
                  <a:pt x="18478" y="15479"/>
                  <a:pt x="18486" y="15436"/>
                  <a:pt x="18631" y="15241"/>
                </a:cubicBezTo>
                <a:cubicBezTo>
                  <a:pt x="18716" y="15127"/>
                  <a:pt x="18923" y="14668"/>
                  <a:pt x="19093" y="14219"/>
                </a:cubicBezTo>
                <a:cubicBezTo>
                  <a:pt x="19338" y="13569"/>
                  <a:pt x="19490" y="13280"/>
                  <a:pt x="19840" y="12800"/>
                </a:cubicBezTo>
                <a:cubicBezTo>
                  <a:pt x="20211" y="12293"/>
                  <a:pt x="20311" y="12197"/>
                  <a:pt x="20469" y="12197"/>
                </a:cubicBezTo>
                <a:cubicBezTo>
                  <a:pt x="20779" y="12197"/>
                  <a:pt x="21030" y="11698"/>
                  <a:pt x="21329" y="10484"/>
                </a:cubicBezTo>
                <a:cubicBezTo>
                  <a:pt x="21504" y="9775"/>
                  <a:pt x="21592" y="9112"/>
                  <a:pt x="21595" y="8461"/>
                </a:cubicBezTo>
                <a:cubicBezTo>
                  <a:pt x="21598" y="7810"/>
                  <a:pt x="21516" y="7170"/>
                  <a:pt x="21348" y="6508"/>
                </a:cubicBezTo>
                <a:cubicBezTo>
                  <a:pt x="21236" y="6068"/>
                  <a:pt x="21127" y="5568"/>
                  <a:pt x="21105" y="5397"/>
                </a:cubicBezTo>
                <a:cubicBezTo>
                  <a:pt x="21016" y="4697"/>
                  <a:pt x="20552" y="3662"/>
                  <a:pt x="19939" y="2793"/>
                </a:cubicBezTo>
                <a:lnTo>
                  <a:pt x="19527" y="2211"/>
                </a:lnTo>
                <a:lnTo>
                  <a:pt x="19525" y="2458"/>
                </a:lnTo>
                <a:cubicBezTo>
                  <a:pt x="19521" y="2821"/>
                  <a:pt x="19429" y="2839"/>
                  <a:pt x="19269" y="2506"/>
                </a:cubicBezTo>
                <a:cubicBezTo>
                  <a:pt x="19192" y="2344"/>
                  <a:pt x="18964" y="1995"/>
                  <a:pt x="18762" y="1731"/>
                </a:cubicBezTo>
                <a:cubicBezTo>
                  <a:pt x="18393" y="1250"/>
                  <a:pt x="17320" y="136"/>
                  <a:pt x="17278" y="192"/>
                </a:cubicBezTo>
                <a:cubicBezTo>
                  <a:pt x="17266" y="208"/>
                  <a:pt x="17311" y="350"/>
                  <a:pt x="17379" y="504"/>
                </a:cubicBezTo>
                <a:cubicBezTo>
                  <a:pt x="17540" y="872"/>
                  <a:pt x="17483" y="976"/>
                  <a:pt x="17252" y="739"/>
                </a:cubicBezTo>
                <a:cubicBezTo>
                  <a:pt x="16951" y="430"/>
                  <a:pt x="16524" y="219"/>
                  <a:pt x="15972" y="105"/>
                </a:cubicBezTo>
                <a:cubicBezTo>
                  <a:pt x="15692" y="47"/>
                  <a:pt x="15438" y="12"/>
                  <a:pt x="15227" y="3"/>
                </a:cubicBezTo>
                <a:close/>
                <a:moveTo>
                  <a:pt x="2146" y="5975"/>
                </a:moveTo>
                <a:cubicBezTo>
                  <a:pt x="1135" y="5978"/>
                  <a:pt x="120" y="6012"/>
                  <a:pt x="75" y="6073"/>
                </a:cubicBezTo>
                <a:cubicBezTo>
                  <a:pt x="22" y="6143"/>
                  <a:pt x="-2" y="6983"/>
                  <a:pt x="0" y="7818"/>
                </a:cubicBezTo>
                <a:cubicBezTo>
                  <a:pt x="2" y="8654"/>
                  <a:pt x="29" y="9486"/>
                  <a:pt x="82" y="9544"/>
                </a:cubicBezTo>
                <a:cubicBezTo>
                  <a:pt x="133" y="9602"/>
                  <a:pt x="707" y="9638"/>
                  <a:pt x="1800" y="9652"/>
                </a:cubicBezTo>
                <a:lnTo>
                  <a:pt x="3441" y="9672"/>
                </a:lnTo>
                <a:lnTo>
                  <a:pt x="3421" y="10305"/>
                </a:lnTo>
                <a:cubicBezTo>
                  <a:pt x="3398" y="11042"/>
                  <a:pt x="3436" y="11266"/>
                  <a:pt x="3586" y="11266"/>
                </a:cubicBezTo>
                <a:cubicBezTo>
                  <a:pt x="3743" y="11266"/>
                  <a:pt x="3859" y="11528"/>
                  <a:pt x="4026" y="12274"/>
                </a:cubicBezTo>
                <a:cubicBezTo>
                  <a:pt x="4218" y="13128"/>
                  <a:pt x="4455" y="13475"/>
                  <a:pt x="4985" y="13679"/>
                </a:cubicBezTo>
                <a:cubicBezTo>
                  <a:pt x="5121" y="13732"/>
                  <a:pt x="5145" y="13721"/>
                  <a:pt x="5132" y="13612"/>
                </a:cubicBezTo>
                <a:cubicBezTo>
                  <a:pt x="5119" y="13509"/>
                  <a:pt x="5182" y="13468"/>
                  <a:pt x="5434" y="13421"/>
                </a:cubicBezTo>
                <a:cubicBezTo>
                  <a:pt x="5609" y="13387"/>
                  <a:pt x="5881" y="13329"/>
                  <a:pt x="6039" y="13292"/>
                </a:cubicBezTo>
                <a:cubicBezTo>
                  <a:pt x="6198" y="13255"/>
                  <a:pt x="6348" y="13243"/>
                  <a:pt x="6372" y="13263"/>
                </a:cubicBezTo>
                <a:cubicBezTo>
                  <a:pt x="6397" y="13283"/>
                  <a:pt x="6338" y="13421"/>
                  <a:pt x="6241" y="13571"/>
                </a:cubicBezTo>
                <a:cubicBezTo>
                  <a:pt x="6088" y="13804"/>
                  <a:pt x="6065" y="13896"/>
                  <a:pt x="6080" y="14199"/>
                </a:cubicBezTo>
                <a:cubicBezTo>
                  <a:pt x="6093" y="14482"/>
                  <a:pt x="6130" y="14585"/>
                  <a:pt x="6261" y="14716"/>
                </a:cubicBezTo>
                <a:cubicBezTo>
                  <a:pt x="6487" y="14942"/>
                  <a:pt x="6961" y="14936"/>
                  <a:pt x="7204" y="14703"/>
                </a:cubicBezTo>
                <a:cubicBezTo>
                  <a:pt x="7389" y="14526"/>
                  <a:pt x="7454" y="14544"/>
                  <a:pt x="7454" y="14770"/>
                </a:cubicBezTo>
                <a:cubicBezTo>
                  <a:pt x="7454" y="14845"/>
                  <a:pt x="7487" y="14923"/>
                  <a:pt x="7526" y="14946"/>
                </a:cubicBezTo>
                <a:cubicBezTo>
                  <a:pt x="7566" y="14969"/>
                  <a:pt x="7663" y="14970"/>
                  <a:pt x="7742" y="14946"/>
                </a:cubicBezTo>
                <a:cubicBezTo>
                  <a:pt x="7822" y="14923"/>
                  <a:pt x="7958" y="14907"/>
                  <a:pt x="8046" y="14909"/>
                </a:cubicBezTo>
                <a:cubicBezTo>
                  <a:pt x="8133" y="14910"/>
                  <a:pt x="8205" y="14878"/>
                  <a:pt x="8205" y="14837"/>
                </a:cubicBezTo>
                <a:cubicBezTo>
                  <a:pt x="8205" y="14796"/>
                  <a:pt x="8165" y="14762"/>
                  <a:pt x="8117" y="14762"/>
                </a:cubicBezTo>
                <a:cubicBezTo>
                  <a:pt x="8068" y="14762"/>
                  <a:pt x="8005" y="14678"/>
                  <a:pt x="7975" y="14574"/>
                </a:cubicBezTo>
                <a:cubicBezTo>
                  <a:pt x="7940" y="14448"/>
                  <a:pt x="7869" y="14377"/>
                  <a:pt x="7760" y="14360"/>
                </a:cubicBezTo>
                <a:cubicBezTo>
                  <a:pt x="7606" y="14336"/>
                  <a:pt x="7599" y="14319"/>
                  <a:pt x="7617" y="13978"/>
                </a:cubicBezTo>
                <a:cubicBezTo>
                  <a:pt x="7644" y="13468"/>
                  <a:pt x="7468" y="13202"/>
                  <a:pt x="7069" y="13151"/>
                </a:cubicBezTo>
                <a:cubicBezTo>
                  <a:pt x="6902" y="13129"/>
                  <a:pt x="6724" y="13151"/>
                  <a:pt x="6652" y="13202"/>
                </a:cubicBezTo>
                <a:cubicBezTo>
                  <a:pt x="6477" y="13329"/>
                  <a:pt x="6382" y="13230"/>
                  <a:pt x="6504" y="13049"/>
                </a:cubicBezTo>
                <a:cubicBezTo>
                  <a:pt x="6558" y="12969"/>
                  <a:pt x="6615" y="12750"/>
                  <a:pt x="6631" y="12562"/>
                </a:cubicBezTo>
                <a:cubicBezTo>
                  <a:pt x="6685" y="11912"/>
                  <a:pt x="6371" y="11304"/>
                  <a:pt x="5822" y="10996"/>
                </a:cubicBezTo>
                <a:cubicBezTo>
                  <a:pt x="5588" y="10864"/>
                  <a:pt x="5595" y="10893"/>
                  <a:pt x="5490" y="9638"/>
                </a:cubicBezTo>
                <a:cubicBezTo>
                  <a:pt x="5456" y="9234"/>
                  <a:pt x="5400" y="8856"/>
                  <a:pt x="5366" y="8800"/>
                </a:cubicBezTo>
                <a:cubicBezTo>
                  <a:pt x="5278" y="8658"/>
                  <a:pt x="5120" y="8675"/>
                  <a:pt x="4733" y="8865"/>
                </a:cubicBezTo>
                <a:cubicBezTo>
                  <a:pt x="4203" y="9125"/>
                  <a:pt x="4215" y="9157"/>
                  <a:pt x="4223" y="7539"/>
                </a:cubicBezTo>
                <a:cubicBezTo>
                  <a:pt x="4227" y="6771"/>
                  <a:pt x="4213" y="6105"/>
                  <a:pt x="4193" y="6060"/>
                </a:cubicBezTo>
                <a:cubicBezTo>
                  <a:pt x="4165" y="5999"/>
                  <a:pt x="3158" y="5971"/>
                  <a:pt x="2146" y="597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٨٥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276" name="IMG_6851.jpeg" descr="IMG_68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75" y="2571772"/>
            <a:ext cx="20615850" cy="8698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2878613" y="633003"/>
            <a:ext cx="10580326" cy="3679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٨٥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280" name="IMG_6852.jpeg" descr="IMG_6852.jpeg"/>
          <p:cNvPicPr>
            <a:picLocks noChangeAspect="1"/>
          </p:cNvPicPr>
          <p:nvPr/>
        </p:nvPicPr>
        <p:blipFill>
          <a:blip r:embed="rId2"/>
          <a:srcRect l="8776" b="2240"/>
          <a:stretch>
            <a:fillRect/>
          </a:stretch>
        </p:blipFill>
        <p:spPr>
          <a:xfrm>
            <a:off x="10557794" y="0"/>
            <a:ext cx="6533492" cy="3939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4" extrusionOk="0">
                <a:moveTo>
                  <a:pt x="6059" y="0"/>
                </a:moveTo>
                <a:lnTo>
                  <a:pt x="6045" y="1270"/>
                </a:lnTo>
                <a:cubicBezTo>
                  <a:pt x="6033" y="2358"/>
                  <a:pt x="6020" y="2554"/>
                  <a:pt x="5949" y="2628"/>
                </a:cubicBezTo>
                <a:cubicBezTo>
                  <a:pt x="5889" y="2691"/>
                  <a:pt x="5833" y="2684"/>
                  <a:pt x="5743" y="2604"/>
                </a:cubicBezTo>
                <a:cubicBezTo>
                  <a:pt x="5608" y="2484"/>
                  <a:pt x="5206" y="2534"/>
                  <a:pt x="5097" y="2684"/>
                </a:cubicBezTo>
                <a:cubicBezTo>
                  <a:pt x="5047" y="2753"/>
                  <a:pt x="5051" y="2819"/>
                  <a:pt x="5117" y="3009"/>
                </a:cubicBezTo>
                <a:cubicBezTo>
                  <a:pt x="5188" y="3215"/>
                  <a:pt x="5190" y="3268"/>
                  <a:pt x="5131" y="3426"/>
                </a:cubicBezTo>
                <a:cubicBezTo>
                  <a:pt x="5086" y="3547"/>
                  <a:pt x="5059" y="3902"/>
                  <a:pt x="5052" y="4477"/>
                </a:cubicBezTo>
                <a:cubicBezTo>
                  <a:pt x="5043" y="5296"/>
                  <a:pt x="5048" y="5351"/>
                  <a:pt x="5145" y="5404"/>
                </a:cubicBezTo>
                <a:cubicBezTo>
                  <a:pt x="5202" y="5434"/>
                  <a:pt x="5263" y="5455"/>
                  <a:pt x="5280" y="5452"/>
                </a:cubicBezTo>
                <a:cubicBezTo>
                  <a:pt x="5298" y="5448"/>
                  <a:pt x="5372" y="5574"/>
                  <a:pt x="5444" y="5732"/>
                </a:cubicBezTo>
                <a:cubicBezTo>
                  <a:pt x="5574" y="6014"/>
                  <a:pt x="5574" y="6021"/>
                  <a:pt x="5473" y="6065"/>
                </a:cubicBezTo>
                <a:cubicBezTo>
                  <a:pt x="5345" y="6121"/>
                  <a:pt x="5343" y="6187"/>
                  <a:pt x="5468" y="6374"/>
                </a:cubicBezTo>
                <a:cubicBezTo>
                  <a:pt x="5600" y="6572"/>
                  <a:pt x="5591" y="6695"/>
                  <a:pt x="5431" y="6866"/>
                </a:cubicBezTo>
                <a:cubicBezTo>
                  <a:pt x="5357" y="6945"/>
                  <a:pt x="5277" y="7065"/>
                  <a:pt x="5253" y="7133"/>
                </a:cubicBezTo>
                <a:cubicBezTo>
                  <a:pt x="5186" y="7320"/>
                  <a:pt x="5190" y="7799"/>
                  <a:pt x="5259" y="7894"/>
                </a:cubicBezTo>
                <a:cubicBezTo>
                  <a:pt x="5293" y="7941"/>
                  <a:pt x="5321" y="7954"/>
                  <a:pt x="5321" y="7925"/>
                </a:cubicBezTo>
                <a:cubicBezTo>
                  <a:pt x="5321" y="7896"/>
                  <a:pt x="5367" y="7912"/>
                  <a:pt x="5423" y="7962"/>
                </a:cubicBezTo>
                <a:cubicBezTo>
                  <a:pt x="5480" y="8012"/>
                  <a:pt x="5512" y="8073"/>
                  <a:pt x="5497" y="8099"/>
                </a:cubicBezTo>
                <a:cubicBezTo>
                  <a:pt x="5481" y="8125"/>
                  <a:pt x="5496" y="8200"/>
                  <a:pt x="5528" y="8264"/>
                </a:cubicBezTo>
                <a:cubicBezTo>
                  <a:pt x="5575" y="8358"/>
                  <a:pt x="5571" y="8403"/>
                  <a:pt x="5506" y="8482"/>
                </a:cubicBezTo>
                <a:cubicBezTo>
                  <a:pt x="5455" y="8544"/>
                  <a:pt x="5434" y="8643"/>
                  <a:pt x="5451" y="8752"/>
                </a:cubicBezTo>
                <a:cubicBezTo>
                  <a:pt x="5473" y="8893"/>
                  <a:pt x="5139" y="9490"/>
                  <a:pt x="3551" y="12141"/>
                </a:cubicBezTo>
                <a:cubicBezTo>
                  <a:pt x="2491" y="13910"/>
                  <a:pt x="1569" y="15510"/>
                  <a:pt x="1504" y="15698"/>
                </a:cubicBezTo>
                <a:cubicBezTo>
                  <a:pt x="1224" y="16502"/>
                  <a:pt x="984" y="17209"/>
                  <a:pt x="830" y="17686"/>
                </a:cubicBezTo>
                <a:cubicBezTo>
                  <a:pt x="739" y="17967"/>
                  <a:pt x="510" y="18656"/>
                  <a:pt x="320" y="19217"/>
                </a:cubicBezTo>
                <a:cubicBezTo>
                  <a:pt x="130" y="19779"/>
                  <a:pt x="-13" y="20289"/>
                  <a:pt x="1" y="20351"/>
                </a:cubicBezTo>
                <a:cubicBezTo>
                  <a:pt x="36" y="20502"/>
                  <a:pt x="22" y="20509"/>
                  <a:pt x="430" y="20129"/>
                </a:cubicBezTo>
                <a:cubicBezTo>
                  <a:pt x="1129" y="19478"/>
                  <a:pt x="1627" y="19022"/>
                  <a:pt x="1966" y="18719"/>
                </a:cubicBezTo>
                <a:cubicBezTo>
                  <a:pt x="3040" y="17759"/>
                  <a:pt x="2923" y="17923"/>
                  <a:pt x="5018" y="14458"/>
                </a:cubicBezTo>
                <a:cubicBezTo>
                  <a:pt x="6842" y="11442"/>
                  <a:pt x="6999" y="11200"/>
                  <a:pt x="7077" y="11316"/>
                </a:cubicBezTo>
                <a:cubicBezTo>
                  <a:pt x="7132" y="11399"/>
                  <a:pt x="7185" y="11418"/>
                  <a:pt x="7232" y="11371"/>
                </a:cubicBezTo>
                <a:cubicBezTo>
                  <a:pt x="7276" y="11325"/>
                  <a:pt x="7329" y="11334"/>
                  <a:pt x="7373" y="11395"/>
                </a:cubicBezTo>
                <a:cubicBezTo>
                  <a:pt x="7451" y="11502"/>
                  <a:pt x="7455" y="11498"/>
                  <a:pt x="7612" y="11208"/>
                </a:cubicBezTo>
                <a:cubicBezTo>
                  <a:pt x="7718" y="11010"/>
                  <a:pt x="7724" y="11008"/>
                  <a:pt x="7793" y="11155"/>
                </a:cubicBezTo>
                <a:cubicBezTo>
                  <a:pt x="7876" y="11333"/>
                  <a:pt x="8106" y="11359"/>
                  <a:pt x="8168" y="11197"/>
                </a:cubicBezTo>
                <a:cubicBezTo>
                  <a:pt x="8191" y="11135"/>
                  <a:pt x="8211" y="11007"/>
                  <a:pt x="8211" y="10912"/>
                </a:cubicBezTo>
                <a:cubicBezTo>
                  <a:pt x="8212" y="10686"/>
                  <a:pt x="8306" y="10565"/>
                  <a:pt x="8506" y="10529"/>
                </a:cubicBezTo>
                <a:cubicBezTo>
                  <a:pt x="8595" y="10513"/>
                  <a:pt x="8699" y="10431"/>
                  <a:pt x="8737" y="10346"/>
                </a:cubicBezTo>
                <a:cubicBezTo>
                  <a:pt x="8775" y="10261"/>
                  <a:pt x="8832" y="10204"/>
                  <a:pt x="8864" y="10220"/>
                </a:cubicBezTo>
                <a:cubicBezTo>
                  <a:pt x="8896" y="10236"/>
                  <a:pt x="8976" y="10260"/>
                  <a:pt x="9041" y="10272"/>
                </a:cubicBezTo>
                <a:cubicBezTo>
                  <a:pt x="9106" y="10285"/>
                  <a:pt x="9186" y="10354"/>
                  <a:pt x="9218" y="10427"/>
                </a:cubicBezTo>
                <a:cubicBezTo>
                  <a:pt x="9250" y="10499"/>
                  <a:pt x="9308" y="10557"/>
                  <a:pt x="9347" y="10557"/>
                </a:cubicBezTo>
                <a:cubicBezTo>
                  <a:pt x="9385" y="10557"/>
                  <a:pt x="9438" y="10591"/>
                  <a:pt x="9463" y="10633"/>
                </a:cubicBezTo>
                <a:cubicBezTo>
                  <a:pt x="9489" y="10675"/>
                  <a:pt x="9566" y="10726"/>
                  <a:pt x="9635" y="10746"/>
                </a:cubicBezTo>
                <a:cubicBezTo>
                  <a:pt x="9734" y="10776"/>
                  <a:pt x="9762" y="10750"/>
                  <a:pt x="9767" y="10618"/>
                </a:cubicBezTo>
                <a:cubicBezTo>
                  <a:pt x="9778" y="10376"/>
                  <a:pt x="9847" y="10299"/>
                  <a:pt x="9945" y="10418"/>
                </a:cubicBezTo>
                <a:cubicBezTo>
                  <a:pt x="10033" y="10526"/>
                  <a:pt x="10064" y="10681"/>
                  <a:pt x="10070" y="11064"/>
                </a:cubicBezTo>
                <a:cubicBezTo>
                  <a:pt x="10073" y="11230"/>
                  <a:pt x="10099" y="11288"/>
                  <a:pt x="10170" y="11288"/>
                </a:cubicBezTo>
                <a:cubicBezTo>
                  <a:pt x="10223" y="11288"/>
                  <a:pt x="10289" y="11362"/>
                  <a:pt x="10318" y="11451"/>
                </a:cubicBezTo>
                <a:cubicBezTo>
                  <a:pt x="10347" y="11541"/>
                  <a:pt x="10357" y="11612"/>
                  <a:pt x="10339" y="11612"/>
                </a:cubicBezTo>
                <a:cubicBezTo>
                  <a:pt x="10321" y="11612"/>
                  <a:pt x="10332" y="11664"/>
                  <a:pt x="10363" y="11725"/>
                </a:cubicBezTo>
                <a:cubicBezTo>
                  <a:pt x="10393" y="11787"/>
                  <a:pt x="10405" y="11896"/>
                  <a:pt x="10388" y="11969"/>
                </a:cubicBezTo>
                <a:cubicBezTo>
                  <a:pt x="10348" y="12139"/>
                  <a:pt x="10413" y="12139"/>
                  <a:pt x="10487" y="11969"/>
                </a:cubicBezTo>
                <a:cubicBezTo>
                  <a:pt x="10538" y="11853"/>
                  <a:pt x="10560" y="11869"/>
                  <a:pt x="10676" y="12097"/>
                </a:cubicBezTo>
                <a:lnTo>
                  <a:pt x="10807" y="12354"/>
                </a:lnTo>
                <a:lnTo>
                  <a:pt x="10934" y="12128"/>
                </a:lnTo>
                <a:lnTo>
                  <a:pt x="11060" y="11902"/>
                </a:lnTo>
                <a:lnTo>
                  <a:pt x="11146" y="12086"/>
                </a:lnTo>
                <a:cubicBezTo>
                  <a:pt x="11229" y="12270"/>
                  <a:pt x="11231" y="12268"/>
                  <a:pt x="11228" y="11825"/>
                </a:cubicBezTo>
                <a:cubicBezTo>
                  <a:pt x="11225" y="11267"/>
                  <a:pt x="11302" y="11098"/>
                  <a:pt x="11446" y="11353"/>
                </a:cubicBezTo>
                <a:cubicBezTo>
                  <a:pt x="11518" y="11482"/>
                  <a:pt x="11598" y="11527"/>
                  <a:pt x="11733" y="11519"/>
                </a:cubicBezTo>
                <a:cubicBezTo>
                  <a:pt x="11836" y="11512"/>
                  <a:pt x="11951" y="11538"/>
                  <a:pt x="11989" y="11577"/>
                </a:cubicBezTo>
                <a:cubicBezTo>
                  <a:pt x="12027" y="11617"/>
                  <a:pt x="12093" y="11639"/>
                  <a:pt x="12137" y="11627"/>
                </a:cubicBezTo>
                <a:cubicBezTo>
                  <a:pt x="12186" y="11614"/>
                  <a:pt x="12272" y="11747"/>
                  <a:pt x="12358" y="11975"/>
                </a:cubicBezTo>
                <a:cubicBezTo>
                  <a:pt x="12436" y="12179"/>
                  <a:pt x="12525" y="12328"/>
                  <a:pt x="12556" y="12308"/>
                </a:cubicBezTo>
                <a:cubicBezTo>
                  <a:pt x="12588" y="12288"/>
                  <a:pt x="12641" y="12326"/>
                  <a:pt x="12673" y="12391"/>
                </a:cubicBezTo>
                <a:cubicBezTo>
                  <a:pt x="12706" y="12456"/>
                  <a:pt x="12757" y="12503"/>
                  <a:pt x="12787" y="12495"/>
                </a:cubicBezTo>
                <a:cubicBezTo>
                  <a:pt x="12817" y="12488"/>
                  <a:pt x="12880" y="12509"/>
                  <a:pt x="12928" y="12543"/>
                </a:cubicBezTo>
                <a:cubicBezTo>
                  <a:pt x="12975" y="12577"/>
                  <a:pt x="13052" y="12577"/>
                  <a:pt x="13099" y="12543"/>
                </a:cubicBezTo>
                <a:cubicBezTo>
                  <a:pt x="13146" y="12509"/>
                  <a:pt x="13221" y="12489"/>
                  <a:pt x="13265" y="12498"/>
                </a:cubicBezTo>
                <a:cubicBezTo>
                  <a:pt x="13308" y="12506"/>
                  <a:pt x="13357" y="12454"/>
                  <a:pt x="13373" y="12382"/>
                </a:cubicBezTo>
                <a:cubicBezTo>
                  <a:pt x="13390" y="12311"/>
                  <a:pt x="13424" y="12271"/>
                  <a:pt x="13447" y="12295"/>
                </a:cubicBezTo>
                <a:cubicBezTo>
                  <a:pt x="13506" y="12356"/>
                  <a:pt x="13707" y="11984"/>
                  <a:pt x="13689" y="11847"/>
                </a:cubicBezTo>
                <a:cubicBezTo>
                  <a:pt x="13681" y="11785"/>
                  <a:pt x="13708" y="11734"/>
                  <a:pt x="13748" y="11734"/>
                </a:cubicBezTo>
                <a:cubicBezTo>
                  <a:pt x="13880" y="11734"/>
                  <a:pt x="13902" y="11454"/>
                  <a:pt x="13793" y="11199"/>
                </a:cubicBezTo>
                <a:cubicBezTo>
                  <a:pt x="13737" y="11069"/>
                  <a:pt x="13708" y="10964"/>
                  <a:pt x="13726" y="10964"/>
                </a:cubicBezTo>
                <a:cubicBezTo>
                  <a:pt x="13745" y="10964"/>
                  <a:pt x="13739" y="10918"/>
                  <a:pt x="13714" y="10862"/>
                </a:cubicBezTo>
                <a:cubicBezTo>
                  <a:pt x="13665" y="10753"/>
                  <a:pt x="13666" y="10491"/>
                  <a:pt x="13716" y="10277"/>
                </a:cubicBezTo>
                <a:cubicBezTo>
                  <a:pt x="13744" y="10155"/>
                  <a:pt x="13756" y="10156"/>
                  <a:pt x="13869" y="10279"/>
                </a:cubicBezTo>
                <a:cubicBezTo>
                  <a:pt x="13937" y="10352"/>
                  <a:pt x="13980" y="10443"/>
                  <a:pt x="13966" y="10481"/>
                </a:cubicBezTo>
                <a:cubicBezTo>
                  <a:pt x="13952" y="10519"/>
                  <a:pt x="13986" y="10589"/>
                  <a:pt x="14041" y="10638"/>
                </a:cubicBezTo>
                <a:cubicBezTo>
                  <a:pt x="14095" y="10686"/>
                  <a:pt x="14139" y="10778"/>
                  <a:pt x="14139" y="10842"/>
                </a:cubicBezTo>
                <a:cubicBezTo>
                  <a:pt x="14139" y="10906"/>
                  <a:pt x="14184" y="10997"/>
                  <a:pt x="14238" y="11044"/>
                </a:cubicBezTo>
                <a:cubicBezTo>
                  <a:pt x="14291" y="11092"/>
                  <a:pt x="14329" y="11156"/>
                  <a:pt x="14323" y="11188"/>
                </a:cubicBezTo>
                <a:cubicBezTo>
                  <a:pt x="14316" y="11220"/>
                  <a:pt x="14350" y="11336"/>
                  <a:pt x="14396" y="11445"/>
                </a:cubicBezTo>
                <a:cubicBezTo>
                  <a:pt x="14475" y="11631"/>
                  <a:pt x="14485" y="11634"/>
                  <a:pt x="14571" y="11506"/>
                </a:cubicBezTo>
                <a:cubicBezTo>
                  <a:pt x="14621" y="11431"/>
                  <a:pt x="14687" y="11369"/>
                  <a:pt x="14719" y="11369"/>
                </a:cubicBezTo>
                <a:cubicBezTo>
                  <a:pt x="14750" y="11369"/>
                  <a:pt x="14776" y="11335"/>
                  <a:pt x="14776" y="11295"/>
                </a:cubicBezTo>
                <a:cubicBezTo>
                  <a:pt x="14776" y="11228"/>
                  <a:pt x="15172" y="10720"/>
                  <a:pt x="15290" y="10633"/>
                </a:cubicBezTo>
                <a:cubicBezTo>
                  <a:pt x="15317" y="10614"/>
                  <a:pt x="15343" y="10704"/>
                  <a:pt x="15349" y="10833"/>
                </a:cubicBezTo>
                <a:cubicBezTo>
                  <a:pt x="15355" y="10963"/>
                  <a:pt x="15371" y="11118"/>
                  <a:pt x="15385" y="11177"/>
                </a:cubicBezTo>
                <a:cubicBezTo>
                  <a:pt x="15398" y="11236"/>
                  <a:pt x="15388" y="11305"/>
                  <a:pt x="15363" y="11332"/>
                </a:cubicBezTo>
                <a:cubicBezTo>
                  <a:pt x="15337" y="11358"/>
                  <a:pt x="15315" y="11427"/>
                  <a:pt x="15315" y="11484"/>
                </a:cubicBezTo>
                <a:cubicBezTo>
                  <a:pt x="15315" y="11601"/>
                  <a:pt x="15888" y="11639"/>
                  <a:pt x="15930" y="11525"/>
                </a:cubicBezTo>
                <a:cubicBezTo>
                  <a:pt x="15944" y="11490"/>
                  <a:pt x="16029" y="11481"/>
                  <a:pt x="16119" y="11506"/>
                </a:cubicBezTo>
                <a:cubicBezTo>
                  <a:pt x="16215" y="11531"/>
                  <a:pt x="16298" y="11513"/>
                  <a:pt x="16317" y="11460"/>
                </a:cubicBezTo>
                <a:cubicBezTo>
                  <a:pt x="16336" y="11410"/>
                  <a:pt x="16385" y="11369"/>
                  <a:pt x="16429" y="11369"/>
                </a:cubicBezTo>
                <a:cubicBezTo>
                  <a:pt x="16472" y="11369"/>
                  <a:pt x="16548" y="11309"/>
                  <a:pt x="16596" y="11236"/>
                </a:cubicBezTo>
                <a:cubicBezTo>
                  <a:pt x="16669" y="11127"/>
                  <a:pt x="16700" y="11122"/>
                  <a:pt x="16760" y="11205"/>
                </a:cubicBezTo>
                <a:cubicBezTo>
                  <a:pt x="16816" y="11282"/>
                  <a:pt x="16851" y="11286"/>
                  <a:pt x="16902" y="11216"/>
                </a:cubicBezTo>
                <a:cubicBezTo>
                  <a:pt x="16939" y="11165"/>
                  <a:pt x="17005" y="11147"/>
                  <a:pt x="17049" y="11175"/>
                </a:cubicBezTo>
                <a:cubicBezTo>
                  <a:pt x="17093" y="11203"/>
                  <a:pt x="17159" y="11185"/>
                  <a:pt x="17194" y="11136"/>
                </a:cubicBezTo>
                <a:cubicBezTo>
                  <a:pt x="17230" y="11087"/>
                  <a:pt x="17273" y="11068"/>
                  <a:pt x="17289" y="11094"/>
                </a:cubicBezTo>
                <a:cubicBezTo>
                  <a:pt x="17344" y="11187"/>
                  <a:pt x="17615" y="10847"/>
                  <a:pt x="17661" y="10629"/>
                </a:cubicBezTo>
                <a:cubicBezTo>
                  <a:pt x="17687" y="10508"/>
                  <a:pt x="17697" y="10388"/>
                  <a:pt x="17682" y="10364"/>
                </a:cubicBezTo>
                <a:cubicBezTo>
                  <a:pt x="17668" y="10339"/>
                  <a:pt x="17669" y="10260"/>
                  <a:pt x="17686" y="10185"/>
                </a:cubicBezTo>
                <a:cubicBezTo>
                  <a:pt x="17715" y="10062"/>
                  <a:pt x="17726" y="10061"/>
                  <a:pt x="17803" y="10174"/>
                </a:cubicBezTo>
                <a:cubicBezTo>
                  <a:pt x="17960" y="10406"/>
                  <a:pt x="18120" y="10376"/>
                  <a:pt x="18272" y="10089"/>
                </a:cubicBezTo>
                <a:cubicBezTo>
                  <a:pt x="18349" y="9944"/>
                  <a:pt x="18432" y="9847"/>
                  <a:pt x="18456" y="9872"/>
                </a:cubicBezTo>
                <a:cubicBezTo>
                  <a:pt x="18480" y="9897"/>
                  <a:pt x="18500" y="9869"/>
                  <a:pt x="18500" y="9811"/>
                </a:cubicBezTo>
                <a:cubicBezTo>
                  <a:pt x="18501" y="9753"/>
                  <a:pt x="18516" y="9616"/>
                  <a:pt x="18533" y="9509"/>
                </a:cubicBezTo>
                <a:cubicBezTo>
                  <a:pt x="18556" y="9368"/>
                  <a:pt x="18548" y="9330"/>
                  <a:pt x="18506" y="9374"/>
                </a:cubicBezTo>
                <a:cubicBezTo>
                  <a:pt x="18473" y="9407"/>
                  <a:pt x="18413" y="9415"/>
                  <a:pt x="18373" y="9389"/>
                </a:cubicBezTo>
                <a:cubicBezTo>
                  <a:pt x="18314" y="9351"/>
                  <a:pt x="18310" y="9307"/>
                  <a:pt x="18356" y="9165"/>
                </a:cubicBezTo>
                <a:cubicBezTo>
                  <a:pt x="18404" y="9015"/>
                  <a:pt x="18402" y="8996"/>
                  <a:pt x="18335" y="9039"/>
                </a:cubicBezTo>
                <a:cubicBezTo>
                  <a:pt x="18244" y="9097"/>
                  <a:pt x="18124" y="8813"/>
                  <a:pt x="18205" y="8730"/>
                </a:cubicBezTo>
                <a:cubicBezTo>
                  <a:pt x="18232" y="8702"/>
                  <a:pt x="18277" y="8702"/>
                  <a:pt x="18304" y="8730"/>
                </a:cubicBezTo>
                <a:cubicBezTo>
                  <a:pt x="18331" y="8757"/>
                  <a:pt x="18380" y="8751"/>
                  <a:pt x="18414" y="8717"/>
                </a:cubicBezTo>
                <a:cubicBezTo>
                  <a:pt x="18447" y="8682"/>
                  <a:pt x="18536" y="8665"/>
                  <a:pt x="18610" y="8678"/>
                </a:cubicBezTo>
                <a:cubicBezTo>
                  <a:pt x="18685" y="8690"/>
                  <a:pt x="18814" y="8644"/>
                  <a:pt x="18899" y="8573"/>
                </a:cubicBezTo>
                <a:cubicBezTo>
                  <a:pt x="18984" y="8503"/>
                  <a:pt x="19081" y="8445"/>
                  <a:pt x="19114" y="8445"/>
                </a:cubicBezTo>
                <a:cubicBezTo>
                  <a:pt x="19147" y="8445"/>
                  <a:pt x="19200" y="8394"/>
                  <a:pt x="19232" y="8330"/>
                </a:cubicBezTo>
                <a:cubicBezTo>
                  <a:pt x="19264" y="8265"/>
                  <a:pt x="19321" y="8231"/>
                  <a:pt x="19357" y="8253"/>
                </a:cubicBezTo>
                <a:cubicBezTo>
                  <a:pt x="19392" y="8276"/>
                  <a:pt x="19436" y="8256"/>
                  <a:pt x="19454" y="8208"/>
                </a:cubicBezTo>
                <a:cubicBezTo>
                  <a:pt x="19476" y="8148"/>
                  <a:pt x="19515" y="8145"/>
                  <a:pt x="19578" y="8201"/>
                </a:cubicBezTo>
                <a:cubicBezTo>
                  <a:pt x="19641" y="8257"/>
                  <a:pt x="19680" y="8257"/>
                  <a:pt x="19701" y="8199"/>
                </a:cubicBezTo>
                <a:cubicBezTo>
                  <a:pt x="19724" y="8140"/>
                  <a:pt x="19753" y="8140"/>
                  <a:pt x="19797" y="8201"/>
                </a:cubicBezTo>
                <a:cubicBezTo>
                  <a:pt x="19832" y="8250"/>
                  <a:pt x="19880" y="8284"/>
                  <a:pt x="19903" y="8277"/>
                </a:cubicBezTo>
                <a:cubicBezTo>
                  <a:pt x="20063" y="8230"/>
                  <a:pt x="20192" y="8535"/>
                  <a:pt x="20170" y="8908"/>
                </a:cubicBezTo>
                <a:cubicBezTo>
                  <a:pt x="20160" y="9065"/>
                  <a:pt x="20183" y="9084"/>
                  <a:pt x="20357" y="9080"/>
                </a:cubicBezTo>
                <a:cubicBezTo>
                  <a:pt x="20529" y="9076"/>
                  <a:pt x="20553" y="9054"/>
                  <a:pt x="20543" y="8904"/>
                </a:cubicBezTo>
                <a:cubicBezTo>
                  <a:pt x="20535" y="8763"/>
                  <a:pt x="20558" y="8731"/>
                  <a:pt x="20668" y="8739"/>
                </a:cubicBezTo>
                <a:cubicBezTo>
                  <a:pt x="20763" y="8745"/>
                  <a:pt x="20789" y="8720"/>
                  <a:pt x="20757" y="8656"/>
                </a:cubicBezTo>
                <a:cubicBezTo>
                  <a:pt x="20727" y="8597"/>
                  <a:pt x="20743" y="8495"/>
                  <a:pt x="20800" y="8369"/>
                </a:cubicBezTo>
                <a:cubicBezTo>
                  <a:pt x="20871" y="8213"/>
                  <a:pt x="20938" y="8172"/>
                  <a:pt x="21128" y="8164"/>
                </a:cubicBezTo>
                <a:cubicBezTo>
                  <a:pt x="21259" y="8159"/>
                  <a:pt x="21391" y="8186"/>
                  <a:pt x="21422" y="8223"/>
                </a:cubicBezTo>
                <a:cubicBezTo>
                  <a:pt x="21458" y="8267"/>
                  <a:pt x="21476" y="8240"/>
                  <a:pt x="21472" y="8145"/>
                </a:cubicBezTo>
                <a:cubicBezTo>
                  <a:pt x="21468" y="8065"/>
                  <a:pt x="21492" y="8007"/>
                  <a:pt x="21525" y="8018"/>
                </a:cubicBezTo>
                <a:cubicBezTo>
                  <a:pt x="21574" y="8034"/>
                  <a:pt x="21587" y="7193"/>
                  <a:pt x="21587" y="4020"/>
                </a:cubicBezTo>
                <a:lnTo>
                  <a:pt x="21587" y="0"/>
                </a:lnTo>
                <a:lnTo>
                  <a:pt x="13823" y="0"/>
                </a:lnTo>
                <a:lnTo>
                  <a:pt x="6059" y="0"/>
                </a:lnTo>
                <a:close/>
                <a:moveTo>
                  <a:pt x="7736" y="19809"/>
                </a:moveTo>
                <a:cubicBezTo>
                  <a:pt x="6327" y="19811"/>
                  <a:pt x="4890" y="19825"/>
                  <a:pt x="4749" y="19850"/>
                </a:cubicBezTo>
                <a:cubicBezTo>
                  <a:pt x="4620" y="19874"/>
                  <a:pt x="4226" y="19913"/>
                  <a:pt x="3876" y="19937"/>
                </a:cubicBezTo>
                <a:cubicBezTo>
                  <a:pt x="3044" y="19995"/>
                  <a:pt x="2016" y="20122"/>
                  <a:pt x="1579" y="20222"/>
                </a:cubicBezTo>
                <a:cubicBezTo>
                  <a:pt x="896" y="20379"/>
                  <a:pt x="121" y="20648"/>
                  <a:pt x="161" y="20714"/>
                </a:cubicBezTo>
                <a:cubicBezTo>
                  <a:pt x="214" y="20802"/>
                  <a:pt x="1198" y="21086"/>
                  <a:pt x="1819" y="21193"/>
                </a:cubicBezTo>
                <a:cubicBezTo>
                  <a:pt x="2562" y="21321"/>
                  <a:pt x="3585" y="21433"/>
                  <a:pt x="4537" y="21491"/>
                </a:cubicBezTo>
                <a:cubicBezTo>
                  <a:pt x="5008" y="21519"/>
                  <a:pt x="5406" y="21560"/>
                  <a:pt x="5419" y="21580"/>
                </a:cubicBezTo>
                <a:cubicBezTo>
                  <a:pt x="5433" y="21600"/>
                  <a:pt x="6822" y="21598"/>
                  <a:pt x="8506" y="21575"/>
                </a:cubicBezTo>
                <a:cubicBezTo>
                  <a:pt x="11188" y="21539"/>
                  <a:pt x="12338" y="21480"/>
                  <a:pt x="13478" y="21321"/>
                </a:cubicBezTo>
                <a:cubicBezTo>
                  <a:pt x="13640" y="21298"/>
                  <a:pt x="13949" y="21259"/>
                  <a:pt x="14164" y="21234"/>
                </a:cubicBezTo>
                <a:cubicBezTo>
                  <a:pt x="14380" y="21208"/>
                  <a:pt x="14711" y="21156"/>
                  <a:pt x="14900" y="21116"/>
                </a:cubicBezTo>
                <a:cubicBezTo>
                  <a:pt x="15088" y="21077"/>
                  <a:pt x="15463" y="21002"/>
                  <a:pt x="15732" y="20951"/>
                </a:cubicBezTo>
                <a:cubicBezTo>
                  <a:pt x="16446" y="20816"/>
                  <a:pt x="16540" y="20789"/>
                  <a:pt x="16540" y="20718"/>
                </a:cubicBezTo>
                <a:cubicBezTo>
                  <a:pt x="16540" y="20661"/>
                  <a:pt x="15853" y="20473"/>
                  <a:pt x="15414" y="20409"/>
                </a:cubicBezTo>
                <a:cubicBezTo>
                  <a:pt x="13578" y="20144"/>
                  <a:pt x="12179" y="19974"/>
                  <a:pt x="11469" y="19931"/>
                </a:cubicBezTo>
                <a:cubicBezTo>
                  <a:pt x="10984" y="19901"/>
                  <a:pt x="10572" y="19861"/>
                  <a:pt x="10553" y="19842"/>
                </a:cubicBezTo>
                <a:cubicBezTo>
                  <a:pt x="10527" y="19817"/>
                  <a:pt x="9146" y="19807"/>
                  <a:pt x="7736" y="1980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" name="حرية التعبير البناءة"/>
          <p:cNvSpPr txBox="1"/>
          <p:nvPr/>
        </p:nvSpPr>
        <p:spPr>
          <a:xfrm>
            <a:off x="17091451" y="4476721"/>
            <a:ext cx="4687095" cy="80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defRPr sz="5600" b="1">
                <a:solidFill>
                  <a:srgbClr val="D3830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حرية التعبير البناءة</a:t>
            </a:r>
          </a:p>
        </p:txBody>
      </p:sp>
      <p:sp>
        <p:nvSpPr>
          <p:cNvPr id="282" name="حرية التعبير الهدامة"/>
          <p:cNvSpPr txBox="1"/>
          <p:nvPr/>
        </p:nvSpPr>
        <p:spPr>
          <a:xfrm>
            <a:off x="3287571" y="4231663"/>
            <a:ext cx="4986785" cy="80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defRPr sz="5600" b="1">
                <a:solidFill>
                  <a:srgbClr val="D3830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حرية التعبير الهدامة</a:t>
            </a:r>
          </a:p>
        </p:txBody>
      </p:sp>
      <p:pic>
        <p:nvPicPr>
          <p:cNvPr id="283" name="IMG_6854.jpeg" descr="IMG_6854.jpeg"/>
          <p:cNvPicPr>
            <a:picLocks noChangeAspect="1"/>
          </p:cNvPicPr>
          <p:nvPr/>
        </p:nvPicPr>
        <p:blipFill>
          <a:blip r:embed="rId3">
            <a:alphaModFix amt="27806"/>
          </a:blip>
          <a:srcRect l="1939" t="1608" r="47947" b="14754"/>
          <a:stretch>
            <a:fillRect/>
          </a:stretch>
        </p:blipFill>
        <p:spPr>
          <a:xfrm>
            <a:off x="17502849" y="6858000"/>
            <a:ext cx="3046414" cy="5084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272" extrusionOk="0">
                <a:moveTo>
                  <a:pt x="9341" y="9"/>
                </a:moveTo>
                <a:cubicBezTo>
                  <a:pt x="8620" y="52"/>
                  <a:pt x="7939" y="250"/>
                  <a:pt x="7227" y="619"/>
                </a:cubicBezTo>
                <a:cubicBezTo>
                  <a:pt x="6758" y="862"/>
                  <a:pt x="6315" y="1031"/>
                  <a:pt x="6242" y="992"/>
                </a:cubicBezTo>
                <a:cubicBezTo>
                  <a:pt x="6170" y="954"/>
                  <a:pt x="6167" y="977"/>
                  <a:pt x="6234" y="1045"/>
                </a:cubicBezTo>
                <a:cubicBezTo>
                  <a:pt x="6335" y="1150"/>
                  <a:pt x="6081" y="1555"/>
                  <a:pt x="5350" y="2450"/>
                </a:cubicBezTo>
                <a:cubicBezTo>
                  <a:pt x="5283" y="2531"/>
                  <a:pt x="5206" y="2985"/>
                  <a:pt x="5181" y="3455"/>
                </a:cubicBezTo>
                <a:cubicBezTo>
                  <a:pt x="5127" y="4475"/>
                  <a:pt x="5508" y="5400"/>
                  <a:pt x="6528" y="6739"/>
                </a:cubicBezTo>
                <a:cubicBezTo>
                  <a:pt x="7329" y="7789"/>
                  <a:pt x="7446" y="8170"/>
                  <a:pt x="7166" y="8874"/>
                </a:cubicBezTo>
                <a:cubicBezTo>
                  <a:pt x="6784" y="9834"/>
                  <a:pt x="6661" y="9908"/>
                  <a:pt x="5294" y="10040"/>
                </a:cubicBezTo>
                <a:cubicBezTo>
                  <a:pt x="2137" y="10344"/>
                  <a:pt x="767" y="10617"/>
                  <a:pt x="259" y="11046"/>
                </a:cubicBezTo>
                <a:cubicBezTo>
                  <a:pt x="98" y="11182"/>
                  <a:pt x="0" y="11478"/>
                  <a:pt x="0" y="11813"/>
                </a:cubicBezTo>
                <a:cubicBezTo>
                  <a:pt x="1" y="12433"/>
                  <a:pt x="349" y="12854"/>
                  <a:pt x="1154" y="13206"/>
                </a:cubicBezTo>
                <a:lnTo>
                  <a:pt x="1665" y="13430"/>
                </a:lnTo>
                <a:lnTo>
                  <a:pt x="1272" y="13683"/>
                </a:lnTo>
                <a:cubicBezTo>
                  <a:pt x="698" y="14048"/>
                  <a:pt x="500" y="14315"/>
                  <a:pt x="500" y="14734"/>
                </a:cubicBezTo>
                <a:cubicBezTo>
                  <a:pt x="500" y="15283"/>
                  <a:pt x="1048" y="15872"/>
                  <a:pt x="1785" y="16110"/>
                </a:cubicBezTo>
                <a:cubicBezTo>
                  <a:pt x="2151" y="16228"/>
                  <a:pt x="2394" y="16371"/>
                  <a:pt x="2361" y="16454"/>
                </a:cubicBezTo>
                <a:cubicBezTo>
                  <a:pt x="1920" y="17548"/>
                  <a:pt x="2601" y="18459"/>
                  <a:pt x="4084" y="18759"/>
                </a:cubicBezTo>
                <a:lnTo>
                  <a:pt x="4752" y="18895"/>
                </a:lnTo>
                <a:lnTo>
                  <a:pt x="4696" y="19421"/>
                </a:lnTo>
                <a:cubicBezTo>
                  <a:pt x="4625" y="20164"/>
                  <a:pt x="5158" y="20758"/>
                  <a:pt x="6158" y="21057"/>
                </a:cubicBezTo>
                <a:cubicBezTo>
                  <a:pt x="7962" y="21595"/>
                  <a:pt x="13006" y="21083"/>
                  <a:pt x="16744" y="19983"/>
                </a:cubicBezTo>
                <a:cubicBezTo>
                  <a:pt x="18311" y="19521"/>
                  <a:pt x="19788" y="18646"/>
                  <a:pt x="20558" y="17721"/>
                </a:cubicBezTo>
                <a:cubicBezTo>
                  <a:pt x="21378" y="16737"/>
                  <a:pt x="21600" y="15980"/>
                  <a:pt x="21372" y="14960"/>
                </a:cubicBezTo>
                <a:cubicBezTo>
                  <a:pt x="21104" y="13759"/>
                  <a:pt x="20382" y="12977"/>
                  <a:pt x="18316" y="11662"/>
                </a:cubicBezTo>
                <a:cubicBezTo>
                  <a:pt x="13822" y="8802"/>
                  <a:pt x="12339" y="6978"/>
                  <a:pt x="12327" y="4302"/>
                </a:cubicBezTo>
                <a:cubicBezTo>
                  <a:pt x="12321" y="3053"/>
                  <a:pt x="12098" y="1635"/>
                  <a:pt x="11822" y="1090"/>
                </a:cubicBezTo>
                <a:cubicBezTo>
                  <a:pt x="11507" y="469"/>
                  <a:pt x="10872" y="80"/>
                  <a:pt x="10076" y="18"/>
                </a:cubicBezTo>
                <a:cubicBezTo>
                  <a:pt x="9825" y="-2"/>
                  <a:pt x="9581" y="-5"/>
                  <a:pt x="9341" y="9"/>
                </a:cubicBezTo>
                <a:close/>
                <a:moveTo>
                  <a:pt x="21437" y="11071"/>
                </a:moveTo>
                <a:cubicBezTo>
                  <a:pt x="21468" y="11109"/>
                  <a:pt x="21510" y="11144"/>
                  <a:pt x="21544" y="11181"/>
                </a:cubicBezTo>
                <a:lnTo>
                  <a:pt x="21544" y="11131"/>
                </a:lnTo>
                <a:cubicBezTo>
                  <a:pt x="21508" y="11110"/>
                  <a:pt x="21472" y="11095"/>
                  <a:pt x="21437" y="110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" name="IMG_6854.jpeg" descr="IMG_6854.jpeg"/>
          <p:cNvPicPr>
            <a:picLocks noChangeAspect="1"/>
          </p:cNvPicPr>
          <p:nvPr/>
        </p:nvPicPr>
        <p:blipFill>
          <a:blip r:embed="rId3">
            <a:alphaModFix amt="24489"/>
          </a:blip>
          <a:srcRect l="48448" t="14879" r="1598" b="1207"/>
          <a:stretch>
            <a:fillRect/>
          </a:stretch>
        </p:blipFill>
        <p:spPr>
          <a:xfrm>
            <a:off x="4214256" y="6857999"/>
            <a:ext cx="3133415" cy="5263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4" h="21538" extrusionOk="0">
                <a:moveTo>
                  <a:pt x="13558" y="6"/>
                </a:moveTo>
                <a:cubicBezTo>
                  <a:pt x="13260" y="-3"/>
                  <a:pt x="12939" y="-2"/>
                  <a:pt x="12595" y="10"/>
                </a:cubicBezTo>
                <a:cubicBezTo>
                  <a:pt x="12202" y="23"/>
                  <a:pt x="11781" y="49"/>
                  <a:pt x="11327" y="89"/>
                </a:cubicBezTo>
                <a:cubicBezTo>
                  <a:pt x="8225" y="362"/>
                  <a:pt x="5107" y="1046"/>
                  <a:pt x="3320" y="1846"/>
                </a:cubicBezTo>
                <a:cubicBezTo>
                  <a:pt x="1109" y="2836"/>
                  <a:pt x="-2" y="4134"/>
                  <a:pt x="0" y="5726"/>
                </a:cubicBezTo>
                <a:cubicBezTo>
                  <a:pt x="1" y="7341"/>
                  <a:pt x="619" y="8128"/>
                  <a:pt x="3222" y="9830"/>
                </a:cubicBezTo>
                <a:cubicBezTo>
                  <a:pt x="5596" y="11381"/>
                  <a:pt x="6711" y="12300"/>
                  <a:pt x="7672" y="13506"/>
                </a:cubicBezTo>
                <a:cubicBezTo>
                  <a:pt x="8737" y="14843"/>
                  <a:pt x="8958" y="15501"/>
                  <a:pt x="9116" y="17816"/>
                </a:cubicBezTo>
                <a:cubicBezTo>
                  <a:pt x="9286" y="20309"/>
                  <a:pt x="9568" y="20956"/>
                  <a:pt x="10651" y="21353"/>
                </a:cubicBezTo>
                <a:cubicBezTo>
                  <a:pt x="11297" y="21589"/>
                  <a:pt x="11637" y="21597"/>
                  <a:pt x="12655" y="21389"/>
                </a:cubicBezTo>
                <a:cubicBezTo>
                  <a:pt x="14596" y="20992"/>
                  <a:pt x="16231" y="19319"/>
                  <a:pt x="16231" y="17733"/>
                </a:cubicBezTo>
                <a:cubicBezTo>
                  <a:pt x="16231" y="17134"/>
                  <a:pt x="15658" y="15897"/>
                  <a:pt x="14869" y="14787"/>
                </a:cubicBezTo>
                <a:cubicBezTo>
                  <a:pt x="13987" y="13549"/>
                  <a:pt x="13910" y="13315"/>
                  <a:pt x="14150" y="12624"/>
                </a:cubicBezTo>
                <a:cubicBezTo>
                  <a:pt x="14538" y="11508"/>
                  <a:pt x="14572" y="11490"/>
                  <a:pt x="16645" y="11281"/>
                </a:cubicBezTo>
                <a:cubicBezTo>
                  <a:pt x="20771" y="10865"/>
                  <a:pt x="21598" y="10503"/>
                  <a:pt x="21284" y="9245"/>
                </a:cubicBezTo>
                <a:cubicBezTo>
                  <a:pt x="21196" y="8893"/>
                  <a:pt x="21012" y="8700"/>
                  <a:pt x="20432" y="8352"/>
                </a:cubicBezTo>
                <a:lnTo>
                  <a:pt x="19694" y="7907"/>
                </a:lnTo>
                <a:lnTo>
                  <a:pt x="20197" y="7563"/>
                </a:lnTo>
                <a:cubicBezTo>
                  <a:pt x="20690" y="7226"/>
                  <a:pt x="20777" y="7010"/>
                  <a:pt x="20711" y="6280"/>
                </a:cubicBezTo>
                <a:cubicBezTo>
                  <a:pt x="20677" y="5912"/>
                  <a:pt x="20271" y="5554"/>
                  <a:pt x="19540" y="5255"/>
                </a:cubicBezTo>
                <a:cubicBezTo>
                  <a:pt x="18991" y="5030"/>
                  <a:pt x="18982" y="5022"/>
                  <a:pt x="18973" y="4245"/>
                </a:cubicBezTo>
                <a:cubicBezTo>
                  <a:pt x="18961" y="3307"/>
                  <a:pt x="18703" y="3029"/>
                  <a:pt x="17469" y="2644"/>
                </a:cubicBezTo>
                <a:lnTo>
                  <a:pt x="16658" y="2389"/>
                </a:lnTo>
                <a:lnTo>
                  <a:pt x="16645" y="1793"/>
                </a:lnTo>
                <a:cubicBezTo>
                  <a:pt x="16620" y="651"/>
                  <a:pt x="15643" y="72"/>
                  <a:pt x="13558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1- تنمي روح الأخوة والتواصل"/>
          <p:cNvSpPr txBox="1"/>
          <p:nvPr/>
        </p:nvSpPr>
        <p:spPr>
          <a:xfrm>
            <a:off x="14293197" y="6520467"/>
            <a:ext cx="8051800" cy="7874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1- تنمي روح الأخوة والتواصل</a:t>
            </a:r>
          </a:p>
        </p:txBody>
      </p:sp>
      <p:sp>
        <p:nvSpPr>
          <p:cNvPr id="286" name="1- تنتهك كرامة الآخر وتحط من قدره."/>
          <p:cNvSpPr txBox="1"/>
          <p:nvPr/>
        </p:nvSpPr>
        <p:spPr>
          <a:xfrm>
            <a:off x="1677856" y="6520467"/>
            <a:ext cx="7659577" cy="78740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1- تنتهك كرامة الآخر وتحط من قدره.</a:t>
            </a:r>
          </a:p>
        </p:txBody>
      </p:sp>
      <p:sp>
        <p:nvSpPr>
          <p:cNvPr id="287" name="2- تسهم في الوصول إلى مصادر المعرفة"/>
          <p:cNvSpPr txBox="1"/>
          <p:nvPr/>
        </p:nvSpPr>
        <p:spPr>
          <a:xfrm>
            <a:off x="14293197" y="8276416"/>
            <a:ext cx="8051801" cy="7874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2- تسهم في الوصول إلى مصادر المعرفة</a:t>
            </a:r>
          </a:p>
        </p:txBody>
      </p:sp>
      <p:sp>
        <p:nvSpPr>
          <p:cNvPr id="288" name="2- تعزز التعصب والانغلاق"/>
          <p:cNvSpPr txBox="1"/>
          <p:nvPr/>
        </p:nvSpPr>
        <p:spPr>
          <a:xfrm>
            <a:off x="1677856" y="8139258"/>
            <a:ext cx="7659577" cy="78740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2- تعزز التعصب والانغلاق</a:t>
            </a:r>
          </a:p>
        </p:txBody>
      </p:sp>
      <p:sp>
        <p:nvSpPr>
          <p:cNvPr id="289" name="3- تعزز الحوار البناء"/>
          <p:cNvSpPr txBox="1"/>
          <p:nvPr/>
        </p:nvSpPr>
        <p:spPr>
          <a:xfrm>
            <a:off x="14293197" y="10032365"/>
            <a:ext cx="8051801" cy="7874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3- تعزز الحوار البناء</a:t>
            </a:r>
          </a:p>
        </p:txBody>
      </p:sp>
      <p:sp>
        <p:nvSpPr>
          <p:cNvPr id="290" name="3- تثير الفتن والانقسامات بين أفراد المجتمع المحلي والعالمي"/>
          <p:cNvSpPr txBox="1"/>
          <p:nvPr/>
        </p:nvSpPr>
        <p:spPr>
          <a:xfrm>
            <a:off x="1677856" y="9689465"/>
            <a:ext cx="7659577" cy="147320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3- تثير الفتن والانقسامات بين أفراد المجتمع المحلي والعالمي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  <p:bldP spid="282" grpId="0" animBg="1" advAuto="0"/>
      <p:bldP spid="285" grpId="0" animBg="1" advAuto="0"/>
      <p:bldP spid="286" grpId="0" animBg="1" advAuto="0"/>
      <p:bldP spid="287" grpId="0" animBg="1" advAuto="0"/>
      <p:bldP spid="288" grpId="0" animBg="1" advAuto="0"/>
      <p:bldP spid="289" grpId="0" animBg="1" advAuto="0"/>
      <p:bldP spid="29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٨٥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293" name="IMG_6852.jpeg" descr="IMG_6852.jpeg"/>
          <p:cNvPicPr>
            <a:picLocks noChangeAspect="1"/>
          </p:cNvPicPr>
          <p:nvPr/>
        </p:nvPicPr>
        <p:blipFill>
          <a:blip r:embed="rId2"/>
          <a:srcRect l="8776" b="2240"/>
          <a:stretch>
            <a:fillRect/>
          </a:stretch>
        </p:blipFill>
        <p:spPr>
          <a:xfrm>
            <a:off x="10557794" y="0"/>
            <a:ext cx="6533492" cy="3939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4" extrusionOk="0">
                <a:moveTo>
                  <a:pt x="6059" y="0"/>
                </a:moveTo>
                <a:lnTo>
                  <a:pt x="6045" y="1270"/>
                </a:lnTo>
                <a:cubicBezTo>
                  <a:pt x="6033" y="2358"/>
                  <a:pt x="6020" y="2554"/>
                  <a:pt x="5949" y="2628"/>
                </a:cubicBezTo>
                <a:cubicBezTo>
                  <a:pt x="5889" y="2691"/>
                  <a:pt x="5833" y="2684"/>
                  <a:pt x="5743" y="2604"/>
                </a:cubicBezTo>
                <a:cubicBezTo>
                  <a:pt x="5608" y="2484"/>
                  <a:pt x="5206" y="2534"/>
                  <a:pt x="5097" y="2684"/>
                </a:cubicBezTo>
                <a:cubicBezTo>
                  <a:pt x="5047" y="2753"/>
                  <a:pt x="5051" y="2819"/>
                  <a:pt x="5117" y="3009"/>
                </a:cubicBezTo>
                <a:cubicBezTo>
                  <a:pt x="5188" y="3215"/>
                  <a:pt x="5190" y="3268"/>
                  <a:pt x="5131" y="3426"/>
                </a:cubicBezTo>
                <a:cubicBezTo>
                  <a:pt x="5086" y="3547"/>
                  <a:pt x="5059" y="3902"/>
                  <a:pt x="5052" y="4477"/>
                </a:cubicBezTo>
                <a:cubicBezTo>
                  <a:pt x="5043" y="5296"/>
                  <a:pt x="5048" y="5351"/>
                  <a:pt x="5145" y="5404"/>
                </a:cubicBezTo>
                <a:cubicBezTo>
                  <a:pt x="5202" y="5434"/>
                  <a:pt x="5263" y="5455"/>
                  <a:pt x="5280" y="5452"/>
                </a:cubicBezTo>
                <a:cubicBezTo>
                  <a:pt x="5298" y="5448"/>
                  <a:pt x="5372" y="5574"/>
                  <a:pt x="5444" y="5732"/>
                </a:cubicBezTo>
                <a:cubicBezTo>
                  <a:pt x="5574" y="6014"/>
                  <a:pt x="5574" y="6021"/>
                  <a:pt x="5473" y="6065"/>
                </a:cubicBezTo>
                <a:cubicBezTo>
                  <a:pt x="5345" y="6121"/>
                  <a:pt x="5343" y="6187"/>
                  <a:pt x="5468" y="6374"/>
                </a:cubicBezTo>
                <a:cubicBezTo>
                  <a:pt x="5600" y="6572"/>
                  <a:pt x="5591" y="6695"/>
                  <a:pt x="5431" y="6866"/>
                </a:cubicBezTo>
                <a:cubicBezTo>
                  <a:pt x="5357" y="6945"/>
                  <a:pt x="5277" y="7065"/>
                  <a:pt x="5253" y="7133"/>
                </a:cubicBezTo>
                <a:cubicBezTo>
                  <a:pt x="5186" y="7320"/>
                  <a:pt x="5190" y="7799"/>
                  <a:pt x="5259" y="7894"/>
                </a:cubicBezTo>
                <a:cubicBezTo>
                  <a:pt x="5293" y="7941"/>
                  <a:pt x="5321" y="7954"/>
                  <a:pt x="5321" y="7925"/>
                </a:cubicBezTo>
                <a:cubicBezTo>
                  <a:pt x="5321" y="7896"/>
                  <a:pt x="5367" y="7912"/>
                  <a:pt x="5423" y="7962"/>
                </a:cubicBezTo>
                <a:cubicBezTo>
                  <a:pt x="5480" y="8012"/>
                  <a:pt x="5512" y="8073"/>
                  <a:pt x="5497" y="8099"/>
                </a:cubicBezTo>
                <a:cubicBezTo>
                  <a:pt x="5481" y="8125"/>
                  <a:pt x="5496" y="8200"/>
                  <a:pt x="5528" y="8264"/>
                </a:cubicBezTo>
                <a:cubicBezTo>
                  <a:pt x="5575" y="8358"/>
                  <a:pt x="5571" y="8403"/>
                  <a:pt x="5506" y="8482"/>
                </a:cubicBezTo>
                <a:cubicBezTo>
                  <a:pt x="5455" y="8544"/>
                  <a:pt x="5434" y="8643"/>
                  <a:pt x="5451" y="8752"/>
                </a:cubicBezTo>
                <a:cubicBezTo>
                  <a:pt x="5473" y="8893"/>
                  <a:pt x="5139" y="9490"/>
                  <a:pt x="3551" y="12141"/>
                </a:cubicBezTo>
                <a:cubicBezTo>
                  <a:pt x="2491" y="13910"/>
                  <a:pt x="1569" y="15510"/>
                  <a:pt x="1504" y="15698"/>
                </a:cubicBezTo>
                <a:cubicBezTo>
                  <a:pt x="1224" y="16502"/>
                  <a:pt x="984" y="17209"/>
                  <a:pt x="830" y="17686"/>
                </a:cubicBezTo>
                <a:cubicBezTo>
                  <a:pt x="739" y="17967"/>
                  <a:pt x="510" y="18656"/>
                  <a:pt x="320" y="19217"/>
                </a:cubicBezTo>
                <a:cubicBezTo>
                  <a:pt x="130" y="19779"/>
                  <a:pt x="-13" y="20289"/>
                  <a:pt x="1" y="20351"/>
                </a:cubicBezTo>
                <a:cubicBezTo>
                  <a:pt x="36" y="20502"/>
                  <a:pt x="22" y="20509"/>
                  <a:pt x="430" y="20129"/>
                </a:cubicBezTo>
                <a:cubicBezTo>
                  <a:pt x="1129" y="19478"/>
                  <a:pt x="1627" y="19022"/>
                  <a:pt x="1966" y="18719"/>
                </a:cubicBezTo>
                <a:cubicBezTo>
                  <a:pt x="3040" y="17759"/>
                  <a:pt x="2923" y="17923"/>
                  <a:pt x="5018" y="14458"/>
                </a:cubicBezTo>
                <a:cubicBezTo>
                  <a:pt x="6842" y="11442"/>
                  <a:pt x="6999" y="11200"/>
                  <a:pt x="7077" y="11316"/>
                </a:cubicBezTo>
                <a:cubicBezTo>
                  <a:pt x="7132" y="11399"/>
                  <a:pt x="7185" y="11418"/>
                  <a:pt x="7232" y="11371"/>
                </a:cubicBezTo>
                <a:cubicBezTo>
                  <a:pt x="7276" y="11325"/>
                  <a:pt x="7329" y="11334"/>
                  <a:pt x="7373" y="11395"/>
                </a:cubicBezTo>
                <a:cubicBezTo>
                  <a:pt x="7451" y="11502"/>
                  <a:pt x="7455" y="11498"/>
                  <a:pt x="7612" y="11208"/>
                </a:cubicBezTo>
                <a:cubicBezTo>
                  <a:pt x="7718" y="11010"/>
                  <a:pt x="7724" y="11008"/>
                  <a:pt x="7793" y="11155"/>
                </a:cubicBezTo>
                <a:cubicBezTo>
                  <a:pt x="7876" y="11333"/>
                  <a:pt x="8106" y="11359"/>
                  <a:pt x="8168" y="11197"/>
                </a:cubicBezTo>
                <a:cubicBezTo>
                  <a:pt x="8191" y="11135"/>
                  <a:pt x="8211" y="11007"/>
                  <a:pt x="8211" y="10912"/>
                </a:cubicBezTo>
                <a:cubicBezTo>
                  <a:pt x="8212" y="10686"/>
                  <a:pt x="8306" y="10565"/>
                  <a:pt x="8506" y="10529"/>
                </a:cubicBezTo>
                <a:cubicBezTo>
                  <a:pt x="8595" y="10513"/>
                  <a:pt x="8699" y="10431"/>
                  <a:pt x="8737" y="10346"/>
                </a:cubicBezTo>
                <a:cubicBezTo>
                  <a:pt x="8775" y="10261"/>
                  <a:pt x="8832" y="10204"/>
                  <a:pt x="8864" y="10220"/>
                </a:cubicBezTo>
                <a:cubicBezTo>
                  <a:pt x="8896" y="10236"/>
                  <a:pt x="8976" y="10260"/>
                  <a:pt x="9041" y="10272"/>
                </a:cubicBezTo>
                <a:cubicBezTo>
                  <a:pt x="9106" y="10285"/>
                  <a:pt x="9186" y="10354"/>
                  <a:pt x="9218" y="10427"/>
                </a:cubicBezTo>
                <a:cubicBezTo>
                  <a:pt x="9250" y="10499"/>
                  <a:pt x="9308" y="10557"/>
                  <a:pt x="9347" y="10557"/>
                </a:cubicBezTo>
                <a:cubicBezTo>
                  <a:pt x="9385" y="10557"/>
                  <a:pt x="9438" y="10591"/>
                  <a:pt x="9463" y="10633"/>
                </a:cubicBezTo>
                <a:cubicBezTo>
                  <a:pt x="9489" y="10675"/>
                  <a:pt x="9566" y="10726"/>
                  <a:pt x="9635" y="10746"/>
                </a:cubicBezTo>
                <a:cubicBezTo>
                  <a:pt x="9734" y="10776"/>
                  <a:pt x="9762" y="10750"/>
                  <a:pt x="9767" y="10618"/>
                </a:cubicBezTo>
                <a:cubicBezTo>
                  <a:pt x="9778" y="10376"/>
                  <a:pt x="9847" y="10299"/>
                  <a:pt x="9945" y="10418"/>
                </a:cubicBezTo>
                <a:cubicBezTo>
                  <a:pt x="10033" y="10526"/>
                  <a:pt x="10064" y="10681"/>
                  <a:pt x="10070" y="11064"/>
                </a:cubicBezTo>
                <a:cubicBezTo>
                  <a:pt x="10073" y="11230"/>
                  <a:pt x="10099" y="11288"/>
                  <a:pt x="10170" y="11288"/>
                </a:cubicBezTo>
                <a:cubicBezTo>
                  <a:pt x="10223" y="11288"/>
                  <a:pt x="10289" y="11362"/>
                  <a:pt x="10318" y="11451"/>
                </a:cubicBezTo>
                <a:cubicBezTo>
                  <a:pt x="10347" y="11541"/>
                  <a:pt x="10357" y="11612"/>
                  <a:pt x="10339" y="11612"/>
                </a:cubicBezTo>
                <a:cubicBezTo>
                  <a:pt x="10321" y="11612"/>
                  <a:pt x="10332" y="11664"/>
                  <a:pt x="10363" y="11725"/>
                </a:cubicBezTo>
                <a:cubicBezTo>
                  <a:pt x="10393" y="11787"/>
                  <a:pt x="10405" y="11896"/>
                  <a:pt x="10388" y="11969"/>
                </a:cubicBezTo>
                <a:cubicBezTo>
                  <a:pt x="10348" y="12139"/>
                  <a:pt x="10413" y="12139"/>
                  <a:pt x="10487" y="11969"/>
                </a:cubicBezTo>
                <a:cubicBezTo>
                  <a:pt x="10538" y="11853"/>
                  <a:pt x="10560" y="11869"/>
                  <a:pt x="10676" y="12097"/>
                </a:cubicBezTo>
                <a:lnTo>
                  <a:pt x="10807" y="12354"/>
                </a:lnTo>
                <a:lnTo>
                  <a:pt x="10934" y="12128"/>
                </a:lnTo>
                <a:lnTo>
                  <a:pt x="11060" y="11902"/>
                </a:lnTo>
                <a:lnTo>
                  <a:pt x="11146" y="12086"/>
                </a:lnTo>
                <a:cubicBezTo>
                  <a:pt x="11229" y="12270"/>
                  <a:pt x="11231" y="12268"/>
                  <a:pt x="11228" y="11825"/>
                </a:cubicBezTo>
                <a:cubicBezTo>
                  <a:pt x="11225" y="11267"/>
                  <a:pt x="11302" y="11098"/>
                  <a:pt x="11446" y="11353"/>
                </a:cubicBezTo>
                <a:cubicBezTo>
                  <a:pt x="11518" y="11482"/>
                  <a:pt x="11598" y="11527"/>
                  <a:pt x="11733" y="11519"/>
                </a:cubicBezTo>
                <a:cubicBezTo>
                  <a:pt x="11836" y="11512"/>
                  <a:pt x="11951" y="11538"/>
                  <a:pt x="11989" y="11577"/>
                </a:cubicBezTo>
                <a:cubicBezTo>
                  <a:pt x="12027" y="11617"/>
                  <a:pt x="12093" y="11639"/>
                  <a:pt x="12137" y="11627"/>
                </a:cubicBezTo>
                <a:cubicBezTo>
                  <a:pt x="12186" y="11614"/>
                  <a:pt x="12272" y="11747"/>
                  <a:pt x="12358" y="11975"/>
                </a:cubicBezTo>
                <a:cubicBezTo>
                  <a:pt x="12436" y="12179"/>
                  <a:pt x="12525" y="12328"/>
                  <a:pt x="12556" y="12308"/>
                </a:cubicBezTo>
                <a:cubicBezTo>
                  <a:pt x="12588" y="12288"/>
                  <a:pt x="12641" y="12326"/>
                  <a:pt x="12673" y="12391"/>
                </a:cubicBezTo>
                <a:cubicBezTo>
                  <a:pt x="12706" y="12456"/>
                  <a:pt x="12757" y="12503"/>
                  <a:pt x="12787" y="12495"/>
                </a:cubicBezTo>
                <a:cubicBezTo>
                  <a:pt x="12817" y="12488"/>
                  <a:pt x="12880" y="12509"/>
                  <a:pt x="12928" y="12543"/>
                </a:cubicBezTo>
                <a:cubicBezTo>
                  <a:pt x="12975" y="12577"/>
                  <a:pt x="13052" y="12577"/>
                  <a:pt x="13099" y="12543"/>
                </a:cubicBezTo>
                <a:cubicBezTo>
                  <a:pt x="13146" y="12509"/>
                  <a:pt x="13221" y="12489"/>
                  <a:pt x="13265" y="12498"/>
                </a:cubicBezTo>
                <a:cubicBezTo>
                  <a:pt x="13308" y="12506"/>
                  <a:pt x="13357" y="12454"/>
                  <a:pt x="13373" y="12382"/>
                </a:cubicBezTo>
                <a:cubicBezTo>
                  <a:pt x="13390" y="12311"/>
                  <a:pt x="13424" y="12271"/>
                  <a:pt x="13447" y="12295"/>
                </a:cubicBezTo>
                <a:cubicBezTo>
                  <a:pt x="13506" y="12356"/>
                  <a:pt x="13707" y="11984"/>
                  <a:pt x="13689" y="11847"/>
                </a:cubicBezTo>
                <a:cubicBezTo>
                  <a:pt x="13681" y="11785"/>
                  <a:pt x="13708" y="11734"/>
                  <a:pt x="13748" y="11734"/>
                </a:cubicBezTo>
                <a:cubicBezTo>
                  <a:pt x="13880" y="11734"/>
                  <a:pt x="13902" y="11454"/>
                  <a:pt x="13793" y="11199"/>
                </a:cubicBezTo>
                <a:cubicBezTo>
                  <a:pt x="13737" y="11069"/>
                  <a:pt x="13708" y="10964"/>
                  <a:pt x="13726" y="10964"/>
                </a:cubicBezTo>
                <a:cubicBezTo>
                  <a:pt x="13745" y="10964"/>
                  <a:pt x="13739" y="10918"/>
                  <a:pt x="13714" y="10862"/>
                </a:cubicBezTo>
                <a:cubicBezTo>
                  <a:pt x="13665" y="10753"/>
                  <a:pt x="13666" y="10491"/>
                  <a:pt x="13716" y="10277"/>
                </a:cubicBezTo>
                <a:cubicBezTo>
                  <a:pt x="13744" y="10155"/>
                  <a:pt x="13756" y="10156"/>
                  <a:pt x="13869" y="10279"/>
                </a:cubicBezTo>
                <a:cubicBezTo>
                  <a:pt x="13937" y="10352"/>
                  <a:pt x="13980" y="10443"/>
                  <a:pt x="13966" y="10481"/>
                </a:cubicBezTo>
                <a:cubicBezTo>
                  <a:pt x="13952" y="10519"/>
                  <a:pt x="13986" y="10589"/>
                  <a:pt x="14041" y="10638"/>
                </a:cubicBezTo>
                <a:cubicBezTo>
                  <a:pt x="14095" y="10686"/>
                  <a:pt x="14139" y="10778"/>
                  <a:pt x="14139" y="10842"/>
                </a:cubicBezTo>
                <a:cubicBezTo>
                  <a:pt x="14139" y="10906"/>
                  <a:pt x="14184" y="10997"/>
                  <a:pt x="14238" y="11044"/>
                </a:cubicBezTo>
                <a:cubicBezTo>
                  <a:pt x="14291" y="11092"/>
                  <a:pt x="14329" y="11156"/>
                  <a:pt x="14323" y="11188"/>
                </a:cubicBezTo>
                <a:cubicBezTo>
                  <a:pt x="14316" y="11220"/>
                  <a:pt x="14350" y="11336"/>
                  <a:pt x="14396" y="11445"/>
                </a:cubicBezTo>
                <a:cubicBezTo>
                  <a:pt x="14475" y="11631"/>
                  <a:pt x="14485" y="11634"/>
                  <a:pt x="14571" y="11506"/>
                </a:cubicBezTo>
                <a:cubicBezTo>
                  <a:pt x="14621" y="11431"/>
                  <a:pt x="14687" y="11369"/>
                  <a:pt x="14719" y="11369"/>
                </a:cubicBezTo>
                <a:cubicBezTo>
                  <a:pt x="14750" y="11369"/>
                  <a:pt x="14776" y="11335"/>
                  <a:pt x="14776" y="11295"/>
                </a:cubicBezTo>
                <a:cubicBezTo>
                  <a:pt x="14776" y="11228"/>
                  <a:pt x="15172" y="10720"/>
                  <a:pt x="15290" y="10633"/>
                </a:cubicBezTo>
                <a:cubicBezTo>
                  <a:pt x="15317" y="10614"/>
                  <a:pt x="15343" y="10704"/>
                  <a:pt x="15349" y="10833"/>
                </a:cubicBezTo>
                <a:cubicBezTo>
                  <a:pt x="15355" y="10963"/>
                  <a:pt x="15371" y="11118"/>
                  <a:pt x="15385" y="11177"/>
                </a:cubicBezTo>
                <a:cubicBezTo>
                  <a:pt x="15398" y="11236"/>
                  <a:pt x="15388" y="11305"/>
                  <a:pt x="15363" y="11332"/>
                </a:cubicBezTo>
                <a:cubicBezTo>
                  <a:pt x="15337" y="11358"/>
                  <a:pt x="15315" y="11427"/>
                  <a:pt x="15315" y="11484"/>
                </a:cubicBezTo>
                <a:cubicBezTo>
                  <a:pt x="15315" y="11601"/>
                  <a:pt x="15888" y="11639"/>
                  <a:pt x="15930" y="11525"/>
                </a:cubicBezTo>
                <a:cubicBezTo>
                  <a:pt x="15944" y="11490"/>
                  <a:pt x="16029" y="11481"/>
                  <a:pt x="16119" y="11506"/>
                </a:cubicBezTo>
                <a:cubicBezTo>
                  <a:pt x="16215" y="11531"/>
                  <a:pt x="16298" y="11513"/>
                  <a:pt x="16317" y="11460"/>
                </a:cubicBezTo>
                <a:cubicBezTo>
                  <a:pt x="16336" y="11410"/>
                  <a:pt x="16385" y="11369"/>
                  <a:pt x="16429" y="11369"/>
                </a:cubicBezTo>
                <a:cubicBezTo>
                  <a:pt x="16472" y="11369"/>
                  <a:pt x="16548" y="11309"/>
                  <a:pt x="16596" y="11236"/>
                </a:cubicBezTo>
                <a:cubicBezTo>
                  <a:pt x="16669" y="11127"/>
                  <a:pt x="16700" y="11122"/>
                  <a:pt x="16760" y="11205"/>
                </a:cubicBezTo>
                <a:cubicBezTo>
                  <a:pt x="16816" y="11282"/>
                  <a:pt x="16851" y="11286"/>
                  <a:pt x="16902" y="11216"/>
                </a:cubicBezTo>
                <a:cubicBezTo>
                  <a:pt x="16939" y="11165"/>
                  <a:pt x="17005" y="11147"/>
                  <a:pt x="17049" y="11175"/>
                </a:cubicBezTo>
                <a:cubicBezTo>
                  <a:pt x="17093" y="11203"/>
                  <a:pt x="17159" y="11185"/>
                  <a:pt x="17194" y="11136"/>
                </a:cubicBezTo>
                <a:cubicBezTo>
                  <a:pt x="17230" y="11087"/>
                  <a:pt x="17273" y="11068"/>
                  <a:pt x="17289" y="11094"/>
                </a:cubicBezTo>
                <a:cubicBezTo>
                  <a:pt x="17344" y="11187"/>
                  <a:pt x="17615" y="10847"/>
                  <a:pt x="17661" y="10629"/>
                </a:cubicBezTo>
                <a:cubicBezTo>
                  <a:pt x="17687" y="10508"/>
                  <a:pt x="17697" y="10388"/>
                  <a:pt x="17682" y="10364"/>
                </a:cubicBezTo>
                <a:cubicBezTo>
                  <a:pt x="17668" y="10339"/>
                  <a:pt x="17669" y="10260"/>
                  <a:pt x="17686" y="10185"/>
                </a:cubicBezTo>
                <a:cubicBezTo>
                  <a:pt x="17715" y="10062"/>
                  <a:pt x="17726" y="10061"/>
                  <a:pt x="17803" y="10174"/>
                </a:cubicBezTo>
                <a:cubicBezTo>
                  <a:pt x="17960" y="10406"/>
                  <a:pt x="18120" y="10376"/>
                  <a:pt x="18272" y="10089"/>
                </a:cubicBezTo>
                <a:cubicBezTo>
                  <a:pt x="18349" y="9944"/>
                  <a:pt x="18432" y="9847"/>
                  <a:pt x="18456" y="9872"/>
                </a:cubicBezTo>
                <a:cubicBezTo>
                  <a:pt x="18480" y="9897"/>
                  <a:pt x="18500" y="9869"/>
                  <a:pt x="18500" y="9811"/>
                </a:cubicBezTo>
                <a:cubicBezTo>
                  <a:pt x="18501" y="9753"/>
                  <a:pt x="18516" y="9616"/>
                  <a:pt x="18533" y="9509"/>
                </a:cubicBezTo>
                <a:cubicBezTo>
                  <a:pt x="18556" y="9368"/>
                  <a:pt x="18548" y="9330"/>
                  <a:pt x="18506" y="9374"/>
                </a:cubicBezTo>
                <a:cubicBezTo>
                  <a:pt x="18473" y="9407"/>
                  <a:pt x="18413" y="9415"/>
                  <a:pt x="18373" y="9389"/>
                </a:cubicBezTo>
                <a:cubicBezTo>
                  <a:pt x="18314" y="9351"/>
                  <a:pt x="18310" y="9307"/>
                  <a:pt x="18356" y="9165"/>
                </a:cubicBezTo>
                <a:cubicBezTo>
                  <a:pt x="18404" y="9015"/>
                  <a:pt x="18402" y="8996"/>
                  <a:pt x="18335" y="9039"/>
                </a:cubicBezTo>
                <a:cubicBezTo>
                  <a:pt x="18244" y="9097"/>
                  <a:pt x="18124" y="8813"/>
                  <a:pt x="18205" y="8730"/>
                </a:cubicBezTo>
                <a:cubicBezTo>
                  <a:pt x="18232" y="8702"/>
                  <a:pt x="18277" y="8702"/>
                  <a:pt x="18304" y="8730"/>
                </a:cubicBezTo>
                <a:cubicBezTo>
                  <a:pt x="18331" y="8757"/>
                  <a:pt x="18380" y="8751"/>
                  <a:pt x="18414" y="8717"/>
                </a:cubicBezTo>
                <a:cubicBezTo>
                  <a:pt x="18447" y="8682"/>
                  <a:pt x="18536" y="8665"/>
                  <a:pt x="18610" y="8678"/>
                </a:cubicBezTo>
                <a:cubicBezTo>
                  <a:pt x="18685" y="8690"/>
                  <a:pt x="18814" y="8644"/>
                  <a:pt x="18899" y="8573"/>
                </a:cubicBezTo>
                <a:cubicBezTo>
                  <a:pt x="18984" y="8503"/>
                  <a:pt x="19081" y="8445"/>
                  <a:pt x="19114" y="8445"/>
                </a:cubicBezTo>
                <a:cubicBezTo>
                  <a:pt x="19147" y="8445"/>
                  <a:pt x="19200" y="8394"/>
                  <a:pt x="19232" y="8330"/>
                </a:cubicBezTo>
                <a:cubicBezTo>
                  <a:pt x="19264" y="8265"/>
                  <a:pt x="19321" y="8231"/>
                  <a:pt x="19357" y="8253"/>
                </a:cubicBezTo>
                <a:cubicBezTo>
                  <a:pt x="19392" y="8276"/>
                  <a:pt x="19436" y="8256"/>
                  <a:pt x="19454" y="8208"/>
                </a:cubicBezTo>
                <a:cubicBezTo>
                  <a:pt x="19476" y="8148"/>
                  <a:pt x="19515" y="8145"/>
                  <a:pt x="19578" y="8201"/>
                </a:cubicBezTo>
                <a:cubicBezTo>
                  <a:pt x="19641" y="8257"/>
                  <a:pt x="19680" y="8257"/>
                  <a:pt x="19701" y="8199"/>
                </a:cubicBezTo>
                <a:cubicBezTo>
                  <a:pt x="19724" y="8140"/>
                  <a:pt x="19753" y="8140"/>
                  <a:pt x="19797" y="8201"/>
                </a:cubicBezTo>
                <a:cubicBezTo>
                  <a:pt x="19832" y="8250"/>
                  <a:pt x="19880" y="8284"/>
                  <a:pt x="19903" y="8277"/>
                </a:cubicBezTo>
                <a:cubicBezTo>
                  <a:pt x="20063" y="8230"/>
                  <a:pt x="20192" y="8535"/>
                  <a:pt x="20170" y="8908"/>
                </a:cubicBezTo>
                <a:cubicBezTo>
                  <a:pt x="20160" y="9065"/>
                  <a:pt x="20183" y="9084"/>
                  <a:pt x="20357" y="9080"/>
                </a:cubicBezTo>
                <a:cubicBezTo>
                  <a:pt x="20529" y="9076"/>
                  <a:pt x="20553" y="9054"/>
                  <a:pt x="20543" y="8904"/>
                </a:cubicBezTo>
                <a:cubicBezTo>
                  <a:pt x="20535" y="8763"/>
                  <a:pt x="20558" y="8731"/>
                  <a:pt x="20668" y="8739"/>
                </a:cubicBezTo>
                <a:cubicBezTo>
                  <a:pt x="20763" y="8745"/>
                  <a:pt x="20789" y="8720"/>
                  <a:pt x="20757" y="8656"/>
                </a:cubicBezTo>
                <a:cubicBezTo>
                  <a:pt x="20727" y="8597"/>
                  <a:pt x="20743" y="8495"/>
                  <a:pt x="20800" y="8369"/>
                </a:cubicBezTo>
                <a:cubicBezTo>
                  <a:pt x="20871" y="8213"/>
                  <a:pt x="20938" y="8172"/>
                  <a:pt x="21128" y="8164"/>
                </a:cubicBezTo>
                <a:cubicBezTo>
                  <a:pt x="21259" y="8159"/>
                  <a:pt x="21391" y="8186"/>
                  <a:pt x="21422" y="8223"/>
                </a:cubicBezTo>
                <a:cubicBezTo>
                  <a:pt x="21458" y="8267"/>
                  <a:pt x="21476" y="8240"/>
                  <a:pt x="21472" y="8145"/>
                </a:cubicBezTo>
                <a:cubicBezTo>
                  <a:pt x="21468" y="8065"/>
                  <a:pt x="21492" y="8007"/>
                  <a:pt x="21525" y="8018"/>
                </a:cubicBezTo>
                <a:cubicBezTo>
                  <a:pt x="21574" y="8034"/>
                  <a:pt x="21587" y="7193"/>
                  <a:pt x="21587" y="4020"/>
                </a:cubicBezTo>
                <a:lnTo>
                  <a:pt x="21587" y="0"/>
                </a:lnTo>
                <a:lnTo>
                  <a:pt x="13823" y="0"/>
                </a:lnTo>
                <a:lnTo>
                  <a:pt x="6059" y="0"/>
                </a:lnTo>
                <a:close/>
                <a:moveTo>
                  <a:pt x="7736" y="19809"/>
                </a:moveTo>
                <a:cubicBezTo>
                  <a:pt x="6327" y="19811"/>
                  <a:pt x="4890" y="19825"/>
                  <a:pt x="4749" y="19850"/>
                </a:cubicBezTo>
                <a:cubicBezTo>
                  <a:pt x="4620" y="19874"/>
                  <a:pt x="4226" y="19913"/>
                  <a:pt x="3876" y="19937"/>
                </a:cubicBezTo>
                <a:cubicBezTo>
                  <a:pt x="3044" y="19995"/>
                  <a:pt x="2016" y="20122"/>
                  <a:pt x="1579" y="20222"/>
                </a:cubicBezTo>
                <a:cubicBezTo>
                  <a:pt x="896" y="20379"/>
                  <a:pt x="121" y="20648"/>
                  <a:pt x="161" y="20714"/>
                </a:cubicBezTo>
                <a:cubicBezTo>
                  <a:pt x="214" y="20802"/>
                  <a:pt x="1198" y="21086"/>
                  <a:pt x="1819" y="21193"/>
                </a:cubicBezTo>
                <a:cubicBezTo>
                  <a:pt x="2562" y="21321"/>
                  <a:pt x="3585" y="21433"/>
                  <a:pt x="4537" y="21491"/>
                </a:cubicBezTo>
                <a:cubicBezTo>
                  <a:pt x="5008" y="21519"/>
                  <a:pt x="5406" y="21560"/>
                  <a:pt x="5419" y="21580"/>
                </a:cubicBezTo>
                <a:cubicBezTo>
                  <a:pt x="5433" y="21600"/>
                  <a:pt x="6822" y="21598"/>
                  <a:pt x="8506" y="21575"/>
                </a:cubicBezTo>
                <a:cubicBezTo>
                  <a:pt x="11188" y="21539"/>
                  <a:pt x="12338" y="21480"/>
                  <a:pt x="13478" y="21321"/>
                </a:cubicBezTo>
                <a:cubicBezTo>
                  <a:pt x="13640" y="21298"/>
                  <a:pt x="13949" y="21259"/>
                  <a:pt x="14164" y="21234"/>
                </a:cubicBezTo>
                <a:cubicBezTo>
                  <a:pt x="14380" y="21208"/>
                  <a:pt x="14711" y="21156"/>
                  <a:pt x="14900" y="21116"/>
                </a:cubicBezTo>
                <a:cubicBezTo>
                  <a:pt x="15088" y="21077"/>
                  <a:pt x="15463" y="21002"/>
                  <a:pt x="15732" y="20951"/>
                </a:cubicBezTo>
                <a:cubicBezTo>
                  <a:pt x="16446" y="20816"/>
                  <a:pt x="16540" y="20789"/>
                  <a:pt x="16540" y="20718"/>
                </a:cubicBezTo>
                <a:cubicBezTo>
                  <a:pt x="16540" y="20661"/>
                  <a:pt x="15853" y="20473"/>
                  <a:pt x="15414" y="20409"/>
                </a:cubicBezTo>
                <a:cubicBezTo>
                  <a:pt x="13578" y="20144"/>
                  <a:pt x="12179" y="19974"/>
                  <a:pt x="11469" y="19931"/>
                </a:cubicBezTo>
                <a:cubicBezTo>
                  <a:pt x="10984" y="19901"/>
                  <a:pt x="10572" y="19861"/>
                  <a:pt x="10553" y="19842"/>
                </a:cubicBezTo>
                <a:cubicBezTo>
                  <a:pt x="10527" y="19817"/>
                  <a:pt x="9146" y="19807"/>
                  <a:pt x="7736" y="1980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حرية التعبير البناءة"/>
          <p:cNvSpPr txBox="1"/>
          <p:nvPr/>
        </p:nvSpPr>
        <p:spPr>
          <a:xfrm>
            <a:off x="17091451" y="4476721"/>
            <a:ext cx="4687095" cy="80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defRPr sz="5600" b="1">
                <a:solidFill>
                  <a:srgbClr val="D3830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حرية التعبير البناءة</a:t>
            </a:r>
          </a:p>
        </p:txBody>
      </p:sp>
      <p:sp>
        <p:nvSpPr>
          <p:cNvPr id="295" name="حرية التعبير الهدامة"/>
          <p:cNvSpPr txBox="1"/>
          <p:nvPr/>
        </p:nvSpPr>
        <p:spPr>
          <a:xfrm>
            <a:off x="3287571" y="4231663"/>
            <a:ext cx="4986785" cy="80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defRPr sz="5600" b="1">
                <a:solidFill>
                  <a:srgbClr val="D3830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حرية التعبير الهدامة</a:t>
            </a:r>
          </a:p>
        </p:txBody>
      </p:sp>
      <p:pic>
        <p:nvPicPr>
          <p:cNvPr id="296" name="IMG_6854.jpeg" descr="IMG_6854.jpeg"/>
          <p:cNvPicPr>
            <a:picLocks noChangeAspect="1"/>
          </p:cNvPicPr>
          <p:nvPr/>
        </p:nvPicPr>
        <p:blipFill>
          <a:blip r:embed="rId3">
            <a:alphaModFix amt="27806"/>
          </a:blip>
          <a:srcRect l="1939" t="1608" r="47947" b="14754"/>
          <a:stretch>
            <a:fillRect/>
          </a:stretch>
        </p:blipFill>
        <p:spPr>
          <a:xfrm>
            <a:off x="17502849" y="6858000"/>
            <a:ext cx="3046414" cy="5084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272" extrusionOk="0">
                <a:moveTo>
                  <a:pt x="9341" y="9"/>
                </a:moveTo>
                <a:cubicBezTo>
                  <a:pt x="8620" y="52"/>
                  <a:pt x="7939" y="250"/>
                  <a:pt x="7227" y="619"/>
                </a:cubicBezTo>
                <a:cubicBezTo>
                  <a:pt x="6758" y="862"/>
                  <a:pt x="6315" y="1031"/>
                  <a:pt x="6242" y="992"/>
                </a:cubicBezTo>
                <a:cubicBezTo>
                  <a:pt x="6170" y="954"/>
                  <a:pt x="6167" y="977"/>
                  <a:pt x="6234" y="1045"/>
                </a:cubicBezTo>
                <a:cubicBezTo>
                  <a:pt x="6335" y="1150"/>
                  <a:pt x="6081" y="1555"/>
                  <a:pt x="5350" y="2450"/>
                </a:cubicBezTo>
                <a:cubicBezTo>
                  <a:pt x="5283" y="2531"/>
                  <a:pt x="5206" y="2985"/>
                  <a:pt x="5181" y="3455"/>
                </a:cubicBezTo>
                <a:cubicBezTo>
                  <a:pt x="5127" y="4475"/>
                  <a:pt x="5508" y="5400"/>
                  <a:pt x="6528" y="6739"/>
                </a:cubicBezTo>
                <a:cubicBezTo>
                  <a:pt x="7329" y="7789"/>
                  <a:pt x="7446" y="8170"/>
                  <a:pt x="7166" y="8874"/>
                </a:cubicBezTo>
                <a:cubicBezTo>
                  <a:pt x="6784" y="9834"/>
                  <a:pt x="6661" y="9908"/>
                  <a:pt x="5294" y="10040"/>
                </a:cubicBezTo>
                <a:cubicBezTo>
                  <a:pt x="2137" y="10344"/>
                  <a:pt x="767" y="10617"/>
                  <a:pt x="259" y="11046"/>
                </a:cubicBezTo>
                <a:cubicBezTo>
                  <a:pt x="98" y="11182"/>
                  <a:pt x="0" y="11478"/>
                  <a:pt x="0" y="11813"/>
                </a:cubicBezTo>
                <a:cubicBezTo>
                  <a:pt x="1" y="12433"/>
                  <a:pt x="349" y="12854"/>
                  <a:pt x="1154" y="13206"/>
                </a:cubicBezTo>
                <a:lnTo>
                  <a:pt x="1665" y="13430"/>
                </a:lnTo>
                <a:lnTo>
                  <a:pt x="1272" y="13683"/>
                </a:lnTo>
                <a:cubicBezTo>
                  <a:pt x="698" y="14048"/>
                  <a:pt x="500" y="14315"/>
                  <a:pt x="500" y="14734"/>
                </a:cubicBezTo>
                <a:cubicBezTo>
                  <a:pt x="500" y="15283"/>
                  <a:pt x="1048" y="15872"/>
                  <a:pt x="1785" y="16110"/>
                </a:cubicBezTo>
                <a:cubicBezTo>
                  <a:pt x="2151" y="16228"/>
                  <a:pt x="2394" y="16371"/>
                  <a:pt x="2361" y="16454"/>
                </a:cubicBezTo>
                <a:cubicBezTo>
                  <a:pt x="1920" y="17548"/>
                  <a:pt x="2601" y="18459"/>
                  <a:pt x="4084" y="18759"/>
                </a:cubicBezTo>
                <a:lnTo>
                  <a:pt x="4752" y="18895"/>
                </a:lnTo>
                <a:lnTo>
                  <a:pt x="4696" y="19421"/>
                </a:lnTo>
                <a:cubicBezTo>
                  <a:pt x="4625" y="20164"/>
                  <a:pt x="5158" y="20758"/>
                  <a:pt x="6158" y="21057"/>
                </a:cubicBezTo>
                <a:cubicBezTo>
                  <a:pt x="7962" y="21595"/>
                  <a:pt x="13006" y="21083"/>
                  <a:pt x="16744" y="19983"/>
                </a:cubicBezTo>
                <a:cubicBezTo>
                  <a:pt x="18311" y="19521"/>
                  <a:pt x="19788" y="18646"/>
                  <a:pt x="20558" y="17721"/>
                </a:cubicBezTo>
                <a:cubicBezTo>
                  <a:pt x="21378" y="16737"/>
                  <a:pt x="21600" y="15980"/>
                  <a:pt x="21372" y="14960"/>
                </a:cubicBezTo>
                <a:cubicBezTo>
                  <a:pt x="21104" y="13759"/>
                  <a:pt x="20382" y="12977"/>
                  <a:pt x="18316" y="11662"/>
                </a:cubicBezTo>
                <a:cubicBezTo>
                  <a:pt x="13822" y="8802"/>
                  <a:pt x="12339" y="6978"/>
                  <a:pt x="12327" y="4302"/>
                </a:cubicBezTo>
                <a:cubicBezTo>
                  <a:pt x="12321" y="3053"/>
                  <a:pt x="12098" y="1635"/>
                  <a:pt x="11822" y="1090"/>
                </a:cubicBezTo>
                <a:cubicBezTo>
                  <a:pt x="11507" y="469"/>
                  <a:pt x="10872" y="80"/>
                  <a:pt x="10076" y="18"/>
                </a:cubicBezTo>
                <a:cubicBezTo>
                  <a:pt x="9825" y="-2"/>
                  <a:pt x="9581" y="-5"/>
                  <a:pt x="9341" y="9"/>
                </a:cubicBezTo>
                <a:close/>
                <a:moveTo>
                  <a:pt x="21437" y="11071"/>
                </a:moveTo>
                <a:cubicBezTo>
                  <a:pt x="21468" y="11109"/>
                  <a:pt x="21510" y="11144"/>
                  <a:pt x="21544" y="11181"/>
                </a:cubicBezTo>
                <a:lnTo>
                  <a:pt x="21544" y="11131"/>
                </a:lnTo>
                <a:cubicBezTo>
                  <a:pt x="21508" y="11110"/>
                  <a:pt x="21472" y="11095"/>
                  <a:pt x="21437" y="110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IMG_6854.jpeg" descr="IMG_6854.jpeg"/>
          <p:cNvPicPr>
            <a:picLocks noChangeAspect="1"/>
          </p:cNvPicPr>
          <p:nvPr/>
        </p:nvPicPr>
        <p:blipFill>
          <a:blip r:embed="rId3">
            <a:alphaModFix amt="24489"/>
          </a:blip>
          <a:srcRect l="48448" t="14879" r="1598" b="1207"/>
          <a:stretch>
            <a:fillRect/>
          </a:stretch>
        </p:blipFill>
        <p:spPr>
          <a:xfrm>
            <a:off x="4214256" y="6294825"/>
            <a:ext cx="3133415" cy="5263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4" h="21538" extrusionOk="0">
                <a:moveTo>
                  <a:pt x="13558" y="6"/>
                </a:moveTo>
                <a:cubicBezTo>
                  <a:pt x="13260" y="-3"/>
                  <a:pt x="12939" y="-2"/>
                  <a:pt x="12595" y="10"/>
                </a:cubicBezTo>
                <a:cubicBezTo>
                  <a:pt x="12202" y="23"/>
                  <a:pt x="11781" y="49"/>
                  <a:pt x="11327" y="89"/>
                </a:cubicBezTo>
                <a:cubicBezTo>
                  <a:pt x="8225" y="362"/>
                  <a:pt x="5107" y="1046"/>
                  <a:pt x="3320" y="1846"/>
                </a:cubicBezTo>
                <a:cubicBezTo>
                  <a:pt x="1109" y="2836"/>
                  <a:pt x="-2" y="4134"/>
                  <a:pt x="0" y="5726"/>
                </a:cubicBezTo>
                <a:cubicBezTo>
                  <a:pt x="1" y="7341"/>
                  <a:pt x="619" y="8128"/>
                  <a:pt x="3222" y="9830"/>
                </a:cubicBezTo>
                <a:cubicBezTo>
                  <a:pt x="5596" y="11381"/>
                  <a:pt x="6711" y="12300"/>
                  <a:pt x="7672" y="13506"/>
                </a:cubicBezTo>
                <a:cubicBezTo>
                  <a:pt x="8737" y="14843"/>
                  <a:pt x="8958" y="15501"/>
                  <a:pt x="9116" y="17816"/>
                </a:cubicBezTo>
                <a:cubicBezTo>
                  <a:pt x="9286" y="20309"/>
                  <a:pt x="9568" y="20956"/>
                  <a:pt x="10651" y="21353"/>
                </a:cubicBezTo>
                <a:cubicBezTo>
                  <a:pt x="11297" y="21589"/>
                  <a:pt x="11637" y="21597"/>
                  <a:pt x="12655" y="21389"/>
                </a:cubicBezTo>
                <a:cubicBezTo>
                  <a:pt x="14596" y="20992"/>
                  <a:pt x="16231" y="19319"/>
                  <a:pt x="16231" y="17733"/>
                </a:cubicBezTo>
                <a:cubicBezTo>
                  <a:pt x="16231" y="17134"/>
                  <a:pt x="15658" y="15897"/>
                  <a:pt x="14869" y="14787"/>
                </a:cubicBezTo>
                <a:cubicBezTo>
                  <a:pt x="13987" y="13549"/>
                  <a:pt x="13910" y="13315"/>
                  <a:pt x="14150" y="12624"/>
                </a:cubicBezTo>
                <a:cubicBezTo>
                  <a:pt x="14538" y="11508"/>
                  <a:pt x="14572" y="11490"/>
                  <a:pt x="16645" y="11281"/>
                </a:cubicBezTo>
                <a:cubicBezTo>
                  <a:pt x="20771" y="10865"/>
                  <a:pt x="21598" y="10503"/>
                  <a:pt x="21284" y="9245"/>
                </a:cubicBezTo>
                <a:cubicBezTo>
                  <a:pt x="21196" y="8893"/>
                  <a:pt x="21012" y="8700"/>
                  <a:pt x="20432" y="8352"/>
                </a:cubicBezTo>
                <a:lnTo>
                  <a:pt x="19694" y="7907"/>
                </a:lnTo>
                <a:lnTo>
                  <a:pt x="20197" y="7563"/>
                </a:lnTo>
                <a:cubicBezTo>
                  <a:pt x="20690" y="7226"/>
                  <a:pt x="20777" y="7010"/>
                  <a:pt x="20711" y="6280"/>
                </a:cubicBezTo>
                <a:cubicBezTo>
                  <a:pt x="20677" y="5912"/>
                  <a:pt x="20271" y="5554"/>
                  <a:pt x="19540" y="5255"/>
                </a:cubicBezTo>
                <a:cubicBezTo>
                  <a:pt x="18991" y="5030"/>
                  <a:pt x="18982" y="5022"/>
                  <a:pt x="18973" y="4245"/>
                </a:cubicBezTo>
                <a:cubicBezTo>
                  <a:pt x="18961" y="3307"/>
                  <a:pt x="18703" y="3029"/>
                  <a:pt x="17469" y="2644"/>
                </a:cubicBezTo>
                <a:lnTo>
                  <a:pt x="16658" y="2389"/>
                </a:lnTo>
                <a:lnTo>
                  <a:pt x="16645" y="1793"/>
                </a:lnTo>
                <a:cubicBezTo>
                  <a:pt x="16620" y="651"/>
                  <a:pt x="15643" y="72"/>
                  <a:pt x="13558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" name="4- تدعم الإبداع والتطور"/>
          <p:cNvSpPr txBox="1"/>
          <p:nvPr/>
        </p:nvSpPr>
        <p:spPr>
          <a:xfrm>
            <a:off x="14710954" y="7351858"/>
            <a:ext cx="7634044" cy="7874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4- تدعم الإبداع والتطور</a:t>
            </a:r>
          </a:p>
        </p:txBody>
      </p:sp>
      <p:sp>
        <p:nvSpPr>
          <p:cNvPr id="299" name="4- تثير الفوضى وتؤثر سلبًا في أمن الوطن واستقراره."/>
          <p:cNvSpPr txBox="1"/>
          <p:nvPr/>
        </p:nvSpPr>
        <p:spPr>
          <a:xfrm>
            <a:off x="952499" y="7351858"/>
            <a:ext cx="10633659" cy="78740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4- تثير الفوضى وتؤثر سلبًا في أمن الوطن واستقراره.</a:t>
            </a:r>
          </a:p>
        </p:txBody>
      </p:sp>
      <p:sp>
        <p:nvSpPr>
          <p:cNvPr id="300" name="5- تحافظ على الأمن والسلم الوطني وثوابت المجتمع الأصلية"/>
          <p:cNvSpPr txBox="1"/>
          <p:nvPr/>
        </p:nvSpPr>
        <p:spPr>
          <a:xfrm>
            <a:off x="14710954" y="8926659"/>
            <a:ext cx="7634044" cy="1473201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5- تحافظ على الأمن والسلم الوطني وثوابت المجتمع الأصلية</a:t>
            </a:r>
          </a:p>
        </p:txBody>
      </p:sp>
      <p:sp>
        <p:nvSpPr>
          <p:cNvPr id="301" name="5- لا تحترم قيم المجتمع وثوابته ومؤسساته وأنظمته ورموزه"/>
          <p:cNvSpPr txBox="1"/>
          <p:nvPr/>
        </p:nvSpPr>
        <p:spPr>
          <a:xfrm>
            <a:off x="952499" y="8926659"/>
            <a:ext cx="10633660" cy="147320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5- لا تحترم قيم المجتمع وثوابته ومؤسساته وأنظمته ورموزه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 advAuto="0"/>
      <p:bldP spid="299" grpId="0" animBg="1" advAuto="0"/>
      <p:bldP spid="300" grpId="0" animBg="1" advAuto="0"/>
      <p:bldP spid="30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٨٥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٨٥</a:t>
            </a:r>
          </a:p>
        </p:txBody>
      </p:sp>
      <p:pic>
        <p:nvPicPr>
          <p:cNvPr id="304" name="IMG_6856.png" descr="IMG_6856.png"/>
          <p:cNvPicPr>
            <a:picLocks noChangeAspect="1"/>
          </p:cNvPicPr>
          <p:nvPr/>
        </p:nvPicPr>
        <p:blipFill>
          <a:blip r:embed="rId2"/>
          <a:srcRect t="11394" b="26381"/>
          <a:stretch>
            <a:fillRect/>
          </a:stretch>
        </p:blipFill>
        <p:spPr>
          <a:xfrm>
            <a:off x="1736695" y="929169"/>
            <a:ext cx="20604670" cy="895537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بيضاوي"/>
          <p:cNvSpPr/>
          <p:nvPr/>
        </p:nvSpPr>
        <p:spPr>
          <a:xfrm>
            <a:off x="15033313" y="8975693"/>
            <a:ext cx="4982896" cy="456781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06" name="IMG_6647.jpeg" descr="IMG_6647.jpeg"/>
          <p:cNvPicPr>
            <a:picLocks noChangeAspect="1"/>
          </p:cNvPicPr>
          <p:nvPr/>
        </p:nvPicPr>
        <p:blipFill>
          <a:blip r:embed="rId4"/>
          <a:srcRect t="19108" b="19108"/>
          <a:stretch>
            <a:fillRect/>
          </a:stretch>
        </p:blipFill>
        <p:spPr>
          <a:xfrm>
            <a:off x="17359421" y="736820"/>
            <a:ext cx="4430944" cy="1540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6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٨٦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٨٦</a:t>
            </a:r>
          </a:p>
        </p:txBody>
      </p:sp>
      <p:pic>
        <p:nvPicPr>
          <p:cNvPr id="309" name="IMG_6857.png" descr="IMG_6857.png"/>
          <p:cNvPicPr>
            <a:picLocks noChangeAspect="1"/>
          </p:cNvPicPr>
          <p:nvPr/>
        </p:nvPicPr>
        <p:blipFill>
          <a:blip r:embed="rId2"/>
          <a:srcRect l="20373" t="9060" r="16224" b="79774"/>
          <a:stretch>
            <a:fillRect/>
          </a:stretch>
        </p:blipFill>
        <p:spPr>
          <a:xfrm>
            <a:off x="3811984" y="1399355"/>
            <a:ext cx="16861659" cy="207409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0" name="IMG_6857.png" descr="IMG_6857.png"/>
          <p:cNvPicPr>
            <a:picLocks noChangeAspect="1"/>
          </p:cNvPicPr>
          <p:nvPr/>
        </p:nvPicPr>
        <p:blipFill>
          <a:blip r:embed="rId2"/>
          <a:srcRect l="31408" t="31451" r="19772" b="5999"/>
          <a:stretch>
            <a:fillRect/>
          </a:stretch>
        </p:blipFill>
        <p:spPr>
          <a:xfrm>
            <a:off x="10892976" y="4174260"/>
            <a:ext cx="9193782" cy="8227914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عواقب خطاب الكراهية"/>
          <p:cNvSpPr/>
          <p:nvPr/>
        </p:nvSpPr>
        <p:spPr>
          <a:xfrm>
            <a:off x="13199594" y="6794261"/>
            <a:ext cx="3155265" cy="28541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عواقب خطاب الكراهية </a:t>
            </a:r>
          </a:p>
        </p:txBody>
      </p:sp>
      <p:sp>
        <p:nvSpPr>
          <p:cNvPr id="312" name="إضمار اهل الشر طريق المكايدات"/>
          <p:cNvSpPr/>
          <p:nvPr/>
        </p:nvSpPr>
        <p:spPr>
          <a:xfrm>
            <a:off x="16102765" y="5617541"/>
            <a:ext cx="2578221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إضمار اهل الشر طريق المكايدات </a:t>
            </a:r>
          </a:p>
        </p:txBody>
      </p:sp>
      <p:sp>
        <p:nvSpPr>
          <p:cNvPr id="313" name="استفزاز الانسان والتحاقد"/>
          <p:cNvSpPr/>
          <p:nvPr/>
        </p:nvSpPr>
        <p:spPr>
          <a:xfrm>
            <a:off x="16241627" y="8555513"/>
            <a:ext cx="2578220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استفزاز الانسان والتحاقد</a:t>
            </a:r>
          </a:p>
        </p:txBody>
      </p:sp>
      <p:sp>
        <p:nvSpPr>
          <p:cNvPr id="314" name="تأجيج الصراع مع الاخر"/>
          <p:cNvSpPr/>
          <p:nvPr/>
        </p:nvSpPr>
        <p:spPr>
          <a:xfrm>
            <a:off x="13638007" y="9909512"/>
            <a:ext cx="2578221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تأجيج الصراع مع الاخر </a:t>
            </a:r>
          </a:p>
        </p:txBody>
      </p:sp>
      <p:sp>
        <p:nvSpPr>
          <p:cNvPr id="315" name="شحن النفوس"/>
          <p:cNvSpPr/>
          <p:nvPr/>
        </p:nvSpPr>
        <p:spPr>
          <a:xfrm>
            <a:off x="10956476" y="8555513"/>
            <a:ext cx="2572648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شحن النفوس </a:t>
            </a:r>
          </a:p>
        </p:txBody>
      </p:sp>
      <p:sp>
        <p:nvSpPr>
          <p:cNvPr id="316" name="تأجيج الكراهية إلى حد الحرب"/>
          <p:cNvSpPr/>
          <p:nvPr/>
        </p:nvSpPr>
        <p:spPr>
          <a:xfrm>
            <a:off x="10905676" y="5681279"/>
            <a:ext cx="2572648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تأجيج الكراهية إلى حد الحرب </a:t>
            </a:r>
          </a:p>
        </p:txBody>
      </p:sp>
      <p:sp>
        <p:nvSpPr>
          <p:cNvPr id="317" name="إثارة الاحقاد والضغائن"/>
          <p:cNvSpPr/>
          <p:nvPr/>
        </p:nvSpPr>
        <p:spPr>
          <a:xfrm>
            <a:off x="13554523" y="4278960"/>
            <a:ext cx="2572647" cy="235344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2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E224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إثارة الاحقاد والضغائن </a:t>
            </a:r>
          </a:p>
        </p:txBody>
      </p:sp>
      <p:sp>
        <p:nvSpPr>
          <p:cNvPr id="318" name="بيضاوي"/>
          <p:cNvSpPr/>
          <p:nvPr/>
        </p:nvSpPr>
        <p:spPr>
          <a:xfrm>
            <a:off x="3805634" y="8540388"/>
            <a:ext cx="5678711" cy="50916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  <p:bldP spid="313" grpId="0" animBg="1" advAuto="0"/>
      <p:bldP spid="314" grpId="0" animBg="1" advAuto="0"/>
      <p:bldP spid="315" grpId="0" animBg="1" advAuto="0"/>
      <p:bldP spid="316" grpId="0" animBg="1" advAuto="0"/>
      <p:bldP spid="31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G_7F0E2342340B-1.jpeg" descr="IMG_7F0E2342340B-1.jpeg"/>
          <p:cNvPicPr>
            <a:picLocks noChangeAspect="1"/>
          </p:cNvPicPr>
          <p:nvPr/>
        </p:nvPicPr>
        <p:blipFill>
          <a:blip r:embed="rId2"/>
          <a:srcRect l="14110" r="14110"/>
          <a:stretch>
            <a:fillRect/>
          </a:stretch>
        </p:blipFill>
        <p:spPr>
          <a:xfrm>
            <a:off x="19266066" y="353434"/>
            <a:ext cx="4799500" cy="4147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6860.jpeg" descr="IMG_6860.jpeg"/>
          <p:cNvPicPr>
            <a:picLocks noChangeAspect="1"/>
          </p:cNvPicPr>
          <p:nvPr/>
        </p:nvPicPr>
        <p:blipFill>
          <a:blip r:embed="rId3"/>
          <a:srcRect l="1774" t="4545" r="1401" b="2694"/>
          <a:stretch>
            <a:fillRect/>
          </a:stretch>
        </p:blipFill>
        <p:spPr>
          <a:xfrm>
            <a:off x="3650775" y="4032863"/>
            <a:ext cx="16157356" cy="7090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482" y="0"/>
                </a:moveTo>
                <a:lnTo>
                  <a:pt x="348" y="161"/>
                </a:lnTo>
                <a:cubicBezTo>
                  <a:pt x="255" y="271"/>
                  <a:pt x="180" y="455"/>
                  <a:pt x="107" y="748"/>
                </a:cubicBezTo>
                <a:lnTo>
                  <a:pt x="0" y="1176"/>
                </a:lnTo>
                <a:lnTo>
                  <a:pt x="0" y="10937"/>
                </a:lnTo>
                <a:lnTo>
                  <a:pt x="0" y="20698"/>
                </a:lnTo>
                <a:lnTo>
                  <a:pt x="83" y="21002"/>
                </a:lnTo>
                <a:cubicBezTo>
                  <a:pt x="134" y="21188"/>
                  <a:pt x="220" y="21361"/>
                  <a:pt x="307" y="21451"/>
                </a:cubicBezTo>
                <a:cubicBezTo>
                  <a:pt x="443" y="21592"/>
                  <a:pt x="781" y="21597"/>
                  <a:pt x="10776" y="21599"/>
                </a:cubicBezTo>
                <a:lnTo>
                  <a:pt x="21105" y="21600"/>
                </a:lnTo>
                <a:lnTo>
                  <a:pt x="21259" y="21423"/>
                </a:lnTo>
                <a:cubicBezTo>
                  <a:pt x="21376" y="21288"/>
                  <a:pt x="21433" y="21155"/>
                  <a:pt x="21499" y="20855"/>
                </a:cubicBezTo>
                <a:lnTo>
                  <a:pt x="21585" y="20463"/>
                </a:lnTo>
                <a:lnTo>
                  <a:pt x="21594" y="10780"/>
                </a:lnTo>
                <a:cubicBezTo>
                  <a:pt x="21597" y="8056"/>
                  <a:pt x="21600" y="6061"/>
                  <a:pt x="21599" y="4591"/>
                </a:cubicBezTo>
                <a:cubicBezTo>
                  <a:pt x="21595" y="182"/>
                  <a:pt x="21554" y="517"/>
                  <a:pt x="21351" y="212"/>
                </a:cubicBezTo>
                <a:lnTo>
                  <a:pt x="21211" y="0"/>
                </a:lnTo>
                <a:lnTo>
                  <a:pt x="10846" y="0"/>
                </a:lnTo>
                <a:lnTo>
                  <a:pt x="48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6865.png" descr="IMG_6865.png"/>
          <p:cNvPicPr>
            <a:picLocks noChangeAspect="1"/>
          </p:cNvPicPr>
          <p:nvPr/>
        </p:nvPicPr>
        <p:blipFill>
          <a:blip r:embed="rId2"/>
          <a:srcRect l="23339" t="12254" r="23078" b="18082"/>
          <a:stretch>
            <a:fillRect/>
          </a:stretch>
        </p:blipFill>
        <p:spPr>
          <a:xfrm>
            <a:off x="8179034" y="1441730"/>
            <a:ext cx="8713229" cy="68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566" extrusionOk="0">
                <a:moveTo>
                  <a:pt x="13804" y="4"/>
                </a:moveTo>
                <a:cubicBezTo>
                  <a:pt x="13545" y="-33"/>
                  <a:pt x="13236" y="184"/>
                  <a:pt x="13317" y="455"/>
                </a:cubicBezTo>
                <a:cubicBezTo>
                  <a:pt x="13364" y="612"/>
                  <a:pt x="13359" y="886"/>
                  <a:pt x="13306" y="1063"/>
                </a:cubicBezTo>
                <a:cubicBezTo>
                  <a:pt x="13219" y="1356"/>
                  <a:pt x="13185" y="1358"/>
                  <a:pt x="12945" y="1080"/>
                </a:cubicBezTo>
                <a:cubicBezTo>
                  <a:pt x="12799" y="911"/>
                  <a:pt x="12491" y="712"/>
                  <a:pt x="12259" y="637"/>
                </a:cubicBezTo>
                <a:cubicBezTo>
                  <a:pt x="11884" y="517"/>
                  <a:pt x="11838" y="556"/>
                  <a:pt x="11838" y="993"/>
                </a:cubicBezTo>
                <a:cubicBezTo>
                  <a:pt x="11838" y="1310"/>
                  <a:pt x="11941" y="1518"/>
                  <a:pt x="12128" y="1581"/>
                </a:cubicBezTo>
                <a:cubicBezTo>
                  <a:pt x="12297" y="1638"/>
                  <a:pt x="12460" y="1928"/>
                  <a:pt x="12519" y="2275"/>
                </a:cubicBezTo>
                <a:cubicBezTo>
                  <a:pt x="12575" y="2602"/>
                  <a:pt x="12755" y="3026"/>
                  <a:pt x="12919" y="3216"/>
                </a:cubicBezTo>
                <a:cubicBezTo>
                  <a:pt x="13082" y="3407"/>
                  <a:pt x="13216" y="3766"/>
                  <a:pt x="13216" y="4014"/>
                </a:cubicBezTo>
                <a:cubicBezTo>
                  <a:pt x="13216" y="4513"/>
                  <a:pt x="12985" y="4804"/>
                  <a:pt x="12835" y="4492"/>
                </a:cubicBezTo>
                <a:cubicBezTo>
                  <a:pt x="12700" y="4209"/>
                  <a:pt x="11906" y="4241"/>
                  <a:pt x="11724" y="4537"/>
                </a:cubicBezTo>
                <a:cubicBezTo>
                  <a:pt x="11640" y="4672"/>
                  <a:pt x="11525" y="5117"/>
                  <a:pt x="11468" y="5524"/>
                </a:cubicBezTo>
                <a:cubicBezTo>
                  <a:pt x="11355" y="6335"/>
                  <a:pt x="11276" y="6278"/>
                  <a:pt x="12604" y="6337"/>
                </a:cubicBezTo>
                <a:cubicBezTo>
                  <a:pt x="13073" y="6358"/>
                  <a:pt x="13146" y="6431"/>
                  <a:pt x="13190" y="6920"/>
                </a:cubicBezTo>
                <a:cubicBezTo>
                  <a:pt x="13217" y="7228"/>
                  <a:pt x="13198" y="7616"/>
                  <a:pt x="13148" y="7784"/>
                </a:cubicBezTo>
                <a:cubicBezTo>
                  <a:pt x="13066" y="8058"/>
                  <a:pt x="13027" y="8057"/>
                  <a:pt x="12780" y="7768"/>
                </a:cubicBezTo>
                <a:cubicBezTo>
                  <a:pt x="12114" y="6992"/>
                  <a:pt x="11247" y="7512"/>
                  <a:pt x="10440" y="9171"/>
                </a:cubicBezTo>
                <a:cubicBezTo>
                  <a:pt x="10175" y="9717"/>
                  <a:pt x="10040" y="9812"/>
                  <a:pt x="9529" y="9812"/>
                </a:cubicBezTo>
                <a:lnTo>
                  <a:pt x="8929" y="9812"/>
                </a:lnTo>
                <a:lnTo>
                  <a:pt x="8929" y="11284"/>
                </a:lnTo>
                <a:cubicBezTo>
                  <a:pt x="8929" y="12942"/>
                  <a:pt x="8780" y="13192"/>
                  <a:pt x="7896" y="13019"/>
                </a:cubicBezTo>
                <a:cubicBezTo>
                  <a:pt x="7471" y="12936"/>
                  <a:pt x="7398" y="12981"/>
                  <a:pt x="7398" y="13327"/>
                </a:cubicBezTo>
                <a:cubicBezTo>
                  <a:pt x="7398" y="13549"/>
                  <a:pt x="7329" y="13787"/>
                  <a:pt x="7245" y="13854"/>
                </a:cubicBezTo>
                <a:cubicBezTo>
                  <a:pt x="7160" y="13921"/>
                  <a:pt x="7092" y="14148"/>
                  <a:pt x="7092" y="14359"/>
                </a:cubicBezTo>
                <a:cubicBezTo>
                  <a:pt x="7092" y="14682"/>
                  <a:pt x="7201" y="14741"/>
                  <a:pt x="7793" y="14741"/>
                </a:cubicBezTo>
                <a:cubicBezTo>
                  <a:pt x="8488" y="14741"/>
                  <a:pt x="8492" y="14736"/>
                  <a:pt x="8443" y="14117"/>
                </a:cubicBezTo>
                <a:cubicBezTo>
                  <a:pt x="8389" y="13450"/>
                  <a:pt x="8707" y="13096"/>
                  <a:pt x="8869" y="13640"/>
                </a:cubicBezTo>
                <a:cubicBezTo>
                  <a:pt x="8938" y="13870"/>
                  <a:pt x="9174" y="13952"/>
                  <a:pt x="9769" y="13952"/>
                </a:cubicBezTo>
                <a:cubicBezTo>
                  <a:pt x="10418" y="13952"/>
                  <a:pt x="10618" y="14034"/>
                  <a:pt x="10789" y="14366"/>
                </a:cubicBezTo>
                <a:cubicBezTo>
                  <a:pt x="10940" y="14659"/>
                  <a:pt x="11180" y="14788"/>
                  <a:pt x="11612" y="14810"/>
                </a:cubicBezTo>
                <a:lnTo>
                  <a:pt x="12221" y="14840"/>
                </a:lnTo>
                <a:lnTo>
                  <a:pt x="12264" y="17640"/>
                </a:lnTo>
                <a:cubicBezTo>
                  <a:pt x="12304" y="20280"/>
                  <a:pt x="12288" y="20453"/>
                  <a:pt x="11996" y="20654"/>
                </a:cubicBezTo>
                <a:cubicBezTo>
                  <a:pt x="11614" y="20917"/>
                  <a:pt x="11596" y="21190"/>
                  <a:pt x="11953" y="21310"/>
                </a:cubicBezTo>
                <a:cubicBezTo>
                  <a:pt x="12370" y="21450"/>
                  <a:pt x="13104" y="21452"/>
                  <a:pt x="13502" y="21315"/>
                </a:cubicBezTo>
                <a:cubicBezTo>
                  <a:pt x="13844" y="21197"/>
                  <a:pt x="13857" y="21131"/>
                  <a:pt x="13762" y="20086"/>
                </a:cubicBezTo>
                <a:cubicBezTo>
                  <a:pt x="13706" y="19479"/>
                  <a:pt x="13612" y="17636"/>
                  <a:pt x="13553" y="15994"/>
                </a:cubicBezTo>
                <a:cubicBezTo>
                  <a:pt x="13464" y="13513"/>
                  <a:pt x="13399" y="12940"/>
                  <a:pt x="13168" y="12612"/>
                </a:cubicBezTo>
                <a:cubicBezTo>
                  <a:pt x="12988" y="12355"/>
                  <a:pt x="12947" y="12172"/>
                  <a:pt x="13053" y="12088"/>
                </a:cubicBezTo>
                <a:cubicBezTo>
                  <a:pt x="13309" y="11884"/>
                  <a:pt x="13244" y="11050"/>
                  <a:pt x="12960" y="10910"/>
                </a:cubicBezTo>
                <a:cubicBezTo>
                  <a:pt x="12613" y="10739"/>
                  <a:pt x="12437" y="11160"/>
                  <a:pt x="12544" y="11908"/>
                </a:cubicBezTo>
                <a:cubicBezTo>
                  <a:pt x="12645" y="12624"/>
                  <a:pt x="12513" y="12791"/>
                  <a:pt x="12030" y="12555"/>
                </a:cubicBezTo>
                <a:cubicBezTo>
                  <a:pt x="11731" y="12410"/>
                  <a:pt x="11685" y="12246"/>
                  <a:pt x="11685" y="11330"/>
                </a:cubicBezTo>
                <a:cubicBezTo>
                  <a:pt x="11685" y="10178"/>
                  <a:pt x="11783" y="9901"/>
                  <a:pt x="12078" y="10217"/>
                </a:cubicBezTo>
                <a:cubicBezTo>
                  <a:pt x="12211" y="10359"/>
                  <a:pt x="12301" y="10359"/>
                  <a:pt x="12370" y="10216"/>
                </a:cubicBezTo>
                <a:cubicBezTo>
                  <a:pt x="12424" y="10102"/>
                  <a:pt x="12630" y="10009"/>
                  <a:pt x="12826" y="10009"/>
                </a:cubicBezTo>
                <a:cubicBezTo>
                  <a:pt x="13023" y="10009"/>
                  <a:pt x="13223" y="9875"/>
                  <a:pt x="13271" y="9713"/>
                </a:cubicBezTo>
                <a:cubicBezTo>
                  <a:pt x="13330" y="9516"/>
                  <a:pt x="13571" y="9417"/>
                  <a:pt x="13987" y="9417"/>
                </a:cubicBezTo>
                <a:cubicBezTo>
                  <a:pt x="14332" y="9417"/>
                  <a:pt x="14753" y="9322"/>
                  <a:pt x="14923" y="9205"/>
                </a:cubicBezTo>
                <a:cubicBezTo>
                  <a:pt x="15200" y="9014"/>
                  <a:pt x="15206" y="8968"/>
                  <a:pt x="14987" y="8761"/>
                </a:cubicBezTo>
                <a:cubicBezTo>
                  <a:pt x="14535" y="8334"/>
                  <a:pt x="14288" y="5160"/>
                  <a:pt x="14616" y="3991"/>
                </a:cubicBezTo>
                <a:cubicBezTo>
                  <a:pt x="14870" y="3086"/>
                  <a:pt x="14668" y="1951"/>
                  <a:pt x="14214" y="1728"/>
                </a:cubicBezTo>
                <a:cubicBezTo>
                  <a:pt x="13880" y="1565"/>
                  <a:pt x="13865" y="1500"/>
                  <a:pt x="14025" y="952"/>
                </a:cubicBezTo>
                <a:cubicBezTo>
                  <a:pt x="14154" y="512"/>
                  <a:pt x="14155" y="294"/>
                  <a:pt x="14030" y="133"/>
                </a:cubicBezTo>
                <a:cubicBezTo>
                  <a:pt x="13971" y="57"/>
                  <a:pt x="13890" y="16"/>
                  <a:pt x="13804" y="4"/>
                </a:cubicBezTo>
                <a:close/>
                <a:moveTo>
                  <a:pt x="10197" y="149"/>
                </a:moveTo>
                <a:cubicBezTo>
                  <a:pt x="9820" y="149"/>
                  <a:pt x="8628" y="1607"/>
                  <a:pt x="8624" y="2073"/>
                </a:cubicBezTo>
                <a:cubicBezTo>
                  <a:pt x="8623" y="2251"/>
                  <a:pt x="8984" y="2319"/>
                  <a:pt x="9924" y="2319"/>
                </a:cubicBezTo>
                <a:cubicBezTo>
                  <a:pt x="11232" y="2319"/>
                  <a:pt x="11493" y="2151"/>
                  <a:pt x="11059" y="1591"/>
                </a:cubicBezTo>
                <a:cubicBezTo>
                  <a:pt x="10939" y="1437"/>
                  <a:pt x="10943" y="1337"/>
                  <a:pt x="11071" y="1235"/>
                </a:cubicBezTo>
                <a:cubicBezTo>
                  <a:pt x="11339" y="1022"/>
                  <a:pt x="10636" y="149"/>
                  <a:pt x="10197" y="149"/>
                </a:cubicBezTo>
                <a:close/>
                <a:moveTo>
                  <a:pt x="8578" y="3007"/>
                </a:moveTo>
                <a:cubicBezTo>
                  <a:pt x="8476" y="3015"/>
                  <a:pt x="8370" y="3044"/>
                  <a:pt x="8261" y="3097"/>
                </a:cubicBezTo>
                <a:cubicBezTo>
                  <a:pt x="7680" y="3381"/>
                  <a:pt x="7508" y="4404"/>
                  <a:pt x="7945" y="4967"/>
                </a:cubicBezTo>
                <a:cubicBezTo>
                  <a:pt x="8323" y="5453"/>
                  <a:pt x="9033" y="5359"/>
                  <a:pt x="9325" y="4785"/>
                </a:cubicBezTo>
                <a:cubicBezTo>
                  <a:pt x="9770" y="3910"/>
                  <a:pt x="9288" y="2948"/>
                  <a:pt x="8578" y="3007"/>
                </a:cubicBezTo>
                <a:close/>
                <a:moveTo>
                  <a:pt x="6013" y="3699"/>
                </a:moveTo>
                <a:cubicBezTo>
                  <a:pt x="5536" y="3699"/>
                  <a:pt x="5358" y="3985"/>
                  <a:pt x="5184" y="5029"/>
                </a:cubicBezTo>
                <a:cubicBezTo>
                  <a:pt x="5091" y="5586"/>
                  <a:pt x="5117" y="5671"/>
                  <a:pt x="5386" y="5671"/>
                </a:cubicBezTo>
                <a:cubicBezTo>
                  <a:pt x="5556" y="5671"/>
                  <a:pt x="5742" y="5767"/>
                  <a:pt x="5799" y="5885"/>
                </a:cubicBezTo>
                <a:cubicBezTo>
                  <a:pt x="5873" y="6039"/>
                  <a:pt x="5948" y="6039"/>
                  <a:pt x="6068" y="5885"/>
                </a:cubicBezTo>
                <a:cubicBezTo>
                  <a:pt x="6160" y="5767"/>
                  <a:pt x="6492" y="5671"/>
                  <a:pt x="6807" y="5671"/>
                </a:cubicBezTo>
                <a:cubicBezTo>
                  <a:pt x="7122" y="5671"/>
                  <a:pt x="7413" y="5602"/>
                  <a:pt x="7453" y="5517"/>
                </a:cubicBezTo>
                <a:cubicBezTo>
                  <a:pt x="7494" y="5433"/>
                  <a:pt x="7286" y="4989"/>
                  <a:pt x="6991" y="4532"/>
                </a:cubicBezTo>
                <a:cubicBezTo>
                  <a:pt x="6587" y="3906"/>
                  <a:pt x="6344" y="3699"/>
                  <a:pt x="6013" y="3699"/>
                </a:cubicBezTo>
                <a:close/>
                <a:moveTo>
                  <a:pt x="3724" y="4685"/>
                </a:moveTo>
                <a:cubicBezTo>
                  <a:pt x="3555" y="4685"/>
                  <a:pt x="3417" y="4774"/>
                  <a:pt x="3417" y="4883"/>
                </a:cubicBezTo>
                <a:cubicBezTo>
                  <a:pt x="3417" y="4991"/>
                  <a:pt x="3555" y="5080"/>
                  <a:pt x="3724" y="5080"/>
                </a:cubicBezTo>
                <a:cubicBezTo>
                  <a:pt x="3892" y="5080"/>
                  <a:pt x="4030" y="4991"/>
                  <a:pt x="4030" y="4883"/>
                </a:cubicBezTo>
                <a:cubicBezTo>
                  <a:pt x="4030" y="4774"/>
                  <a:pt x="3892" y="4685"/>
                  <a:pt x="3724" y="4685"/>
                </a:cubicBezTo>
                <a:close/>
                <a:moveTo>
                  <a:pt x="3734" y="5868"/>
                </a:moveTo>
                <a:cubicBezTo>
                  <a:pt x="3287" y="5868"/>
                  <a:pt x="3110" y="6196"/>
                  <a:pt x="3373" y="6534"/>
                </a:cubicBezTo>
                <a:cubicBezTo>
                  <a:pt x="3568" y="6786"/>
                  <a:pt x="4102" y="6566"/>
                  <a:pt x="4154" y="6213"/>
                </a:cubicBezTo>
                <a:cubicBezTo>
                  <a:pt x="4194" y="5945"/>
                  <a:pt x="4100" y="5868"/>
                  <a:pt x="3734" y="5868"/>
                </a:cubicBezTo>
                <a:close/>
                <a:moveTo>
                  <a:pt x="7385" y="6392"/>
                </a:moveTo>
                <a:cubicBezTo>
                  <a:pt x="7328" y="6367"/>
                  <a:pt x="7080" y="6586"/>
                  <a:pt x="6785" y="6929"/>
                </a:cubicBezTo>
                <a:cubicBezTo>
                  <a:pt x="5985" y="7860"/>
                  <a:pt x="5637" y="7899"/>
                  <a:pt x="5637" y="7056"/>
                </a:cubicBezTo>
                <a:cubicBezTo>
                  <a:pt x="5637" y="6421"/>
                  <a:pt x="5182" y="6296"/>
                  <a:pt x="4743" y="6811"/>
                </a:cubicBezTo>
                <a:cubicBezTo>
                  <a:pt x="4561" y="7025"/>
                  <a:pt x="4154" y="7306"/>
                  <a:pt x="3837" y="7437"/>
                </a:cubicBezTo>
                <a:cubicBezTo>
                  <a:pt x="2861" y="7840"/>
                  <a:pt x="2731" y="8957"/>
                  <a:pt x="3594" y="9532"/>
                </a:cubicBezTo>
                <a:cubicBezTo>
                  <a:pt x="3839" y="9695"/>
                  <a:pt x="3999" y="9914"/>
                  <a:pt x="3949" y="10018"/>
                </a:cubicBezTo>
                <a:cubicBezTo>
                  <a:pt x="3823" y="10280"/>
                  <a:pt x="1011" y="10260"/>
                  <a:pt x="885" y="9996"/>
                </a:cubicBezTo>
                <a:cubicBezTo>
                  <a:pt x="829" y="9881"/>
                  <a:pt x="906" y="9615"/>
                  <a:pt x="1054" y="9404"/>
                </a:cubicBezTo>
                <a:cubicBezTo>
                  <a:pt x="1381" y="8938"/>
                  <a:pt x="1300" y="8805"/>
                  <a:pt x="670" y="8782"/>
                </a:cubicBezTo>
                <a:cubicBezTo>
                  <a:pt x="11" y="8758"/>
                  <a:pt x="-189" y="9061"/>
                  <a:pt x="191" y="9503"/>
                </a:cubicBezTo>
                <a:cubicBezTo>
                  <a:pt x="469" y="9828"/>
                  <a:pt x="474" y="9892"/>
                  <a:pt x="257" y="10318"/>
                </a:cubicBezTo>
                <a:cubicBezTo>
                  <a:pt x="30" y="10764"/>
                  <a:pt x="103" y="10970"/>
                  <a:pt x="2140" y="15670"/>
                </a:cubicBezTo>
                <a:cubicBezTo>
                  <a:pt x="3305" y="18358"/>
                  <a:pt x="4243" y="20712"/>
                  <a:pt x="4223" y="20900"/>
                </a:cubicBezTo>
                <a:cubicBezTo>
                  <a:pt x="4188" y="21233"/>
                  <a:pt x="4294" y="21298"/>
                  <a:pt x="5255" y="21525"/>
                </a:cubicBezTo>
                <a:cubicBezTo>
                  <a:pt x="5384" y="21555"/>
                  <a:pt x="5624" y="21567"/>
                  <a:pt x="5917" y="21566"/>
                </a:cubicBezTo>
                <a:cubicBezTo>
                  <a:pt x="6798" y="21563"/>
                  <a:pt x="8154" y="21436"/>
                  <a:pt x="8417" y="21298"/>
                </a:cubicBezTo>
                <a:cubicBezTo>
                  <a:pt x="8572" y="21216"/>
                  <a:pt x="8715" y="20957"/>
                  <a:pt x="8734" y="20722"/>
                </a:cubicBezTo>
                <a:cubicBezTo>
                  <a:pt x="8753" y="20482"/>
                  <a:pt x="8076" y="18705"/>
                  <a:pt x="7188" y="16664"/>
                </a:cubicBezTo>
                <a:cubicBezTo>
                  <a:pt x="5586" y="12985"/>
                  <a:pt x="5163" y="11497"/>
                  <a:pt x="5650" y="11256"/>
                </a:cubicBezTo>
                <a:cubicBezTo>
                  <a:pt x="5786" y="11189"/>
                  <a:pt x="5867" y="10862"/>
                  <a:pt x="5867" y="10380"/>
                </a:cubicBezTo>
                <a:cubicBezTo>
                  <a:pt x="5867" y="9956"/>
                  <a:pt x="5951" y="9435"/>
                  <a:pt x="6054" y="9223"/>
                </a:cubicBezTo>
                <a:cubicBezTo>
                  <a:pt x="6198" y="8927"/>
                  <a:pt x="6199" y="8781"/>
                  <a:pt x="6062" y="8604"/>
                </a:cubicBezTo>
                <a:cubicBezTo>
                  <a:pt x="5925" y="8428"/>
                  <a:pt x="6062" y="8167"/>
                  <a:pt x="6640" y="7497"/>
                </a:cubicBezTo>
                <a:cubicBezTo>
                  <a:pt x="7057" y="7015"/>
                  <a:pt x="7398" y="6530"/>
                  <a:pt x="7398" y="6419"/>
                </a:cubicBezTo>
                <a:cubicBezTo>
                  <a:pt x="7398" y="6405"/>
                  <a:pt x="7394" y="6396"/>
                  <a:pt x="7385" y="6392"/>
                </a:cubicBezTo>
                <a:close/>
                <a:moveTo>
                  <a:pt x="17001" y="6701"/>
                </a:moveTo>
                <a:cubicBezTo>
                  <a:pt x="16930" y="6733"/>
                  <a:pt x="16891" y="6877"/>
                  <a:pt x="16891" y="7117"/>
                </a:cubicBezTo>
                <a:cubicBezTo>
                  <a:pt x="16891" y="7577"/>
                  <a:pt x="17003" y="7662"/>
                  <a:pt x="18230" y="8140"/>
                </a:cubicBezTo>
                <a:cubicBezTo>
                  <a:pt x="18967" y="8427"/>
                  <a:pt x="19949" y="8826"/>
                  <a:pt x="20413" y="9026"/>
                </a:cubicBezTo>
                <a:cubicBezTo>
                  <a:pt x="20876" y="9225"/>
                  <a:pt x="21272" y="9395"/>
                  <a:pt x="21293" y="9403"/>
                </a:cubicBezTo>
                <a:cubicBezTo>
                  <a:pt x="21314" y="9411"/>
                  <a:pt x="21331" y="9173"/>
                  <a:pt x="21331" y="8875"/>
                </a:cubicBezTo>
                <a:cubicBezTo>
                  <a:pt x="21330" y="8350"/>
                  <a:pt x="21268" y="8309"/>
                  <a:pt x="19302" y="7566"/>
                </a:cubicBezTo>
                <a:cubicBezTo>
                  <a:pt x="18186" y="7145"/>
                  <a:pt x="17187" y="6758"/>
                  <a:pt x="17082" y="6707"/>
                </a:cubicBezTo>
                <a:cubicBezTo>
                  <a:pt x="17051" y="6692"/>
                  <a:pt x="17025" y="6690"/>
                  <a:pt x="17001" y="6701"/>
                </a:cubicBezTo>
                <a:close/>
                <a:moveTo>
                  <a:pt x="7080" y="8628"/>
                </a:moveTo>
                <a:cubicBezTo>
                  <a:pt x="6858" y="8628"/>
                  <a:pt x="6785" y="8767"/>
                  <a:pt x="6785" y="9187"/>
                </a:cubicBezTo>
                <a:cubicBezTo>
                  <a:pt x="6785" y="9495"/>
                  <a:pt x="6831" y="9805"/>
                  <a:pt x="6887" y="9877"/>
                </a:cubicBezTo>
                <a:cubicBezTo>
                  <a:pt x="6997" y="10019"/>
                  <a:pt x="7704" y="10062"/>
                  <a:pt x="7704" y="9926"/>
                </a:cubicBezTo>
                <a:cubicBezTo>
                  <a:pt x="7704" y="9881"/>
                  <a:pt x="7743" y="9715"/>
                  <a:pt x="7790" y="9557"/>
                </a:cubicBezTo>
                <a:cubicBezTo>
                  <a:pt x="7898" y="9193"/>
                  <a:pt x="7467" y="8628"/>
                  <a:pt x="7080" y="8628"/>
                </a:cubicBezTo>
                <a:close/>
                <a:moveTo>
                  <a:pt x="17123" y="8636"/>
                </a:moveTo>
                <a:cubicBezTo>
                  <a:pt x="16979" y="8633"/>
                  <a:pt x="16831" y="8671"/>
                  <a:pt x="16674" y="8749"/>
                </a:cubicBezTo>
                <a:cubicBezTo>
                  <a:pt x="16361" y="8903"/>
                  <a:pt x="16367" y="9195"/>
                  <a:pt x="16691" y="9656"/>
                </a:cubicBezTo>
                <a:cubicBezTo>
                  <a:pt x="16937" y="10005"/>
                  <a:pt x="16933" y="10032"/>
                  <a:pt x="16625" y="10135"/>
                </a:cubicBezTo>
                <a:cubicBezTo>
                  <a:pt x="16446" y="10196"/>
                  <a:pt x="16247" y="10391"/>
                  <a:pt x="16182" y="10570"/>
                </a:cubicBezTo>
                <a:cubicBezTo>
                  <a:pt x="16118" y="10750"/>
                  <a:pt x="16061" y="12307"/>
                  <a:pt x="16057" y="14030"/>
                </a:cubicBezTo>
                <a:cubicBezTo>
                  <a:pt x="16050" y="16853"/>
                  <a:pt x="16021" y="17184"/>
                  <a:pt x="15767" y="17382"/>
                </a:cubicBezTo>
                <a:cubicBezTo>
                  <a:pt x="15058" y="17934"/>
                  <a:pt x="14973" y="18061"/>
                  <a:pt x="15154" y="18298"/>
                </a:cubicBezTo>
                <a:cubicBezTo>
                  <a:pt x="15252" y="18426"/>
                  <a:pt x="15562" y="18603"/>
                  <a:pt x="15843" y="18692"/>
                </a:cubicBezTo>
                <a:cubicBezTo>
                  <a:pt x="16125" y="18781"/>
                  <a:pt x="16700" y="18805"/>
                  <a:pt x="17121" y="18746"/>
                </a:cubicBezTo>
                <a:cubicBezTo>
                  <a:pt x="18492" y="18554"/>
                  <a:pt x="18810" y="18005"/>
                  <a:pt x="17798" y="17575"/>
                </a:cubicBezTo>
                <a:cubicBezTo>
                  <a:pt x="17510" y="17452"/>
                  <a:pt x="17280" y="17252"/>
                  <a:pt x="17289" y="17131"/>
                </a:cubicBezTo>
                <a:cubicBezTo>
                  <a:pt x="17297" y="17010"/>
                  <a:pt x="17314" y="15996"/>
                  <a:pt x="17327" y="14878"/>
                </a:cubicBezTo>
                <a:cubicBezTo>
                  <a:pt x="17359" y="12025"/>
                  <a:pt x="17333" y="12050"/>
                  <a:pt x="19418" y="12879"/>
                </a:cubicBezTo>
                <a:cubicBezTo>
                  <a:pt x="20344" y="13247"/>
                  <a:pt x="21153" y="13551"/>
                  <a:pt x="21216" y="13553"/>
                </a:cubicBezTo>
                <a:cubicBezTo>
                  <a:pt x="21279" y="13556"/>
                  <a:pt x="21331" y="13351"/>
                  <a:pt x="21331" y="13097"/>
                </a:cubicBezTo>
                <a:cubicBezTo>
                  <a:pt x="21331" y="12700"/>
                  <a:pt x="21197" y="12584"/>
                  <a:pt x="20375" y="12276"/>
                </a:cubicBezTo>
                <a:cubicBezTo>
                  <a:pt x="19186" y="11829"/>
                  <a:pt x="18870" y="11515"/>
                  <a:pt x="19193" y="11100"/>
                </a:cubicBezTo>
                <a:cubicBezTo>
                  <a:pt x="19391" y="10845"/>
                  <a:pt x="19530" y="10855"/>
                  <a:pt x="20337" y="11179"/>
                </a:cubicBezTo>
                <a:cubicBezTo>
                  <a:pt x="21120" y="11493"/>
                  <a:pt x="21262" y="11504"/>
                  <a:pt x="21305" y="11259"/>
                </a:cubicBezTo>
                <a:cubicBezTo>
                  <a:pt x="21411" y="10667"/>
                  <a:pt x="21172" y="10467"/>
                  <a:pt x="19701" y="9915"/>
                </a:cubicBezTo>
                <a:cubicBezTo>
                  <a:pt x="18871" y="9603"/>
                  <a:pt x="18028" y="9186"/>
                  <a:pt x="17827" y="8988"/>
                </a:cubicBezTo>
                <a:cubicBezTo>
                  <a:pt x="17591" y="8756"/>
                  <a:pt x="17363" y="8640"/>
                  <a:pt x="17123" y="86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" name="هل المعلومات والاراء التي تٌنشر عبر منصات الاعلام  خصوصا الرقمي…"/>
          <p:cNvSpPr txBox="1"/>
          <p:nvPr/>
        </p:nvSpPr>
        <p:spPr>
          <a:xfrm>
            <a:off x="3464664" y="9210462"/>
            <a:ext cx="18141969" cy="184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 rtl="0">
              <a:lnSpc>
                <a:spcPct val="150000"/>
              </a:lnSpc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هل المعلومات والاراء التي تٌنشر عبر منصات الاعلام  خصوصا الرقمي </a:t>
            </a:r>
          </a:p>
          <a:p>
            <a:pPr defTabSz="1828800" rtl="0">
              <a:lnSpc>
                <a:spcPct val="150000"/>
              </a:lnSpc>
              <a:defRPr sz="5000" b="1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مراقبة ام غير مراقبة ؟!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_6863.jpeg" descr="IMG_68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051" y="2251897"/>
            <a:ext cx="12454570" cy="8529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6833.jpeg" descr="IMG_6833.jpeg"/>
          <p:cNvPicPr>
            <a:picLocks noChangeAspect="1"/>
          </p:cNvPicPr>
          <p:nvPr/>
        </p:nvPicPr>
        <p:blipFill>
          <a:blip r:embed="rId2"/>
          <a:srcRect l="12520" t="4824" r="38733" b="1060"/>
          <a:stretch>
            <a:fillRect/>
          </a:stretch>
        </p:blipFill>
        <p:spPr>
          <a:xfrm>
            <a:off x="4504292" y="2832284"/>
            <a:ext cx="6621486" cy="8051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592" extrusionOk="0">
                <a:moveTo>
                  <a:pt x="10479" y="0"/>
                </a:moveTo>
                <a:cubicBezTo>
                  <a:pt x="10316" y="1"/>
                  <a:pt x="10319" y="11"/>
                  <a:pt x="10198" y="15"/>
                </a:cubicBezTo>
                <a:cubicBezTo>
                  <a:pt x="10196" y="15"/>
                  <a:pt x="10193" y="15"/>
                  <a:pt x="10191" y="15"/>
                </a:cubicBezTo>
                <a:cubicBezTo>
                  <a:pt x="10185" y="16"/>
                  <a:pt x="10181" y="16"/>
                  <a:pt x="10175" y="17"/>
                </a:cubicBezTo>
                <a:cubicBezTo>
                  <a:pt x="9927" y="48"/>
                  <a:pt x="9719" y="110"/>
                  <a:pt x="9558" y="209"/>
                </a:cubicBezTo>
                <a:cubicBezTo>
                  <a:pt x="9518" y="241"/>
                  <a:pt x="9479" y="271"/>
                  <a:pt x="9430" y="315"/>
                </a:cubicBezTo>
                <a:cubicBezTo>
                  <a:pt x="9348" y="388"/>
                  <a:pt x="9307" y="444"/>
                  <a:pt x="9265" y="501"/>
                </a:cubicBezTo>
                <a:cubicBezTo>
                  <a:pt x="9213" y="598"/>
                  <a:pt x="9177" y="705"/>
                  <a:pt x="9165" y="828"/>
                </a:cubicBezTo>
                <a:cubicBezTo>
                  <a:pt x="9158" y="901"/>
                  <a:pt x="9144" y="966"/>
                  <a:pt x="9129" y="1027"/>
                </a:cubicBezTo>
                <a:cubicBezTo>
                  <a:pt x="9128" y="1040"/>
                  <a:pt x="9126" y="1052"/>
                  <a:pt x="9124" y="1063"/>
                </a:cubicBezTo>
                <a:cubicBezTo>
                  <a:pt x="9119" y="1082"/>
                  <a:pt x="9115" y="1089"/>
                  <a:pt x="9110" y="1105"/>
                </a:cubicBezTo>
                <a:cubicBezTo>
                  <a:pt x="9102" y="1129"/>
                  <a:pt x="9096" y="1156"/>
                  <a:pt x="9083" y="1175"/>
                </a:cubicBezTo>
                <a:lnTo>
                  <a:pt x="9071" y="1250"/>
                </a:lnTo>
                <a:lnTo>
                  <a:pt x="8972" y="1262"/>
                </a:lnTo>
                <a:cubicBezTo>
                  <a:pt x="8917" y="1284"/>
                  <a:pt x="8850" y="1295"/>
                  <a:pt x="8761" y="1295"/>
                </a:cubicBezTo>
                <a:cubicBezTo>
                  <a:pt x="8697" y="1295"/>
                  <a:pt x="8593" y="1310"/>
                  <a:pt x="8506" y="1318"/>
                </a:cubicBezTo>
                <a:lnTo>
                  <a:pt x="8332" y="1337"/>
                </a:lnTo>
                <a:cubicBezTo>
                  <a:pt x="8241" y="1349"/>
                  <a:pt x="8234" y="1358"/>
                  <a:pt x="8136" y="1369"/>
                </a:cubicBezTo>
                <a:cubicBezTo>
                  <a:pt x="8117" y="1372"/>
                  <a:pt x="8113" y="1375"/>
                  <a:pt x="8085" y="1378"/>
                </a:cubicBezTo>
                <a:cubicBezTo>
                  <a:pt x="7862" y="1408"/>
                  <a:pt x="7608" y="1455"/>
                  <a:pt x="7364" y="1504"/>
                </a:cubicBezTo>
                <a:cubicBezTo>
                  <a:pt x="7313" y="1514"/>
                  <a:pt x="7267" y="1523"/>
                  <a:pt x="7218" y="1533"/>
                </a:cubicBezTo>
                <a:cubicBezTo>
                  <a:pt x="7211" y="1534"/>
                  <a:pt x="7204" y="1535"/>
                  <a:pt x="7197" y="1536"/>
                </a:cubicBezTo>
                <a:cubicBezTo>
                  <a:pt x="7055" y="1566"/>
                  <a:pt x="6960" y="1594"/>
                  <a:pt x="6839" y="1625"/>
                </a:cubicBezTo>
                <a:cubicBezTo>
                  <a:pt x="6837" y="1626"/>
                  <a:pt x="6836" y="1627"/>
                  <a:pt x="6834" y="1628"/>
                </a:cubicBezTo>
                <a:cubicBezTo>
                  <a:pt x="6210" y="1800"/>
                  <a:pt x="5640" y="2030"/>
                  <a:pt x="5158" y="2309"/>
                </a:cubicBezTo>
                <a:cubicBezTo>
                  <a:pt x="5074" y="2361"/>
                  <a:pt x="4990" y="2420"/>
                  <a:pt x="4906" y="2476"/>
                </a:cubicBezTo>
                <a:cubicBezTo>
                  <a:pt x="4825" y="2537"/>
                  <a:pt x="4762" y="2569"/>
                  <a:pt x="4669" y="2645"/>
                </a:cubicBezTo>
                <a:cubicBezTo>
                  <a:pt x="4450" y="2823"/>
                  <a:pt x="4263" y="3004"/>
                  <a:pt x="4091" y="3190"/>
                </a:cubicBezTo>
                <a:cubicBezTo>
                  <a:pt x="4067" y="3218"/>
                  <a:pt x="4041" y="3246"/>
                  <a:pt x="4018" y="3275"/>
                </a:cubicBezTo>
                <a:cubicBezTo>
                  <a:pt x="3948" y="3355"/>
                  <a:pt x="3892" y="3443"/>
                  <a:pt x="3830" y="3526"/>
                </a:cubicBezTo>
                <a:cubicBezTo>
                  <a:pt x="3798" y="3574"/>
                  <a:pt x="3764" y="3619"/>
                  <a:pt x="3733" y="3667"/>
                </a:cubicBezTo>
                <a:cubicBezTo>
                  <a:pt x="3691" y="3728"/>
                  <a:pt x="3647" y="3803"/>
                  <a:pt x="3601" y="3881"/>
                </a:cubicBezTo>
                <a:cubicBezTo>
                  <a:pt x="3544" y="3980"/>
                  <a:pt x="3489" y="4082"/>
                  <a:pt x="3436" y="4188"/>
                </a:cubicBezTo>
                <a:cubicBezTo>
                  <a:pt x="3396" y="4268"/>
                  <a:pt x="3353" y="4349"/>
                  <a:pt x="3323" y="4420"/>
                </a:cubicBezTo>
                <a:cubicBezTo>
                  <a:pt x="3318" y="4431"/>
                  <a:pt x="3309" y="4446"/>
                  <a:pt x="3305" y="4456"/>
                </a:cubicBezTo>
                <a:cubicBezTo>
                  <a:pt x="3304" y="4459"/>
                  <a:pt x="3304" y="4461"/>
                  <a:pt x="3302" y="4464"/>
                </a:cubicBezTo>
                <a:cubicBezTo>
                  <a:pt x="3191" y="4738"/>
                  <a:pt x="3108" y="4954"/>
                  <a:pt x="3043" y="5214"/>
                </a:cubicBezTo>
                <a:cubicBezTo>
                  <a:pt x="3003" y="5395"/>
                  <a:pt x="2964" y="5584"/>
                  <a:pt x="2938" y="5833"/>
                </a:cubicBezTo>
                <a:cubicBezTo>
                  <a:pt x="2879" y="6526"/>
                  <a:pt x="2862" y="8024"/>
                  <a:pt x="2833" y="11937"/>
                </a:cubicBezTo>
                <a:cubicBezTo>
                  <a:pt x="2833" y="11956"/>
                  <a:pt x="2833" y="11970"/>
                  <a:pt x="2833" y="11990"/>
                </a:cubicBezTo>
                <a:cubicBezTo>
                  <a:pt x="2834" y="13565"/>
                  <a:pt x="2826" y="15057"/>
                  <a:pt x="2809" y="16349"/>
                </a:cubicBezTo>
                <a:cubicBezTo>
                  <a:pt x="2820" y="16621"/>
                  <a:pt x="2829" y="16922"/>
                  <a:pt x="2829" y="17348"/>
                </a:cubicBezTo>
                <a:cubicBezTo>
                  <a:pt x="2829" y="18058"/>
                  <a:pt x="2813" y="18448"/>
                  <a:pt x="2783" y="18679"/>
                </a:cubicBezTo>
                <a:cubicBezTo>
                  <a:pt x="2782" y="18684"/>
                  <a:pt x="2784" y="18701"/>
                  <a:pt x="2783" y="18706"/>
                </a:cubicBezTo>
                <a:lnTo>
                  <a:pt x="2783" y="18916"/>
                </a:lnTo>
                <a:lnTo>
                  <a:pt x="2783" y="18924"/>
                </a:lnTo>
                <a:cubicBezTo>
                  <a:pt x="2946" y="18981"/>
                  <a:pt x="2919" y="19025"/>
                  <a:pt x="2654" y="19066"/>
                </a:cubicBezTo>
                <a:cubicBezTo>
                  <a:pt x="2682" y="19073"/>
                  <a:pt x="2729" y="19076"/>
                  <a:pt x="2739" y="19086"/>
                </a:cubicBezTo>
                <a:cubicBezTo>
                  <a:pt x="2748" y="19094"/>
                  <a:pt x="2747" y="19139"/>
                  <a:pt x="2753" y="19161"/>
                </a:cubicBezTo>
                <a:lnTo>
                  <a:pt x="2783" y="19161"/>
                </a:lnTo>
                <a:lnTo>
                  <a:pt x="2792" y="19435"/>
                </a:lnTo>
                <a:cubicBezTo>
                  <a:pt x="2844" y="19840"/>
                  <a:pt x="2839" y="20481"/>
                  <a:pt x="2783" y="20745"/>
                </a:cubicBezTo>
                <a:lnTo>
                  <a:pt x="2783" y="21022"/>
                </a:lnTo>
                <a:lnTo>
                  <a:pt x="2390" y="21002"/>
                </a:lnTo>
                <a:cubicBezTo>
                  <a:pt x="2174" y="20991"/>
                  <a:pt x="1970" y="21017"/>
                  <a:pt x="1938" y="21060"/>
                </a:cubicBezTo>
                <a:cubicBezTo>
                  <a:pt x="1905" y="21103"/>
                  <a:pt x="1636" y="21138"/>
                  <a:pt x="1337" y="21138"/>
                </a:cubicBezTo>
                <a:cubicBezTo>
                  <a:pt x="1037" y="21138"/>
                  <a:pt x="595" y="21159"/>
                  <a:pt x="355" y="21187"/>
                </a:cubicBezTo>
                <a:cubicBezTo>
                  <a:pt x="-76" y="21235"/>
                  <a:pt x="-80" y="21237"/>
                  <a:pt x="158" y="21339"/>
                </a:cubicBezTo>
                <a:cubicBezTo>
                  <a:pt x="190" y="21353"/>
                  <a:pt x="241" y="21363"/>
                  <a:pt x="284" y="21375"/>
                </a:cubicBezTo>
                <a:cubicBezTo>
                  <a:pt x="526" y="21411"/>
                  <a:pt x="837" y="21441"/>
                  <a:pt x="1158" y="21443"/>
                </a:cubicBezTo>
                <a:cubicBezTo>
                  <a:pt x="1394" y="21445"/>
                  <a:pt x="1605" y="21455"/>
                  <a:pt x="1765" y="21470"/>
                </a:cubicBezTo>
                <a:cubicBezTo>
                  <a:pt x="2169" y="21486"/>
                  <a:pt x="2489" y="21507"/>
                  <a:pt x="2592" y="21540"/>
                </a:cubicBezTo>
                <a:cubicBezTo>
                  <a:pt x="2960" y="21557"/>
                  <a:pt x="3511" y="21570"/>
                  <a:pt x="4376" y="21580"/>
                </a:cubicBezTo>
                <a:cubicBezTo>
                  <a:pt x="5476" y="21599"/>
                  <a:pt x="10177" y="21595"/>
                  <a:pt x="16829" y="21569"/>
                </a:cubicBezTo>
                <a:cubicBezTo>
                  <a:pt x="17270" y="21560"/>
                  <a:pt x="17661" y="21553"/>
                  <a:pt x="17979" y="21544"/>
                </a:cubicBezTo>
                <a:cubicBezTo>
                  <a:pt x="18172" y="21534"/>
                  <a:pt x="18427" y="21528"/>
                  <a:pt x="18459" y="21510"/>
                </a:cubicBezTo>
                <a:cubicBezTo>
                  <a:pt x="18513" y="21481"/>
                  <a:pt x="19082" y="21450"/>
                  <a:pt x="19718" y="21440"/>
                </a:cubicBezTo>
                <a:cubicBezTo>
                  <a:pt x="20370" y="21430"/>
                  <a:pt x="21023" y="21378"/>
                  <a:pt x="21214" y="21322"/>
                </a:cubicBezTo>
                <a:cubicBezTo>
                  <a:pt x="21396" y="21268"/>
                  <a:pt x="21520" y="21221"/>
                  <a:pt x="21501" y="21213"/>
                </a:cubicBezTo>
                <a:cubicBezTo>
                  <a:pt x="21499" y="21212"/>
                  <a:pt x="21497" y="21211"/>
                  <a:pt x="21496" y="21210"/>
                </a:cubicBezTo>
                <a:cubicBezTo>
                  <a:pt x="21461" y="21204"/>
                  <a:pt x="21096" y="21185"/>
                  <a:pt x="20663" y="21166"/>
                </a:cubicBezTo>
                <a:cubicBezTo>
                  <a:pt x="20224" y="21148"/>
                  <a:pt x="19667" y="21095"/>
                  <a:pt x="19425" y="21050"/>
                </a:cubicBezTo>
                <a:cubicBezTo>
                  <a:pt x="19183" y="21006"/>
                  <a:pt x="18824" y="20981"/>
                  <a:pt x="18627" y="20995"/>
                </a:cubicBezTo>
                <a:lnTo>
                  <a:pt x="18270" y="21022"/>
                </a:lnTo>
                <a:lnTo>
                  <a:pt x="18257" y="20520"/>
                </a:lnTo>
                <a:cubicBezTo>
                  <a:pt x="18238" y="20346"/>
                  <a:pt x="18222" y="20146"/>
                  <a:pt x="18222" y="19788"/>
                </a:cubicBezTo>
                <a:cubicBezTo>
                  <a:pt x="18222" y="19467"/>
                  <a:pt x="18227" y="19227"/>
                  <a:pt x="18245" y="19038"/>
                </a:cubicBezTo>
                <a:cubicBezTo>
                  <a:pt x="18247" y="18977"/>
                  <a:pt x="18256" y="18946"/>
                  <a:pt x="18261" y="18897"/>
                </a:cubicBezTo>
                <a:cubicBezTo>
                  <a:pt x="18242" y="18879"/>
                  <a:pt x="18244" y="18870"/>
                  <a:pt x="18220" y="18848"/>
                </a:cubicBezTo>
                <a:cubicBezTo>
                  <a:pt x="18049" y="18698"/>
                  <a:pt x="18025" y="18634"/>
                  <a:pt x="18111" y="18563"/>
                </a:cubicBezTo>
                <a:cubicBezTo>
                  <a:pt x="18140" y="18539"/>
                  <a:pt x="18160" y="18529"/>
                  <a:pt x="18176" y="18526"/>
                </a:cubicBezTo>
                <a:lnTo>
                  <a:pt x="18176" y="15223"/>
                </a:lnTo>
                <a:cubicBezTo>
                  <a:pt x="18176" y="13782"/>
                  <a:pt x="18194" y="12974"/>
                  <a:pt x="18222" y="12474"/>
                </a:cubicBezTo>
                <a:cubicBezTo>
                  <a:pt x="18222" y="12434"/>
                  <a:pt x="18222" y="12430"/>
                  <a:pt x="18222" y="12377"/>
                </a:cubicBezTo>
                <a:cubicBezTo>
                  <a:pt x="18222" y="12366"/>
                  <a:pt x="18222" y="12362"/>
                  <a:pt x="18222" y="12351"/>
                </a:cubicBezTo>
                <a:cubicBezTo>
                  <a:pt x="18222" y="12333"/>
                  <a:pt x="18222" y="12332"/>
                  <a:pt x="18222" y="12314"/>
                </a:cubicBezTo>
                <a:cubicBezTo>
                  <a:pt x="18222" y="10364"/>
                  <a:pt x="18215" y="9257"/>
                  <a:pt x="18201" y="8286"/>
                </a:cubicBezTo>
                <a:cubicBezTo>
                  <a:pt x="18182" y="6943"/>
                  <a:pt x="18135" y="6169"/>
                  <a:pt x="18052" y="5639"/>
                </a:cubicBezTo>
                <a:cubicBezTo>
                  <a:pt x="18051" y="5633"/>
                  <a:pt x="18051" y="5628"/>
                  <a:pt x="18049" y="5622"/>
                </a:cubicBezTo>
                <a:cubicBezTo>
                  <a:pt x="18036" y="5552"/>
                  <a:pt x="18025" y="5480"/>
                  <a:pt x="18008" y="5411"/>
                </a:cubicBezTo>
                <a:cubicBezTo>
                  <a:pt x="17999" y="5379"/>
                  <a:pt x="17990" y="5346"/>
                  <a:pt x="17982" y="5312"/>
                </a:cubicBezTo>
                <a:cubicBezTo>
                  <a:pt x="17968" y="5266"/>
                  <a:pt x="17959" y="5226"/>
                  <a:pt x="17946" y="5183"/>
                </a:cubicBezTo>
                <a:cubicBezTo>
                  <a:pt x="17891" y="4979"/>
                  <a:pt x="17831" y="4779"/>
                  <a:pt x="17762" y="4593"/>
                </a:cubicBezTo>
                <a:cubicBezTo>
                  <a:pt x="17697" y="4431"/>
                  <a:pt x="17628" y="4272"/>
                  <a:pt x="17551" y="4122"/>
                </a:cubicBezTo>
                <a:cubicBezTo>
                  <a:pt x="17522" y="4065"/>
                  <a:pt x="17495" y="4001"/>
                  <a:pt x="17466" y="3948"/>
                </a:cubicBezTo>
                <a:cubicBezTo>
                  <a:pt x="17463" y="3942"/>
                  <a:pt x="17459" y="3936"/>
                  <a:pt x="17457" y="3931"/>
                </a:cubicBezTo>
                <a:cubicBezTo>
                  <a:pt x="17450" y="3919"/>
                  <a:pt x="17446" y="3908"/>
                  <a:pt x="17440" y="3897"/>
                </a:cubicBezTo>
                <a:cubicBezTo>
                  <a:pt x="17436" y="3891"/>
                  <a:pt x="17430" y="3887"/>
                  <a:pt x="17427" y="3881"/>
                </a:cubicBezTo>
                <a:cubicBezTo>
                  <a:pt x="17314" y="3689"/>
                  <a:pt x="17186" y="3512"/>
                  <a:pt x="17049" y="3342"/>
                </a:cubicBezTo>
                <a:cubicBezTo>
                  <a:pt x="17015" y="3301"/>
                  <a:pt x="16990" y="3257"/>
                  <a:pt x="16953" y="3217"/>
                </a:cubicBezTo>
                <a:cubicBezTo>
                  <a:pt x="16950" y="3213"/>
                  <a:pt x="16946" y="3210"/>
                  <a:pt x="16944" y="3207"/>
                </a:cubicBezTo>
                <a:cubicBezTo>
                  <a:pt x="16942" y="3205"/>
                  <a:pt x="16939" y="3203"/>
                  <a:pt x="16937" y="3202"/>
                </a:cubicBezTo>
                <a:cubicBezTo>
                  <a:pt x="16920" y="3183"/>
                  <a:pt x="16902" y="3166"/>
                  <a:pt x="16884" y="3148"/>
                </a:cubicBezTo>
                <a:cubicBezTo>
                  <a:pt x="16829" y="3092"/>
                  <a:pt x="16774" y="3037"/>
                  <a:pt x="16718" y="2981"/>
                </a:cubicBezTo>
                <a:cubicBezTo>
                  <a:pt x="16601" y="2871"/>
                  <a:pt x="16478" y="2764"/>
                  <a:pt x="16348" y="2660"/>
                </a:cubicBezTo>
                <a:cubicBezTo>
                  <a:pt x="16307" y="2628"/>
                  <a:pt x="16267" y="2594"/>
                  <a:pt x="16224" y="2563"/>
                </a:cubicBezTo>
                <a:cubicBezTo>
                  <a:pt x="16024" y="2418"/>
                  <a:pt x="15810" y="2283"/>
                  <a:pt x="15585" y="2161"/>
                </a:cubicBezTo>
                <a:cubicBezTo>
                  <a:pt x="15579" y="2157"/>
                  <a:pt x="15575" y="2151"/>
                  <a:pt x="15568" y="2148"/>
                </a:cubicBezTo>
                <a:cubicBezTo>
                  <a:pt x="15567" y="2147"/>
                  <a:pt x="15564" y="2147"/>
                  <a:pt x="15562" y="2146"/>
                </a:cubicBezTo>
                <a:cubicBezTo>
                  <a:pt x="15350" y="2033"/>
                  <a:pt x="15127" y="1938"/>
                  <a:pt x="14902" y="1851"/>
                </a:cubicBezTo>
                <a:cubicBezTo>
                  <a:pt x="14792" y="1809"/>
                  <a:pt x="14676" y="1771"/>
                  <a:pt x="14562" y="1732"/>
                </a:cubicBezTo>
                <a:cubicBezTo>
                  <a:pt x="14449" y="1695"/>
                  <a:pt x="14337" y="1658"/>
                  <a:pt x="14219" y="1625"/>
                </a:cubicBezTo>
                <a:cubicBezTo>
                  <a:pt x="14213" y="1624"/>
                  <a:pt x="14207" y="1622"/>
                  <a:pt x="14201" y="1620"/>
                </a:cubicBezTo>
                <a:cubicBezTo>
                  <a:pt x="13768" y="1505"/>
                  <a:pt x="13288" y="1423"/>
                  <a:pt x="12778" y="1361"/>
                </a:cubicBezTo>
                <a:cubicBezTo>
                  <a:pt x="12729" y="1356"/>
                  <a:pt x="12687" y="1354"/>
                  <a:pt x="12638" y="1349"/>
                </a:cubicBezTo>
                <a:cubicBezTo>
                  <a:pt x="12573" y="1341"/>
                  <a:pt x="12549" y="1339"/>
                  <a:pt x="12494" y="1333"/>
                </a:cubicBezTo>
                <a:cubicBezTo>
                  <a:pt x="12344" y="1317"/>
                  <a:pt x="12193" y="1301"/>
                  <a:pt x="12101" y="1286"/>
                </a:cubicBezTo>
                <a:lnTo>
                  <a:pt x="11793" y="1257"/>
                </a:lnTo>
                <a:lnTo>
                  <a:pt x="11787" y="1208"/>
                </a:lnTo>
                <a:lnTo>
                  <a:pt x="11731" y="847"/>
                </a:lnTo>
                <a:cubicBezTo>
                  <a:pt x="11710" y="700"/>
                  <a:pt x="11668" y="582"/>
                  <a:pt x="11614" y="475"/>
                </a:cubicBezTo>
                <a:cubicBezTo>
                  <a:pt x="11593" y="433"/>
                  <a:pt x="11565" y="399"/>
                  <a:pt x="11541" y="361"/>
                </a:cubicBezTo>
                <a:cubicBezTo>
                  <a:pt x="11505" y="326"/>
                  <a:pt x="11490" y="295"/>
                  <a:pt x="11441" y="255"/>
                </a:cubicBezTo>
                <a:cubicBezTo>
                  <a:pt x="11345" y="175"/>
                  <a:pt x="11234" y="112"/>
                  <a:pt x="11118" y="63"/>
                </a:cubicBezTo>
                <a:cubicBezTo>
                  <a:pt x="11117" y="63"/>
                  <a:pt x="11116" y="61"/>
                  <a:pt x="11115" y="61"/>
                </a:cubicBezTo>
                <a:cubicBezTo>
                  <a:pt x="11027" y="34"/>
                  <a:pt x="10915" y="19"/>
                  <a:pt x="10773" y="8"/>
                </a:cubicBezTo>
                <a:cubicBezTo>
                  <a:pt x="10679" y="3"/>
                  <a:pt x="10587" y="-1"/>
                  <a:pt x="10485" y="0"/>
                </a:cubicBezTo>
                <a:cubicBezTo>
                  <a:pt x="10483" y="0"/>
                  <a:pt x="10481" y="0"/>
                  <a:pt x="10479" y="0"/>
                </a:cubicBezTo>
                <a:close/>
                <a:moveTo>
                  <a:pt x="18176" y="18526"/>
                </a:moveTo>
                <a:lnTo>
                  <a:pt x="18176" y="18529"/>
                </a:lnTo>
                <a:lnTo>
                  <a:pt x="18205" y="18529"/>
                </a:lnTo>
                <a:cubicBezTo>
                  <a:pt x="18200" y="18524"/>
                  <a:pt x="18188" y="18523"/>
                  <a:pt x="18176" y="185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علق على الصورة ؟! علق على الصورة ؟!  " descr="علق على الصورة ؟! علق على الصورة ؟!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300" y="6832599"/>
            <a:ext cx="7658670" cy="10287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٨٧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pic>
        <p:nvPicPr>
          <p:cNvPr id="329" name="IMG_6861.jpeg" descr="IMG_68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727" y="1224848"/>
            <a:ext cx="18778589" cy="1153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6238.jpeg" descr="IMG_6238.jpeg"/>
          <p:cNvPicPr>
            <a:picLocks noChangeAspect="1"/>
          </p:cNvPicPr>
          <p:nvPr/>
        </p:nvPicPr>
        <p:blipFill>
          <a:blip r:embed="rId3"/>
          <a:srcRect l="25533" t="16040" r="25442" b="21257"/>
          <a:stretch>
            <a:fillRect/>
          </a:stretch>
        </p:blipFill>
        <p:spPr>
          <a:xfrm>
            <a:off x="510479" y="5653719"/>
            <a:ext cx="3984661" cy="5096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25" extrusionOk="0">
                <a:moveTo>
                  <a:pt x="10443" y="7"/>
                </a:moveTo>
                <a:cubicBezTo>
                  <a:pt x="8343" y="94"/>
                  <a:pt x="6320" y="1004"/>
                  <a:pt x="5308" y="2617"/>
                </a:cubicBezTo>
                <a:cubicBezTo>
                  <a:pt x="4648" y="3669"/>
                  <a:pt x="4477" y="5095"/>
                  <a:pt x="4886" y="6122"/>
                </a:cubicBezTo>
                <a:cubicBezTo>
                  <a:pt x="5046" y="6521"/>
                  <a:pt x="5127" y="6886"/>
                  <a:pt x="5067" y="6933"/>
                </a:cubicBezTo>
                <a:cubicBezTo>
                  <a:pt x="5007" y="6980"/>
                  <a:pt x="4274" y="7019"/>
                  <a:pt x="3441" y="7019"/>
                </a:cubicBezTo>
                <a:cubicBezTo>
                  <a:pt x="2528" y="7019"/>
                  <a:pt x="1834" y="7093"/>
                  <a:pt x="1691" y="7205"/>
                </a:cubicBezTo>
                <a:cubicBezTo>
                  <a:pt x="1537" y="7325"/>
                  <a:pt x="1452" y="7949"/>
                  <a:pt x="1452" y="8973"/>
                </a:cubicBezTo>
                <a:cubicBezTo>
                  <a:pt x="1452" y="10551"/>
                  <a:pt x="1449" y="10555"/>
                  <a:pt x="863" y="10881"/>
                </a:cubicBezTo>
                <a:cubicBezTo>
                  <a:pt x="278" y="11206"/>
                  <a:pt x="-8" y="11784"/>
                  <a:pt x="1" y="12336"/>
                </a:cubicBezTo>
                <a:cubicBezTo>
                  <a:pt x="9" y="12888"/>
                  <a:pt x="312" y="13415"/>
                  <a:pt x="906" y="13636"/>
                </a:cubicBezTo>
                <a:lnTo>
                  <a:pt x="1452" y="13839"/>
                </a:lnTo>
                <a:lnTo>
                  <a:pt x="1452" y="17594"/>
                </a:lnTo>
                <a:cubicBezTo>
                  <a:pt x="1452" y="19659"/>
                  <a:pt x="1512" y="21395"/>
                  <a:pt x="1585" y="21453"/>
                </a:cubicBezTo>
                <a:cubicBezTo>
                  <a:pt x="1659" y="21510"/>
                  <a:pt x="5833" y="21540"/>
                  <a:pt x="10860" y="21518"/>
                </a:cubicBezTo>
                <a:lnTo>
                  <a:pt x="20000" y="21478"/>
                </a:lnTo>
                <a:lnTo>
                  <a:pt x="20054" y="17736"/>
                </a:lnTo>
                <a:lnTo>
                  <a:pt x="20108" y="13995"/>
                </a:lnTo>
                <a:lnTo>
                  <a:pt x="20684" y="13675"/>
                </a:lnTo>
                <a:cubicBezTo>
                  <a:pt x="21289" y="13339"/>
                  <a:pt x="21592" y="12806"/>
                  <a:pt x="21591" y="12275"/>
                </a:cubicBezTo>
                <a:cubicBezTo>
                  <a:pt x="21591" y="11744"/>
                  <a:pt x="21288" y="11214"/>
                  <a:pt x="20682" y="10877"/>
                </a:cubicBezTo>
                <a:cubicBezTo>
                  <a:pt x="20104" y="10557"/>
                  <a:pt x="20101" y="10546"/>
                  <a:pt x="20101" y="8973"/>
                </a:cubicBezTo>
                <a:cubicBezTo>
                  <a:pt x="20101" y="7949"/>
                  <a:pt x="20016" y="7325"/>
                  <a:pt x="19862" y="7205"/>
                </a:cubicBezTo>
                <a:cubicBezTo>
                  <a:pt x="19719" y="7093"/>
                  <a:pt x="19023" y="7019"/>
                  <a:pt x="18110" y="7019"/>
                </a:cubicBezTo>
                <a:cubicBezTo>
                  <a:pt x="17277" y="7019"/>
                  <a:pt x="16542" y="6978"/>
                  <a:pt x="16478" y="6928"/>
                </a:cubicBezTo>
                <a:cubicBezTo>
                  <a:pt x="16413" y="6878"/>
                  <a:pt x="16488" y="6556"/>
                  <a:pt x="16643" y="6213"/>
                </a:cubicBezTo>
                <a:cubicBezTo>
                  <a:pt x="17370" y="4607"/>
                  <a:pt x="16723" y="2638"/>
                  <a:pt x="15047" y="1357"/>
                </a:cubicBezTo>
                <a:cubicBezTo>
                  <a:pt x="13758" y="371"/>
                  <a:pt x="12077" y="-60"/>
                  <a:pt x="10443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6866.jpeg" descr="IMG_68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75" y="2083772"/>
            <a:ext cx="19939585" cy="466063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٨٨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pic>
        <p:nvPicPr>
          <p:cNvPr id="334" name="IMG_6840.jpeg" descr="IMG_68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5" name="الجدول"/>
          <p:cNvGraphicFramePr/>
          <p:nvPr/>
        </p:nvGraphicFramePr>
        <p:xfrm>
          <a:off x="20950080" y="7142584"/>
          <a:ext cx="17528863" cy="5156028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8758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831">
                <a:tc>
                  <a:txBody>
                    <a:bodyPr/>
                    <a:lstStyle/>
                    <a:p>
                      <a:pPr defTabSz="914400" rtl="0">
                        <a:defRPr sz="2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تصرفات لها علاقة بحرية التعبير البناءه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2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تصرفات لها علاقة بحرية التعبير الغير البناءه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6" name="التشهير بالأفراد والجماعات"/>
          <p:cNvSpPr/>
          <p:nvPr/>
        </p:nvSpPr>
        <p:spPr>
          <a:xfrm>
            <a:off x="12670360" y="8585686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التشهير بالأفراد والجماعات  </a:t>
            </a:r>
          </a:p>
        </p:txBody>
      </p:sp>
      <p:sp>
        <p:nvSpPr>
          <p:cNvPr id="337" name="الشتم والسب والقذف"/>
          <p:cNvSpPr/>
          <p:nvPr/>
        </p:nvSpPr>
        <p:spPr>
          <a:xfrm>
            <a:off x="3723534" y="8585686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الشتم والسب والقذف </a:t>
            </a:r>
          </a:p>
        </p:txBody>
      </p:sp>
      <p:sp>
        <p:nvSpPr>
          <p:cNvPr id="338" name="التحريض على العنف"/>
          <p:cNvSpPr/>
          <p:nvPr/>
        </p:nvSpPr>
        <p:spPr>
          <a:xfrm>
            <a:off x="3723534" y="9853905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التحريض على العنف </a:t>
            </a:r>
          </a:p>
        </p:txBody>
      </p:sp>
      <p:sp>
        <p:nvSpPr>
          <p:cNvPr id="339" name="تحري الصدق والموضوعية في نقل الاخبار"/>
          <p:cNvSpPr/>
          <p:nvPr/>
        </p:nvSpPr>
        <p:spPr>
          <a:xfrm>
            <a:off x="12670360" y="9853905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تحري الصدق والموضوعية في نقل الاخبار </a:t>
            </a:r>
          </a:p>
        </p:txBody>
      </p:sp>
      <p:sp>
        <p:nvSpPr>
          <p:cNvPr id="340" name="ترويج الشائعات وعدم تحري صدق المصادر"/>
          <p:cNvSpPr/>
          <p:nvPr/>
        </p:nvSpPr>
        <p:spPr>
          <a:xfrm>
            <a:off x="3723534" y="11122124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ترويج الشائعات وعدم تحري صدق المصادر </a:t>
            </a:r>
          </a:p>
        </p:txBody>
      </p:sp>
      <p:sp>
        <p:nvSpPr>
          <p:cNvPr id="341" name="إبداء التسامح تجاه الآخرين"/>
          <p:cNvSpPr/>
          <p:nvPr/>
        </p:nvSpPr>
        <p:spPr>
          <a:xfrm>
            <a:off x="12670360" y="11122124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إبداء التسامح تجاه الآخرين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4" grpId="0" animBg="1" advAuto="0"/>
      <p:bldP spid="336" grpId="0" animBg="1" advAuto="0"/>
      <p:bldP spid="337" grpId="0" animBg="1" advAuto="0"/>
      <p:bldP spid="338" grpId="0" animBg="1" advAuto="0"/>
      <p:bldP spid="339" grpId="0" animBg="1" advAuto="0"/>
      <p:bldP spid="340" grpId="0" animBg="1" advAuto="0"/>
      <p:bldP spid="341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G_6866.jpeg" descr="IMG_68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75" y="2083772"/>
            <a:ext cx="19939585" cy="466063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٨٨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pic>
        <p:nvPicPr>
          <p:cNvPr id="345" name="IMG_6840.jpeg" descr="IMG_68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6" name="الجدول"/>
          <p:cNvGraphicFramePr/>
          <p:nvPr/>
        </p:nvGraphicFramePr>
        <p:xfrm>
          <a:off x="20950080" y="7142584"/>
          <a:ext cx="17528863" cy="5156028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8758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831">
                <a:tc>
                  <a:txBody>
                    <a:bodyPr/>
                    <a:lstStyle/>
                    <a:p>
                      <a:pPr defTabSz="914400" rtl="0">
                        <a:defRPr sz="2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تصرفات لها علاقة بحرية التعبير البناءه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2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تصرفات لها علاقة بحرية التعبير غير البناءة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7" name="التعصب الفكري"/>
          <p:cNvSpPr/>
          <p:nvPr/>
        </p:nvSpPr>
        <p:spPr>
          <a:xfrm>
            <a:off x="3894467" y="8557315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التعصب الفكري </a:t>
            </a:r>
          </a:p>
        </p:txBody>
      </p:sp>
      <p:sp>
        <p:nvSpPr>
          <p:cNvPr id="348" name="التشكيك في الثوابت الدينية والوطنية"/>
          <p:cNvSpPr/>
          <p:nvPr/>
        </p:nvSpPr>
        <p:spPr>
          <a:xfrm>
            <a:off x="4047655" y="9865779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التشكيك في الثوابت الدينية والوطنية </a:t>
            </a:r>
          </a:p>
        </p:txBody>
      </p:sp>
      <p:sp>
        <p:nvSpPr>
          <p:cNvPr id="349" name="نقد التصرفات بلغة منضبطة"/>
          <p:cNvSpPr/>
          <p:nvPr/>
        </p:nvSpPr>
        <p:spPr>
          <a:xfrm>
            <a:off x="12597154" y="8557315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نقد التصرفات بلغة منضبطة </a:t>
            </a:r>
          </a:p>
        </p:txBody>
      </p:sp>
      <p:sp>
        <p:nvSpPr>
          <p:cNvPr id="350" name="النقد الهادف"/>
          <p:cNvSpPr/>
          <p:nvPr/>
        </p:nvSpPr>
        <p:spPr>
          <a:xfrm>
            <a:off x="12597154" y="9865779"/>
            <a:ext cx="7821590" cy="991347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النقد الهادف </a:t>
            </a:r>
          </a:p>
        </p:txBody>
      </p:sp>
      <p:sp>
        <p:nvSpPr>
          <p:cNvPr id="351" name="الحفاظ على الوحدة الوطنية"/>
          <p:cNvSpPr/>
          <p:nvPr/>
        </p:nvSpPr>
        <p:spPr>
          <a:xfrm>
            <a:off x="12597154" y="11174244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الحفاظ على الوحدة الوطنية </a:t>
            </a:r>
          </a:p>
        </p:txBody>
      </p:sp>
      <p:sp>
        <p:nvSpPr>
          <p:cNvPr id="352" name="التمييز بين الجنسين ( الرجال والنساء )"/>
          <p:cNvSpPr/>
          <p:nvPr/>
        </p:nvSpPr>
        <p:spPr>
          <a:xfrm>
            <a:off x="4047655" y="11174244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التمييز بين الجنسين ( الرجال والنساء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 advAuto="0"/>
      <p:bldP spid="347" grpId="0" animBg="1" advAuto="0"/>
      <p:bldP spid="348" grpId="0" animBg="1" advAuto="0"/>
      <p:bldP spid="349" grpId="0" animBg="1" advAuto="0"/>
      <p:bldP spid="350" grpId="0" animBg="1" advAuto="0"/>
      <p:bldP spid="351" grpId="0" animBg="1" advAuto="0"/>
      <p:bldP spid="35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٨٨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٨٨</a:t>
            </a:r>
          </a:p>
        </p:txBody>
      </p:sp>
      <p:pic>
        <p:nvPicPr>
          <p:cNvPr id="355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6" name="الجدول"/>
          <p:cNvGraphicFramePr/>
          <p:nvPr/>
        </p:nvGraphicFramePr>
        <p:xfrm>
          <a:off x="21099264" y="4360585"/>
          <a:ext cx="17827227" cy="6826359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890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7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2731">
                <a:tc>
                  <a:txBody>
                    <a:bodyPr/>
                    <a:lstStyle/>
                    <a:p>
                      <a:pPr defTabSz="914400" rtl="0">
                        <a:defRPr sz="35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نتائج حرية التعبير المنضبطة البناءة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7CA9D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35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نتائج حرية التعبير الهدامة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58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7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7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27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2731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7" name="٢- أكمل الجدول و أملاءه بالعبارات المناسبة"/>
          <p:cNvSpPr txBox="1"/>
          <p:nvPr/>
        </p:nvSpPr>
        <p:spPr>
          <a:xfrm>
            <a:off x="11117725" y="1690072"/>
            <a:ext cx="965163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1828800">
              <a:defRPr sz="5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٢- أكمل الجدول و أملاءه بالعبارات المناسبة </a:t>
            </a:r>
          </a:p>
        </p:txBody>
      </p:sp>
      <p:sp>
        <p:nvSpPr>
          <p:cNvPr id="358" name="اكتساب محبة واحترام الاخرين"/>
          <p:cNvSpPr/>
          <p:nvPr/>
        </p:nvSpPr>
        <p:spPr>
          <a:xfrm>
            <a:off x="12635584" y="5866654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اكتساب محبة واحترام الاخرين </a:t>
            </a:r>
          </a:p>
        </p:txBody>
      </p:sp>
      <p:sp>
        <p:nvSpPr>
          <p:cNvPr id="359" name="عدم احترام آراء الآخرين"/>
          <p:cNvSpPr/>
          <p:nvPr/>
        </p:nvSpPr>
        <p:spPr>
          <a:xfrm>
            <a:off x="3848815" y="5866654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عدم احترام آراء الآخرين </a:t>
            </a:r>
          </a:p>
        </p:txBody>
      </p:sp>
      <p:sp>
        <p:nvSpPr>
          <p:cNvPr id="360" name="تعلم تقبل النقد"/>
          <p:cNvSpPr/>
          <p:nvPr/>
        </p:nvSpPr>
        <p:spPr>
          <a:xfrm>
            <a:off x="12635584" y="7271742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تعلم تقبل النقد </a:t>
            </a:r>
          </a:p>
        </p:txBody>
      </p:sp>
      <p:sp>
        <p:nvSpPr>
          <p:cNvPr id="361" name="التعنت وانعدام الثقة"/>
          <p:cNvSpPr/>
          <p:nvPr/>
        </p:nvSpPr>
        <p:spPr>
          <a:xfrm>
            <a:off x="3848815" y="7271742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التعنت وانعدام الثقة </a:t>
            </a:r>
          </a:p>
        </p:txBody>
      </p:sp>
      <p:sp>
        <p:nvSpPr>
          <p:cNvPr id="362" name="إظهار حسن الخلق"/>
          <p:cNvSpPr/>
          <p:nvPr/>
        </p:nvSpPr>
        <p:spPr>
          <a:xfrm>
            <a:off x="12635584" y="8676829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إظهار حسن الخلق </a:t>
            </a:r>
          </a:p>
        </p:txBody>
      </p:sp>
      <p:sp>
        <p:nvSpPr>
          <p:cNvPr id="363" name="يدب الخلاف والتباغض بين الناس"/>
          <p:cNvSpPr/>
          <p:nvPr/>
        </p:nvSpPr>
        <p:spPr>
          <a:xfrm>
            <a:off x="3848815" y="8676829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يدب الخلاف والتباغض بين الناس  </a:t>
            </a:r>
          </a:p>
        </p:txBody>
      </p:sp>
      <p:sp>
        <p:nvSpPr>
          <p:cNvPr id="364" name="التعاون على إيجاد حلول لكثير من المشاكل"/>
          <p:cNvSpPr/>
          <p:nvPr/>
        </p:nvSpPr>
        <p:spPr>
          <a:xfrm>
            <a:off x="12635584" y="9959622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التعاون على إيجاد حلول لكثير من المشاكل  </a:t>
            </a:r>
          </a:p>
        </p:txBody>
      </p:sp>
      <p:sp>
        <p:nvSpPr>
          <p:cNvPr id="365" name="الانانية والتفرد بالرأي"/>
          <p:cNvSpPr/>
          <p:nvPr/>
        </p:nvSpPr>
        <p:spPr>
          <a:xfrm>
            <a:off x="3848815" y="9959622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الانانية والتفرد بالرأي   </a:t>
            </a:r>
          </a:p>
        </p:txBody>
      </p:sp>
      <p:pic>
        <p:nvPicPr>
          <p:cNvPr id="366" name="IMG_6854.jpeg" descr="IMG_6854.jpeg"/>
          <p:cNvPicPr>
            <a:picLocks noChangeAspect="1"/>
          </p:cNvPicPr>
          <p:nvPr/>
        </p:nvPicPr>
        <p:blipFill>
          <a:blip r:embed="rId3">
            <a:alphaModFix amt="27806"/>
          </a:blip>
          <a:srcRect l="1939" t="1609" r="47941" b="14755"/>
          <a:stretch>
            <a:fillRect/>
          </a:stretch>
        </p:blipFill>
        <p:spPr>
          <a:xfrm>
            <a:off x="20174440" y="4460158"/>
            <a:ext cx="594917" cy="992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272" extrusionOk="0">
                <a:moveTo>
                  <a:pt x="9343" y="9"/>
                </a:moveTo>
                <a:cubicBezTo>
                  <a:pt x="8622" y="52"/>
                  <a:pt x="7941" y="253"/>
                  <a:pt x="7230" y="622"/>
                </a:cubicBezTo>
                <a:cubicBezTo>
                  <a:pt x="6761" y="865"/>
                  <a:pt x="6311" y="1034"/>
                  <a:pt x="6238" y="996"/>
                </a:cubicBezTo>
                <a:cubicBezTo>
                  <a:pt x="6166" y="957"/>
                  <a:pt x="6171" y="978"/>
                  <a:pt x="6238" y="1047"/>
                </a:cubicBezTo>
                <a:cubicBezTo>
                  <a:pt x="6340" y="1151"/>
                  <a:pt x="6078" y="1555"/>
                  <a:pt x="5347" y="2450"/>
                </a:cubicBezTo>
                <a:cubicBezTo>
                  <a:pt x="5281" y="2531"/>
                  <a:pt x="5199" y="2983"/>
                  <a:pt x="5174" y="3453"/>
                </a:cubicBezTo>
                <a:cubicBezTo>
                  <a:pt x="5121" y="4474"/>
                  <a:pt x="5505" y="5397"/>
                  <a:pt x="6526" y="6736"/>
                </a:cubicBezTo>
                <a:cubicBezTo>
                  <a:pt x="7326" y="7787"/>
                  <a:pt x="7438" y="8166"/>
                  <a:pt x="7158" y="8871"/>
                </a:cubicBezTo>
                <a:cubicBezTo>
                  <a:pt x="6776" y="9831"/>
                  <a:pt x="6657" y="9912"/>
                  <a:pt x="5289" y="10044"/>
                </a:cubicBezTo>
                <a:cubicBezTo>
                  <a:pt x="2134" y="10348"/>
                  <a:pt x="767" y="10618"/>
                  <a:pt x="259" y="11048"/>
                </a:cubicBezTo>
                <a:cubicBezTo>
                  <a:pt x="98" y="11183"/>
                  <a:pt x="0" y="11477"/>
                  <a:pt x="0" y="11813"/>
                </a:cubicBezTo>
                <a:cubicBezTo>
                  <a:pt x="1" y="12432"/>
                  <a:pt x="345" y="12855"/>
                  <a:pt x="1150" y="13208"/>
                </a:cubicBezTo>
                <a:lnTo>
                  <a:pt x="1668" y="13429"/>
                </a:lnTo>
                <a:lnTo>
                  <a:pt x="1265" y="13684"/>
                </a:lnTo>
                <a:cubicBezTo>
                  <a:pt x="691" y="14048"/>
                  <a:pt x="503" y="14320"/>
                  <a:pt x="503" y="14738"/>
                </a:cubicBezTo>
                <a:cubicBezTo>
                  <a:pt x="503" y="15287"/>
                  <a:pt x="1045" y="15869"/>
                  <a:pt x="1783" y="16107"/>
                </a:cubicBezTo>
                <a:cubicBezTo>
                  <a:pt x="2148" y="16225"/>
                  <a:pt x="2391" y="16373"/>
                  <a:pt x="2357" y="16456"/>
                </a:cubicBezTo>
                <a:cubicBezTo>
                  <a:pt x="1916" y="17550"/>
                  <a:pt x="2599" y="18461"/>
                  <a:pt x="4082" y="18761"/>
                </a:cubicBezTo>
                <a:lnTo>
                  <a:pt x="4743" y="18897"/>
                </a:lnTo>
                <a:lnTo>
                  <a:pt x="4700" y="19424"/>
                </a:lnTo>
                <a:cubicBezTo>
                  <a:pt x="4630" y="20167"/>
                  <a:pt x="5152" y="20758"/>
                  <a:pt x="6152" y="21057"/>
                </a:cubicBezTo>
                <a:cubicBezTo>
                  <a:pt x="7956" y="21595"/>
                  <a:pt x="13006" y="21086"/>
                  <a:pt x="16744" y="19985"/>
                </a:cubicBezTo>
                <a:cubicBezTo>
                  <a:pt x="18311" y="19524"/>
                  <a:pt x="19782" y="18648"/>
                  <a:pt x="20553" y="17723"/>
                </a:cubicBezTo>
                <a:cubicBezTo>
                  <a:pt x="21373" y="16739"/>
                  <a:pt x="21600" y="15980"/>
                  <a:pt x="21372" y="14959"/>
                </a:cubicBezTo>
                <a:cubicBezTo>
                  <a:pt x="21104" y="13759"/>
                  <a:pt x="20377" y="12975"/>
                  <a:pt x="18311" y="11660"/>
                </a:cubicBezTo>
                <a:cubicBezTo>
                  <a:pt x="13817" y="8799"/>
                  <a:pt x="12344" y="6981"/>
                  <a:pt x="12332" y="4304"/>
                </a:cubicBezTo>
                <a:cubicBezTo>
                  <a:pt x="12326" y="3055"/>
                  <a:pt x="12091" y="1634"/>
                  <a:pt x="11815" y="1089"/>
                </a:cubicBezTo>
                <a:cubicBezTo>
                  <a:pt x="11500" y="468"/>
                  <a:pt x="10872" y="80"/>
                  <a:pt x="10076" y="18"/>
                </a:cubicBezTo>
                <a:cubicBezTo>
                  <a:pt x="9824" y="-2"/>
                  <a:pt x="9583" y="-5"/>
                  <a:pt x="9343" y="9"/>
                </a:cubicBezTo>
                <a:close/>
                <a:moveTo>
                  <a:pt x="21430" y="11073"/>
                </a:moveTo>
                <a:cubicBezTo>
                  <a:pt x="21458" y="11108"/>
                  <a:pt x="21514" y="11141"/>
                  <a:pt x="21545" y="11175"/>
                </a:cubicBezTo>
                <a:lnTo>
                  <a:pt x="21545" y="11116"/>
                </a:lnTo>
                <a:cubicBezTo>
                  <a:pt x="21503" y="11092"/>
                  <a:pt x="21471" y="11102"/>
                  <a:pt x="21430" y="110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7" name="IMG_6854.jpeg" descr="IMG_6854.jpeg"/>
          <p:cNvPicPr>
            <a:picLocks noChangeAspect="1"/>
          </p:cNvPicPr>
          <p:nvPr/>
        </p:nvPicPr>
        <p:blipFill>
          <a:blip r:embed="rId3">
            <a:alphaModFix amt="24489"/>
          </a:blip>
          <a:srcRect l="48449" t="14877" r="1608" b="1214"/>
          <a:stretch>
            <a:fillRect/>
          </a:stretch>
        </p:blipFill>
        <p:spPr>
          <a:xfrm>
            <a:off x="10499126" y="4449877"/>
            <a:ext cx="670628" cy="1126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4" h="21540" extrusionOk="0">
                <a:moveTo>
                  <a:pt x="12593" y="7"/>
                </a:moveTo>
                <a:cubicBezTo>
                  <a:pt x="12201" y="21"/>
                  <a:pt x="11784" y="51"/>
                  <a:pt x="11330" y="91"/>
                </a:cubicBezTo>
                <a:cubicBezTo>
                  <a:pt x="8228" y="364"/>
                  <a:pt x="5109" y="1043"/>
                  <a:pt x="3322" y="1844"/>
                </a:cubicBezTo>
                <a:cubicBezTo>
                  <a:pt x="1111" y="2833"/>
                  <a:pt x="-2" y="4136"/>
                  <a:pt x="0" y="5728"/>
                </a:cubicBezTo>
                <a:cubicBezTo>
                  <a:pt x="1" y="7343"/>
                  <a:pt x="617" y="8131"/>
                  <a:pt x="3221" y="9833"/>
                </a:cubicBezTo>
                <a:cubicBezTo>
                  <a:pt x="5595" y="11385"/>
                  <a:pt x="6719" y="12298"/>
                  <a:pt x="7680" y="13505"/>
                </a:cubicBezTo>
                <a:cubicBezTo>
                  <a:pt x="8745" y="14842"/>
                  <a:pt x="8962" y="15507"/>
                  <a:pt x="9120" y="17822"/>
                </a:cubicBezTo>
                <a:cubicBezTo>
                  <a:pt x="9290" y="20315"/>
                  <a:pt x="9564" y="20960"/>
                  <a:pt x="10648" y="21357"/>
                </a:cubicBezTo>
                <a:cubicBezTo>
                  <a:pt x="11294" y="21594"/>
                  <a:pt x="11639" y="21596"/>
                  <a:pt x="12657" y="21388"/>
                </a:cubicBezTo>
                <a:cubicBezTo>
                  <a:pt x="14598" y="20990"/>
                  <a:pt x="16231" y="19324"/>
                  <a:pt x="16231" y="17738"/>
                </a:cubicBezTo>
                <a:cubicBezTo>
                  <a:pt x="16231" y="17139"/>
                  <a:pt x="15657" y="15897"/>
                  <a:pt x="14867" y="14787"/>
                </a:cubicBezTo>
                <a:cubicBezTo>
                  <a:pt x="13985" y="13548"/>
                  <a:pt x="13907" y="13315"/>
                  <a:pt x="14147" y="12625"/>
                </a:cubicBezTo>
                <a:cubicBezTo>
                  <a:pt x="14535" y="11508"/>
                  <a:pt x="14575" y="11491"/>
                  <a:pt x="16648" y="11282"/>
                </a:cubicBezTo>
                <a:cubicBezTo>
                  <a:pt x="20775" y="10866"/>
                  <a:pt x="21598" y="10507"/>
                  <a:pt x="21284" y="9248"/>
                </a:cubicBezTo>
                <a:cubicBezTo>
                  <a:pt x="21196" y="8897"/>
                  <a:pt x="21017" y="8701"/>
                  <a:pt x="20438" y="8353"/>
                </a:cubicBezTo>
                <a:lnTo>
                  <a:pt x="19705" y="7906"/>
                </a:lnTo>
                <a:lnTo>
                  <a:pt x="20198" y="7564"/>
                </a:lnTo>
                <a:cubicBezTo>
                  <a:pt x="20690" y="7227"/>
                  <a:pt x="20782" y="7013"/>
                  <a:pt x="20715" y="6282"/>
                </a:cubicBezTo>
                <a:cubicBezTo>
                  <a:pt x="20682" y="5914"/>
                  <a:pt x="20271" y="5556"/>
                  <a:pt x="19541" y="5258"/>
                </a:cubicBezTo>
                <a:cubicBezTo>
                  <a:pt x="18991" y="5033"/>
                  <a:pt x="18982" y="5026"/>
                  <a:pt x="18972" y="4249"/>
                </a:cubicBezTo>
                <a:cubicBezTo>
                  <a:pt x="18961" y="3310"/>
                  <a:pt x="18703" y="3026"/>
                  <a:pt x="17469" y="2640"/>
                </a:cubicBezTo>
                <a:lnTo>
                  <a:pt x="16661" y="2390"/>
                </a:lnTo>
                <a:lnTo>
                  <a:pt x="16648" y="1790"/>
                </a:lnTo>
                <a:cubicBezTo>
                  <a:pt x="16623" y="648"/>
                  <a:pt x="15640" y="73"/>
                  <a:pt x="13553" y="7"/>
                </a:cubicBezTo>
                <a:cubicBezTo>
                  <a:pt x="13255" y="-2"/>
                  <a:pt x="12937" y="-4"/>
                  <a:pt x="12593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370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73" name="أمن الوطن"/>
          <p:cNvSpPr/>
          <p:nvPr/>
        </p:nvSpPr>
        <p:spPr>
          <a:xfrm>
            <a:off x="17789036" y="9077407"/>
            <a:ext cx="4227081" cy="943259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أمن الوطن  </a:t>
            </a:r>
          </a:p>
        </p:txBody>
      </p:sp>
      <p:pic>
        <p:nvPicPr>
          <p:cNvPr id="374" name="IMG_6880.png" descr="IMG_6880.png"/>
          <p:cNvPicPr>
            <a:picLocks noChangeAspect="1"/>
          </p:cNvPicPr>
          <p:nvPr/>
        </p:nvPicPr>
        <p:blipFill>
          <a:blip r:embed="rId5"/>
          <a:srcRect l="3244" t="25154" r="16284" b="48381"/>
          <a:stretch>
            <a:fillRect/>
          </a:stretch>
        </p:blipFill>
        <p:spPr>
          <a:xfrm>
            <a:off x="2146070" y="5183109"/>
            <a:ext cx="15801630" cy="3629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 advAuto="0"/>
      <p:bldP spid="372" grpId="0" animBg="1" advAuto="0"/>
      <p:bldP spid="373" grpId="0" animBg="1" advAuto="0"/>
      <p:bldP spid="374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377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0" name="الرموز الوطنية"/>
          <p:cNvSpPr/>
          <p:nvPr/>
        </p:nvSpPr>
        <p:spPr>
          <a:xfrm>
            <a:off x="17789036" y="9077407"/>
            <a:ext cx="4227081" cy="943259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الرموز الوطنية </a:t>
            </a:r>
          </a:p>
        </p:txBody>
      </p:sp>
      <p:pic>
        <p:nvPicPr>
          <p:cNvPr id="381" name="IMG_6879.png" descr="IMG_6879.png"/>
          <p:cNvPicPr>
            <a:picLocks noChangeAspect="1"/>
          </p:cNvPicPr>
          <p:nvPr/>
        </p:nvPicPr>
        <p:blipFill>
          <a:blip r:embed="rId5"/>
          <a:srcRect l="6734" t="53026" r="4363" b="28923"/>
          <a:stretch>
            <a:fillRect/>
          </a:stretch>
        </p:blipFill>
        <p:spPr>
          <a:xfrm>
            <a:off x="1857680" y="6070994"/>
            <a:ext cx="15931402" cy="2259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 animBg="1" advAuto="0"/>
      <p:bldP spid="380" grpId="0" animBg="1" advAuto="0"/>
      <p:bldP spid="381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384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7" name="وحدة المجتمع"/>
          <p:cNvSpPr/>
          <p:nvPr/>
        </p:nvSpPr>
        <p:spPr>
          <a:xfrm>
            <a:off x="17789036" y="9077407"/>
            <a:ext cx="4227081" cy="943259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وحدة المجتمع</a:t>
            </a:r>
          </a:p>
        </p:txBody>
      </p:sp>
      <p:pic>
        <p:nvPicPr>
          <p:cNvPr id="388" name="IMG_6879.png" descr="IMG_6879.png"/>
          <p:cNvPicPr>
            <a:picLocks noChangeAspect="1"/>
          </p:cNvPicPr>
          <p:nvPr/>
        </p:nvPicPr>
        <p:blipFill>
          <a:blip r:embed="rId5"/>
          <a:srcRect l="6667" t="71467" r="4229" b="10483"/>
          <a:stretch>
            <a:fillRect/>
          </a:stretch>
        </p:blipFill>
        <p:spPr>
          <a:xfrm>
            <a:off x="1796804" y="6022907"/>
            <a:ext cx="15967469" cy="2259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7" grpId="0" animBg="1" advAuto="0"/>
      <p:bldP spid="38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391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94" name="كرامة الفرد"/>
          <p:cNvSpPr/>
          <p:nvPr/>
        </p:nvSpPr>
        <p:spPr>
          <a:xfrm>
            <a:off x="17789036" y="9077407"/>
            <a:ext cx="4227081" cy="943259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كرامة الفرد</a:t>
            </a:r>
          </a:p>
        </p:txBody>
      </p:sp>
      <p:pic>
        <p:nvPicPr>
          <p:cNvPr id="395" name="IMG_6881.jpeg" descr="IMG_6881.jpeg"/>
          <p:cNvPicPr>
            <a:picLocks noChangeAspect="1"/>
          </p:cNvPicPr>
          <p:nvPr/>
        </p:nvPicPr>
        <p:blipFill>
          <a:blip r:embed="rId5"/>
          <a:srcRect l="14932" t="4496" b="77658"/>
          <a:stretch>
            <a:fillRect/>
          </a:stretch>
        </p:blipFill>
        <p:spPr>
          <a:xfrm>
            <a:off x="419802" y="6300481"/>
            <a:ext cx="17369418" cy="1495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 advAuto="0"/>
      <p:bldP spid="394" grpId="0" animBg="1" advAuto="0"/>
      <p:bldP spid="395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398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1" name="الثوابت الدينية والوطنية"/>
          <p:cNvSpPr/>
          <p:nvPr/>
        </p:nvSpPr>
        <p:spPr>
          <a:xfrm>
            <a:off x="17434394" y="9149537"/>
            <a:ext cx="4936365" cy="823042"/>
          </a:xfrm>
          <a:prstGeom prst="roundRect">
            <a:avLst>
              <a:gd name="adj" fmla="val 22023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الثوابت الدينية والوطنية </a:t>
            </a:r>
          </a:p>
        </p:txBody>
      </p:sp>
      <p:pic>
        <p:nvPicPr>
          <p:cNvPr id="402" name="IMG_6881.jpeg" descr="IMG_6881.jpeg"/>
          <p:cNvPicPr>
            <a:picLocks noChangeAspect="1"/>
          </p:cNvPicPr>
          <p:nvPr/>
        </p:nvPicPr>
        <p:blipFill>
          <a:blip r:embed="rId5"/>
          <a:srcRect l="6918" t="23437" b="43938"/>
          <a:stretch>
            <a:fillRect/>
          </a:stretch>
        </p:blipFill>
        <p:spPr>
          <a:xfrm>
            <a:off x="1594645" y="5701704"/>
            <a:ext cx="16079994" cy="2312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 advAuto="0"/>
      <p:bldP spid="401" grpId="0" animBg="1" advAuto="0"/>
      <p:bldP spid="402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٨٩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pic>
        <p:nvPicPr>
          <p:cNvPr id="405" name="IMG_6840.jpeg" descr="IMG_68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225"/>
            <a:ext cx="5743643" cy="211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6877.jpeg" descr="IMG_687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98" y="1554560"/>
            <a:ext cx="16575116" cy="1779477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دائرة"/>
          <p:cNvSpPr/>
          <p:nvPr/>
        </p:nvSpPr>
        <p:spPr>
          <a:xfrm>
            <a:off x="17947648" y="4903072"/>
            <a:ext cx="3909857" cy="390985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8" name="القيم المجتمعية"/>
          <p:cNvSpPr/>
          <p:nvPr/>
        </p:nvSpPr>
        <p:spPr>
          <a:xfrm>
            <a:off x="17434394" y="9149537"/>
            <a:ext cx="4936365" cy="823042"/>
          </a:xfrm>
          <a:prstGeom prst="roundRect">
            <a:avLst>
              <a:gd name="adj" fmla="val 22023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4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القيم المجتمعية </a:t>
            </a:r>
          </a:p>
        </p:txBody>
      </p:sp>
      <p:pic>
        <p:nvPicPr>
          <p:cNvPr id="409" name="IMG_6881.jpeg" descr="IMG_6881.jpeg"/>
          <p:cNvPicPr>
            <a:picLocks noChangeAspect="1"/>
          </p:cNvPicPr>
          <p:nvPr/>
        </p:nvPicPr>
        <p:blipFill>
          <a:blip r:embed="rId5"/>
          <a:srcRect l="6918" t="59730" b="7645"/>
          <a:stretch>
            <a:fillRect/>
          </a:stretch>
        </p:blipFill>
        <p:spPr>
          <a:xfrm>
            <a:off x="1594645" y="5701704"/>
            <a:ext cx="16079994" cy="2312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 animBg="1" advAuto="0"/>
      <p:bldP spid="408" grpId="0" animBg="1" advAuto="0"/>
      <p:bldP spid="40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6835.jpeg" descr="IMG_68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29" y="2036855"/>
            <a:ext cx="9679798" cy="7148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مستطيل 1"/>
          <p:cNvSpPr txBox="1"/>
          <p:nvPr/>
        </p:nvSpPr>
        <p:spPr>
          <a:xfrm>
            <a:off x="3913299" y="10839057"/>
            <a:ext cx="15635077" cy="1108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50000"/>
              </a:lnSpc>
              <a:defRPr sz="7300" b="1">
                <a:solidFill>
                  <a:srgbClr val="FF401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ماهي حدود وضوابط حرية النقد والتعبير ؟!</a:t>
            </a:r>
          </a:p>
        </p:txBody>
      </p:sp>
      <p:pic>
        <p:nvPicPr>
          <p:cNvPr id="177" name="IMG_6836.png" descr="IMG_68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6151" y="6423123"/>
            <a:ext cx="5524501" cy="552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G_6882.png" descr="IMG_6882.png"/>
          <p:cNvPicPr>
            <a:picLocks noChangeAspect="1"/>
          </p:cNvPicPr>
          <p:nvPr/>
        </p:nvPicPr>
        <p:blipFill>
          <a:blip r:embed="rId2"/>
          <a:srcRect t="34445" b="12183"/>
          <a:stretch>
            <a:fillRect/>
          </a:stretch>
        </p:blipFill>
        <p:spPr>
          <a:xfrm>
            <a:off x="1083865" y="3137218"/>
            <a:ext cx="22216389" cy="828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G_6883.png" descr="IMG_6883.png"/>
          <p:cNvPicPr>
            <a:picLocks noChangeAspect="1"/>
          </p:cNvPicPr>
          <p:nvPr/>
        </p:nvPicPr>
        <p:blipFill>
          <a:blip r:embed="rId2"/>
          <a:srcRect l="2632" t="39090" r="2081" b="30238"/>
          <a:stretch>
            <a:fillRect/>
          </a:stretch>
        </p:blipFill>
        <p:spPr>
          <a:xfrm>
            <a:off x="590748" y="3919097"/>
            <a:ext cx="23202413" cy="521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G_6884.png" descr="IMG_6884.png"/>
          <p:cNvPicPr>
            <a:picLocks noChangeAspect="1"/>
          </p:cNvPicPr>
          <p:nvPr/>
        </p:nvPicPr>
        <p:blipFill>
          <a:blip r:embed="rId2"/>
          <a:srcRect l="3489" t="18844" r="4958" b="12007"/>
          <a:stretch>
            <a:fillRect/>
          </a:stretch>
        </p:blipFill>
        <p:spPr>
          <a:xfrm>
            <a:off x="2246114" y="1610917"/>
            <a:ext cx="19891703" cy="1049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G_6238.jpeg" descr="IMG_6238.jpeg"/>
          <p:cNvPicPr>
            <a:picLocks noChangeAspect="1"/>
          </p:cNvPicPr>
          <p:nvPr/>
        </p:nvPicPr>
        <p:blipFill>
          <a:blip r:embed="rId3"/>
          <a:srcRect l="25533" t="16040" r="25442" b="21257"/>
          <a:stretch>
            <a:fillRect/>
          </a:stretch>
        </p:blipFill>
        <p:spPr>
          <a:xfrm>
            <a:off x="630697" y="412226"/>
            <a:ext cx="3984661" cy="5096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25" extrusionOk="0">
                <a:moveTo>
                  <a:pt x="10443" y="7"/>
                </a:moveTo>
                <a:cubicBezTo>
                  <a:pt x="8343" y="94"/>
                  <a:pt x="6320" y="1004"/>
                  <a:pt x="5308" y="2617"/>
                </a:cubicBezTo>
                <a:cubicBezTo>
                  <a:pt x="4648" y="3669"/>
                  <a:pt x="4477" y="5095"/>
                  <a:pt x="4886" y="6122"/>
                </a:cubicBezTo>
                <a:cubicBezTo>
                  <a:pt x="5046" y="6521"/>
                  <a:pt x="5127" y="6886"/>
                  <a:pt x="5067" y="6933"/>
                </a:cubicBezTo>
                <a:cubicBezTo>
                  <a:pt x="5007" y="6980"/>
                  <a:pt x="4274" y="7019"/>
                  <a:pt x="3441" y="7019"/>
                </a:cubicBezTo>
                <a:cubicBezTo>
                  <a:pt x="2528" y="7019"/>
                  <a:pt x="1834" y="7093"/>
                  <a:pt x="1691" y="7205"/>
                </a:cubicBezTo>
                <a:cubicBezTo>
                  <a:pt x="1537" y="7325"/>
                  <a:pt x="1452" y="7949"/>
                  <a:pt x="1452" y="8973"/>
                </a:cubicBezTo>
                <a:cubicBezTo>
                  <a:pt x="1452" y="10551"/>
                  <a:pt x="1449" y="10555"/>
                  <a:pt x="863" y="10881"/>
                </a:cubicBezTo>
                <a:cubicBezTo>
                  <a:pt x="278" y="11206"/>
                  <a:pt x="-8" y="11784"/>
                  <a:pt x="1" y="12336"/>
                </a:cubicBezTo>
                <a:cubicBezTo>
                  <a:pt x="9" y="12888"/>
                  <a:pt x="312" y="13415"/>
                  <a:pt x="906" y="13636"/>
                </a:cubicBezTo>
                <a:lnTo>
                  <a:pt x="1452" y="13839"/>
                </a:lnTo>
                <a:lnTo>
                  <a:pt x="1452" y="17594"/>
                </a:lnTo>
                <a:cubicBezTo>
                  <a:pt x="1452" y="19659"/>
                  <a:pt x="1512" y="21395"/>
                  <a:pt x="1585" y="21453"/>
                </a:cubicBezTo>
                <a:cubicBezTo>
                  <a:pt x="1659" y="21510"/>
                  <a:pt x="5833" y="21540"/>
                  <a:pt x="10860" y="21518"/>
                </a:cubicBezTo>
                <a:lnTo>
                  <a:pt x="20000" y="21478"/>
                </a:lnTo>
                <a:lnTo>
                  <a:pt x="20054" y="17736"/>
                </a:lnTo>
                <a:lnTo>
                  <a:pt x="20108" y="13995"/>
                </a:lnTo>
                <a:lnTo>
                  <a:pt x="20684" y="13675"/>
                </a:lnTo>
                <a:cubicBezTo>
                  <a:pt x="21289" y="13339"/>
                  <a:pt x="21592" y="12806"/>
                  <a:pt x="21591" y="12275"/>
                </a:cubicBezTo>
                <a:cubicBezTo>
                  <a:pt x="21591" y="11744"/>
                  <a:pt x="21288" y="11214"/>
                  <a:pt x="20682" y="10877"/>
                </a:cubicBezTo>
                <a:cubicBezTo>
                  <a:pt x="20104" y="10557"/>
                  <a:pt x="20101" y="10546"/>
                  <a:pt x="20101" y="8973"/>
                </a:cubicBezTo>
                <a:cubicBezTo>
                  <a:pt x="20101" y="7949"/>
                  <a:pt x="20016" y="7325"/>
                  <a:pt x="19862" y="7205"/>
                </a:cubicBezTo>
                <a:cubicBezTo>
                  <a:pt x="19719" y="7093"/>
                  <a:pt x="19023" y="7019"/>
                  <a:pt x="18110" y="7019"/>
                </a:cubicBezTo>
                <a:cubicBezTo>
                  <a:pt x="17277" y="7019"/>
                  <a:pt x="16542" y="6978"/>
                  <a:pt x="16478" y="6928"/>
                </a:cubicBezTo>
                <a:cubicBezTo>
                  <a:pt x="16413" y="6878"/>
                  <a:pt x="16488" y="6556"/>
                  <a:pt x="16643" y="6213"/>
                </a:cubicBezTo>
                <a:cubicBezTo>
                  <a:pt x="17370" y="4607"/>
                  <a:pt x="16723" y="2638"/>
                  <a:pt x="15047" y="1357"/>
                </a:cubicBezTo>
                <a:cubicBezTo>
                  <a:pt x="13758" y="371"/>
                  <a:pt x="12077" y="-60"/>
                  <a:pt x="10443" y="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7" name="٩٠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G_6889.png" descr="IMG_6889.png"/>
          <p:cNvPicPr>
            <a:picLocks noChangeAspect="1"/>
          </p:cNvPicPr>
          <p:nvPr/>
        </p:nvPicPr>
        <p:blipFill>
          <a:blip r:embed="rId2">
            <a:alphaModFix amt="16836"/>
          </a:blip>
          <a:srcRect t="16390" b="50925"/>
          <a:stretch>
            <a:fillRect/>
          </a:stretch>
        </p:blipFill>
        <p:spPr>
          <a:xfrm>
            <a:off x="-139" y="2438783"/>
            <a:ext cx="24384111" cy="1127710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مصطلح يصف وجهة نظر شخصية يعبر فيها الفرد عن رأيه تجاه موقف معين دون المساس بأشخاص أو مؤسسات"/>
          <p:cNvSpPr/>
          <p:nvPr/>
        </p:nvSpPr>
        <p:spPr>
          <a:xfrm>
            <a:off x="13105372" y="3722539"/>
            <a:ext cx="6605513" cy="9081097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6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مصطلح يصف وجهة نظر شخصية يعبر فيها الفرد عن رأيه تجاه موقف معين دون المساس بأشخاص أو مؤسسات</a:t>
            </a:r>
          </a:p>
        </p:txBody>
      </p:sp>
      <p:sp>
        <p:nvSpPr>
          <p:cNvPr id="421" name="٩١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٩١</a:t>
            </a:r>
          </a:p>
        </p:txBody>
      </p:sp>
      <p:pic>
        <p:nvPicPr>
          <p:cNvPr id="422" name="IMG_6886.jpeg" descr="IMG_6886.jpeg"/>
          <p:cNvPicPr>
            <a:picLocks noChangeAspect="1"/>
          </p:cNvPicPr>
          <p:nvPr/>
        </p:nvPicPr>
        <p:blipFill>
          <a:blip r:embed="rId3"/>
          <a:srcRect l="32028" t="25576" r="12545" b="65773"/>
          <a:stretch>
            <a:fillRect/>
          </a:stretch>
        </p:blipFill>
        <p:spPr>
          <a:xfrm>
            <a:off x="-171458" y="971065"/>
            <a:ext cx="21000734" cy="191601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مصطلح يتناول جميع أشكال التعبير التي تجرح كرامة الشخص أو المؤسسة"/>
          <p:cNvSpPr/>
          <p:nvPr/>
        </p:nvSpPr>
        <p:spPr>
          <a:xfrm>
            <a:off x="6042376" y="3722539"/>
            <a:ext cx="6605513" cy="9081097"/>
          </a:xfrm>
          <a:prstGeom prst="rect">
            <a:avLst/>
          </a:prstGeom>
          <a:solidFill>
            <a:srgbClr val="FFFFFF"/>
          </a:solidFill>
          <a:ln w="50800">
            <a:solidFill>
              <a:srgbClr val="FFDBD8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6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مصطلح يتناول جميع أشكال التعبير التي تجرح كرامة الشخص أو المؤسسة</a:t>
            </a:r>
          </a:p>
        </p:txBody>
      </p:sp>
      <p:sp>
        <p:nvSpPr>
          <p:cNvPr id="424" name="النقد"/>
          <p:cNvSpPr/>
          <p:nvPr/>
        </p:nvSpPr>
        <p:spPr>
          <a:xfrm>
            <a:off x="13561260" y="2887178"/>
            <a:ext cx="5693737" cy="1743342"/>
          </a:xfrm>
          <a:prstGeom prst="roundRect">
            <a:avLst>
              <a:gd name="adj" fmla="val 8880"/>
            </a:avLst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000" spc="-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النقد </a:t>
            </a:r>
          </a:p>
        </p:txBody>
      </p:sp>
      <p:sp>
        <p:nvSpPr>
          <p:cNvPr id="425" name="التشهير"/>
          <p:cNvSpPr/>
          <p:nvPr/>
        </p:nvSpPr>
        <p:spPr>
          <a:xfrm>
            <a:off x="6498264" y="2887178"/>
            <a:ext cx="5693736" cy="1743342"/>
          </a:xfrm>
          <a:prstGeom prst="roundRect">
            <a:avLst>
              <a:gd name="adj" fmla="val 8880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000" spc="-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التشهير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 advAuto="0"/>
      <p:bldP spid="423" grpId="0" animBg="1" advAuto="0"/>
      <p:bldP spid="424" grpId="0" animBg="1" advAuto="0"/>
      <p:bldP spid="425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G_6895.jpeg" descr="IMG_6895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71645" y="3722246"/>
            <a:ext cx="16535882" cy="5527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٩١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٩١</a:t>
            </a:r>
          </a:p>
        </p:txBody>
      </p:sp>
      <p:pic>
        <p:nvPicPr>
          <p:cNvPr id="430" name="IMG_6890.png" descr="IMG_6890.png"/>
          <p:cNvPicPr>
            <a:picLocks noChangeAspect="1"/>
          </p:cNvPicPr>
          <p:nvPr/>
        </p:nvPicPr>
        <p:blipFill>
          <a:blip r:embed="rId2"/>
          <a:srcRect l="8387" t="9991" r="12795" b="17178"/>
          <a:stretch>
            <a:fillRect/>
          </a:stretch>
        </p:blipFill>
        <p:spPr>
          <a:xfrm>
            <a:off x="3086298" y="980876"/>
            <a:ext cx="18211452" cy="1175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6899.jpeg" descr="IMG_6899.jpeg"/>
          <p:cNvPicPr>
            <a:picLocks noChangeAspect="1"/>
          </p:cNvPicPr>
          <p:nvPr/>
        </p:nvPicPr>
        <p:blipFill>
          <a:blip r:embed="rId3"/>
          <a:srcRect l="17018" t="5321" r="26794" b="13149"/>
          <a:stretch>
            <a:fillRect/>
          </a:stretch>
        </p:blipFill>
        <p:spPr>
          <a:xfrm>
            <a:off x="20677450" y="5519249"/>
            <a:ext cx="2613429" cy="379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40" extrusionOk="0">
                <a:moveTo>
                  <a:pt x="2808" y="6"/>
                </a:moveTo>
                <a:cubicBezTo>
                  <a:pt x="2256" y="62"/>
                  <a:pt x="2080" y="494"/>
                  <a:pt x="2611" y="759"/>
                </a:cubicBezTo>
                <a:cubicBezTo>
                  <a:pt x="3205" y="1054"/>
                  <a:pt x="3804" y="872"/>
                  <a:pt x="3710" y="424"/>
                </a:cubicBezTo>
                <a:cubicBezTo>
                  <a:pt x="3663" y="198"/>
                  <a:pt x="3420" y="40"/>
                  <a:pt x="3067" y="6"/>
                </a:cubicBezTo>
                <a:cubicBezTo>
                  <a:pt x="2974" y="-3"/>
                  <a:pt x="2887" y="-2"/>
                  <a:pt x="2808" y="6"/>
                </a:cubicBezTo>
                <a:close/>
                <a:moveTo>
                  <a:pt x="12051" y="410"/>
                </a:moveTo>
                <a:cubicBezTo>
                  <a:pt x="9066" y="419"/>
                  <a:pt x="7469" y="812"/>
                  <a:pt x="5445" y="2041"/>
                </a:cubicBezTo>
                <a:cubicBezTo>
                  <a:pt x="4337" y="2713"/>
                  <a:pt x="3981" y="2850"/>
                  <a:pt x="3884" y="2641"/>
                </a:cubicBezTo>
                <a:cubicBezTo>
                  <a:pt x="3815" y="2493"/>
                  <a:pt x="3709" y="2260"/>
                  <a:pt x="3648" y="2126"/>
                </a:cubicBezTo>
                <a:cubicBezTo>
                  <a:pt x="3587" y="1991"/>
                  <a:pt x="3219" y="1857"/>
                  <a:pt x="2831" y="1826"/>
                </a:cubicBezTo>
                <a:cubicBezTo>
                  <a:pt x="2333" y="1787"/>
                  <a:pt x="2105" y="1664"/>
                  <a:pt x="2050" y="1404"/>
                </a:cubicBezTo>
                <a:cubicBezTo>
                  <a:pt x="1986" y="1095"/>
                  <a:pt x="1865" y="1055"/>
                  <a:pt x="1296" y="1158"/>
                </a:cubicBezTo>
                <a:cubicBezTo>
                  <a:pt x="443" y="1313"/>
                  <a:pt x="250" y="1927"/>
                  <a:pt x="971" y="2190"/>
                </a:cubicBezTo>
                <a:cubicBezTo>
                  <a:pt x="1251" y="2292"/>
                  <a:pt x="1623" y="2356"/>
                  <a:pt x="1801" y="2331"/>
                </a:cubicBezTo>
                <a:cubicBezTo>
                  <a:pt x="1980" y="2306"/>
                  <a:pt x="2126" y="2439"/>
                  <a:pt x="2126" y="2628"/>
                </a:cubicBezTo>
                <a:cubicBezTo>
                  <a:pt x="2126" y="2881"/>
                  <a:pt x="1929" y="2985"/>
                  <a:pt x="1371" y="3028"/>
                </a:cubicBezTo>
                <a:cubicBezTo>
                  <a:pt x="957" y="3060"/>
                  <a:pt x="478" y="3165"/>
                  <a:pt x="306" y="3262"/>
                </a:cubicBezTo>
                <a:cubicBezTo>
                  <a:pt x="106" y="3375"/>
                  <a:pt x="3" y="3631"/>
                  <a:pt x="1" y="3894"/>
                </a:cubicBezTo>
                <a:cubicBezTo>
                  <a:pt x="-2" y="4157"/>
                  <a:pt x="95" y="4425"/>
                  <a:pt x="292" y="4560"/>
                </a:cubicBezTo>
                <a:cubicBezTo>
                  <a:pt x="718" y="4850"/>
                  <a:pt x="1878" y="4815"/>
                  <a:pt x="2260" y="4502"/>
                </a:cubicBezTo>
                <a:cubicBezTo>
                  <a:pt x="2740" y="4108"/>
                  <a:pt x="3072" y="4456"/>
                  <a:pt x="2756" y="5022"/>
                </a:cubicBezTo>
                <a:cubicBezTo>
                  <a:pt x="2447" y="5575"/>
                  <a:pt x="2380" y="7694"/>
                  <a:pt x="2647" y="8448"/>
                </a:cubicBezTo>
                <a:cubicBezTo>
                  <a:pt x="2889" y="9129"/>
                  <a:pt x="3789" y="10266"/>
                  <a:pt x="5127" y="11577"/>
                </a:cubicBezTo>
                <a:cubicBezTo>
                  <a:pt x="5733" y="12171"/>
                  <a:pt x="6361" y="13028"/>
                  <a:pt x="6521" y="13482"/>
                </a:cubicBezTo>
                <a:cubicBezTo>
                  <a:pt x="6776" y="14206"/>
                  <a:pt x="6878" y="14297"/>
                  <a:pt x="7357" y="14217"/>
                </a:cubicBezTo>
                <a:cubicBezTo>
                  <a:pt x="7658" y="14167"/>
                  <a:pt x="8019" y="14073"/>
                  <a:pt x="8157" y="14007"/>
                </a:cubicBezTo>
                <a:cubicBezTo>
                  <a:pt x="8484" y="13852"/>
                  <a:pt x="9556" y="14038"/>
                  <a:pt x="9607" y="14259"/>
                </a:cubicBezTo>
                <a:cubicBezTo>
                  <a:pt x="9629" y="14354"/>
                  <a:pt x="8747" y="14585"/>
                  <a:pt x="7646" y="14773"/>
                </a:cubicBezTo>
                <a:cubicBezTo>
                  <a:pt x="5945" y="15064"/>
                  <a:pt x="5631" y="15174"/>
                  <a:pt x="5563" y="15501"/>
                </a:cubicBezTo>
                <a:cubicBezTo>
                  <a:pt x="5460" y="15996"/>
                  <a:pt x="6144" y="16008"/>
                  <a:pt x="8908" y="15555"/>
                </a:cubicBezTo>
                <a:cubicBezTo>
                  <a:pt x="11209" y="15178"/>
                  <a:pt x="11547" y="15262"/>
                  <a:pt x="11096" y="16111"/>
                </a:cubicBezTo>
                <a:cubicBezTo>
                  <a:pt x="10698" y="16861"/>
                  <a:pt x="10702" y="16881"/>
                  <a:pt x="11358" y="16944"/>
                </a:cubicBezTo>
                <a:cubicBezTo>
                  <a:pt x="11669" y="16974"/>
                  <a:pt x="11926" y="17113"/>
                  <a:pt x="11926" y="17254"/>
                </a:cubicBezTo>
                <a:cubicBezTo>
                  <a:pt x="11926" y="17629"/>
                  <a:pt x="7395" y="18389"/>
                  <a:pt x="6885" y="18101"/>
                </a:cubicBezTo>
                <a:cubicBezTo>
                  <a:pt x="6686" y="17988"/>
                  <a:pt x="6524" y="17791"/>
                  <a:pt x="6524" y="17661"/>
                </a:cubicBezTo>
                <a:cubicBezTo>
                  <a:pt x="6524" y="17531"/>
                  <a:pt x="6410" y="17424"/>
                  <a:pt x="6272" y="17424"/>
                </a:cubicBezTo>
                <a:cubicBezTo>
                  <a:pt x="5942" y="17424"/>
                  <a:pt x="5950" y="17872"/>
                  <a:pt x="6288" y="18302"/>
                </a:cubicBezTo>
                <a:cubicBezTo>
                  <a:pt x="6484" y="18551"/>
                  <a:pt x="6476" y="18710"/>
                  <a:pt x="6258" y="18889"/>
                </a:cubicBezTo>
                <a:cubicBezTo>
                  <a:pt x="6014" y="19090"/>
                  <a:pt x="6056" y="19137"/>
                  <a:pt x="6491" y="19137"/>
                </a:cubicBezTo>
                <a:cubicBezTo>
                  <a:pt x="6788" y="19137"/>
                  <a:pt x="7026" y="19026"/>
                  <a:pt x="7026" y="18889"/>
                </a:cubicBezTo>
                <a:cubicBezTo>
                  <a:pt x="7026" y="18754"/>
                  <a:pt x="7130" y="18600"/>
                  <a:pt x="7259" y="18545"/>
                </a:cubicBezTo>
                <a:cubicBezTo>
                  <a:pt x="7388" y="18491"/>
                  <a:pt x="9735" y="18101"/>
                  <a:pt x="12474" y="17681"/>
                </a:cubicBezTo>
                <a:cubicBezTo>
                  <a:pt x="15212" y="17261"/>
                  <a:pt x="17706" y="16841"/>
                  <a:pt x="18016" y="16747"/>
                </a:cubicBezTo>
                <a:cubicBezTo>
                  <a:pt x="18824" y="16504"/>
                  <a:pt x="18785" y="15759"/>
                  <a:pt x="17954" y="15544"/>
                </a:cubicBezTo>
                <a:cubicBezTo>
                  <a:pt x="17609" y="15454"/>
                  <a:pt x="17324" y="15263"/>
                  <a:pt x="17324" y="15119"/>
                </a:cubicBezTo>
                <a:cubicBezTo>
                  <a:pt x="17324" y="14976"/>
                  <a:pt x="17233" y="14858"/>
                  <a:pt x="17118" y="14858"/>
                </a:cubicBezTo>
                <a:cubicBezTo>
                  <a:pt x="16757" y="14858"/>
                  <a:pt x="16872" y="15957"/>
                  <a:pt x="17265" y="16265"/>
                </a:cubicBezTo>
                <a:cubicBezTo>
                  <a:pt x="17603" y="16530"/>
                  <a:pt x="17580" y="16576"/>
                  <a:pt x="17042" y="16736"/>
                </a:cubicBezTo>
                <a:cubicBezTo>
                  <a:pt x="16714" y="16834"/>
                  <a:pt x="15655" y="17025"/>
                  <a:pt x="14687" y="17161"/>
                </a:cubicBezTo>
                <a:cubicBezTo>
                  <a:pt x="13045" y="17392"/>
                  <a:pt x="12904" y="17386"/>
                  <a:pt x="12552" y="17098"/>
                </a:cubicBezTo>
                <a:cubicBezTo>
                  <a:pt x="12345" y="16928"/>
                  <a:pt x="11974" y="16742"/>
                  <a:pt x="11726" y="16683"/>
                </a:cubicBezTo>
                <a:cubicBezTo>
                  <a:pt x="11366" y="16597"/>
                  <a:pt x="11326" y="16507"/>
                  <a:pt x="11536" y="16240"/>
                </a:cubicBezTo>
                <a:cubicBezTo>
                  <a:pt x="11680" y="16057"/>
                  <a:pt x="11770" y="15738"/>
                  <a:pt x="11736" y="15530"/>
                </a:cubicBezTo>
                <a:cubicBezTo>
                  <a:pt x="11678" y="15182"/>
                  <a:pt x="11908" y="15118"/>
                  <a:pt x="14812" y="14666"/>
                </a:cubicBezTo>
                <a:cubicBezTo>
                  <a:pt x="16539" y="14397"/>
                  <a:pt x="18207" y="14137"/>
                  <a:pt x="18518" y="14088"/>
                </a:cubicBezTo>
                <a:cubicBezTo>
                  <a:pt x="18917" y="14024"/>
                  <a:pt x="19086" y="13873"/>
                  <a:pt x="19086" y="13574"/>
                </a:cubicBezTo>
                <a:cubicBezTo>
                  <a:pt x="19086" y="13090"/>
                  <a:pt x="18672" y="13043"/>
                  <a:pt x="16869" y="13326"/>
                </a:cubicBezTo>
                <a:cubicBezTo>
                  <a:pt x="15638" y="13519"/>
                  <a:pt x="15206" y="13423"/>
                  <a:pt x="15530" y="13029"/>
                </a:cubicBezTo>
                <a:cubicBezTo>
                  <a:pt x="15654" y="12879"/>
                  <a:pt x="16174" y="12738"/>
                  <a:pt x="16724" y="12705"/>
                </a:cubicBezTo>
                <a:cubicBezTo>
                  <a:pt x="17328" y="12669"/>
                  <a:pt x="17846" y="12517"/>
                  <a:pt x="18079" y="12308"/>
                </a:cubicBezTo>
                <a:cubicBezTo>
                  <a:pt x="20839" y="9826"/>
                  <a:pt x="21598" y="8670"/>
                  <a:pt x="21598" y="6938"/>
                </a:cubicBezTo>
                <a:cubicBezTo>
                  <a:pt x="21598" y="5557"/>
                  <a:pt x="21018" y="4234"/>
                  <a:pt x="19925" y="3113"/>
                </a:cubicBezTo>
                <a:cubicBezTo>
                  <a:pt x="18921" y="2082"/>
                  <a:pt x="17874" y="1501"/>
                  <a:pt x="15878" y="864"/>
                </a:cubicBezTo>
                <a:cubicBezTo>
                  <a:pt x="14624" y="463"/>
                  <a:pt x="14128" y="404"/>
                  <a:pt x="12051" y="410"/>
                </a:cubicBezTo>
                <a:close/>
                <a:moveTo>
                  <a:pt x="18200" y="17268"/>
                </a:moveTo>
                <a:cubicBezTo>
                  <a:pt x="18081" y="17306"/>
                  <a:pt x="17867" y="17424"/>
                  <a:pt x="17620" y="17605"/>
                </a:cubicBezTo>
                <a:cubicBezTo>
                  <a:pt x="17262" y="17867"/>
                  <a:pt x="15903" y="18145"/>
                  <a:pt x="12270" y="18699"/>
                </a:cubicBezTo>
                <a:cubicBezTo>
                  <a:pt x="9592" y="19108"/>
                  <a:pt x="7007" y="19513"/>
                  <a:pt x="6524" y="19600"/>
                </a:cubicBezTo>
                <a:cubicBezTo>
                  <a:pt x="5595" y="19766"/>
                  <a:pt x="5205" y="20267"/>
                  <a:pt x="5806" y="20524"/>
                </a:cubicBezTo>
                <a:cubicBezTo>
                  <a:pt x="5992" y="20604"/>
                  <a:pt x="6317" y="20634"/>
                  <a:pt x="6524" y="20593"/>
                </a:cubicBezTo>
                <a:cubicBezTo>
                  <a:pt x="6731" y="20552"/>
                  <a:pt x="9218" y="20166"/>
                  <a:pt x="12051" y="19734"/>
                </a:cubicBezTo>
                <a:cubicBezTo>
                  <a:pt x="19195" y="18644"/>
                  <a:pt x="19086" y="18666"/>
                  <a:pt x="19086" y="18280"/>
                </a:cubicBezTo>
                <a:cubicBezTo>
                  <a:pt x="19086" y="18098"/>
                  <a:pt x="18854" y="17868"/>
                  <a:pt x="18574" y="17766"/>
                </a:cubicBezTo>
                <a:cubicBezTo>
                  <a:pt x="18294" y="17664"/>
                  <a:pt x="18132" y="17507"/>
                  <a:pt x="18213" y="17417"/>
                </a:cubicBezTo>
                <a:cubicBezTo>
                  <a:pt x="18344" y="17274"/>
                  <a:pt x="18319" y="17230"/>
                  <a:pt x="18200" y="17268"/>
                </a:cubicBezTo>
                <a:close/>
                <a:moveTo>
                  <a:pt x="15101" y="19972"/>
                </a:moveTo>
                <a:cubicBezTo>
                  <a:pt x="14145" y="20036"/>
                  <a:pt x="10309" y="20607"/>
                  <a:pt x="10122" y="20734"/>
                </a:cubicBezTo>
                <a:cubicBezTo>
                  <a:pt x="10053" y="20781"/>
                  <a:pt x="10317" y="20938"/>
                  <a:pt x="10709" y="21082"/>
                </a:cubicBezTo>
                <a:cubicBezTo>
                  <a:pt x="12103" y="21597"/>
                  <a:pt x="14054" y="21313"/>
                  <a:pt x="14924" y="20468"/>
                </a:cubicBezTo>
                <a:cubicBezTo>
                  <a:pt x="15139" y="20259"/>
                  <a:pt x="15317" y="20039"/>
                  <a:pt x="15317" y="19979"/>
                </a:cubicBezTo>
                <a:cubicBezTo>
                  <a:pt x="15317" y="19965"/>
                  <a:pt x="15237" y="19963"/>
                  <a:pt x="15101" y="1997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٩٢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٩٢</a:t>
            </a:r>
          </a:p>
        </p:txBody>
      </p:sp>
      <p:pic>
        <p:nvPicPr>
          <p:cNvPr id="434" name="IMG_6890.png" descr="IMG_6890.png"/>
          <p:cNvPicPr>
            <a:picLocks noChangeAspect="1"/>
          </p:cNvPicPr>
          <p:nvPr/>
        </p:nvPicPr>
        <p:blipFill>
          <a:blip r:embed="rId2"/>
          <a:srcRect l="17440" t="9991" r="12795" b="82206"/>
          <a:stretch>
            <a:fillRect/>
          </a:stretch>
        </p:blipFill>
        <p:spPr>
          <a:xfrm>
            <a:off x="3734652" y="2751295"/>
            <a:ext cx="16119664" cy="125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6899.jpeg" descr="IMG_6899.jpeg"/>
          <p:cNvPicPr>
            <a:picLocks noChangeAspect="1"/>
          </p:cNvPicPr>
          <p:nvPr/>
        </p:nvPicPr>
        <p:blipFill>
          <a:blip r:embed="rId3"/>
          <a:srcRect l="17018" t="5321" r="26794" b="13149"/>
          <a:stretch>
            <a:fillRect/>
          </a:stretch>
        </p:blipFill>
        <p:spPr>
          <a:xfrm>
            <a:off x="20677450" y="5519249"/>
            <a:ext cx="2613429" cy="379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40" extrusionOk="0">
                <a:moveTo>
                  <a:pt x="2808" y="6"/>
                </a:moveTo>
                <a:cubicBezTo>
                  <a:pt x="2256" y="62"/>
                  <a:pt x="2080" y="494"/>
                  <a:pt x="2611" y="759"/>
                </a:cubicBezTo>
                <a:cubicBezTo>
                  <a:pt x="3205" y="1054"/>
                  <a:pt x="3804" y="872"/>
                  <a:pt x="3710" y="424"/>
                </a:cubicBezTo>
                <a:cubicBezTo>
                  <a:pt x="3663" y="198"/>
                  <a:pt x="3420" y="40"/>
                  <a:pt x="3067" y="6"/>
                </a:cubicBezTo>
                <a:cubicBezTo>
                  <a:pt x="2974" y="-3"/>
                  <a:pt x="2887" y="-2"/>
                  <a:pt x="2808" y="6"/>
                </a:cubicBezTo>
                <a:close/>
                <a:moveTo>
                  <a:pt x="12051" y="410"/>
                </a:moveTo>
                <a:cubicBezTo>
                  <a:pt x="9066" y="419"/>
                  <a:pt x="7469" y="812"/>
                  <a:pt x="5445" y="2041"/>
                </a:cubicBezTo>
                <a:cubicBezTo>
                  <a:pt x="4337" y="2713"/>
                  <a:pt x="3981" y="2850"/>
                  <a:pt x="3884" y="2641"/>
                </a:cubicBezTo>
                <a:cubicBezTo>
                  <a:pt x="3815" y="2493"/>
                  <a:pt x="3709" y="2260"/>
                  <a:pt x="3648" y="2126"/>
                </a:cubicBezTo>
                <a:cubicBezTo>
                  <a:pt x="3587" y="1991"/>
                  <a:pt x="3219" y="1857"/>
                  <a:pt x="2831" y="1826"/>
                </a:cubicBezTo>
                <a:cubicBezTo>
                  <a:pt x="2333" y="1787"/>
                  <a:pt x="2105" y="1664"/>
                  <a:pt x="2050" y="1404"/>
                </a:cubicBezTo>
                <a:cubicBezTo>
                  <a:pt x="1986" y="1095"/>
                  <a:pt x="1865" y="1055"/>
                  <a:pt x="1296" y="1158"/>
                </a:cubicBezTo>
                <a:cubicBezTo>
                  <a:pt x="443" y="1313"/>
                  <a:pt x="250" y="1927"/>
                  <a:pt x="971" y="2190"/>
                </a:cubicBezTo>
                <a:cubicBezTo>
                  <a:pt x="1251" y="2292"/>
                  <a:pt x="1623" y="2356"/>
                  <a:pt x="1801" y="2331"/>
                </a:cubicBezTo>
                <a:cubicBezTo>
                  <a:pt x="1980" y="2306"/>
                  <a:pt x="2126" y="2439"/>
                  <a:pt x="2126" y="2628"/>
                </a:cubicBezTo>
                <a:cubicBezTo>
                  <a:pt x="2126" y="2881"/>
                  <a:pt x="1929" y="2985"/>
                  <a:pt x="1371" y="3028"/>
                </a:cubicBezTo>
                <a:cubicBezTo>
                  <a:pt x="957" y="3060"/>
                  <a:pt x="478" y="3165"/>
                  <a:pt x="306" y="3262"/>
                </a:cubicBezTo>
                <a:cubicBezTo>
                  <a:pt x="106" y="3375"/>
                  <a:pt x="3" y="3631"/>
                  <a:pt x="1" y="3894"/>
                </a:cubicBezTo>
                <a:cubicBezTo>
                  <a:pt x="-2" y="4157"/>
                  <a:pt x="95" y="4425"/>
                  <a:pt x="292" y="4560"/>
                </a:cubicBezTo>
                <a:cubicBezTo>
                  <a:pt x="718" y="4850"/>
                  <a:pt x="1878" y="4815"/>
                  <a:pt x="2260" y="4502"/>
                </a:cubicBezTo>
                <a:cubicBezTo>
                  <a:pt x="2740" y="4108"/>
                  <a:pt x="3072" y="4456"/>
                  <a:pt x="2756" y="5022"/>
                </a:cubicBezTo>
                <a:cubicBezTo>
                  <a:pt x="2447" y="5575"/>
                  <a:pt x="2380" y="7694"/>
                  <a:pt x="2647" y="8448"/>
                </a:cubicBezTo>
                <a:cubicBezTo>
                  <a:pt x="2889" y="9129"/>
                  <a:pt x="3789" y="10266"/>
                  <a:pt x="5127" y="11577"/>
                </a:cubicBezTo>
                <a:cubicBezTo>
                  <a:pt x="5733" y="12171"/>
                  <a:pt x="6361" y="13028"/>
                  <a:pt x="6521" y="13482"/>
                </a:cubicBezTo>
                <a:cubicBezTo>
                  <a:pt x="6776" y="14206"/>
                  <a:pt x="6878" y="14297"/>
                  <a:pt x="7357" y="14217"/>
                </a:cubicBezTo>
                <a:cubicBezTo>
                  <a:pt x="7658" y="14167"/>
                  <a:pt x="8019" y="14073"/>
                  <a:pt x="8157" y="14007"/>
                </a:cubicBezTo>
                <a:cubicBezTo>
                  <a:pt x="8484" y="13852"/>
                  <a:pt x="9556" y="14038"/>
                  <a:pt x="9607" y="14259"/>
                </a:cubicBezTo>
                <a:cubicBezTo>
                  <a:pt x="9629" y="14354"/>
                  <a:pt x="8747" y="14585"/>
                  <a:pt x="7646" y="14773"/>
                </a:cubicBezTo>
                <a:cubicBezTo>
                  <a:pt x="5945" y="15064"/>
                  <a:pt x="5631" y="15174"/>
                  <a:pt x="5563" y="15501"/>
                </a:cubicBezTo>
                <a:cubicBezTo>
                  <a:pt x="5460" y="15996"/>
                  <a:pt x="6144" y="16008"/>
                  <a:pt x="8908" y="15555"/>
                </a:cubicBezTo>
                <a:cubicBezTo>
                  <a:pt x="11209" y="15178"/>
                  <a:pt x="11547" y="15262"/>
                  <a:pt x="11096" y="16111"/>
                </a:cubicBezTo>
                <a:cubicBezTo>
                  <a:pt x="10698" y="16861"/>
                  <a:pt x="10702" y="16881"/>
                  <a:pt x="11358" y="16944"/>
                </a:cubicBezTo>
                <a:cubicBezTo>
                  <a:pt x="11669" y="16974"/>
                  <a:pt x="11926" y="17113"/>
                  <a:pt x="11926" y="17254"/>
                </a:cubicBezTo>
                <a:cubicBezTo>
                  <a:pt x="11926" y="17629"/>
                  <a:pt x="7395" y="18389"/>
                  <a:pt x="6885" y="18101"/>
                </a:cubicBezTo>
                <a:cubicBezTo>
                  <a:pt x="6686" y="17988"/>
                  <a:pt x="6524" y="17791"/>
                  <a:pt x="6524" y="17661"/>
                </a:cubicBezTo>
                <a:cubicBezTo>
                  <a:pt x="6524" y="17531"/>
                  <a:pt x="6410" y="17424"/>
                  <a:pt x="6272" y="17424"/>
                </a:cubicBezTo>
                <a:cubicBezTo>
                  <a:pt x="5942" y="17424"/>
                  <a:pt x="5950" y="17872"/>
                  <a:pt x="6288" y="18302"/>
                </a:cubicBezTo>
                <a:cubicBezTo>
                  <a:pt x="6484" y="18551"/>
                  <a:pt x="6476" y="18710"/>
                  <a:pt x="6258" y="18889"/>
                </a:cubicBezTo>
                <a:cubicBezTo>
                  <a:pt x="6014" y="19090"/>
                  <a:pt x="6056" y="19137"/>
                  <a:pt x="6491" y="19137"/>
                </a:cubicBezTo>
                <a:cubicBezTo>
                  <a:pt x="6788" y="19137"/>
                  <a:pt x="7026" y="19026"/>
                  <a:pt x="7026" y="18889"/>
                </a:cubicBezTo>
                <a:cubicBezTo>
                  <a:pt x="7026" y="18754"/>
                  <a:pt x="7130" y="18600"/>
                  <a:pt x="7259" y="18545"/>
                </a:cubicBezTo>
                <a:cubicBezTo>
                  <a:pt x="7388" y="18491"/>
                  <a:pt x="9735" y="18101"/>
                  <a:pt x="12474" y="17681"/>
                </a:cubicBezTo>
                <a:cubicBezTo>
                  <a:pt x="15212" y="17261"/>
                  <a:pt x="17706" y="16841"/>
                  <a:pt x="18016" y="16747"/>
                </a:cubicBezTo>
                <a:cubicBezTo>
                  <a:pt x="18824" y="16504"/>
                  <a:pt x="18785" y="15759"/>
                  <a:pt x="17954" y="15544"/>
                </a:cubicBezTo>
                <a:cubicBezTo>
                  <a:pt x="17609" y="15454"/>
                  <a:pt x="17324" y="15263"/>
                  <a:pt x="17324" y="15119"/>
                </a:cubicBezTo>
                <a:cubicBezTo>
                  <a:pt x="17324" y="14976"/>
                  <a:pt x="17233" y="14858"/>
                  <a:pt x="17118" y="14858"/>
                </a:cubicBezTo>
                <a:cubicBezTo>
                  <a:pt x="16757" y="14858"/>
                  <a:pt x="16872" y="15957"/>
                  <a:pt x="17265" y="16265"/>
                </a:cubicBezTo>
                <a:cubicBezTo>
                  <a:pt x="17603" y="16530"/>
                  <a:pt x="17580" y="16576"/>
                  <a:pt x="17042" y="16736"/>
                </a:cubicBezTo>
                <a:cubicBezTo>
                  <a:pt x="16714" y="16834"/>
                  <a:pt x="15655" y="17025"/>
                  <a:pt x="14687" y="17161"/>
                </a:cubicBezTo>
                <a:cubicBezTo>
                  <a:pt x="13045" y="17392"/>
                  <a:pt x="12904" y="17386"/>
                  <a:pt x="12552" y="17098"/>
                </a:cubicBezTo>
                <a:cubicBezTo>
                  <a:pt x="12345" y="16928"/>
                  <a:pt x="11974" y="16742"/>
                  <a:pt x="11726" y="16683"/>
                </a:cubicBezTo>
                <a:cubicBezTo>
                  <a:pt x="11366" y="16597"/>
                  <a:pt x="11326" y="16507"/>
                  <a:pt x="11536" y="16240"/>
                </a:cubicBezTo>
                <a:cubicBezTo>
                  <a:pt x="11680" y="16057"/>
                  <a:pt x="11770" y="15738"/>
                  <a:pt x="11736" y="15530"/>
                </a:cubicBezTo>
                <a:cubicBezTo>
                  <a:pt x="11678" y="15182"/>
                  <a:pt x="11908" y="15118"/>
                  <a:pt x="14812" y="14666"/>
                </a:cubicBezTo>
                <a:cubicBezTo>
                  <a:pt x="16539" y="14397"/>
                  <a:pt x="18207" y="14137"/>
                  <a:pt x="18518" y="14088"/>
                </a:cubicBezTo>
                <a:cubicBezTo>
                  <a:pt x="18917" y="14024"/>
                  <a:pt x="19086" y="13873"/>
                  <a:pt x="19086" y="13574"/>
                </a:cubicBezTo>
                <a:cubicBezTo>
                  <a:pt x="19086" y="13090"/>
                  <a:pt x="18672" y="13043"/>
                  <a:pt x="16869" y="13326"/>
                </a:cubicBezTo>
                <a:cubicBezTo>
                  <a:pt x="15638" y="13519"/>
                  <a:pt x="15206" y="13423"/>
                  <a:pt x="15530" y="13029"/>
                </a:cubicBezTo>
                <a:cubicBezTo>
                  <a:pt x="15654" y="12879"/>
                  <a:pt x="16174" y="12738"/>
                  <a:pt x="16724" y="12705"/>
                </a:cubicBezTo>
                <a:cubicBezTo>
                  <a:pt x="17328" y="12669"/>
                  <a:pt x="17846" y="12517"/>
                  <a:pt x="18079" y="12308"/>
                </a:cubicBezTo>
                <a:cubicBezTo>
                  <a:pt x="20839" y="9826"/>
                  <a:pt x="21598" y="8670"/>
                  <a:pt x="21598" y="6938"/>
                </a:cubicBezTo>
                <a:cubicBezTo>
                  <a:pt x="21598" y="5557"/>
                  <a:pt x="21018" y="4234"/>
                  <a:pt x="19925" y="3113"/>
                </a:cubicBezTo>
                <a:cubicBezTo>
                  <a:pt x="18921" y="2082"/>
                  <a:pt x="17874" y="1501"/>
                  <a:pt x="15878" y="864"/>
                </a:cubicBezTo>
                <a:cubicBezTo>
                  <a:pt x="14624" y="463"/>
                  <a:pt x="14128" y="404"/>
                  <a:pt x="12051" y="410"/>
                </a:cubicBezTo>
                <a:close/>
                <a:moveTo>
                  <a:pt x="18200" y="17268"/>
                </a:moveTo>
                <a:cubicBezTo>
                  <a:pt x="18081" y="17306"/>
                  <a:pt x="17867" y="17424"/>
                  <a:pt x="17620" y="17605"/>
                </a:cubicBezTo>
                <a:cubicBezTo>
                  <a:pt x="17262" y="17867"/>
                  <a:pt x="15903" y="18145"/>
                  <a:pt x="12270" y="18699"/>
                </a:cubicBezTo>
                <a:cubicBezTo>
                  <a:pt x="9592" y="19108"/>
                  <a:pt x="7007" y="19513"/>
                  <a:pt x="6524" y="19600"/>
                </a:cubicBezTo>
                <a:cubicBezTo>
                  <a:pt x="5595" y="19766"/>
                  <a:pt x="5205" y="20267"/>
                  <a:pt x="5806" y="20524"/>
                </a:cubicBezTo>
                <a:cubicBezTo>
                  <a:pt x="5992" y="20604"/>
                  <a:pt x="6317" y="20634"/>
                  <a:pt x="6524" y="20593"/>
                </a:cubicBezTo>
                <a:cubicBezTo>
                  <a:pt x="6731" y="20552"/>
                  <a:pt x="9218" y="20166"/>
                  <a:pt x="12051" y="19734"/>
                </a:cubicBezTo>
                <a:cubicBezTo>
                  <a:pt x="19195" y="18644"/>
                  <a:pt x="19086" y="18666"/>
                  <a:pt x="19086" y="18280"/>
                </a:cubicBezTo>
                <a:cubicBezTo>
                  <a:pt x="19086" y="18098"/>
                  <a:pt x="18854" y="17868"/>
                  <a:pt x="18574" y="17766"/>
                </a:cubicBezTo>
                <a:cubicBezTo>
                  <a:pt x="18294" y="17664"/>
                  <a:pt x="18132" y="17507"/>
                  <a:pt x="18213" y="17417"/>
                </a:cubicBezTo>
                <a:cubicBezTo>
                  <a:pt x="18344" y="17274"/>
                  <a:pt x="18319" y="17230"/>
                  <a:pt x="18200" y="17268"/>
                </a:cubicBezTo>
                <a:close/>
                <a:moveTo>
                  <a:pt x="15101" y="19972"/>
                </a:moveTo>
                <a:cubicBezTo>
                  <a:pt x="14145" y="20036"/>
                  <a:pt x="10309" y="20607"/>
                  <a:pt x="10122" y="20734"/>
                </a:cubicBezTo>
                <a:cubicBezTo>
                  <a:pt x="10053" y="20781"/>
                  <a:pt x="10317" y="20938"/>
                  <a:pt x="10709" y="21082"/>
                </a:cubicBezTo>
                <a:cubicBezTo>
                  <a:pt x="12103" y="21597"/>
                  <a:pt x="14054" y="21313"/>
                  <a:pt x="14924" y="20468"/>
                </a:cubicBezTo>
                <a:cubicBezTo>
                  <a:pt x="15139" y="20259"/>
                  <a:pt x="15317" y="20039"/>
                  <a:pt x="15317" y="19979"/>
                </a:cubicBezTo>
                <a:cubicBezTo>
                  <a:pt x="15317" y="19965"/>
                  <a:pt x="15237" y="19963"/>
                  <a:pt x="15101" y="199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6" name="IMG_6891.png" descr="IMG_6891.png"/>
          <p:cNvPicPr>
            <a:picLocks noChangeAspect="1"/>
          </p:cNvPicPr>
          <p:nvPr/>
        </p:nvPicPr>
        <p:blipFill>
          <a:blip r:embed="rId4"/>
          <a:srcRect l="11387" t="5083" r="35263" b="71432"/>
          <a:stretch>
            <a:fillRect/>
          </a:stretch>
        </p:blipFill>
        <p:spPr>
          <a:xfrm>
            <a:off x="4529732" y="4010579"/>
            <a:ext cx="15324348" cy="4711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٩٢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٩٢</a:t>
            </a:r>
          </a:p>
        </p:txBody>
      </p:sp>
      <p:pic>
        <p:nvPicPr>
          <p:cNvPr id="439" name="IMG_6891.png" descr="IMG_6891.png"/>
          <p:cNvPicPr>
            <a:picLocks noChangeAspect="1"/>
          </p:cNvPicPr>
          <p:nvPr/>
        </p:nvPicPr>
        <p:blipFill>
          <a:blip r:embed="rId2"/>
          <a:srcRect l="10774" t="27959" r="34161" b="59863"/>
          <a:stretch>
            <a:fillRect/>
          </a:stretch>
        </p:blipFill>
        <p:spPr>
          <a:xfrm>
            <a:off x="2155031" y="2055722"/>
            <a:ext cx="20074086" cy="310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G_6902.jpeg" descr="IMG_69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94" y="6329041"/>
            <a:ext cx="7138175" cy="4190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عدم افشاء خصوصيات الناس أو المساس بسمعتهم…"/>
          <p:cNvSpPr/>
          <p:nvPr/>
        </p:nvSpPr>
        <p:spPr>
          <a:xfrm>
            <a:off x="10878846" y="5905500"/>
            <a:ext cx="9815327" cy="1339977"/>
          </a:xfrm>
          <a:prstGeom prst="roundRect">
            <a:avLst>
              <a:gd name="adj" fmla="val 50000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000" b="1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عدم افشاء خصوصيات الناس أو المساس بسمعتهم</a:t>
            </a:r>
          </a:p>
          <a:p>
            <a:pPr defTabSz="1828800" rtl="0">
              <a:defRPr sz="3000" b="1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 وذلك حرصا على كرامة الأفراد</a:t>
            </a:r>
          </a:p>
        </p:txBody>
      </p:sp>
      <p:sp>
        <p:nvSpPr>
          <p:cNvPr id="442" name="تجنــب القول الفاحش نابع من الحرص الذاتي على…"/>
          <p:cNvSpPr/>
          <p:nvPr/>
        </p:nvSpPr>
        <p:spPr>
          <a:xfrm>
            <a:off x="10878846" y="7441651"/>
            <a:ext cx="9815327" cy="1339977"/>
          </a:xfrm>
          <a:prstGeom prst="roundRect">
            <a:avLst>
              <a:gd name="adj" fmla="val 50000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تجنــب القول الفاحش نابع من الحرص الذاتي على </a:t>
            </a:r>
          </a:p>
          <a:p>
            <a:pPr defTabSz="1828800" rtl="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الأخلاقيات العامة.</a:t>
            </a:r>
          </a:p>
        </p:txBody>
      </p:sp>
      <p:sp>
        <p:nvSpPr>
          <p:cNvPr id="443" name="تجنب ترويج الإشاعات المغرضة لاستقرار المجتمع والحفاظ على كل ما يكدر صفوه."/>
          <p:cNvSpPr/>
          <p:nvPr/>
        </p:nvSpPr>
        <p:spPr>
          <a:xfrm>
            <a:off x="10878846" y="8977802"/>
            <a:ext cx="9815327" cy="1400086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rtl="0">
              <a:defRPr/>
            </a:pPr>
            <a:r>
              <a:t>تجنب ترويج الإشاعات المغرضة لاستقرار المجتمع والحفاظ على كل ما يكدر صفوه.</a:t>
            </a:r>
          </a:p>
        </p:txBody>
      </p:sp>
      <p:sp>
        <p:nvSpPr>
          <p:cNvPr id="444" name="تحري الصدق والموضوعية في نقل الاعلام للخبر"/>
          <p:cNvSpPr/>
          <p:nvPr/>
        </p:nvSpPr>
        <p:spPr>
          <a:xfrm>
            <a:off x="10878846" y="10574062"/>
            <a:ext cx="9815327" cy="1339978"/>
          </a:xfrm>
          <a:prstGeom prst="roundRect">
            <a:avLst>
              <a:gd name="adj" fmla="val 50000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3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تحري الصدق والموضوعية في نقل الاعلام للخبر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animBg="1" advAuto="0"/>
      <p:bldP spid="442" grpId="0" animBg="1" advAuto="0"/>
      <p:bldP spid="443" grpId="0" animBg="1" advAuto="0"/>
      <p:bldP spid="444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٩٢"/>
          <p:cNvSpPr/>
          <p:nvPr/>
        </p:nvSpPr>
        <p:spPr>
          <a:xfrm>
            <a:off x="22479000" y="11811000"/>
            <a:ext cx="1905000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٩٢</a:t>
            </a:r>
          </a:p>
        </p:txBody>
      </p:sp>
      <p:pic>
        <p:nvPicPr>
          <p:cNvPr id="447" name="IMG_6891.png" descr="IMG_6891.png"/>
          <p:cNvPicPr>
            <a:picLocks noChangeAspect="1"/>
          </p:cNvPicPr>
          <p:nvPr/>
        </p:nvPicPr>
        <p:blipFill>
          <a:blip r:embed="rId2"/>
          <a:srcRect l="11566" t="63083" r="33370" b="28374"/>
          <a:stretch>
            <a:fillRect/>
          </a:stretch>
        </p:blipFill>
        <p:spPr>
          <a:xfrm>
            <a:off x="2155031" y="2055722"/>
            <a:ext cx="20074086" cy="21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النظام / القانون كفل حرية الافكار وحرية الآراء وكيفية طرحها ومن المسؤول عنها ."/>
          <p:cNvSpPr/>
          <p:nvPr/>
        </p:nvSpPr>
        <p:spPr>
          <a:xfrm>
            <a:off x="11359717" y="5743163"/>
            <a:ext cx="9815327" cy="1339977"/>
          </a:xfrm>
          <a:prstGeom prst="roundRect">
            <a:avLst>
              <a:gd name="adj" fmla="val 50000"/>
            </a:avLst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3000" b="1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rtl="0">
              <a:defRPr/>
            </a:pPr>
            <a:r>
              <a:t>النظام / القانون كفل حرية الافكار وحرية الآراء وكيفية طرحها ومن المسؤول عنها .</a:t>
            </a:r>
          </a:p>
        </p:txBody>
      </p:sp>
      <p:pic>
        <p:nvPicPr>
          <p:cNvPr id="449" name="IMG_6904.jpeg" descr="IMG_6904.jpeg"/>
          <p:cNvPicPr>
            <a:picLocks noChangeAspect="1"/>
          </p:cNvPicPr>
          <p:nvPr/>
        </p:nvPicPr>
        <p:blipFill>
          <a:blip r:embed="rId3"/>
          <a:srcRect b="2"/>
          <a:stretch>
            <a:fillRect/>
          </a:stretch>
        </p:blipFill>
        <p:spPr>
          <a:xfrm>
            <a:off x="2155031" y="6024853"/>
            <a:ext cx="7342575" cy="41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118" y="21598"/>
                </a:lnTo>
                <a:lnTo>
                  <a:pt x="1081" y="21098"/>
                </a:lnTo>
                <a:cubicBezTo>
                  <a:pt x="1055" y="20750"/>
                  <a:pt x="1066" y="20567"/>
                  <a:pt x="1117" y="20493"/>
                </a:cubicBezTo>
                <a:cubicBezTo>
                  <a:pt x="1194" y="20383"/>
                  <a:pt x="1851" y="20277"/>
                  <a:pt x="2486" y="20269"/>
                </a:cubicBezTo>
                <a:cubicBezTo>
                  <a:pt x="2575" y="20268"/>
                  <a:pt x="2642" y="20254"/>
                  <a:pt x="2699" y="20240"/>
                </a:cubicBezTo>
                <a:cubicBezTo>
                  <a:pt x="2642" y="20219"/>
                  <a:pt x="2575" y="20156"/>
                  <a:pt x="2507" y="20064"/>
                </a:cubicBezTo>
                <a:cubicBezTo>
                  <a:pt x="2485" y="20035"/>
                  <a:pt x="2460" y="20014"/>
                  <a:pt x="2441" y="19981"/>
                </a:cubicBezTo>
                <a:cubicBezTo>
                  <a:pt x="2426" y="19955"/>
                  <a:pt x="2411" y="19940"/>
                  <a:pt x="2395" y="19913"/>
                </a:cubicBezTo>
                <a:cubicBezTo>
                  <a:pt x="2345" y="19846"/>
                  <a:pt x="2300" y="19783"/>
                  <a:pt x="2256" y="19710"/>
                </a:cubicBezTo>
                <a:cubicBezTo>
                  <a:pt x="2227" y="19671"/>
                  <a:pt x="2188" y="19603"/>
                  <a:pt x="2169" y="19583"/>
                </a:cubicBezTo>
                <a:cubicBezTo>
                  <a:pt x="2092" y="19503"/>
                  <a:pt x="2053" y="19386"/>
                  <a:pt x="2047" y="19262"/>
                </a:cubicBezTo>
                <a:cubicBezTo>
                  <a:pt x="2040" y="19232"/>
                  <a:pt x="2031" y="19201"/>
                  <a:pt x="2031" y="19177"/>
                </a:cubicBezTo>
                <a:cubicBezTo>
                  <a:pt x="2031" y="18857"/>
                  <a:pt x="2145" y="18731"/>
                  <a:pt x="2421" y="18738"/>
                </a:cubicBezTo>
                <a:cubicBezTo>
                  <a:pt x="2553" y="18741"/>
                  <a:pt x="2682" y="18720"/>
                  <a:pt x="2709" y="18692"/>
                </a:cubicBezTo>
                <a:cubicBezTo>
                  <a:pt x="2771" y="18627"/>
                  <a:pt x="2934" y="18738"/>
                  <a:pt x="2981" y="18844"/>
                </a:cubicBezTo>
                <a:cubicBezTo>
                  <a:pt x="2999" y="18859"/>
                  <a:pt x="3018" y="18874"/>
                  <a:pt x="3030" y="18893"/>
                </a:cubicBezTo>
                <a:cubicBezTo>
                  <a:pt x="3075" y="18967"/>
                  <a:pt x="3141" y="18994"/>
                  <a:pt x="3209" y="18999"/>
                </a:cubicBezTo>
                <a:cubicBezTo>
                  <a:pt x="3403" y="18922"/>
                  <a:pt x="3726" y="18988"/>
                  <a:pt x="4042" y="19202"/>
                </a:cubicBezTo>
                <a:cubicBezTo>
                  <a:pt x="4043" y="19203"/>
                  <a:pt x="4043" y="19204"/>
                  <a:pt x="4044" y="19204"/>
                </a:cubicBezTo>
                <a:cubicBezTo>
                  <a:pt x="4061" y="19208"/>
                  <a:pt x="4082" y="19213"/>
                  <a:pt x="4093" y="19212"/>
                </a:cubicBezTo>
                <a:cubicBezTo>
                  <a:pt x="4119" y="19195"/>
                  <a:pt x="4124" y="19121"/>
                  <a:pt x="4114" y="18951"/>
                </a:cubicBezTo>
                <a:cubicBezTo>
                  <a:pt x="4092" y="18579"/>
                  <a:pt x="4274" y="18188"/>
                  <a:pt x="4438" y="18174"/>
                </a:cubicBezTo>
                <a:cubicBezTo>
                  <a:pt x="4492" y="18124"/>
                  <a:pt x="4533" y="18150"/>
                  <a:pt x="4619" y="18249"/>
                </a:cubicBezTo>
                <a:cubicBezTo>
                  <a:pt x="4774" y="18429"/>
                  <a:pt x="4763" y="18610"/>
                  <a:pt x="4598" y="18624"/>
                </a:cubicBezTo>
                <a:cubicBezTo>
                  <a:pt x="4544" y="18628"/>
                  <a:pt x="4669" y="18702"/>
                  <a:pt x="4877" y="18788"/>
                </a:cubicBezTo>
                <a:cubicBezTo>
                  <a:pt x="5237" y="18936"/>
                  <a:pt x="5467" y="18949"/>
                  <a:pt x="7200" y="18899"/>
                </a:cubicBezTo>
                <a:cubicBezTo>
                  <a:pt x="8283" y="18869"/>
                  <a:pt x="9125" y="19022"/>
                  <a:pt x="9285" y="19279"/>
                </a:cubicBezTo>
                <a:cubicBezTo>
                  <a:pt x="9340" y="19366"/>
                  <a:pt x="9592" y="19505"/>
                  <a:pt x="9846" y="19588"/>
                </a:cubicBezTo>
                <a:cubicBezTo>
                  <a:pt x="12044" y="20300"/>
                  <a:pt x="18151" y="20001"/>
                  <a:pt x="17775" y="19200"/>
                </a:cubicBezTo>
                <a:cubicBezTo>
                  <a:pt x="17727" y="19097"/>
                  <a:pt x="17751" y="19011"/>
                  <a:pt x="17878" y="18846"/>
                </a:cubicBezTo>
                <a:cubicBezTo>
                  <a:pt x="17970" y="18726"/>
                  <a:pt x="18064" y="18661"/>
                  <a:pt x="18087" y="18701"/>
                </a:cubicBezTo>
                <a:cubicBezTo>
                  <a:pt x="18110" y="18740"/>
                  <a:pt x="18293" y="18773"/>
                  <a:pt x="18497" y="18773"/>
                </a:cubicBezTo>
                <a:cubicBezTo>
                  <a:pt x="18531" y="18773"/>
                  <a:pt x="18554" y="18781"/>
                  <a:pt x="18584" y="18783"/>
                </a:cubicBezTo>
                <a:cubicBezTo>
                  <a:pt x="18664" y="18740"/>
                  <a:pt x="18746" y="18705"/>
                  <a:pt x="18825" y="18686"/>
                </a:cubicBezTo>
                <a:cubicBezTo>
                  <a:pt x="19003" y="18644"/>
                  <a:pt x="19181" y="18676"/>
                  <a:pt x="19340" y="18775"/>
                </a:cubicBezTo>
                <a:cubicBezTo>
                  <a:pt x="19638" y="18962"/>
                  <a:pt x="19599" y="18968"/>
                  <a:pt x="19738" y="18705"/>
                </a:cubicBezTo>
                <a:cubicBezTo>
                  <a:pt x="19756" y="18670"/>
                  <a:pt x="19767" y="18664"/>
                  <a:pt x="19782" y="18642"/>
                </a:cubicBezTo>
                <a:cubicBezTo>
                  <a:pt x="19797" y="18443"/>
                  <a:pt x="19806" y="18192"/>
                  <a:pt x="19813" y="17745"/>
                </a:cubicBezTo>
                <a:cubicBezTo>
                  <a:pt x="19823" y="17019"/>
                  <a:pt x="19851" y="16571"/>
                  <a:pt x="19886" y="16587"/>
                </a:cubicBezTo>
                <a:cubicBezTo>
                  <a:pt x="19922" y="16603"/>
                  <a:pt x="19949" y="17400"/>
                  <a:pt x="19956" y="18667"/>
                </a:cubicBezTo>
                <a:lnTo>
                  <a:pt x="19968" y="20721"/>
                </a:lnTo>
                <a:lnTo>
                  <a:pt x="20157" y="20740"/>
                </a:lnTo>
                <a:cubicBezTo>
                  <a:pt x="20354" y="20757"/>
                  <a:pt x="20613" y="21162"/>
                  <a:pt x="20613" y="21453"/>
                </a:cubicBezTo>
                <a:cubicBezTo>
                  <a:pt x="20613" y="21571"/>
                  <a:pt x="20715" y="21600"/>
                  <a:pt x="21106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2841" y="19042"/>
                </a:moveTo>
                <a:cubicBezTo>
                  <a:pt x="2820" y="19041"/>
                  <a:pt x="2797" y="19046"/>
                  <a:pt x="2776" y="19061"/>
                </a:cubicBezTo>
                <a:cubicBezTo>
                  <a:pt x="2730" y="19094"/>
                  <a:pt x="2744" y="19118"/>
                  <a:pt x="2811" y="19123"/>
                </a:cubicBezTo>
                <a:cubicBezTo>
                  <a:pt x="2873" y="19128"/>
                  <a:pt x="2908" y="19104"/>
                  <a:pt x="2888" y="19069"/>
                </a:cubicBezTo>
                <a:cubicBezTo>
                  <a:pt x="2879" y="19052"/>
                  <a:pt x="2861" y="19044"/>
                  <a:pt x="2841" y="19042"/>
                </a:cubicBezTo>
                <a:close/>
                <a:moveTo>
                  <a:pt x="19676" y="21511"/>
                </a:moveTo>
                <a:cubicBezTo>
                  <a:pt x="19634" y="21511"/>
                  <a:pt x="19589" y="21517"/>
                  <a:pt x="19553" y="21530"/>
                </a:cubicBezTo>
                <a:cubicBezTo>
                  <a:pt x="19481" y="21554"/>
                  <a:pt x="19527" y="21574"/>
                  <a:pt x="19655" y="21575"/>
                </a:cubicBezTo>
                <a:cubicBezTo>
                  <a:pt x="19783" y="21576"/>
                  <a:pt x="19842" y="21555"/>
                  <a:pt x="19787" y="21530"/>
                </a:cubicBezTo>
                <a:cubicBezTo>
                  <a:pt x="19759" y="21517"/>
                  <a:pt x="19718" y="21511"/>
                  <a:pt x="19676" y="215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0" name="القانون يكفل الامن والسلم والانسجام…"/>
          <p:cNvSpPr/>
          <p:nvPr/>
        </p:nvSpPr>
        <p:spPr>
          <a:xfrm>
            <a:off x="11359717" y="7422980"/>
            <a:ext cx="9815327" cy="1965110"/>
          </a:xfrm>
          <a:prstGeom prst="roundRect">
            <a:avLst>
              <a:gd name="adj" fmla="val 48235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القانون يكفل الامن والسلم والانسجام </a:t>
            </a:r>
          </a:p>
          <a:p>
            <a:pPr defTabSz="1828800" rtl="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وتكاتف الجهود في البناء والتطوير </a:t>
            </a:r>
          </a:p>
          <a:p>
            <a:pPr defTabSz="1828800" rtl="0">
              <a:defRPr sz="3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وتدفع بعجلة التقدم تحت مظلة المصلحة الوطنية المشتركة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animBg="1" advAuto="0"/>
      <p:bldP spid="450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G_6906.jpeg" descr="IMG_69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38" y="0"/>
            <a:ext cx="18332792" cy="1053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6909.jpeg" descr="IMG_6909.jpeg"/>
          <p:cNvPicPr>
            <a:picLocks noChangeAspect="1"/>
          </p:cNvPicPr>
          <p:nvPr/>
        </p:nvPicPr>
        <p:blipFill>
          <a:blip r:embed="rId3"/>
          <a:srcRect l="1690" t="1430" r="3610" b="17737"/>
          <a:stretch>
            <a:fillRect/>
          </a:stretch>
        </p:blipFill>
        <p:spPr>
          <a:xfrm>
            <a:off x="0" y="8266509"/>
            <a:ext cx="8201422" cy="5449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0" y="0"/>
                </a:moveTo>
                <a:cubicBezTo>
                  <a:pt x="607" y="0"/>
                  <a:pt x="564" y="65"/>
                  <a:pt x="564" y="145"/>
                </a:cubicBezTo>
                <a:cubicBezTo>
                  <a:pt x="564" y="225"/>
                  <a:pt x="437" y="408"/>
                  <a:pt x="280" y="551"/>
                </a:cubicBezTo>
                <a:lnTo>
                  <a:pt x="0" y="80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285"/>
                </a:lnTo>
                <a:lnTo>
                  <a:pt x="21600" y="8805"/>
                </a:lnTo>
                <a:lnTo>
                  <a:pt x="21297" y="8743"/>
                </a:lnTo>
                <a:cubicBezTo>
                  <a:pt x="20769" y="8638"/>
                  <a:pt x="20730" y="8551"/>
                  <a:pt x="20678" y="7348"/>
                </a:cubicBezTo>
                <a:cubicBezTo>
                  <a:pt x="20653" y="6770"/>
                  <a:pt x="20613" y="6299"/>
                  <a:pt x="20588" y="6299"/>
                </a:cubicBezTo>
                <a:cubicBezTo>
                  <a:pt x="20563" y="6299"/>
                  <a:pt x="20489" y="6387"/>
                  <a:pt x="20424" y="6495"/>
                </a:cubicBezTo>
                <a:cubicBezTo>
                  <a:pt x="20311" y="6683"/>
                  <a:pt x="20301" y="6685"/>
                  <a:pt x="20222" y="6522"/>
                </a:cubicBezTo>
                <a:cubicBezTo>
                  <a:pt x="20152" y="6376"/>
                  <a:pt x="20120" y="6369"/>
                  <a:pt x="20009" y="6473"/>
                </a:cubicBezTo>
                <a:cubicBezTo>
                  <a:pt x="19905" y="6571"/>
                  <a:pt x="19861" y="6572"/>
                  <a:pt x="19784" y="6476"/>
                </a:cubicBezTo>
                <a:cubicBezTo>
                  <a:pt x="19708" y="6381"/>
                  <a:pt x="19663" y="6382"/>
                  <a:pt x="19561" y="6478"/>
                </a:cubicBezTo>
                <a:cubicBezTo>
                  <a:pt x="19454" y="6578"/>
                  <a:pt x="19414" y="6571"/>
                  <a:pt x="19313" y="6434"/>
                </a:cubicBezTo>
                <a:cubicBezTo>
                  <a:pt x="19201" y="6282"/>
                  <a:pt x="19184" y="6280"/>
                  <a:pt x="19078" y="6424"/>
                </a:cubicBezTo>
                <a:cubicBezTo>
                  <a:pt x="18976" y="6563"/>
                  <a:pt x="18948" y="6565"/>
                  <a:pt x="18831" y="6442"/>
                </a:cubicBezTo>
                <a:cubicBezTo>
                  <a:pt x="18715" y="6319"/>
                  <a:pt x="18690" y="6318"/>
                  <a:pt x="18620" y="6445"/>
                </a:cubicBezTo>
                <a:cubicBezTo>
                  <a:pt x="18551" y="6571"/>
                  <a:pt x="18527" y="6572"/>
                  <a:pt x="18438" y="6451"/>
                </a:cubicBezTo>
                <a:cubicBezTo>
                  <a:pt x="18350" y="6332"/>
                  <a:pt x="18320" y="6331"/>
                  <a:pt x="18214" y="6448"/>
                </a:cubicBezTo>
                <a:cubicBezTo>
                  <a:pt x="18108" y="6566"/>
                  <a:pt x="18077" y="6564"/>
                  <a:pt x="17976" y="6426"/>
                </a:cubicBezTo>
                <a:cubicBezTo>
                  <a:pt x="17913" y="6339"/>
                  <a:pt x="17847" y="6289"/>
                  <a:pt x="17830" y="6314"/>
                </a:cubicBezTo>
                <a:cubicBezTo>
                  <a:pt x="17813" y="6340"/>
                  <a:pt x="17769" y="6809"/>
                  <a:pt x="17732" y="7356"/>
                </a:cubicBezTo>
                <a:cubicBezTo>
                  <a:pt x="17695" y="7903"/>
                  <a:pt x="17630" y="8405"/>
                  <a:pt x="17586" y="8471"/>
                </a:cubicBezTo>
                <a:cubicBezTo>
                  <a:pt x="17524" y="8566"/>
                  <a:pt x="17225" y="8572"/>
                  <a:pt x="16148" y="8496"/>
                </a:cubicBezTo>
                <a:cubicBezTo>
                  <a:pt x="14822" y="8403"/>
                  <a:pt x="14123" y="8360"/>
                  <a:pt x="9150" y="8065"/>
                </a:cubicBezTo>
                <a:cubicBezTo>
                  <a:pt x="6696" y="7919"/>
                  <a:pt x="6031" y="7850"/>
                  <a:pt x="5984" y="7736"/>
                </a:cubicBezTo>
                <a:cubicBezTo>
                  <a:pt x="5970" y="7701"/>
                  <a:pt x="5925" y="7210"/>
                  <a:pt x="5885" y="6645"/>
                </a:cubicBezTo>
                <a:cubicBezTo>
                  <a:pt x="5830" y="5884"/>
                  <a:pt x="5830" y="5551"/>
                  <a:pt x="5883" y="5359"/>
                </a:cubicBezTo>
                <a:cubicBezTo>
                  <a:pt x="5938" y="5159"/>
                  <a:pt x="5925" y="4760"/>
                  <a:pt x="5824" y="3580"/>
                </a:cubicBezTo>
                <a:cubicBezTo>
                  <a:pt x="5715" y="2302"/>
                  <a:pt x="5671" y="2023"/>
                  <a:pt x="5553" y="1834"/>
                </a:cubicBezTo>
                <a:cubicBezTo>
                  <a:pt x="5440" y="1652"/>
                  <a:pt x="5373" y="1621"/>
                  <a:pt x="5202" y="1669"/>
                </a:cubicBezTo>
                <a:cubicBezTo>
                  <a:pt x="5010" y="1723"/>
                  <a:pt x="4985" y="1702"/>
                  <a:pt x="4919" y="1436"/>
                </a:cubicBezTo>
                <a:cubicBezTo>
                  <a:pt x="4832" y="1091"/>
                  <a:pt x="4773" y="1074"/>
                  <a:pt x="4624" y="1351"/>
                </a:cubicBezTo>
                <a:cubicBezTo>
                  <a:pt x="4489" y="1602"/>
                  <a:pt x="4386" y="1526"/>
                  <a:pt x="4264" y="1085"/>
                </a:cubicBezTo>
                <a:cubicBezTo>
                  <a:pt x="4157" y="701"/>
                  <a:pt x="4098" y="685"/>
                  <a:pt x="3960" y="1002"/>
                </a:cubicBezTo>
                <a:cubicBezTo>
                  <a:pt x="3903" y="1133"/>
                  <a:pt x="3806" y="1240"/>
                  <a:pt x="3745" y="1240"/>
                </a:cubicBezTo>
                <a:cubicBezTo>
                  <a:pt x="3603" y="1240"/>
                  <a:pt x="3226" y="725"/>
                  <a:pt x="3226" y="530"/>
                </a:cubicBezTo>
                <a:cubicBezTo>
                  <a:pt x="3226" y="328"/>
                  <a:pt x="3207" y="338"/>
                  <a:pt x="2973" y="667"/>
                </a:cubicBezTo>
                <a:cubicBezTo>
                  <a:pt x="2841" y="852"/>
                  <a:pt x="2703" y="953"/>
                  <a:pt x="2582" y="953"/>
                </a:cubicBezTo>
                <a:cubicBezTo>
                  <a:pt x="2375" y="953"/>
                  <a:pt x="1959" y="532"/>
                  <a:pt x="1959" y="322"/>
                </a:cubicBezTo>
                <a:cubicBezTo>
                  <a:pt x="1959" y="144"/>
                  <a:pt x="1837" y="154"/>
                  <a:pt x="1791" y="337"/>
                </a:cubicBezTo>
                <a:cubicBezTo>
                  <a:pt x="1744" y="519"/>
                  <a:pt x="1440" y="763"/>
                  <a:pt x="1258" y="763"/>
                </a:cubicBezTo>
                <a:cubicBezTo>
                  <a:pt x="1067" y="763"/>
                  <a:pt x="755" y="404"/>
                  <a:pt x="755" y="184"/>
                </a:cubicBezTo>
                <a:cubicBezTo>
                  <a:pt x="755" y="83"/>
                  <a:pt x="712" y="0"/>
                  <a:pt x="66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4" name="٩٣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٩٣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6823.jpeg" descr="IMG_6823.jpeg"/>
          <p:cNvPicPr>
            <a:picLocks noChangeAspect="1"/>
          </p:cNvPicPr>
          <p:nvPr/>
        </p:nvPicPr>
        <p:blipFill>
          <a:blip r:embed="rId2"/>
          <a:srcRect l="17073" r="21269" b="2720"/>
          <a:stretch>
            <a:fillRect/>
          </a:stretch>
        </p:blipFill>
        <p:spPr>
          <a:xfrm>
            <a:off x="2657915" y="-72206"/>
            <a:ext cx="17853150" cy="13413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43" extrusionOk="0">
                <a:moveTo>
                  <a:pt x="4395" y="0"/>
                </a:moveTo>
                <a:lnTo>
                  <a:pt x="4267" y="14"/>
                </a:lnTo>
                <a:cubicBezTo>
                  <a:pt x="4071" y="36"/>
                  <a:pt x="4038" y="72"/>
                  <a:pt x="3884" y="443"/>
                </a:cubicBezTo>
                <a:cubicBezTo>
                  <a:pt x="3584" y="1166"/>
                  <a:pt x="3241" y="2516"/>
                  <a:pt x="3247" y="2953"/>
                </a:cubicBezTo>
                <a:cubicBezTo>
                  <a:pt x="3249" y="3066"/>
                  <a:pt x="3411" y="2618"/>
                  <a:pt x="3411" y="2501"/>
                </a:cubicBezTo>
                <a:cubicBezTo>
                  <a:pt x="3411" y="2465"/>
                  <a:pt x="3498" y="2185"/>
                  <a:pt x="3605" y="1878"/>
                </a:cubicBezTo>
                <a:cubicBezTo>
                  <a:pt x="3712" y="1570"/>
                  <a:pt x="3799" y="1292"/>
                  <a:pt x="3799" y="1260"/>
                </a:cubicBezTo>
                <a:cubicBezTo>
                  <a:pt x="3799" y="1227"/>
                  <a:pt x="3838" y="1154"/>
                  <a:pt x="3887" y="1100"/>
                </a:cubicBezTo>
                <a:cubicBezTo>
                  <a:pt x="3936" y="1046"/>
                  <a:pt x="3998" y="934"/>
                  <a:pt x="4025" y="851"/>
                </a:cubicBezTo>
                <a:cubicBezTo>
                  <a:pt x="4051" y="768"/>
                  <a:pt x="4165" y="542"/>
                  <a:pt x="4278" y="346"/>
                </a:cubicBezTo>
                <a:lnTo>
                  <a:pt x="4476" y="0"/>
                </a:lnTo>
                <a:lnTo>
                  <a:pt x="4395" y="0"/>
                </a:lnTo>
                <a:close/>
                <a:moveTo>
                  <a:pt x="4992" y="4"/>
                </a:moveTo>
                <a:lnTo>
                  <a:pt x="4690" y="512"/>
                </a:lnTo>
                <a:cubicBezTo>
                  <a:pt x="4102" y="1497"/>
                  <a:pt x="3494" y="3371"/>
                  <a:pt x="3348" y="4651"/>
                </a:cubicBezTo>
                <a:cubicBezTo>
                  <a:pt x="3259" y="5427"/>
                  <a:pt x="3317" y="6776"/>
                  <a:pt x="3464" y="7401"/>
                </a:cubicBezTo>
                <a:cubicBezTo>
                  <a:pt x="3738" y="8561"/>
                  <a:pt x="4309" y="9729"/>
                  <a:pt x="4930" y="10397"/>
                </a:cubicBezTo>
                <a:cubicBezTo>
                  <a:pt x="5254" y="10746"/>
                  <a:pt x="5297" y="10822"/>
                  <a:pt x="5297" y="11047"/>
                </a:cubicBezTo>
                <a:cubicBezTo>
                  <a:pt x="5297" y="11445"/>
                  <a:pt x="5432" y="11724"/>
                  <a:pt x="5653" y="11779"/>
                </a:cubicBezTo>
                <a:cubicBezTo>
                  <a:pt x="5864" y="11832"/>
                  <a:pt x="6057" y="11773"/>
                  <a:pt x="6193" y="11615"/>
                </a:cubicBezTo>
                <a:cubicBezTo>
                  <a:pt x="6271" y="11524"/>
                  <a:pt x="6308" y="11524"/>
                  <a:pt x="6470" y="11617"/>
                </a:cubicBezTo>
                <a:cubicBezTo>
                  <a:pt x="8130" y="12571"/>
                  <a:pt x="10977" y="13604"/>
                  <a:pt x="12485" y="13800"/>
                </a:cubicBezTo>
                <a:cubicBezTo>
                  <a:pt x="13147" y="13886"/>
                  <a:pt x="13692" y="13886"/>
                  <a:pt x="14372" y="13802"/>
                </a:cubicBezTo>
                <a:cubicBezTo>
                  <a:pt x="14943" y="13731"/>
                  <a:pt x="16135" y="13407"/>
                  <a:pt x="16259" y="13290"/>
                </a:cubicBezTo>
                <a:cubicBezTo>
                  <a:pt x="16290" y="13261"/>
                  <a:pt x="16477" y="13162"/>
                  <a:pt x="16676" y="13069"/>
                </a:cubicBezTo>
                <a:cubicBezTo>
                  <a:pt x="17116" y="12860"/>
                  <a:pt x="17886" y="12293"/>
                  <a:pt x="18337" y="11841"/>
                </a:cubicBezTo>
                <a:cubicBezTo>
                  <a:pt x="19287" y="10892"/>
                  <a:pt x="20212" y="9255"/>
                  <a:pt x="20714" y="7640"/>
                </a:cubicBezTo>
                <a:cubicBezTo>
                  <a:pt x="21270" y="5849"/>
                  <a:pt x="21423" y="4774"/>
                  <a:pt x="21376" y="3027"/>
                </a:cubicBezTo>
                <a:cubicBezTo>
                  <a:pt x="21344" y="1838"/>
                  <a:pt x="21283" y="1426"/>
                  <a:pt x="20994" y="480"/>
                </a:cubicBezTo>
                <a:lnTo>
                  <a:pt x="20859" y="37"/>
                </a:lnTo>
                <a:lnTo>
                  <a:pt x="12925" y="21"/>
                </a:lnTo>
                <a:lnTo>
                  <a:pt x="4992" y="4"/>
                </a:lnTo>
                <a:close/>
                <a:moveTo>
                  <a:pt x="21560" y="6312"/>
                </a:moveTo>
                <a:lnTo>
                  <a:pt x="21373" y="7050"/>
                </a:lnTo>
                <a:cubicBezTo>
                  <a:pt x="20779" y="9396"/>
                  <a:pt x="20112" y="10784"/>
                  <a:pt x="19007" y="11979"/>
                </a:cubicBezTo>
                <a:cubicBezTo>
                  <a:pt x="18870" y="12128"/>
                  <a:pt x="18695" y="12320"/>
                  <a:pt x="18618" y="12404"/>
                </a:cubicBezTo>
                <a:cubicBezTo>
                  <a:pt x="18505" y="12528"/>
                  <a:pt x="18535" y="12519"/>
                  <a:pt x="18785" y="12358"/>
                </a:cubicBezTo>
                <a:cubicBezTo>
                  <a:pt x="19799" y="11700"/>
                  <a:pt x="20610" y="10571"/>
                  <a:pt x="21034" y="9227"/>
                </a:cubicBezTo>
                <a:cubicBezTo>
                  <a:pt x="21257" y="8521"/>
                  <a:pt x="21483" y="7417"/>
                  <a:pt x="21524" y="6828"/>
                </a:cubicBezTo>
                <a:lnTo>
                  <a:pt x="21560" y="6312"/>
                </a:lnTo>
                <a:close/>
                <a:moveTo>
                  <a:pt x="3462" y="11455"/>
                </a:moveTo>
                <a:cubicBezTo>
                  <a:pt x="3250" y="11475"/>
                  <a:pt x="3180" y="11904"/>
                  <a:pt x="3402" y="11982"/>
                </a:cubicBezTo>
                <a:cubicBezTo>
                  <a:pt x="3558" y="12037"/>
                  <a:pt x="3566" y="12035"/>
                  <a:pt x="3653" y="11919"/>
                </a:cubicBezTo>
                <a:cubicBezTo>
                  <a:pt x="3775" y="11758"/>
                  <a:pt x="3689" y="11485"/>
                  <a:pt x="3506" y="11456"/>
                </a:cubicBezTo>
                <a:cubicBezTo>
                  <a:pt x="3491" y="11453"/>
                  <a:pt x="3476" y="11453"/>
                  <a:pt x="3462" y="11455"/>
                </a:cubicBezTo>
                <a:close/>
                <a:moveTo>
                  <a:pt x="4546" y="11520"/>
                </a:moveTo>
                <a:cubicBezTo>
                  <a:pt x="4454" y="11533"/>
                  <a:pt x="4363" y="11607"/>
                  <a:pt x="4303" y="11748"/>
                </a:cubicBezTo>
                <a:cubicBezTo>
                  <a:pt x="4237" y="11906"/>
                  <a:pt x="4233" y="11982"/>
                  <a:pt x="4286" y="12136"/>
                </a:cubicBezTo>
                <a:cubicBezTo>
                  <a:pt x="4338" y="12286"/>
                  <a:pt x="4391" y="12328"/>
                  <a:pt x="4536" y="12328"/>
                </a:cubicBezTo>
                <a:cubicBezTo>
                  <a:pt x="4768" y="12328"/>
                  <a:pt x="4854" y="12216"/>
                  <a:pt x="4854" y="11910"/>
                </a:cubicBezTo>
                <a:cubicBezTo>
                  <a:pt x="4854" y="11645"/>
                  <a:pt x="4700" y="11499"/>
                  <a:pt x="4546" y="11520"/>
                </a:cubicBezTo>
                <a:close/>
                <a:moveTo>
                  <a:pt x="2080" y="11917"/>
                </a:moveTo>
                <a:cubicBezTo>
                  <a:pt x="1756" y="11903"/>
                  <a:pt x="1440" y="12164"/>
                  <a:pt x="1391" y="12489"/>
                </a:cubicBezTo>
                <a:cubicBezTo>
                  <a:pt x="1307" y="13049"/>
                  <a:pt x="1348" y="13325"/>
                  <a:pt x="1556" y="13610"/>
                </a:cubicBezTo>
                <a:cubicBezTo>
                  <a:pt x="1807" y="13953"/>
                  <a:pt x="1777" y="14100"/>
                  <a:pt x="1456" y="14102"/>
                </a:cubicBezTo>
                <a:cubicBezTo>
                  <a:pt x="1198" y="14104"/>
                  <a:pt x="1055" y="14220"/>
                  <a:pt x="875" y="14579"/>
                </a:cubicBezTo>
                <a:cubicBezTo>
                  <a:pt x="631" y="15063"/>
                  <a:pt x="501" y="16071"/>
                  <a:pt x="652" y="16302"/>
                </a:cubicBezTo>
                <a:cubicBezTo>
                  <a:pt x="697" y="16370"/>
                  <a:pt x="749" y="16547"/>
                  <a:pt x="769" y="16695"/>
                </a:cubicBezTo>
                <a:cubicBezTo>
                  <a:pt x="789" y="16843"/>
                  <a:pt x="840" y="16983"/>
                  <a:pt x="885" y="17006"/>
                </a:cubicBezTo>
                <a:cubicBezTo>
                  <a:pt x="929" y="17029"/>
                  <a:pt x="953" y="17097"/>
                  <a:pt x="935" y="17158"/>
                </a:cubicBezTo>
                <a:cubicBezTo>
                  <a:pt x="917" y="17223"/>
                  <a:pt x="962" y="17340"/>
                  <a:pt x="1044" y="17442"/>
                </a:cubicBezTo>
                <a:cubicBezTo>
                  <a:pt x="1151" y="17573"/>
                  <a:pt x="1170" y="17639"/>
                  <a:pt x="1123" y="17703"/>
                </a:cubicBezTo>
                <a:cubicBezTo>
                  <a:pt x="1075" y="17766"/>
                  <a:pt x="1083" y="17819"/>
                  <a:pt x="1149" y="17917"/>
                </a:cubicBezTo>
                <a:cubicBezTo>
                  <a:pt x="1230" y="18037"/>
                  <a:pt x="1227" y="18127"/>
                  <a:pt x="1131" y="18997"/>
                </a:cubicBezTo>
                <a:cubicBezTo>
                  <a:pt x="1074" y="19519"/>
                  <a:pt x="1013" y="20010"/>
                  <a:pt x="994" y="20088"/>
                </a:cubicBezTo>
                <a:cubicBezTo>
                  <a:pt x="945" y="20292"/>
                  <a:pt x="902" y="20680"/>
                  <a:pt x="907" y="20870"/>
                </a:cubicBezTo>
                <a:cubicBezTo>
                  <a:pt x="913" y="21080"/>
                  <a:pt x="797" y="21156"/>
                  <a:pt x="391" y="21209"/>
                </a:cubicBezTo>
                <a:cubicBezTo>
                  <a:pt x="211" y="21233"/>
                  <a:pt x="40" y="21283"/>
                  <a:pt x="11" y="21322"/>
                </a:cubicBezTo>
                <a:cubicBezTo>
                  <a:pt x="-40" y="21389"/>
                  <a:pt x="81" y="21421"/>
                  <a:pt x="746" y="21507"/>
                </a:cubicBezTo>
                <a:cubicBezTo>
                  <a:pt x="1469" y="21600"/>
                  <a:pt x="3691" y="21500"/>
                  <a:pt x="3789" y="21370"/>
                </a:cubicBezTo>
                <a:cubicBezTo>
                  <a:pt x="3843" y="21298"/>
                  <a:pt x="3762" y="21263"/>
                  <a:pt x="3435" y="21218"/>
                </a:cubicBezTo>
                <a:cubicBezTo>
                  <a:pt x="2936" y="21149"/>
                  <a:pt x="2955" y="21192"/>
                  <a:pt x="3133" y="20508"/>
                </a:cubicBezTo>
                <a:cubicBezTo>
                  <a:pt x="3451" y="19286"/>
                  <a:pt x="3458" y="18152"/>
                  <a:pt x="3150" y="17700"/>
                </a:cubicBezTo>
                <a:cubicBezTo>
                  <a:pt x="3071" y="17584"/>
                  <a:pt x="3080" y="17564"/>
                  <a:pt x="3261" y="17449"/>
                </a:cubicBezTo>
                <a:cubicBezTo>
                  <a:pt x="3543" y="17270"/>
                  <a:pt x="3549" y="17205"/>
                  <a:pt x="3409" y="15749"/>
                </a:cubicBezTo>
                <a:cubicBezTo>
                  <a:pt x="3343" y="15064"/>
                  <a:pt x="3151" y="14298"/>
                  <a:pt x="3020" y="14189"/>
                </a:cubicBezTo>
                <a:cubicBezTo>
                  <a:pt x="2963" y="14142"/>
                  <a:pt x="2779" y="14098"/>
                  <a:pt x="2609" y="14090"/>
                </a:cubicBezTo>
                <a:cubicBezTo>
                  <a:pt x="2211" y="14073"/>
                  <a:pt x="2103" y="13928"/>
                  <a:pt x="2375" y="13777"/>
                </a:cubicBezTo>
                <a:cubicBezTo>
                  <a:pt x="2754" y="13566"/>
                  <a:pt x="2928" y="12891"/>
                  <a:pt x="2730" y="12399"/>
                </a:cubicBezTo>
                <a:cubicBezTo>
                  <a:pt x="2597" y="12065"/>
                  <a:pt x="2415" y="11932"/>
                  <a:pt x="2080" y="11917"/>
                </a:cubicBezTo>
                <a:close/>
                <a:moveTo>
                  <a:pt x="1522" y="17841"/>
                </a:moveTo>
                <a:cubicBezTo>
                  <a:pt x="1545" y="17837"/>
                  <a:pt x="1574" y="17838"/>
                  <a:pt x="1610" y="17841"/>
                </a:cubicBezTo>
                <a:cubicBezTo>
                  <a:pt x="2167" y="17888"/>
                  <a:pt x="2256" y="17918"/>
                  <a:pt x="2396" y="18104"/>
                </a:cubicBezTo>
                <a:cubicBezTo>
                  <a:pt x="2520" y="18270"/>
                  <a:pt x="2542" y="18367"/>
                  <a:pt x="2552" y="18791"/>
                </a:cubicBezTo>
                <a:cubicBezTo>
                  <a:pt x="2558" y="19063"/>
                  <a:pt x="2532" y="19439"/>
                  <a:pt x="2496" y="19626"/>
                </a:cubicBezTo>
                <a:lnTo>
                  <a:pt x="2432" y="19968"/>
                </a:lnTo>
                <a:lnTo>
                  <a:pt x="1870" y="19982"/>
                </a:lnTo>
                <a:cubicBezTo>
                  <a:pt x="1447" y="19993"/>
                  <a:pt x="1294" y="19972"/>
                  <a:pt x="1246" y="19894"/>
                </a:cubicBezTo>
                <a:cubicBezTo>
                  <a:pt x="1210" y="19837"/>
                  <a:pt x="1200" y="19750"/>
                  <a:pt x="1223" y="19700"/>
                </a:cubicBezTo>
                <a:cubicBezTo>
                  <a:pt x="1246" y="19651"/>
                  <a:pt x="1270" y="19523"/>
                  <a:pt x="1277" y="19419"/>
                </a:cubicBezTo>
                <a:cubicBezTo>
                  <a:pt x="1310" y="18920"/>
                  <a:pt x="1369" y="18319"/>
                  <a:pt x="1405" y="18086"/>
                </a:cubicBezTo>
                <a:cubicBezTo>
                  <a:pt x="1432" y="17914"/>
                  <a:pt x="1452" y="17854"/>
                  <a:pt x="1522" y="17841"/>
                </a:cubicBezTo>
                <a:close/>
                <a:moveTo>
                  <a:pt x="1814" y="20232"/>
                </a:moveTo>
                <a:cubicBezTo>
                  <a:pt x="2189" y="20244"/>
                  <a:pt x="2284" y="20372"/>
                  <a:pt x="2278" y="20757"/>
                </a:cubicBezTo>
                <a:lnTo>
                  <a:pt x="2273" y="21075"/>
                </a:lnTo>
                <a:lnTo>
                  <a:pt x="1714" y="21096"/>
                </a:lnTo>
                <a:cubicBezTo>
                  <a:pt x="1407" y="21108"/>
                  <a:pt x="1139" y="21095"/>
                  <a:pt x="1117" y="21066"/>
                </a:cubicBezTo>
                <a:cubicBezTo>
                  <a:pt x="1053" y="20981"/>
                  <a:pt x="1074" y="20674"/>
                  <a:pt x="1159" y="20455"/>
                </a:cubicBezTo>
                <a:cubicBezTo>
                  <a:pt x="1234" y="20261"/>
                  <a:pt x="1263" y="20248"/>
                  <a:pt x="1636" y="20233"/>
                </a:cubicBezTo>
                <a:cubicBezTo>
                  <a:pt x="1701" y="20231"/>
                  <a:pt x="1761" y="20230"/>
                  <a:pt x="1814" y="2023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0" name="TextBox 2"/>
          <p:cNvSpPr txBox="1"/>
          <p:nvPr/>
        </p:nvSpPr>
        <p:spPr>
          <a:xfrm>
            <a:off x="5867324" y="813514"/>
            <a:ext cx="12277114" cy="525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إن تملكك لمهارات التفكير الناقد 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يعني أنك قادر على فحص الأفكار واستيعاب الآراء المختلفة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 ومتمكن من تمحيصها وإصدار الأحكام الموضوعية عليها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 وكذلك قادر علي تفنيد الشبهات والإشكالات التي تواجهك في الحياة اليومية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 وعلى كشف مغالطات الجماعات المناوئة لدولتنا </a:t>
            </a:r>
            <a:r>
              <a:t>–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حفظها الله 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وكذلك واع بالأفكار المشككة الصادرة من تيارات فكرية معادية لديننا ووطننا وقيادتنا الرشيدة وثوابت مجتمعنا السعودي</a:t>
            </a:r>
            <a:r>
              <a:t>.</a:t>
            </a:r>
          </a:p>
          <a:p>
            <a:pPr marL="444500" indent="-444500" algn="r" defTabSz="914400" rtl="0">
              <a:buSzPct val="40000"/>
              <a:buBlip>
                <a:blip r:embed="rId3"/>
              </a:buBlip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 وعدم اتاحــة الفرصة لهم لتمرير ادعائتهم الباطلة المزيفة</a:t>
            </a:r>
            <a:r>
              <a:t>.</a:t>
            </a:r>
          </a:p>
        </p:txBody>
      </p:sp>
      <p:sp>
        <p:nvSpPr>
          <p:cNvPr id="181" name="لذا فإننا – كمفكرين ناقدين – ينبغي لنا…"/>
          <p:cNvSpPr txBox="1"/>
          <p:nvPr/>
        </p:nvSpPr>
        <p:spPr>
          <a:xfrm>
            <a:off x="7347992" y="9979989"/>
            <a:ext cx="14673203" cy="1745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defRPr sz="4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لذا فإننا </a:t>
            </a:r>
            <a:r>
              <a:t>–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كمفكرين ناقدين </a:t>
            </a:r>
            <a:r>
              <a:t>–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ينبغي لنا </a:t>
            </a:r>
          </a:p>
          <a:p>
            <a:pPr defTabSz="914400" rtl="0">
              <a:defRPr sz="4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عدم إساءة فهم حرية التعبير والنقد ولاسيما الحرية الفكرية</a:t>
            </a:r>
            <a: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build="p" bldLvl="5" animBg="1" advAuto="0"/>
      <p:bldP spid="181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G_6909.jpeg" descr="IMG_6909.jpeg"/>
          <p:cNvPicPr>
            <a:picLocks noChangeAspect="1"/>
          </p:cNvPicPr>
          <p:nvPr/>
        </p:nvPicPr>
        <p:blipFill>
          <a:blip r:embed="rId2"/>
          <a:srcRect l="1690" t="1430" r="3609" b="17735"/>
          <a:stretch>
            <a:fillRect/>
          </a:stretch>
        </p:blipFill>
        <p:spPr>
          <a:xfrm>
            <a:off x="-216392" y="9783452"/>
            <a:ext cx="5975747" cy="3970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0" y="0"/>
                </a:moveTo>
                <a:cubicBezTo>
                  <a:pt x="608" y="0"/>
                  <a:pt x="565" y="65"/>
                  <a:pt x="565" y="145"/>
                </a:cubicBezTo>
                <a:cubicBezTo>
                  <a:pt x="565" y="225"/>
                  <a:pt x="437" y="408"/>
                  <a:pt x="280" y="551"/>
                </a:cubicBezTo>
                <a:lnTo>
                  <a:pt x="0" y="80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284"/>
                </a:lnTo>
                <a:lnTo>
                  <a:pt x="21600" y="8804"/>
                </a:lnTo>
                <a:lnTo>
                  <a:pt x="21296" y="8744"/>
                </a:lnTo>
                <a:cubicBezTo>
                  <a:pt x="20768" y="8638"/>
                  <a:pt x="20729" y="8552"/>
                  <a:pt x="20678" y="7349"/>
                </a:cubicBezTo>
                <a:cubicBezTo>
                  <a:pt x="20653" y="6771"/>
                  <a:pt x="20612" y="6298"/>
                  <a:pt x="20587" y="6298"/>
                </a:cubicBezTo>
                <a:cubicBezTo>
                  <a:pt x="20562" y="6298"/>
                  <a:pt x="20489" y="6388"/>
                  <a:pt x="20424" y="6496"/>
                </a:cubicBezTo>
                <a:cubicBezTo>
                  <a:pt x="20311" y="6684"/>
                  <a:pt x="20302" y="6685"/>
                  <a:pt x="20223" y="6522"/>
                </a:cubicBezTo>
                <a:cubicBezTo>
                  <a:pt x="20152" y="6377"/>
                  <a:pt x="20120" y="6368"/>
                  <a:pt x="20009" y="6472"/>
                </a:cubicBezTo>
                <a:cubicBezTo>
                  <a:pt x="19905" y="6570"/>
                  <a:pt x="19860" y="6572"/>
                  <a:pt x="19784" y="6477"/>
                </a:cubicBezTo>
                <a:cubicBezTo>
                  <a:pt x="19708" y="6382"/>
                  <a:pt x="19664" y="6381"/>
                  <a:pt x="19562" y="6477"/>
                </a:cubicBezTo>
                <a:cubicBezTo>
                  <a:pt x="19455" y="6577"/>
                  <a:pt x="19413" y="6571"/>
                  <a:pt x="19312" y="6434"/>
                </a:cubicBezTo>
                <a:cubicBezTo>
                  <a:pt x="19200" y="6281"/>
                  <a:pt x="19184" y="6280"/>
                  <a:pt x="19078" y="6425"/>
                </a:cubicBezTo>
                <a:cubicBezTo>
                  <a:pt x="18977" y="6563"/>
                  <a:pt x="18948" y="6564"/>
                  <a:pt x="18831" y="6440"/>
                </a:cubicBezTo>
                <a:cubicBezTo>
                  <a:pt x="18715" y="6317"/>
                  <a:pt x="18689" y="6320"/>
                  <a:pt x="18619" y="6447"/>
                </a:cubicBezTo>
                <a:cubicBezTo>
                  <a:pt x="18550" y="6572"/>
                  <a:pt x="18527" y="6572"/>
                  <a:pt x="18438" y="6451"/>
                </a:cubicBezTo>
                <a:cubicBezTo>
                  <a:pt x="18350" y="6331"/>
                  <a:pt x="18320" y="6332"/>
                  <a:pt x="18214" y="6449"/>
                </a:cubicBezTo>
                <a:cubicBezTo>
                  <a:pt x="18108" y="6567"/>
                  <a:pt x="18077" y="6563"/>
                  <a:pt x="17976" y="6425"/>
                </a:cubicBezTo>
                <a:cubicBezTo>
                  <a:pt x="17913" y="6338"/>
                  <a:pt x="17847" y="6289"/>
                  <a:pt x="17830" y="6315"/>
                </a:cubicBezTo>
                <a:cubicBezTo>
                  <a:pt x="17813" y="6340"/>
                  <a:pt x="17769" y="6808"/>
                  <a:pt x="17732" y="7355"/>
                </a:cubicBezTo>
                <a:cubicBezTo>
                  <a:pt x="17695" y="7903"/>
                  <a:pt x="17629" y="8403"/>
                  <a:pt x="17586" y="8469"/>
                </a:cubicBezTo>
                <a:cubicBezTo>
                  <a:pt x="17524" y="8565"/>
                  <a:pt x="17224" y="8571"/>
                  <a:pt x="16147" y="8495"/>
                </a:cubicBezTo>
                <a:cubicBezTo>
                  <a:pt x="14821" y="8403"/>
                  <a:pt x="14123" y="8359"/>
                  <a:pt x="9150" y="8064"/>
                </a:cubicBezTo>
                <a:cubicBezTo>
                  <a:pt x="6696" y="7918"/>
                  <a:pt x="6032" y="7849"/>
                  <a:pt x="5985" y="7735"/>
                </a:cubicBezTo>
                <a:cubicBezTo>
                  <a:pt x="5971" y="7700"/>
                  <a:pt x="5925" y="7210"/>
                  <a:pt x="5885" y="6645"/>
                </a:cubicBezTo>
                <a:cubicBezTo>
                  <a:pt x="5830" y="5885"/>
                  <a:pt x="5831" y="5552"/>
                  <a:pt x="5883" y="5361"/>
                </a:cubicBezTo>
                <a:cubicBezTo>
                  <a:pt x="5938" y="5160"/>
                  <a:pt x="5925" y="4761"/>
                  <a:pt x="5824" y="3582"/>
                </a:cubicBezTo>
                <a:cubicBezTo>
                  <a:pt x="5715" y="2304"/>
                  <a:pt x="5671" y="2024"/>
                  <a:pt x="5553" y="1835"/>
                </a:cubicBezTo>
                <a:cubicBezTo>
                  <a:pt x="5440" y="1653"/>
                  <a:pt x="5373" y="1621"/>
                  <a:pt x="5203" y="1669"/>
                </a:cubicBezTo>
                <a:cubicBezTo>
                  <a:pt x="5011" y="1723"/>
                  <a:pt x="4986" y="1701"/>
                  <a:pt x="4919" y="1436"/>
                </a:cubicBezTo>
                <a:cubicBezTo>
                  <a:pt x="4832" y="1090"/>
                  <a:pt x="4772" y="1074"/>
                  <a:pt x="4624" y="1351"/>
                </a:cubicBezTo>
                <a:cubicBezTo>
                  <a:pt x="4489" y="1602"/>
                  <a:pt x="4386" y="1526"/>
                  <a:pt x="4263" y="1086"/>
                </a:cubicBezTo>
                <a:cubicBezTo>
                  <a:pt x="4157" y="701"/>
                  <a:pt x="4099" y="684"/>
                  <a:pt x="3961" y="1002"/>
                </a:cubicBezTo>
                <a:cubicBezTo>
                  <a:pt x="3904" y="1133"/>
                  <a:pt x="3807" y="1239"/>
                  <a:pt x="3746" y="1239"/>
                </a:cubicBezTo>
                <a:cubicBezTo>
                  <a:pt x="3603" y="1239"/>
                  <a:pt x="3226" y="724"/>
                  <a:pt x="3226" y="529"/>
                </a:cubicBezTo>
                <a:cubicBezTo>
                  <a:pt x="3226" y="327"/>
                  <a:pt x="3206" y="338"/>
                  <a:pt x="2972" y="667"/>
                </a:cubicBezTo>
                <a:cubicBezTo>
                  <a:pt x="2841" y="852"/>
                  <a:pt x="2702" y="954"/>
                  <a:pt x="2581" y="954"/>
                </a:cubicBezTo>
                <a:cubicBezTo>
                  <a:pt x="2374" y="954"/>
                  <a:pt x="1958" y="531"/>
                  <a:pt x="1958" y="322"/>
                </a:cubicBezTo>
                <a:cubicBezTo>
                  <a:pt x="1958" y="143"/>
                  <a:pt x="1837" y="154"/>
                  <a:pt x="1790" y="337"/>
                </a:cubicBezTo>
                <a:cubicBezTo>
                  <a:pt x="1744" y="519"/>
                  <a:pt x="1440" y="762"/>
                  <a:pt x="1258" y="762"/>
                </a:cubicBezTo>
                <a:cubicBezTo>
                  <a:pt x="1067" y="762"/>
                  <a:pt x="755" y="403"/>
                  <a:pt x="755" y="184"/>
                </a:cubicBezTo>
                <a:cubicBezTo>
                  <a:pt x="755" y="82"/>
                  <a:pt x="712" y="0"/>
                  <a:pt x="66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7" name="٩٣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٩٣</a:t>
            </a:r>
          </a:p>
        </p:txBody>
      </p:sp>
      <p:sp>
        <p:nvSpPr>
          <p:cNvPr id="458" name="الشعوب التي تحافظ على هويتها الثقافية الوطنية لا تموت"/>
          <p:cNvSpPr/>
          <p:nvPr/>
        </p:nvSpPr>
        <p:spPr>
          <a:xfrm>
            <a:off x="5498591" y="2288482"/>
            <a:ext cx="13386818" cy="1967829"/>
          </a:xfrm>
          <a:prstGeom prst="roundRect">
            <a:avLst>
              <a:gd name="adj" fmla="val 44801"/>
            </a:avLst>
          </a:prstGeom>
          <a:solidFill>
            <a:srgbClr val="5833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000" spc="-2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الشعوب التي تحافظ على هويتها الثقافية الوطنية لا تموت</a:t>
            </a:r>
          </a:p>
        </p:txBody>
      </p:sp>
      <p:pic>
        <p:nvPicPr>
          <p:cNvPr id="459" name="IMG_6887.jpeg" descr="IMG_6887.jpeg"/>
          <p:cNvPicPr>
            <a:picLocks noChangeAspect="1"/>
          </p:cNvPicPr>
          <p:nvPr/>
        </p:nvPicPr>
        <p:blipFill>
          <a:blip r:embed="rId3"/>
          <a:srcRect t="13870" b="13314"/>
          <a:stretch>
            <a:fillRect/>
          </a:stretch>
        </p:blipFill>
        <p:spPr>
          <a:xfrm>
            <a:off x="6550818" y="6417304"/>
            <a:ext cx="11282228" cy="4993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7" extrusionOk="0">
                <a:moveTo>
                  <a:pt x="19424" y="0"/>
                </a:moveTo>
                <a:cubicBezTo>
                  <a:pt x="17283" y="0"/>
                  <a:pt x="17248" y="2"/>
                  <a:pt x="17226" y="189"/>
                </a:cubicBezTo>
                <a:cubicBezTo>
                  <a:pt x="17206" y="355"/>
                  <a:pt x="17168" y="381"/>
                  <a:pt x="16926" y="381"/>
                </a:cubicBezTo>
                <a:lnTo>
                  <a:pt x="16650" y="381"/>
                </a:lnTo>
                <a:lnTo>
                  <a:pt x="16637" y="786"/>
                </a:lnTo>
                <a:cubicBezTo>
                  <a:pt x="16624" y="1180"/>
                  <a:pt x="16619" y="1191"/>
                  <a:pt x="16463" y="1220"/>
                </a:cubicBezTo>
                <a:cubicBezTo>
                  <a:pt x="16283" y="1254"/>
                  <a:pt x="15894" y="1025"/>
                  <a:pt x="15670" y="755"/>
                </a:cubicBezTo>
                <a:cubicBezTo>
                  <a:pt x="15224" y="218"/>
                  <a:pt x="14322" y="-93"/>
                  <a:pt x="13745" y="89"/>
                </a:cubicBezTo>
                <a:cubicBezTo>
                  <a:pt x="13319" y="223"/>
                  <a:pt x="13214" y="370"/>
                  <a:pt x="13214" y="825"/>
                </a:cubicBezTo>
                <a:cubicBezTo>
                  <a:pt x="13214" y="1073"/>
                  <a:pt x="13177" y="1259"/>
                  <a:pt x="13082" y="1504"/>
                </a:cubicBezTo>
                <a:cubicBezTo>
                  <a:pt x="12958" y="1822"/>
                  <a:pt x="12951" y="1877"/>
                  <a:pt x="12975" y="2383"/>
                </a:cubicBezTo>
                <a:cubicBezTo>
                  <a:pt x="12999" y="2898"/>
                  <a:pt x="12994" y="2931"/>
                  <a:pt x="12874" y="3131"/>
                </a:cubicBezTo>
                <a:cubicBezTo>
                  <a:pt x="12775" y="3294"/>
                  <a:pt x="12748" y="3413"/>
                  <a:pt x="12748" y="3677"/>
                </a:cubicBezTo>
                <a:cubicBezTo>
                  <a:pt x="12748" y="3862"/>
                  <a:pt x="12768" y="4101"/>
                  <a:pt x="12793" y="4205"/>
                </a:cubicBezTo>
                <a:cubicBezTo>
                  <a:pt x="12830" y="4360"/>
                  <a:pt x="12815" y="4451"/>
                  <a:pt x="12709" y="4724"/>
                </a:cubicBezTo>
                <a:cubicBezTo>
                  <a:pt x="12543" y="5148"/>
                  <a:pt x="12545" y="5374"/>
                  <a:pt x="12716" y="5759"/>
                </a:cubicBezTo>
                <a:cubicBezTo>
                  <a:pt x="12850" y="6058"/>
                  <a:pt x="12868" y="6068"/>
                  <a:pt x="13320" y="6133"/>
                </a:cubicBezTo>
                <a:cubicBezTo>
                  <a:pt x="13576" y="6170"/>
                  <a:pt x="13799" y="6236"/>
                  <a:pt x="13817" y="6276"/>
                </a:cubicBezTo>
                <a:cubicBezTo>
                  <a:pt x="13835" y="6317"/>
                  <a:pt x="13845" y="7694"/>
                  <a:pt x="13838" y="9340"/>
                </a:cubicBezTo>
                <a:lnTo>
                  <a:pt x="13828" y="12329"/>
                </a:lnTo>
                <a:lnTo>
                  <a:pt x="13533" y="12558"/>
                </a:lnTo>
                <a:cubicBezTo>
                  <a:pt x="12714" y="13191"/>
                  <a:pt x="12233" y="14779"/>
                  <a:pt x="12229" y="16861"/>
                </a:cubicBezTo>
                <a:cubicBezTo>
                  <a:pt x="12228" y="17923"/>
                  <a:pt x="12301" y="18578"/>
                  <a:pt x="12516" y="19398"/>
                </a:cubicBezTo>
                <a:cubicBezTo>
                  <a:pt x="12766" y="20349"/>
                  <a:pt x="13237" y="21144"/>
                  <a:pt x="13680" y="21358"/>
                </a:cubicBezTo>
                <a:cubicBezTo>
                  <a:pt x="13761" y="21398"/>
                  <a:pt x="13987" y="21412"/>
                  <a:pt x="14180" y="21391"/>
                </a:cubicBezTo>
                <a:cubicBezTo>
                  <a:pt x="14867" y="21315"/>
                  <a:pt x="15430" y="20413"/>
                  <a:pt x="15745" y="18887"/>
                </a:cubicBezTo>
                <a:cubicBezTo>
                  <a:pt x="15879" y="18235"/>
                  <a:pt x="15898" y="18041"/>
                  <a:pt x="15915" y="17198"/>
                </a:cubicBezTo>
                <a:cubicBezTo>
                  <a:pt x="15947" y="15641"/>
                  <a:pt x="15770" y="14530"/>
                  <a:pt x="15328" y="13517"/>
                </a:cubicBezTo>
                <a:cubicBezTo>
                  <a:pt x="15104" y="13006"/>
                  <a:pt x="14956" y="12812"/>
                  <a:pt x="14569" y="12526"/>
                </a:cubicBezTo>
                <a:lnTo>
                  <a:pt x="14294" y="12324"/>
                </a:lnTo>
                <a:lnTo>
                  <a:pt x="14294" y="10639"/>
                </a:lnTo>
                <a:cubicBezTo>
                  <a:pt x="14294" y="8931"/>
                  <a:pt x="14330" y="8569"/>
                  <a:pt x="14427" y="9314"/>
                </a:cubicBezTo>
                <a:cubicBezTo>
                  <a:pt x="14583" y="10519"/>
                  <a:pt x="14862" y="10745"/>
                  <a:pt x="14930" y="9724"/>
                </a:cubicBezTo>
                <a:cubicBezTo>
                  <a:pt x="15036" y="8160"/>
                  <a:pt x="15098" y="7891"/>
                  <a:pt x="15667" y="6545"/>
                </a:cubicBezTo>
                <a:cubicBezTo>
                  <a:pt x="15897" y="6001"/>
                  <a:pt x="16117" y="5417"/>
                  <a:pt x="16155" y="5249"/>
                </a:cubicBezTo>
                <a:cubicBezTo>
                  <a:pt x="16221" y="4963"/>
                  <a:pt x="16239" y="4945"/>
                  <a:pt x="16425" y="4972"/>
                </a:cubicBezTo>
                <a:lnTo>
                  <a:pt x="16623" y="5001"/>
                </a:lnTo>
                <a:lnTo>
                  <a:pt x="16637" y="5406"/>
                </a:lnTo>
                <a:lnTo>
                  <a:pt x="16650" y="5812"/>
                </a:lnTo>
                <a:lnTo>
                  <a:pt x="16926" y="5812"/>
                </a:lnTo>
                <a:cubicBezTo>
                  <a:pt x="17168" y="5812"/>
                  <a:pt x="17206" y="5837"/>
                  <a:pt x="17226" y="6003"/>
                </a:cubicBezTo>
                <a:cubicBezTo>
                  <a:pt x="17248" y="6190"/>
                  <a:pt x="17283" y="6193"/>
                  <a:pt x="19424" y="6193"/>
                </a:cubicBezTo>
                <a:lnTo>
                  <a:pt x="21600" y="6193"/>
                </a:lnTo>
                <a:lnTo>
                  <a:pt x="21600" y="3097"/>
                </a:lnTo>
                <a:lnTo>
                  <a:pt x="21600" y="0"/>
                </a:lnTo>
                <a:lnTo>
                  <a:pt x="19424" y="0"/>
                </a:lnTo>
                <a:close/>
                <a:moveTo>
                  <a:pt x="7446" y="124"/>
                </a:moveTo>
                <a:cubicBezTo>
                  <a:pt x="6752" y="126"/>
                  <a:pt x="6133" y="1092"/>
                  <a:pt x="5818" y="2668"/>
                </a:cubicBezTo>
                <a:cubicBezTo>
                  <a:pt x="5600" y="3756"/>
                  <a:pt x="5614" y="5526"/>
                  <a:pt x="5850" y="6605"/>
                </a:cubicBezTo>
                <a:cubicBezTo>
                  <a:pt x="6087" y="7692"/>
                  <a:pt x="6396" y="8342"/>
                  <a:pt x="6882" y="8786"/>
                </a:cubicBezTo>
                <a:lnTo>
                  <a:pt x="7278" y="9147"/>
                </a:lnTo>
                <a:lnTo>
                  <a:pt x="7298" y="10459"/>
                </a:lnTo>
                <a:cubicBezTo>
                  <a:pt x="7320" y="11932"/>
                  <a:pt x="7247" y="12312"/>
                  <a:pt x="7081" y="11591"/>
                </a:cubicBezTo>
                <a:cubicBezTo>
                  <a:pt x="7017" y="11315"/>
                  <a:pt x="6920" y="11124"/>
                  <a:pt x="6845" y="11124"/>
                </a:cubicBezTo>
                <a:cubicBezTo>
                  <a:pt x="6743" y="11124"/>
                  <a:pt x="6703" y="11297"/>
                  <a:pt x="6644" y="11991"/>
                </a:cubicBezTo>
                <a:cubicBezTo>
                  <a:pt x="6603" y="12468"/>
                  <a:pt x="6522" y="13074"/>
                  <a:pt x="6463" y="13340"/>
                </a:cubicBezTo>
                <a:cubicBezTo>
                  <a:pt x="6324" y="13964"/>
                  <a:pt x="5327" y="16456"/>
                  <a:pt x="5190" y="16524"/>
                </a:cubicBezTo>
                <a:cubicBezTo>
                  <a:pt x="5059" y="16588"/>
                  <a:pt x="4932" y="16320"/>
                  <a:pt x="4931" y="15977"/>
                </a:cubicBezTo>
                <a:cubicBezTo>
                  <a:pt x="4931" y="15793"/>
                  <a:pt x="4864" y="15706"/>
                  <a:pt x="4696" y="15671"/>
                </a:cubicBezTo>
                <a:cubicBezTo>
                  <a:pt x="4567" y="15645"/>
                  <a:pt x="4432" y="15560"/>
                  <a:pt x="4397" y="15483"/>
                </a:cubicBezTo>
                <a:cubicBezTo>
                  <a:pt x="4360" y="15403"/>
                  <a:pt x="3409" y="15343"/>
                  <a:pt x="2166" y="15343"/>
                </a:cubicBezTo>
                <a:lnTo>
                  <a:pt x="0" y="15343"/>
                </a:lnTo>
                <a:lnTo>
                  <a:pt x="0" y="18469"/>
                </a:lnTo>
                <a:lnTo>
                  <a:pt x="0" y="20319"/>
                </a:lnTo>
                <a:lnTo>
                  <a:pt x="0" y="21451"/>
                </a:lnTo>
                <a:lnTo>
                  <a:pt x="765" y="21507"/>
                </a:lnTo>
                <a:lnTo>
                  <a:pt x="855" y="21497"/>
                </a:lnTo>
                <a:cubicBezTo>
                  <a:pt x="1325" y="21443"/>
                  <a:pt x="2304" y="21396"/>
                  <a:pt x="3031" y="21387"/>
                </a:cubicBezTo>
                <a:cubicBezTo>
                  <a:pt x="3832" y="21378"/>
                  <a:pt x="4369" y="21311"/>
                  <a:pt x="4394" y="21220"/>
                </a:cubicBezTo>
                <a:cubicBezTo>
                  <a:pt x="4417" y="21137"/>
                  <a:pt x="4557" y="21069"/>
                  <a:pt x="4706" y="21069"/>
                </a:cubicBezTo>
                <a:cubicBezTo>
                  <a:pt x="4912" y="21069"/>
                  <a:pt x="4969" y="21017"/>
                  <a:pt x="4942" y="20857"/>
                </a:cubicBezTo>
                <a:cubicBezTo>
                  <a:pt x="4922" y="20741"/>
                  <a:pt x="4945" y="20524"/>
                  <a:pt x="4993" y="20375"/>
                </a:cubicBezTo>
                <a:cubicBezTo>
                  <a:pt x="5071" y="20138"/>
                  <a:pt x="5118" y="20128"/>
                  <a:pt x="5375" y="20275"/>
                </a:cubicBezTo>
                <a:cubicBezTo>
                  <a:pt x="5536" y="20367"/>
                  <a:pt x="5880" y="20625"/>
                  <a:pt x="6139" y="20851"/>
                </a:cubicBezTo>
                <a:cubicBezTo>
                  <a:pt x="6513" y="21177"/>
                  <a:pt x="6750" y="21272"/>
                  <a:pt x="7311" y="21322"/>
                </a:cubicBezTo>
                <a:cubicBezTo>
                  <a:pt x="8100" y="21393"/>
                  <a:pt x="8336" y="21236"/>
                  <a:pt x="8374" y="20613"/>
                </a:cubicBezTo>
                <a:cubicBezTo>
                  <a:pt x="8387" y="20408"/>
                  <a:pt x="8445" y="20119"/>
                  <a:pt x="8505" y="19970"/>
                </a:cubicBezTo>
                <a:cubicBezTo>
                  <a:pt x="8567" y="19814"/>
                  <a:pt x="8610" y="19465"/>
                  <a:pt x="8606" y="19143"/>
                </a:cubicBezTo>
                <a:cubicBezTo>
                  <a:pt x="8600" y="18764"/>
                  <a:pt x="8643" y="18474"/>
                  <a:pt x="8739" y="18240"/>
                </a:cubicBezTo>
                <a:cubicBezTo>
                  <a:pt x="8861" y="17946"/>
                  <a:pt x="8871" y="17833"/>
                  <a:pt x="8808" y="17457"/>
                </a:cubicBezTo>
                <a:cubicBezTo>
                  <a:pt x="8746" y="17087"/>
                  <a:pt x="8755" y="16978"/>
                  <a:pt x="8862" y="16760"/>
                </a:cubicBezTo>
                <a:cubicBezTo>
                  <a:pt x="9019" y="16442"/>
                  <a:pt x="9026" y="15901"/>
                  <a:pt x="8878" y="15625"/>
                </a:cubicBezTo>
                <a:cubicBezTo>
                  <a:pt x="8816" y="15509"/>
                  <a:pt x="8544" y="15385"/>
                  <a:pt x="8258" y="15343"/>
                </a:cubicBezTo>
                <a:lnTo>
                  <a:pt x="7748" y="15268"/>
                </a:lnTo>
                <a:lnTo>
                  <a:pt x="7748" y="12199"/>
                </a:lnTo>
                <a:lnTo>
                  <a:pt x="7748" y="9131"/>
                </a:lnTo>
                <a:lnTo>
                  <a:pt x="8083" y="8849"/>
                </a:lnTo>
                <a:cubicBezTo>
                  <a:pt x="8561" y="8448"/>
                  <a:pt x="8881" y="7791"/>
                  <a:pt x="9118" y="6726"/>
                </a:cubicBezTo>
                <a:cubicBezTo>
                  <a:pt x="9298" y="5917"/>
                  <a:pt x="9324" y="5645"/>
                  <a:pt x="9324" y="4559"/>
                </a:cubicBezTo>
                <a:cubicBezTo>
                  <a:pt x="9324" y="3449"/>
                  <a:pt x="9300" y="3209"/>
                  <a:pt x="9106" y="2364"/>
                </a:cubicBezTo>
                <a:cubicBezTo>
                  <a:pt x="8749" y="817"/>
                  <a:pt x="8234" y="123"/>
                  <a:pt x="7446" y="124"/>
                </a:cubicBezTo>
                <a:close/>
                <a:moveTo>
                  <a:pt x="14453" y="6227"/>
                </a:moveTo>
                <a:cubicBezTo>
                  <a:pt x="14470" y="6228"/>
                  <a:pt x="14490" y="6236"/>
                  <a:pt x="14515" y="6249"/>
                </a:cubicBezTo>
                <a:cubicBezTo>
                  <a:pt x="14579" y="6283"/>
                  <a:pt x="14646" y="6340"/>
                  <a:pt x="14662" y="6372"/>
                </a:cubicBezTo>
                <a:cubicBezTo>
                  <a:pt x="14678" y="6405"/>
                  <a:pt x="14636" y="6689"/>
                  <a:pt x="14568" y="7003"/>
                </a:cubicBezTo>
                <a:cubicBezTo>
                  <a:pt x="14500" y="7317"/>
                  <a:pt x="14444" y="7668"/>
                  <a:pt x="14443" y="7782"/>
                </a:cubicBezTo>
                <a:cubicBezTo>
                  <a:pt x="14442" y="8002"/>
                  <a:pt x="14387" y="8137"/>
                  <a:pt x="14341" y="8034"/>
                </a:cubicBezTo>
                <a:cubicBezTo>
                  <a:pt x="14299" y="7938"/>
                  <a:pt x="14310" y="6707"/>
                  <a:pt x="14356" y="6434"/>
                </a:cubicBezTo>
                <a:cubicBezTo>
                  <a:pt x="14374" y="6329"/>
                  <a:pt x="14389" y="6271"/>
                  <a:pt x="14411" y="6244"/>
                </a:cubicBezTo>
                <a:cubicBezTo>
                  <a:pt x="14423" y="6231"/>
                  <a:pt x="14436" y="6225"/>
                  <a:pt x="14453" y="6227"/>
                </a:cubicBezTo>
                <a:close/>
                <a:moveTo>
                  <a:pt x="7173" y="13762"/>
                </a:moveTo>
                <a:cubicBezTo>
                  <a:pt x="7179" y="13756"/>
                  <a:pt x="7184" y="13756"/>
                  <a:pt x="7189" y="13762"/>
                </a:cubicBezTo>
                <a:cubicBezTo>
                  <a:pt x="7224" y="13800"/>
                  <a:pt x="7243" y="14079"/>
                  <a:pt x="7234" y="14540"/>
                </a:cubicBezTo>
                <a:lnTo>
                  <a:pt x="7221" y="15198"/>
                </a:lnTo>
                <a:lnTo>
                  <a:pt x="7088" y="15227"/>
                </a:lnTo>
                <a:cubicBezTo>
                  <a:pt x="6909" y="15266"/>
                  <a:pt x="6886" y="15145"/>
                  <a:pt x="6983" y="14656"/>
                </a:cubicBezTo>
                <a:cubicBezTo>
                  <a:pt x="7027" y="14430"/>
                  <a:pt x="7086" y="14119"/>
                  <a:pt x="7113" y="13967"/>
                </a:cubicBezTo>
                <a:cubicBezTo>
                  <a:pt x="7134" y="13843"/>
                  <a:pt x="7155" y="13778"/>
                  <a:pt x="7173" y="137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0" name="أتفق"/>
          <p:cNvSpPr txBox="1"/>
          <p:nvPr/>
        </p:nvSpPr>
        <p:spPr>
          <a:xfrm>
            <a:off x="6550818" y="6858000"/>
            <a:ext cx="2875441" cy="1256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/>
            </a:lvl1pPr>
          </a:lstStyle>
          <a:p>
            <a:pPr rtl="0">
              <a:defRPr/>
            </a:pPr>
            <a:r>
              <a:t>أتفق </a:t>
            </a:r>
          </a:p>
        </p:txBody>
      </p:sp>
      <p:sp>
        <p:nvSpPr>
          <p:cNvPr id="461" name="لا أتفق"/>
          <p:cNvSpPr txBox="1"/>
          <p:nvPr/>
        </p:nvSpPr>
        <p:spPr>
          <a:xfrm>
            <a:off x="15171025" y="9659395"/>
            <a:ext cx="2875441" cy="125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/>
            </a:lvl1pPr>
          </a:lstStyle>
          <a:p>
            <a:pPr rtl="0">
              <a:defRPr/>
            </a:pPr>
            <a:r>
              <a:t>لا أتفق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animBg="1" advAuto="0"/>
      <p:bldP spid="460" grpId="0" animBg="1" advAuto="0"/>
      <p:bldP spid="461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حرية التعبير والصدام الثقافي"/>
          <p:cNvSpPr/>
          <p:nvPr/>
        </p:nvSpPr>
        <p:spPr>
          <a:xfrm>
            <a:off x="8053217" y="2435859"/>
            <a:ext cx="8277565" cy="1967829"/>
          </a:xfrm>
          <a:prstGeom prst="roundRect">
            <a:avLst>
              <a:gd name="adj" fmla="val 44801"/>
            </a:avLst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000" spc="-2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حرية التعبير والصدام الثقافي</a:t>
            </a:r>
          </a:p>
        </p:txBody>
      </p:sp>
      <p:pic>
        <p:nvPicPr>
          <p:cNvPr id="464" name="IMG_6913.png" descr="IMG_6913.png"/>
          <p:cNvPicPr>
            <a:picLocks noChangeAspect="1"/>
          </p:cNvPicPr>
          <p:nvPr/>
        </p:nvPicPr>
        <p:blipFill>
          <a:blip r:embed="rId2"/>
          <a:srcRect l="10652" t="23226" r="5816" b="56795"/>
          <a:stretch>
            <a:fillRect/>
          </a:stretch>
        </p:blipFill>
        <p:spPr>
          <a:xfrm>
            <a:off x="1292026" y="5944814"/>
            <a:ext cx="21800008" cy="3641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6915.jpeg" descr="IMG_69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412" y="9826591"/>
            <a:ext cx="4667292" cy="388941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٩٤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 advAuto="0"/>
      <p:bldP spid="464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حرية التعبير والصدام الثقافي"/>
          <p:cNvSpPr/>
          <p:nvPr/>
        </p:nvSpPr>
        <p:spPr>
          <a:xfrm>
            <a:off x="8053217" y="897072"/>
            <a:ext cx="8277565" cy="1967829"/>
          </a:xfrm>
          <a:prstGeom prst="roundRect">
            <a:avLst>
              <a:gd name="adj" fmla="val 44801"/>
            </a:avLst>
          </a:prstGeom>
          <a:solidFill>
            <a:srgbClr val="004D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10000" spc="-200">
                <a:solidFill>
                  <a:srgbClr val="FFFFFF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حرية التعبير والصدام الثقافي</a:t>
            </a:r>
          </a:p>
        </p:txBody>
      </p:sp>
      <p:pic>
        <p:nvPicPr>
          <p:cNvPr id="469" name="IMG_6913.png" descr="IMG_6913.png"/>
          <p:cNvPicPr>
            <a:picLocks noChangeAspect="1"/>
          </p:cNvPicPr>
          <p:nvPr/>
        </p:nvPicPr>
        <p:blipFill>
          <a:blip r:embed="rId2"/>
          <a:srcRect l="9731" t="42351" r="6737" b="40638"/>
          <a:stretch>
            <a:fillRect/>
          </a:stretch>
        </p:blipFill>
        <p:spPr>
          <a:xfrm>
            <a:off x="2010485" y="3516416"/>
            <a:ext cx="20363184" cy="289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6915.jpeg" descr="IMG_69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412" y="9826591"/>
            <a:ext cx="4667292" cy="388941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٩٤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٩٤</a:t>
            </a:r>
          </a:p>
        </p:txBody>
      </p:sp>
      <p:sp>
        <p:nvSpPr>
          <p:cNvPr id="472" name="اعادة نشر الصور المسئية لا تمت الى حرية التعبير بصله انما هي محض تعصب مقيت…"/>
          <p:cNvSpPr/>
          <p:nvPr/>
        </p:nvSpPr>
        <p:spPr>
          <a:xfrm>
            <a:off x="9261213" y="7089726"/>
            <a:ext cx="10773041" cy="1160694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000">
                <a:solidFill>
                  <a:srgbClr val="0042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اعادة نشر الصور المسئية لا تمت الى حرية التعبير بصله انما هي محض تعصب مقيت </a:t>
            </a:r>
          </a:p>
          <a:p>
            <a:pPr defTabSz="1828800" rtl="0">
              <a:defRPr sz="3000">
                <a:solidFill>
                  <a:srgbClr val="0042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لايمكن ان يكون العنف وسيلة للتصحيح والمراجعة </a:t>
            </a:r>
          </a:p>
        </p:txBody>
      </p:sp>
      <p:sp>
        <p:nvSpPr>
          <p:cNvPr id="473" name="إن الاسلام أمر بالاعراض عن الجاهلين"/>
          <p:cNvSpPr/>
          <p:nvPr/>
        </p:nvSpPr>
        <p:spPr>
          <a:xfrm>
            <a:off x="9261213" y="8640498"/>
            <a:ext cx="10773041" cy="1160694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3000">
                <a:solidFill>
                  <a:srgbClr val="0042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إن الاسلام أمر بالاعراض عن الجاهلين </a:t>
            </a:r>
          </a:p>
        </p:txBody>
      </p:sp>
      <p:sp>
        <p:nvSpPr>
          <p:cNvPr id="474" name="إن واجب المسلمين وكل محب للتسامح نشر سيرة النبي صلى الله عليه وسلم"/>
          <p:cNvSpPr/>
          <p:nvPr/>
        </p:nvSpPr>
        <p:spPr>
          <a:xfrm>
            <a:off x="9261213" y="10191271"/>
            <a:ext cx="10773041" cy="1160694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1828800">
              <a:defRPr sz="3000">
                <a:solidFill>
                  <a:srgbClr val="0042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إن واجب المسلمين وكل محب للتسامح نشر سيرة النبي صلى الله عليه وسلم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animBg="1" advAuto="0"/>
      <p:bldP spid="472" grpId="0" animBg="1" advAuto="0"/>
      <p:bldP spid="473" grpId="0" animBg="1" advAuto="0"/>
      <p:bldP spid="474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٩٥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477" name="IMG_6917.png" descr="IMG_6917.png"/>
          <p:cNvPicPr>
            <a:picLocks noChangeAspect="1"/>
          </p:cNvPicPr>
          <p:nvPr/>
        </p:nvPicPr>
        <p:blipFill>
          <a:blip r:embed="rId2"/>
          <a:srcRect l="13836" t="31553" r="5816" b="36198"/>
          <a:stretch>
            <a:fillRect/>
          </a:stretch>
        </p:blipFill>
        <p:spPr>
          <a:xfrm>
            <a:off x="4495465" y="6570317"/>
            <a:ext cx="15777588" cy="442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G_6923.png" descr="IMG_69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176" y="679103"/>
            <a:ext cx="10473647" cy="6178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امتلاك خادم الحرمين الشريفين والتصريح في المنابر الدولية وعلى صعيد الاتصالات الرسمية برؤساء الدول والمنظمات العالمية لرفض وإدانة كل اشكال الاساءة للمعتقدات الدينية…"/>
          <p:cNvSpPr/>
          <p:nvPr/>
        </p:nvSpPr>
        <p:spPr>
          <a:xfrm>
            <a:off x="6790507" y="8967094"/>
            <a:ext cx="10802986" cy="3358734"/>
          </a:xfrm>
          <a:prstGeom prst="rect">
            <a:avLst/>
          </a:prstGeom>
          <a:solidFill>
            <a:srgbClr val="FFFFFF"/>
          </a:solidFill>
          <a:ln w="50800">
            <a:solidFill>
              <a:srgbClr val="999999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امتلاك خادم الحرمين الشريفين والتصريح في المنابر الدولية وعلى صعيد الاتصالات الرسمية برؤساء الدول والمنظمات العالمية لرفض وإدانة كل اشكال الاساءة للمعتقدات الدينية </a:t>
            </a:r>
          </a:p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ووجوب وضع قوانين تمنع كل الافعال والاقوال التي تمنع كل اشكال الفرق</a:t>
            </a:r>
          </a:p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والتعصب </a:t>
            </a:r>
          </a:p>
        </p:txBody>
      </p:sp>
      <p:sp>
        <p:nvSpPr>
          <p:cNvPr id="481" name="اتخاذ خادم الحرمين الشريفين الموقف الشجاع ينبع من ثقته حفظه الله التي تضع في المقام الاول مصالح المواطنين العليا ، ومصالح البشرية جمعاء فهي تعلو فوق كل المزايدات والادعاءات وتثبت صحتها وصوابها على المدى البعيد"/>
          <p:cNvSpPr/>
          <p:nvPr/>
        </p:nvSpPr>
        <p:spPr>
          <a:xfrm>
            <a:off x="6953371" y="5539933"/>
            <a:ext cx="10477257" cy="2819880"/>
          </a:xfrm>
          <a:prstGeom prst="rect">
            <a:avLst/>
          </a:prstGeom>
          <a:solidFill>
            <a:srgbClr val="FFFFFF"/>
          </a:solidFill>
          <a:ln w="50800">
            <a:solidFill>
              <a:srgbClr val="ADADAD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828800" rtl="0">
              <a:defRPr sz="3500" b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اتخاذ خادم الحرمين الشريفين الموقف الشجاع ينبع من ثقته حفظه الله التي تضع في المقام الاول مصالح المواطنين العليا ، ومصالح البشرية جمعاء فهي تعلو فوق كل المزايدات والادعاءات وتثبت صحتها وصوابها على المدى البعيد </a:t>
            </a:r>
          </a:p>
        </p:txBody>
      </p:sp>
      <p:sp>
        <p:nvSpPr>
          <p:cNvPr id="482" name="٩٥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483" name="IMG_6917.png" descr="IMG_6917.png"/>
          <p:cNvPicPr>
            <a:picLocks noChangeAspect="1"/>
          </p:cNvPicPr>
          <p:nvPr/>
        </p:nvPicPr>
        <p:blipFill>
          <a:blip r:embed="rId2"/>
          <a:srcRect l="13034" t="62755" r="6617" b="21386"/>
          <a:stretch>
            <a:fillRect/>
          </a:stretch>
        </p:blipFill>
        <p:spPr>
          <a:xfrm>
            <a:off x="4303117" y="2878774"/>
            <a:ext cx="15777588" cy="217510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الثقة"/>
          <p:cNvSpPr/>
          <p:nvPr/>
        </p:nvSpPr>
        <p:spPr>
          <a:xfrm>
            <a:off x="17345149" y="6036237"/>
            <a:ext cx="1779223" cy="1598859"/>
          </a:xfrm>
          <a:prstGeom prst="roundRect">
            <a:avLst>
              <a:gd name="adj" fmla="val 5788"/>
            </a:avLst>
          </a:prstGeom>
          <a:solidFill>
            <a:srgbClr val="0054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000" spc="-79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الثقة  </a:t>
            </a:r>
          </a:p>
        </p:txBody>
      </p:sp>
      <p:sp>
        <p:nvSpPr>
          <p:cNvPr id="485" name="الشجاعة الفكرية"/>
          <p:cNvSpPr/>
          <p:nvPr/>
        </p:nvSpPr>
        <p:spPr>
          <a:xfrm>
            <a:off x="17456027" y="9622951"/>
            <a:ext cx="1779223" cy="2047021"/>
          </a:xfrm>
          <a:prstGeom prst="roundRect">
            <a:avLst>
              <a:gd name="adj" fmla="val 5071"/>
            </a:avLst>
          </a:prstGeom>
          <a:solidFill>
            <a:srgbClr val="0054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000" spc="-79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الشجاعة الفكرية   </a:t>
            </a:r>
          </a:p>
        </p:txBody>
      </p:sp>
      <p:pic>
        <p:nvPicPr>
          <p:cNvPr id="486" name="IMG_6923.png" descr="IMG_69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12" y="-1"/>
            <a:ext cx="4686376" cy="2764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" grpId="0" animBg="1" advAuto="0"/>
      <p:bldP spid="481" grpId="0" animBg="1" advAuto="0"/>
      <p:bldP spid="483" grpId="0" animBg="1" advAuto="0"/>
      <p:bldP spid="484" grpId="0" animBg="1" advAuto="0"/>
      <p:bldP spid="485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٩٥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pic>
        <p:nvPicPr>
          <p:cNvPr id="489" name="IMG_6919.png" descr="IMG_6919.png"/>
          <p:cNvPicPr>
            <a:picLocks noChangeAspect="1"/>
          </p:cNvPicPr>
          <p:nvPr/>
        </p:nvPicPr>
        <p:blipFill>
          <a:blip r:embed="rId2"/>
          <a:srcRect l="7897" t="18143" b="18143"/>
          <a:stretch>
            <a:fillRect/>
          </a:stretch>
        </p:blipFill>
        <p:spPr>
          <a:xfrm>
            <a:off x="4442079" y="1598896"/>
            <a:ext cx="16617867" cy="802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6926.jpeg" descr="IMG_6926.jpeg"/>
          <p:cNvPicPr>
            <a:picLocks noChangeAspect="1"/>
          </p:cNvPicPr>
          <p:nvPr/>
        </p:nvPicPr>
        <p:blipFill>
          <a:blip r:embed="rId3"/>
          <a:srcRect l="18686" t="7130" r="15941" b="7125"/>
          <a:stretch>
            <a:fillRect/>
          </a:stretch>
        </p:blipFill>
        <p:spPr>
          <a:xfrm>
            <a:off x="1782639" y="6687778"/>
            <a:ext cx="6912830" cy="6457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0" extrusionOk="0">
                <a:moveTo>
                  <a:pt x="10164" y="1"/>
                </a:moveTo>
                <a:cubicBezTo>
                  <a:pt x="9968" y="-10"/>
                  <a:pt x="9738" y="56"/>
                  <a:pt x="9437" y="197"/>
                </a:cubicBezTo>
                <a:cubicBezTo>
                  <a:pt x="8975" y="414"/>
                  <a:pt x="5782" y="1782"/>
                  <a:pt x="4084" y="2490"/>
                </a:cubicBezTo>
                <a:cubicBezTo>
                  <a:pt x="1750" y="3464"/>
                  <a:pt x="1747" y="3472"/>
                  <a:pt x="2780" y="6155"/>
                </a:cubicBezTo>
                <a:cubicBezTo>
                  <a:pt x="3141" y="7093"/>
                  <a:pt x="3443" y="7941"/>
                  <a:pt x="3451" y="8039"/>
                </a:cubicBezTo>
                <a:cubicBezTo>
                  <a:pt x="3459" y="8137"/>
                  <a:pt x="3503" y="8264"/>
                  <a:pt x="3549" y="8323"/>
                </a:cubicBezTo>
                <a:cubicBezTo>
                  <a:pt x="3594" y="8382"/>
                  <a:pt x="3690" y="8589"/>
                  <a:pt x="3762" y="8782"/>
                </a:cubicBezTo>
                <a:cubicBezTo>
                  <a:pt x="3960" y="9314"/>
                  <a:pt x="3872" y="9342"/>
                  <a:pt x="2908" y="9049"/>
                </a:cubicBezTo>
                <a:cubicBezTo>
                  <a:pt x="1958" y="8761"/>
                  <a:pt x="1971" y="8763"/>
                  <a:pt x="1971" y="8900"/>
                </a:cubicBezTo>
                <a:cubicBezTo>
                  <a:pt x="1971" y="8963"/>
                  <a:pt x="2346" y="9114"/>
                  <a:pt x="2935" y="9288"/>
                </a:cubicBezTo>
                <a:cubicBezTo>
                  <a:pt x="3940" y="9583"/>
                  <a:pt x="4284" y="9770"/>
                  <a:pt x="4130" y="9938"/>
                </a:cubicBezTo>
                <a:cubicBezTo>
                  <a:pt x="4066" y="10008"/>
                  <a:pt x="3789" y="9956"/>
                  <a:pt x="3027" y="9730"/>
                </a:cubicBezTo>
                <a:cubicBezTo>
                  <a:pt x="2467" y="9563"/>
                  <a:pt x="1966" y="9410"/>
                  <a:pt x="1914" y="9389"/>
                </a:cubicBezTo>
                <a:cubicBezTo>
                  <a:pt x="1862" y="9368"/>
                  <a:pt x="1819" y="9404"/>
                  <a:pt x="1819" y="9470"/>
                </a:cubicBezTo>
                <a:cubicBezTo>
                  <a:pt x="1819" y="9554"/>
                  <a:pt x="2159" y="9693"/>
                  <a:pt x="2979" y="9941"/>
                </a:cubicBezTo>
                <a:cubicBezTo>
                  <a:pt x="4254" y="10326"/>
                  <a:pt x="4393" y="10394"/>
                  <a:pt x="4238" y="10559"/>
                </a:cubicBezTo>
                <a:cubicBezTo>
                  <a:pt x="4157" y="10645"/>
                  <a:pt x="3925" y="10599"/>
                  <a:pt x="2960" y="10303"/>
                </a:cubicBezTo>
                <a:cubicBezTo>
                  <a:pt x="1620" y="9892"/>
                  <a:pt x="1666" y="9903"/>
                  <a:pt x="1666" y="10047"/>
                </a:cubicBezTo>
                <a:cubicBezTo>
                  <a:pt x="1666" y="10116"/>
                  <a:pt x="2049" y="10267"/>
                  <a:pt x="2738" y="10470"/>
                </a:cubicBezTo>
                <a:cubicBezTo>
                  <a:pt x="3907" y="10815"/>
                  <a:pt x="4122" y="10923"/>
                  <a:pt x="3969" y="11090"/>
                </a:cubicBezTo>
                <a:cubicBezTo>
                  <a:pt x="3893" y="11172"/>
                  <a:pt x="3659" y="11126"/>
                  <a:pt x="2777" y="10851"/>
                </a:cubicBezTo>
                <a:cubicBezTo>
                  <a:pt x="1583" y="10479"/>
                  <a:pt x="1486" y="10460"/>
                  <a:pt x="1532" y="10608"/>
                </a:cubicBezTo>
                <a:cubicBezTo>
                  <a:pt x="1549" y="10663"/>
                  <a:pt x="2040" y="10855"/>
                  <a:pt x="2623" y="11035"/>
                </a:cubicBezTo>
                <a:cubicBezTo>
                  <a:pt x="3502" y="11308"/>
                  <a:pt x="3687" y="11392"/>
                  <a:pt x="3705" y="11528"/>
                </a:cubicBezTo>
                <a:cubicBezTo>
                  <a:pt x="3717" y="11618"/>
                  <a:pt x="3680" y="11759"/>
                  <a:pt x="3623" y="11842"/>
                </a:cubicBezTo>
                <a:cubicBezTo>
                  <a:pt x="3524" y="11987"/>
                  <a:pt x="3480" y="11981"/>
                  <a:pt x="2461" y="11668"/>
                </a:cubicBezTo>
                <a:cubicBezTo>
                  <a:pt x="1853" y="11482"/>
                  <a:pt x="1370" y="11373"/>
                  <a:pt x="1329" y="11413"/>
                </a:cubicBezTo>
                <a:cubicBezTo>
                  <a:pt x="1290" y="11452"/>
                  <a:pt x="1274" y="11499"/>
                  <a:pt x="1292" y="11517"/>
                </a:cubicBezTo>
                <a:cubicBezTo>
                  <a:pt x="1310" y="11535"/>
                  <a:pt x="1783" y="11691"/>
                  <a:pt x="2344" y="11865"/>
                </a:cubicBezTo>
                <a:cubicBezTo>
                  <a:pt x="2982" y="12062"/>
                  <a:pt x="3393" y="12232"/>
                  <a:pt x="3445" y="12320"/>
                </a:cubicBezTo>
                <a:cubicBezTo>
                  <a:pt x="3625" y="12628"/>
                  <a:pt x="3382" y="12617"/>
                  <a:pt x="2252" y="12265"/>
                </a:cubicBezTo>
                <a:cubicBezTo>
                  <a:pt x="1347" y="11984"/>
                  <a:pt x="1131" y="11939"/>
                  <a:pt x="1149" y="12041"/>
                </a:cubicBezTo>
                <a:cubicBezTo>
                  <a:pt x="1165" y="12129"/>
                  <a:pt x="1512" y="12272"/>
                  <a:pt x="2276" y="12505"/>
                </a:cubicBezTo>
                <a:cubicBezTo>
                  <a:pt x="3054" y="12743"/>
                  <a:pt x="3385" y="12880"/>
                  <a:pt x="3401" y="12971"/>
                </a:cubicBezTo>
                <a:cubicBezTo>
                  <a:pt x="3414" y="13042"/>
                  <a:pt x="3390" y="13124"/>
                  <a:pt x="3348" y="13152"/>
                </a:cubicBezTo>
                <a:cubicBezTo>
                  <a:pt x="3306" y="13180"/>
                  <a:pt x="2772" y="13050"/>
                  <a:pt x="2162" y="12864"/>
                </a:cubicBezTo>
                <a:cubicBezTo>
                  <a:pt x="1551" y="12678"/>
                  <a:pt x="1033" y="12545"/>
                  <a:pt x="1009" y="12570"/>
                </a:cubicBezTo>
                <a:cubicBezTo>
                  <a:pt x="903" y="12684"/>
                  <a:pt x="1122" y="12785"/>
                  <a:pt x="2101" y="13076"/>
                </a:cubicBezTo>
                <a:cubicBezTo>
                  <a:pt x="3194" y="13400"/>
                  <a:pt x="3441" y="13530"/>
                  <a:pt x="3283" y="13698"/>
                </a:cubicBezTo>
                <a:cubicBezTo>
                  <a:pt x="3216" y="13770"/>
                  <a:pt x="2920" y="13709"/>
                  <a:pt x="2049" y="13442"/>
                </a:cubicBezTo>
                <a:cubicBezTo>
                  <a:pt x="1002" y="13122"/>
                  <a:pt x="682" y="13077"/>
                  <a:pt x="873" y="13274"/>
                </a:cubicBezTo>
                <a:cubicBezTo>
                  <a:pt x="912" y="13314"/>
                  <a:pt x="1269" y="13445"/>
                  <a:pt x="1666" y="13564"/>
                </a:cubicBezTo>
                <a:cubicBezTo>
                  <a:pt x="2064" y="13684"/>
                  <a:pt x="2554" y="13830"/>
                  <a:pt x="2755" y="13891"/>
                </a:cubicBezTo>
                <a:cubicBezTo>
                  <a:pt x="2957" y="13951"/>
                  <a:pt x="3170" y="14044"/>
                  <a:pt x="3230" y="14098"/>
                </a:cubicBezTo>
                <a:cubicBezTo>
                  <a:pt x="3357" y="14210"/>
                  <a:pt x="3377" y="14469"/>
                  <a:pt x="3264" y="14544"/>
                </a:cubicBezTo>
                <a:cubicBezTo>
                  <a:pt x="3221" y="14572"/>
                  <a:pt x="2634" y="14424"/>
                  <a:pt x="1959" y="14217"/>
                </a:cubicBezTo>
                <a:cubicBezTo>
                  <a:pt x="1124" y="13961"/>
                  <a:pt x="706" y="13867"/>
                  <a:pt x="654" y="13924"/>
                </a:cubicBezTo>
                <a:cubicBezTo>
                  <a:pt x="556" y="14028"/>
                  <a:pt x="514" y="14012"/>
                  <a:pt x="2004" y="14461"/>
                </a:cubicBezTo>
                <a:cubicBezTo>
                  <a:pt x="2672" y="14663"/>
                  <a:pt x="3246" y="14856"/>
                  <a:pt x="3280" y="14893"/>
                </a:cubicBezTo>
                <a:cubicBezTo>
                  <a:pt x="3313" y="14929"/>
                  <a:pt x="3299" y="15021"/>
                  <a:pt x="3246" y="15097"/>
                </a:cubicBezTo>
                <a:cubicBezTo>
                  <a:pt x="3158" y="15225"/>
                  <a:pt x="3053" y="15207"/>
                  <a:pt x="1838" y="14841"/>
                </a:cubicBezTo>
                <a:cubicBezTo>
                  <a:pt x="1117" y="14623"/>
                  <a:pt x="509" y="14464"/>
                  <a:pt x="488" y="14486"/>
                </a:cubicBezTo>
                <a:cubicBezTo>
                  <a:pt x="412" y="14568"/>
                  <a:pt x="452" y="14654"/>
                  <a:pt x="583" y="14693"/>
                </a:cubicBezTo>
                <a:cubicBezTo>
                  <a:pt x="656" y="14716"/>
                  <a:pt x="1178" y="14869"/>
                  <a:pt x="1743" y="15036"/>
                </a:cubicBezTo>
                <a:cubicBezTo>
                  <a:pt x="2897" y="15376"/>
                  <a:pt x="3025" y="15445"/>
                  <a:pt x="2857" y="15625"/>
                </a:cubicBezTo>
                <a:cubicBezTo>
                  <a:pt x="2760" y="15729"/>
                  <a:pt x="2615" y="15703"/>
                  <a:pt x="1692" y="15414"/>
                </a:cubicBezTo>
                <a:cubicBezTo>
                  <a:pt x="440" y="15022"/>
                  <a:pt x="360" y="15005"/>
                  <a:pt x="321" y="15121"/>
                </a:cubicBezTo>
                <a:cubicBezTo>
                  <a:pt x="304" y="15174"/>
                  <a:pt x="758" y="15350"/>
                  <a:pt x="1455" y="15561"/>
                </a:cubicBezTo>
                <a:cubicBezTo>
                  <a:pt x="2758" y="15955"/>
                  <a:pt x="2873" y="16015"/>
                  <a:pt x="2702" y="16198"/>
                </a:cubicBezTo>
                <a:cubicBezTo>
                  <a:pt x="2602" y="16305"/>
                  <a:pt x="2538" y="16303"/>
                  <a:pt x="2142" y="16184"/>
                </a:cubicBezTo>
                <a:cubicBezTo>
                  <a:pt x="1602" y="16021"/>
                  <a:pt x="1591" y="16021"/>
                  <a:pt x="1591" y="16158"/>
                </a:cubicBezTo>
                <a:cubicBezTo>
                  <a:pt x="1591" y="16223"/>
                  <a:pt x="1761" y="16311"/>
                  <a:pt x="2012" y="16376"/>
                </a:cubicBezTo>
                <a:cubicBezTo>
                  <a:pt x="2541" y="16512"/>
                  <a:pt x="2733" y="16649"/>
                  <a:pt x="2599" y="16794"/>
                </a:cubicBezTo>
                <a:cubicBezTo>
                  <a:pt x="2523" y="16877"/>
                  <a:pt x="2266" y="16824"/>
                  <a:pt x="1284" y="16525"/>
                </a:cubicBezTo>
                <a:cubicBezTo>
                  <a:pt x="595" y="16314"/>
                  <a:pt x="46" y="16186"/>
                  <a:pt x="22" y="16229"/>
                </a:cubicBezTo>
                <a:cubicBezTo>
                  <a:pt x="10" y="16250"/>
                  <a:pt x="2" y="16273"/>
                  <a:pt x="1" y="16294"/>
                </a:cubicBezTo>
                <a:cubicBezTo>
                  <a:pt x="-1" y="16314"/>
                  <a:pt x="3" y="16332"/>
                  <a:pt x="13" y="16343"/>
                </a:cubicBezTo>
                <a:cubicBezTo>
                  <a:pt x="32" y="16364"/>
                  <a:pt x="524" y="16526"/>
                  <a:pt x="1105" y="16702"/>
                </a:cubicBezTo>
                <a:cubicBezTo>
                  <a:pt x="1686" y="16879"/>
                  <a:pt x="2236" y="17059"/>
                  <a:pt x="2328" y="17103"/>
                </a:cubicBezTo>
                <a:lnTo>
                  <a:pt x="2495" y="17183"/>
                </a:lnTo>
                <a:lnTo>
                  <a:pt x="2345" y="17737"/>
                </a:lnTo>
                <a:cubicBezTo>
                  <a:pt x="2063" y="18777"/>
                  <a:pt x="1898" y="19432"/>
                  <a:pt x="1897" y="19517"/>
                </a:cubicBezTo>
                <a:cubicBezTo>
                  <a:pt x="1896" y="19563"/>
                  <a:pt x="2024" y="19641"/>
                  <a:pt x="2180" y="19689"/>
                </a:cubicBezTo>
                <a:cubicBezTo>
                  <a:pt x="3500" y="20094"/>
                  <a:pt x="4504" y="20372"/>
                  <a:pt x="4533" y="20341"/>
                </a:cubicBezTo>
                <a:cubicBezTo>
                  <a:pt x="4566" y="20305"/>
                  <a:pt x="5058" y="18617"/>
                  <a:pt x="5129" y="18296"/>
                </a:cubicBezTo>
                <a:cubicBezTo>
                  <a:pt x="5193" y="18001"/>
                  <a:pt x="5291" y="17976"/>
                  <a:pt x="5778" y="18122"/>
                </a:cubicBezTo>
                <a:cubicBezTo>
                  <a:pt x="6035" y="18199"/>
                  <a:pt x="6262" y="18243"/>
                  <a:pt x="6284" y="18220"/>
                </a:cubicBezTo>
                <a:cubicBezTo>
                  <a:pt x="6371" y="18127"/>
                  <a:pt x="6210" y="18015"/>
                  <a:pt x="5848" y="17915"/>
                </a:cubicBezTo>
                <a:cubicBezTo>
                  <a:pt x="5426" y="17799"/>
                  <a:pt x="5245" y="17643"/>
                  <a:pt x="5373" y="17506"/>
                </a:cubicBezTo>
                <a:cubicBezTo>
                  <a:pt x="5427" y="17449"/>
                  <a:pt x="5577" y="17463"/>
                  <a:pt x="5855" y="17552"/>
                </a:cubicBezTo>
                <a:cubicBezTo>
                  <a:pt x="6338" y="17705"/>
                  <a:pt x="6483" y="17713"/>
                  <a:pt x="6442" y="17583"/>
                </a:cubicBezTo>
                <a:cubicBezTo>
                  <a:pt x="6426" y="17530"/>
                  <a:pt x="6209" y="17426"/>
                  <a:pt x="5960" y="17353"/>
                </a:cubicBezTo>
                <a:cubicBezTo>
                  <a:pt x="5665" y="17265"/>
                  <a:pt x="5501" y="17171"/>
                  <a:pt x="5484" y="17082"/>
                </a:cubicBezTo>
                <a:cubicBezTo>
                  <a:pt x="5447" y="16873"/>
                  <a:pt x="5659" y="16834"/>
                  <a:pt x="6053" y="16978"/>
                </a:cubicBezTo>
                <a:cubicBezTo>
                  <a:pt x="6489" y="17137"/>
                  <a:pt x="6612" y="17142"/>
                  <a:pt x="6612" y="17000"/>
                </a:cubicBezTo>
                <a:cubicBezTo>
                  <a:pt x="6612" y="16935"/>
                  <a:pt x="6442" y="16848"/>
                  <a:pt x="6192" y="16783"/>
                </a:cubicBezTo>
                <a:cubicBezTo>
                  <a:pt x="5747" y="16669"/>
                  <a:pt x="5579" y="16533"/>
                  <a:pt x="5647" y="16344"/>
                </a:cubicBezTo>
                <a:cubicBezTo>
                  <a:pt x="5682" y="16246"/>
                  <a:pt x="5734" y="16245"/>
                  <a:pt x="5979" y="16334"/>
                </a:cubicBezTo>
                <a:cubicBezTo>
                  <a:pt x="6520" y="16530"/>
                  <a:pt x="6765" y="16562"/>
                  <a:pt x="6765" y="16438"/>
                </a:cubicBezTo>
                <a:cubicBezTo>
                  <a:pt x="6765" y="16371"/>
                  <a:pt x="6613" y="16283"/>
                  <a:pt x="6392" y="16222"/>
                </a:cubicBezTo>
                <a:cubicBezTo>
                  <a:pt x="6187" y="16166"/>
                  <a:pt x="5955" y="16071"/>
                  <a:pt x="5877" y="16010"/>
                </a:cubicBezTo>
                <a:cubicBezTo>
                  <a:pt x="5745" y="15905"/>
                  <a:pt x="5749" y="15894"/>
                  <a:pt x="5953" y="15811"/>
                </a:cubicBezTo>
                <a:cubicBezTo>
                  <a:pt x="6118" y="15743"/>
                  <a:pt x="6258" y="15751"/>
                  <a:pt x="6543" y="15841"/>
                </a:cubicBezTo>
                <a:cubicBezTo>
                  <a:pt x="6840" y="15936"/>
                  <a:pt x="6916" y="15938"/>
                  <a:pt x="6916" y="15855"/>
                </a:cubicBezTo>
                <a:cubicBezTo>
                  <a:pt x="6916" y="15797"/>
                  <a:pt x="6825" y="15705"/>
                  <a:pt x="6713" y="15650"/>
                </a:cubicBezTo>
                <a:lnTo>
                  <a:pt x="6508" y="15551"/>
                </a:lnTo>
                <a:lnTo>
                  <a:pt x="6731" y="15354"/>
                </a:lnTo>
                <a:cubicBezTo>
                  <a:pt x="6854" y="15247"/>
                  <a:pt x="6978" y="15158"/>
                  <a:pt x="7006" y="15157"/>
                </a:cubicBezTo>
                <a:cubicBezTo>
                  <a:pt x="7074" y="15153"/>
                  <a:pt x="7906" y="13815"/>
                  <a:pt x="7906" y="13710"/>
                </a:cubicBezTo>
                <a:cubicBezTo>
                  <a:pt x="7906" y="13593"/>
                  <a:pt x="8202" y="13326"/>
                  <a:pt x="8262" y="13389"/>
                </a:cubicBezTo>
                <a:cubicBezTo>
                  <a:pt x="8289" y="13419"/>
                  <a:pt x="8365" y="13392"/>
                  <a:pt x="8431" y="13329"/>
                </a:cubicBezTo>
                <a:cubicBezTo>
                  <a:pt x="8498" y="13267"/>
                  <a:pt x="8963" y="13044"/>
                  <a:pt x="9465" y="12836"/>
                </a:cubicBezTo>
                <a:cubicBezTo>
                  <a:pt x="9967" y="12627"/>
                  <a:pt x="10567" y="12372"/>
                  <a:pt x="10797" y="12268"/>
                </a:cubicBezTo>
                <a:cubicBezTo>
                  <a:pt x="11586" y="11913"/>
                  <a:pt x="11718" y="11869"/>
                  <a:pt x="11780" y="11943"/>
                </a:cubicBezTo>
                <a:cubicBezTo>
                  <a:pt x="11814" y="11983"/>
                  <a:pt x="11918" y="12768"/>
                  <a:pt x="12013" y="13686"/>
                </a:cubicBezTo>
                <a:cubicBezTo>
                  <a:pt x="12183" y="15343"/>
                  <a:pt x="12336" y="16054"/>
                  <a:pt x="12688" y="16824"/>
                </a:cubicBezTo>
                <a:cubicBezTo>
                  <a:pt x="12843" y="17162"/>
                  <a:pt x="12801" y="17354"/>
                  <a:pt x="12571" y="17354"/>
                </a:cubicBezTo>
                <a:cubicBezTo>
                  <a:pt x="12501" y="17354"/>
                  <a:pt x="12475" y="17405"/>
                  <a:pt x="12501" y="17496"/>
                </a:cubicBezTo>
                <a:cubicBezTo>
                  <a:pt x="12558" y="17690"/>
                  <a:pt x="12805" y="19289"/>
                  <a:pt x="12973" y="20552"/>
                </a:cubicBezTo>
                <a:cubicBezTo>
                  <a:pt x="13082" y="21368"/>
                  <a:pt x="13137" y="21590"/>
                  <a:pt x="13229" y="21589"/>
                </a:cubicBezTo>
                <a:cubicBezTo>
                  <a:pt x="13293" y="21589"/>
                  <a:pt x="13774" y="21518"/>
                  <a:pt x="14297" y="21431"/>
                </a:cubicBezTo>
                <a:cubicBezTo>
                  <a:pt x="15641" y="21208"/>
                  <a:pt x="15855" y="21170"/>
                  <a:pt x="15867" y="21155"/>
                </a:cubicBezTo>
                <a:cubicBezTo>
                  <a:pt x="15880" y="21140"/>
                  <a:pt x="15805" y="20593"/>
                  <a:pt x="15509" y="18515"/>
                </a:cubicBezTo>
                <a:cubicBezTo>
                  <a:pt x="15386" y="17652"/>
                  <a:pt x="15286" y="16926"/>
                  <a:pt x="15286" y="16900"/>
                </a:cubicBezTo>
                <a:cubicBezTo>
                  <a:pt x="15286" y="16875"/>
                  <a:pt x="15220" y="16876"/>
                  <a:pt x="15140" y="16903"/>
                </a:cubicBezTo>
                <a:cubicBezTo>
                  <a:pt x="14904" y="16983"/>
                  <a:pt x="14876" y="16796"/>
                  <a:pt x="15078" y="16473"/>
                </a:cubicBezTo>
                <a:cubicBezTo>
                  <a:pt x="15387" y="15977"/>
                  <a:pt x="16091" y="14717"/>
                  <a:pt x="16156" y="14542"/>
                </a:cubicBezTo>
                <a:cubicBezTo>
                  <a:pt x="16271" y="14233"/>
                  <a:pt x="16260" y="13889"/>
                  <a:pt x="16125" y="13564"/>
                </a:cubicBezTo>
                <a:cubicBezTo>
                  <a:pt x="16051" y="13385"/>
                  <a:pt x="15895" y="13000"/>
                  <a:pt x="15779" y="12708"/>
                </a:cubicBezTo>
                <a:cubicBezTo>
                  <a:pt x="15163" y="11161"/>
                  <a:pt x="15204" y="11213"/>
                  <a:pt x="14474" y="11106"/>
                </a:cubicBezTo>
                <a:cubicBezTo>
                  <a:pt x="14112" y="11052"/>
                  <a:pt x="13892" y="10870"/>
                  <a:pt x="14091" y="10788"/>
                </a:cubicBezTo>
                <a:cubicBezTo>
                  <a:pt x="14156" y="10762"/>
                  <a:pt x="14262" y="10597"/>
                  <a:pt x="14328" y="10421"/>
                </a:cubicBezTo>
                <a:cubicBezTo>
                  <a:pt x="14394" y="10245"/>
                  <a:pt x="14464" y="10101"/>
                  <a:pt x="14484" y="10101"/>
                </a:cubicBezTo>
                <a:cubicBezTo>
                  <a:pt x="14522" y="10101"/>
                  <a:pt x="15310" y="10767"/>
                  <a:pt x="16447" y="11760"/>
                </a:cubicBezTo>
                <a:cubicBezTo>
                  <a:pt x="17144" y="12368"/>
                  <a:pt x="17399" y="12521"/>
                  <a:pt x="17587" y="12443"/>
                </a:cubicBezTo>
                <a:cubicBezTo>
                  <a:pt x="17649" y="12418"/>
                  <a:pt x="18072" y="11893"/>
                  <a:pt x="18528" y="11277"/>
                </a:cubicBezTo>
                <a:cubicBezTo>
                  <a:pt x="18984" y="10661"/>
                  <a:pt x="19572" y="9879"/>
                  <a:pt x="19835" y="9539"/>
                </a:cubicBezTo>
                <a:cubicBezTo>
                  <a:pt x="20246" y="9009"/>
                  <a:pt x="20308" y="8886"/>
                  <a:pt x="20272" y="8681"/>
                </a:cubicBezTo>
                <a:cubicBezTo>
                  <a:pt x="20248" y="8550"/>
                  <a:pt x="20215" y="8429"/>
                  <a:pt x="20199" y="8411"/>
                </a:cubicBezTo>
                <a:cubicBezTo>
                  <a:pt x="20182" y="8393"/>
                  <a:pt x="19900" y="8526"/>
                  <a:pt x="19570" y="8708"/>
                </a:cubicBezTo>
                <a:lnTo>
                  <a:pt x="18970" y="9038"/>
                </a:lnTo>
                <a:lnTo>
                  <a:pt x="17756" y="8830"/>
                </a:lnTo>
                <a:cubicBezTo>
                  <a:pt x="17088" y="8715"/>
                  <a:pt x="16286" y="8578"/>
                  <a:pt x="15974" y="8526"/>
                </a:cubicBezTo>
                <a:lnTo>
                  <a:pt x="15406" y="8431"/>
                </a:lnTo>
                <a:lnTo>
                  <a:pt x="15117" y="7616"/>
                </a:lnTo>
                <a:cubicBezTo>
                  <a:pt x="14181" y="4979"/>
                  <a:pt x="13907" y="4134"/>
                  <a:pt x="13948" y="4020"/>
                </a:cubicBezTo>
                <a:cubicBezTo>
                  <a:pt x="13968" y="3962"/>
                  <a:pt x="14180" y="3810"/>
                  <a:pt x="14418" y="3680"/>
                </a:cubicBezTo>
                <a:cubicBezTo>
                  <a:pt x="14895" y="3423"/>
                  <a:pt x="14877" y="3355"/>
                  <a:pt x="14317" y="3288"/>
                </a:cubicBezTo>
                <a:lnTo>
                  <a:pt x="13954" y="3244"/>
                </a:lnTo>
                <a:lnTo>
                  <a:pt x="13349" y="4066"/>
                </a:lnTo>
                <a:cubicBezTo>
                  <a:pt x="13016" y="4519"/>
                  <a:pt x="12707" y="4876"/>
                  <a:pt x="12664" y="4861"/>
                </a:cubicBezTo>
                <a:cubicBezTo>
                  <a:pt x="12620" y="4846"/>
                  <a:pt x="12222" y="3866"/>
                  <a:pt x="11778" y="2685"/>
                </a:cubicBezTo>
                <a:cubicBezTo>
                  <a:pt x="11093" y="865"/>
                  <a:pt x="10928" y="497"/>
                  <a:pt x="10694" y="268"/>
                </a:cubicBezTo>
                <a:cubicBezTo>
                  <a:pt x="10523" y="100"/>
                  <a:pt x="10360" y="12"/>
                  <a:pt x="10164" y="1"/>
                </a:cubicBezTo>
                <a:close/>
                <a:moveTo>
                  <a:pt x="18957" y="1953"/>
                </a:moveTo>
                <a:cubicBezTo>
                  <a:pt x="18904" y="1952"/>
                  <a:pt x="18861" y="1975"/>
                  <a:pt x="18861" y="2002"/>
                </a:cubicBezTo>
                <a:cubicBezTo>
                  <a:pt x="18861" y="2029"/>
                  <a:pt x="19093" y="2523"/>
                  <a:pt x="19376" y="3100"/>
                </a:cubicBezTo>
                <a:cubicBezTo>
                  <a:pt x="19658" y="3678"/>
                  <a:pt x="19912" y="4152"/>
                  <a:pt x="19941" y="4153"/>
                </a:cubicBezTo>
                <a:cubicBezTo>
                  <a:pt x="20113" y="4155"/>
                  <a:pt x="20028" y="3888"/>
                  <a:pt x="19568" y="2976"/>
                </a:cubicBezTo>
                <a:cubicBezTo>
                  <a:pt x="19284" y="2414"/>
                  <a:pt x="19009" y="1953"/>
                  <a:pt x="18957" y="1953"/>
                </a:cubicBezTo>
                <a:close/>
                <a:moveTo>
                  <a:pt x="18368" y="2290"/>
                </a:moveTo>
                <a:cubicBezTo>
                  <a:pt x="18275" y="2306"/>
                  <a:pt x="18390" y="2589"/>
                  <a:pt x="18828" y="3472"/>
                </a:cubicBezTo>
                <a:cubicBezTo>
                  <a:pt x="19295" y="4416"/>
                  <a:pt x="19407" y="4573"/>
                  <a:pt x="19498" y="4415"/>
                </a:cubicBezTo>
                <a:cubicBezTo>
                  <a:pt x="19549" y="4328"/>
                  <a:pt x="18537" y="2339"/>
                  <a:pt x="18421" y="2298"/>
                </a:cubicBezTo>
                <a:cubicBezTo>
                  <a:pt x="18400" y="2290"/>
                  <a:pt x="18381" y="2287"/>
                  <a:pt x="18368" y="2290"/>
                </a:cubicBezTo>
                <a:close/>
                <a:moveTo>
                  <a:pt x="17809" y="2599"/>
                </a:moveTo>
                <a:cubicBezTo>
                  <a:pt x="17661" y="2567"/>
                  <a:pt x="17780" y="2815"/>
                  <a:pt x="18538" y="4304"/>
                </a:cubicBezTo>
                <a:cubicBezTo>
                  <a:pt x="18715" y="4652"/>
                  <a:pt x="18826" y="4793"/>
                  <a:pt x="18877" y="4738"/>
                </a:cubicBezTo>
                <a:cubicBezTo>
                  <a:pt x="18965" y="4644"/>
                  <a:pt x="18053" y="2697"/>
                  <a:pt x="17889" y="2627"/>
                </a:cubicBezTo>
                <a:cubicBezTo>
                  <a:pt x="17858" y="2614"/>
                  <a:pt x="17830" y="2603"/>
                  <a:pt x="17809" y="2599"/>
                </a:cubicBezTo>
                <a:close/>
                <a:moveTo>
                  <a:pt x="17269" y="2927"/>
                </a:moveTo>
                <a:cubicBezTo>
                  <a:pt x="17190" y="2979"/>
                  <a:pt x="17258" y="3174"/>
                  <a:pt x="17569" y="3797"/>
                </a:cubicBezTo>
                <a:cubicBezTo>
                  <a:pt x="17789" y="4239"/>
                  <a:pt x="18038" y="4723"/>
                  <a:pt x="18122" y="4872"/>
                </a:cubicBezTo>
                <a:cubicBezTo>
                  <a:pt x="18217" y="5044"/>
                  <a:pt x="18298" y="5114"/>
                  <a:pt x="18345" y="5064"/>
                </a:cubicBezTo>
                <a:cubicBezTo>
                  <a:pt x="18457" y="4944"/>
                  <a:pt x="17399" y="2841"/>
                  <a:pt x="17269" y="2927"/>
                </a:cubicBezTo>
                <a:close/>
                <a:moveTo>
                  <a:pt x="16764" y="3215"/>
                </a:moveTo>
                <a:cubicBezTo>
                  <a:pt x="16738" y="3206"/>
                  <a:pt x="16715" y="3219"/>
                  <a:pt x="16686" y="3240"/>
                </a:cubicBezTo>
                <a:cubicBezTo>
                  <a:pt x="16634" y="3277"/>
                  <a:pt x="16797" y="3680"/>
                  <a:pt x="17142" y="4366"/>
                </a:cubicBezTo>
                <a:cubicBezTo>
                  <a:pt x="17488" y="5052"/>
                  <a:pt x="17716" y="5422"/>
                  <a:pt x="17778" y="5396"/>
                </a:cubicBezTo>
                <a:cubicBezTo>
                  <a:pt x="17846" y="5368"/>
                  <a:pt x="17724" y="5046"/>
                  <a:pt x="17374" y="4327"/>
                </a:cubicBezTo>
                <a:cubicBezTo>
                  <a:pt x="16957" y="3469"/>
                  <a:pt x="16844" y="3241"/>
                  <a:pt x="16764" y="3215"/>
                </a:cubicBezTo>
                <a:close/>
                <a:moveTo>
                  <a:pt x="16222" y="3537"/>
                </a:moveTo>
                <a:cubicBezTo>
                  <a:pt x="16197" y="3531"/>
                  <a:pt x="16176" y="3548"/>
                  <a:pt x="16146" y="3568"/>
                </a:cubicBezTo>
                <a:cubicBezTo>
                  <a:pt x="16084" y="3609"/>
                  <a:pt x="16219" y="3956"/>
                  <a:pt x="16587" y="4701"/>
                </a:cubicBezTo>
                <a:cubicBezTo>
                  <a:pt x="16967" y="5469"/>
                  <a:pt x="17149" y="5762"/>
                  <a:pt x="17227" y="5730"/>
                </a:cubicBezTo>
                <a:cubicBezTo>
                  <a:pt x="17311" y="5696"/>
                  <a:pt x="17219" y="5448"/>
                  <a:pt x="16831" y="4654"/>
                </a:cubicBezTo>
                <a:cubicBezTo>
                  <a:pt x="16397" y="3766"/>
                  <a:pt x="16295" y="3554"/>
                  <a:pt x="16222" y="3537"/>
                </a:cubicBezTo>
                <a:close/>
                <a:moveTo>
                  <a:pt x="15598" y="3889"/>
                </a:moveTo>
                <a:cubicBezTo>
                  <a:pt x="15588" y="3886"/>
                  <a:pt x="15579" y="3888"/>
                  <a:pt x="15572" y="3895"/>
                </a:cubicBezTo>
                <a:cubicBezTo>
                  <a:pt x="15496" y="3977"/>
                  <a:pt x="15615" y="4260"/>
                  <a:pt x="16325" y="5672"/>
                </a:cubicBezTo>
                <a:cubicBezTo>
                  <a:pt x="16445" y="5911"/>
                  <a:pt x="16575" y="6073"/>
                  <a:pt x="16628" y="6051"/>
                </a:cubicBezTo>
                <a:cubicBezTo>
                  <a:pt x="16745" y="6004"/>
                  <a:pt x="16727" y="5957"/>
                  <a:pt x="16134" y="4774"/>
                </a:cubicBezTo>
                <a:cubicBezTo>
                  <a:pt x="15840" y="4187"/>
                  <a:pt x="15673" y="3909"/>
                  <a:pt x="15598" y="3889"/>
                </a:cubicBezTo>
                <a:close/>
                <a:moveTo>
                  <a:pt x="15141" y="4159"/>
                </a:moveTo>
                <a:cubicBezTo>
                  <a:pt x="15100" y="4146"/>
                  <a:pt x="15057" y="4171"/>
                  <a:pt x="15020" y="4235"/>
                </a:cubicBezTo>
                <a:cubicBezTo>
                  <a:pt x="14994" y="4280"/>
                  <a:pt x="15204" y="4788"/>
                  <a:pt x="15488" y="5365"/>
                </a:cubicBezTo>
                <a:cubicBezTo>
                  <a:pt x="15819" y="6039"/>
                  <a:pt x="16039" y="6401"/>
                  <a:pt x="16101" y="6375"/>
                </a:cubicBezTo>
                <a:cubicBezTo>
                  <a:pt x="16155" y="6353"/>
                  <a:pt x="16198" y="6313"/>
                  <a:pt x="16197" y="6284"/>
                </a:cubicBezTo>
                <a:cubicBezTo>
                  <a:pt x="16196" y="6255"/>
                  <a:pt x="15992" y="5833"/>
                  <a:pt x="15743" y="5347"/>
                </a:cubicBezTo>
                <a:cubicBezTo>
                  <a:pt x="15495" y="4861"/>
                  <a:pt x="15270" y="4393"/>
                  <a:pt x="15245" y="4308"/>
                </a:cubicBezTo>
                <a:cubicBezTo>
                  <a:pt x="15220" y="4223"/>
                  <a:pt x="15182" y="4173"/>
                  <a:pt x="15141" y="4159"/>
                </a:cubicBezTo>
                <a:close/>
                <a:moveTo>
                  <a:pt x="14544" y="4480"/>
                </a:moveTo>
                <a:cubicBezTo>
                  <a:pt x="14384" y="4477"/>
                  <a:pt x="14431" y="4628"/>
                  <a:pt x="14877" y="5527"/>
                </a:cubicBezTo>
                <a:cubicBezTo>
                  <a:pt x="15113" y="6004"/>
                  <a:pt x="15338" y="6457"/>
                  <a:pt x="15375" y="6536"/>
                </a:cubicBezTo>
                <a:cubicBezTo>
                  <a:pt x="15446" y="6683"/>
                  <a:pt x="15530" y="6716"/>
                  <a:pt x="15612" y="6629"/>
                </a:cubicBezTo>
                <a:cubicBezTo>
                  <a:pt x="15683" y="6553"/>
                  <a:pt x="14653" y="4483"/>
                  <a:pt x="14544" y="4480"/>
                </a:cubicBezTo>
                <a:close/>
                <a:moveTo>
                  <a:pt x="21499" y="5174"/>
                </a:moveTo>
                <a:cubicBezTo>
                  <a:pt x="21470" y="5187"/>
                  <a:pt x="21478" y="5296"/>
                  <a:pt x="21525" y="5457"/>
                </a:cubicBezTo>
                <a:cubicBezTo>
                  <a:pt x="21531" y="5479"/>
                  <a:pt x="21554" y="5448"/>
                  <a:pt x="21577" y="5388"/>
                </a:cubicBezTo>
                <a:cubicBezTo>
                  <a:pt x="21599" y="5328"/>
                  <a:pt x="21582" y="5241"/>
                  <a:pt x="21538" y="5194"/>
                </a:cubicBezTo>
                <a:cubicBezTo>
                  <a:pt x="21521" y="5176"/>
                  <a:pt x="21508" y="5170"/>
                  <a:pt x="21499" y="5174"/>
                </a:cubicBezTo>
                <a:close/>
                <a:moveTo>
                  <a:pt x="21371" y="6115"/>
                </a:moveTo>
                <a:cubicBezTo>
                  <a:pt x="21352" y="6118"/>
                  <a:pt x="21329" y="6128"/>
                  <a:pt x="21300" y="6147"/>
                </a:cubicBezTo>
                <a:cubicBezTo>
                  <a:pt x="21255" y="6177"/>
                  <a:pt x="21240" y="6240"/>
                  <a:pt x="21267" y="6286"/>
                </a:cubicBezTo>
                <a:cubicBezTo>
                  <a:pt x="21298" y="6341"/>
                  <a:pt x="21337" y="6333"/>
                  <a:pt x="21377" y="6262"/>
                </a:cubicBezTo>
                <a:cubicBezTo>
                  <a:pt x="21434" y="6164"/>
                  <a:pt x="21426" y="6106"/>
                  <a:pt x="21371" y="611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٩٦"/>
          <p:cNvSpPr/>
          <p:nvPr/>
        </p:nvSpPr>
        <p:spPr>
          <a:xfrm>
            <a:off x="22479000" y="11849186"/>
            <a:ext cx="1905000" cy="1905001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  <p:sp>
        <p:nvSpPr>
          <p:cNvPr id="493" name="٩٧"/>
          <p:cNvSpPr/>
          <p:nvPr/>
        </p:nvSpPr>
        <p:spPr>
          <a:xfrm>
            <a:off x="-1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٩٧</a:t>
            </a:r>
          </a:p>
        </p:txBody>
      </p:sp>
      <p:pic>
        <p:nvPicPr>
          <p:cNvPr id="494" name="IMG_6928.jpeg" descr="IMG_69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37" y="1765300"/>
            <a:ext cx="7958780" cy="990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6927.jpeg" descr="IMG_692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126" y="1765300"/>
            <a:ext cx="7962901" cy="990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6931.jpeg" descr="IMG_6931.jpeg"/>
          <p:cNvPicPr>
            <a:picLocks noChangeAspect="1"/>
          </p:cNvPicPr>
          <p:nvPr/>
        </p:nvPicPr>
        <p:blipFill>
          <a:blip r:embed="rId4"/>
          <a:srcRect l="3701" t="21981" r="3777" b="17180"/>
          <a:stretch>
            <a:fillRect/>
          </a:stretch>
        </p:blipFill>
        <p:spPr>
          <a:xfrm>
            <a:off x="10720640" y="6449594"/>
            <a:ext cx="6140877" cy="4038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35" extrusionOk="0">
                <a:moveTo>
                  <a:pt x="1408" y="3"/>
                </a:moveTo>
                <a:cubicBezTo>
                  <a:pt x="1238" y="67"/>
                  <a:pt x="1161" y="258"/>
                  <a:pt x="1139" y="669"/>
                </a:cubicBezTo>
                <a:lnTo>
                  <a:pt x="1119" y="1050"/>
                </a:lnTo>
                <a:lnTo>
                  <a:pt x="945" y="1143"/>
                </a:lnTo>
                <a:cubicBezTo>
                  <a:pt x="849" y="1196"/>
                  <a:pt x="742" y="1302"/>
                  <a:pt x="707" y="1378"/>
                </a:cubicBezTo>
                <a:cubicBezTo>
                  <a:pt x="656" y="1491"/>
                  <a:pt x="605" y="1518"/>
                  <a:pt x="444" y="1518"/>
                </a:cubicBezTo>
                <a:cubicBezTo>
                  <a:pt x="291" y="1518"/>
                  <a:pt x="217" y="1554"/>
                  <a:pt x="130" y="1668"/>
                </a:cubicBezTo>
                <a:lnTo>
                  <a:pt x="15" y="1817"/>
                </a:lnTo>
                <a:lnTo>
                  <a:pt x="3" y="4627"/>
                </a:lnTo>
                <a:cubicBezTo>
                  <a:pt x="-4" y="6173"/>
                  <a:pt x="2" y="7531"/>
                  <a:pt x="15" y="7643"/>
                </a:cubicBezTo>
                <a:cubicBezTo>
                  <a:pt x="32" y="7784"/>
                  <a:pt x="80" y="7884"/>
                  <a:pt x="170" y="7967"/>
                </a:cubicBezTo>
                <a:cubicBezTo>
                  <a:pt x="292" y="8080"/>
                  <a:pt x="383" y="8088"/>
                  <a:pt x="1489" y="8088"/>
                </a:cubicBezTo>
                <a:cubicBezTo>
                  <a:pt x="2841" y="8088"/>
                  <a:pt x="2711" y="8037"/>
                  <a:pt x="2974" y="8672"/>
                </a:cubicBezTo>
                <a:cubicBezTo>
                  <a:pt x="3069" y="8902"/>
                  <a:pt x="3089" y="8998"/>
                  <a:pt x="3055" y="9059"/>
                </a:cubicBezTo>
                <a:cubicBezTo>
                  <a:pt x="2990" y="9179"/>
                  <a:pt x="3048" y="9552"/>
                  <a:pt x="3157" y="9716"/>
                </a:cubicBezTo>
                <a:cubicBezTo>
                  <a:pt x="3208" y="9792"/>
                  <a:pt x="3283" y="10023"/>
                  <a:pt x="3323" y="10228"/>
                </a:cubicBezTo>
                <a:cubicBezTo>
                  <a:pt x="3563" y="11450"/>
                  <a:pt x="4113" y="12413"/>
                  <a:pt x="4796" y="12810"/>
                </a:cubicBezTo>
                <a:cubicBezTo>
                  <a:pt x="4981" y="12917"/>
                  <a:pt x="5043" y="12991"/>
                  <a:pt x="5105" y="13176"/>
                </a:cubicBezTo>
                <a:cubicBezTo>
                  <a:pt x="5221" y="13520"/>
                  <a:pt x="5407" y="13769"/>
                  <a:pt x="5646" y="13904"/>
                </a:cubicBezTo>
                <a:cubicBezTo>
                  <a:pt x="5845" y="14016"/>
                  <a:pt x="5864" y="14045"/>
                  <a:pt x="5906" y="14298"/>
                </a:cubicBezTo>
                <a:cubicBezTo>
                  <a:pt x="6069" y="15271"/>
                  <a:pt x="6604" y="15903"/>
                  <a:pt x="7306" y="15951"/>
                </a:cubicBezTo>
                <a:cubicBezTo>
                  <a:pt x="7628" y="15973"/>
                  <a:pt x="7659" y="15989"/>
                  <a:pt x="7853" y="16211"/>
                </a:cubicBezTo>
                <a:cubicBezTo>
                  <a:pt x="7966" y="16341"/>
                  <a:pt x="8140" y="16481"/>
                  <a:pt x="8238" y="16523"/>
                </a:cubicBezTo>
                <a:cubicBezTo>
                  <a:pt x="8469" y="16621"/>
                  <a:pt x="8807" y="16566"/>
                  <a:pt x="9028" y="16396"/>
                </a:cubicBezTo>
                <a:cubicBezTo>
                  <a:pt x="9131" y="16316"/>
                  <a:pt x="9215" y="16284"/>
                  <a:pt x="9237" y="16317"/>
                </a:cubicBezTo>
                <a:cubicBezTo>
                  <a:pt x="9258" y="16348"/>
                  <a:pt x="9270" y="16902"/>
                  <a:pt x="9264" y="17547"/>
                </a:cubicBezTo>
                <a:lnTo>
                  <a:pt x="9253" y="18720"/>
                </a:lnTo>
                <a:lnTo>
                  <a:pt x="9140" y="18741"/>
                </a:lnTo>
                <a:cubicBezTo>
                  <a:pt x="9029" y="18760"/>
                  <a:pt x="9028" y="18768"/>
                  <a:pt x="9028" y="19175"/>
                </a:cubicBezTo>
                <a:cubicBezTo>
                  <a:pt x="9028" y="19546"/>
                  <a:pt x="9038" y="19596"/>
                  <a:pt x="9120" y="19651"/>
                </a:cubicBezTo>
                <a:cubicBezTo>
                  <a:pt x="9206" y="19708"/>
                  <a:pt x="9212" y="19755"/>
                  <a:pt x="9223" y="20406"/>
                </a:cubicBezTo>
                <a:lnTo>
                  <a:pt x="9234" y="21099"/>
                </a:lnTo>
                <a:lnTo>
                  <a:pt x="9469" y="21200"/>
                </a:lnTo>
                <a:cubicBezTo>
                  <a:pt x="9597" y="21256"/>
                  <a:pt x="9813" y="21354"/>
                  <a:pt x="9948" y="21418"/>
                </a:cubicBezTo>
                <a:cubicBezTo>
                  <a:pt x="10231" y="21552"/>
                  <a:pt x="10718" y="21576"/>
                  <a:pt x="10866" y="21463"/>
                </a:cubicBezTo>
                <a:cubicBezTo>
                  <a:pt x="11117" y="21270"/>
                  <a:pt x="11112" y="20567"/>
                  <a:pt x="10857" y="20292"/>
                </a:cubicBezTo>
                <a:cubicBezTo>
                  <a:pt x="10757" y="20183"/>
                  <a:pt x="10665" y="20149"/>
                  <a:pt x="10446" y="20140"/>
                </a:cubicBezTo>
                <a:cubicBezTo>
                  <a:pt x="10291" y="20133"/>
                  <a:pt x="10150" y="20103"/>
                  <a:pt x="10133" y="20074"/>
                </a:cubicBezTo>
                <a:cubicBezTo>
                  <a:pt x="10086" y="19996"/>
                  <a:pt x="10203" y="19619"/>
                  <a:pt x="10274" y="19619"/>
                </a:cubicBezTo>
                <a:cubicBezTo>
                  <a:pt x="10323" y="19619"/>
                  <a:pt x="10336" y="19530"/>
                  <a:pt x="10336" y="19189"/>
                </a:cubicBezTo>
                <a:lnTo>
                  <a:pt x="10336" y="18760"/>
                </a:lnTo>
                <a:lnTo>
                  <a:pt x="10203" y="18741"/>
                </a:lnTo>
                <a:lnTo>
                  <a:pt x="10070" y="18720"/>
                </a:lnTo>
                <a:lnTo>
                  <a:pt x="10070" y="17761"/>
                </a:lnTo>
                <a:lnTo>
                  <a:pt x="10070" y="16800"/>
                </a:lnTo>
                <a:lnTo>
                  <a:pt x="10341" y="16757"/>
                </a:lnTo>
                <a:cubicBezTo>
                  <a:pt x="10643" y="16712"/>
                  <a:pt x="10937" y="16541"/>
                  <a:pt x="11153" y="16281"/>
                </a:cubicBezTo>
                <a:cubicBezTo>
                  <a:pt x="11370" y="16022"/>
                  <a:pt x="11379" y="16018"/>
                  <a:pt x="11544" y="16122"/>
                </a:cubicBezTo>
                <a:cubicBezTo>
                  <a:pt x="11647" y="16188"/>
                  <a:pt x="11787" y="16212"/>
                  <a:pt x="11967" y="16199"/>
                </a:cubicBezTo>
                <a:lnTo>
                  <a:pt x="12236" y="16180"/>
                </a:lnTo>
                <a:lnTo>
                  <a:pt x="12236" y="17356"/>
                </a:lnTo>
                <a:lnTo>
                  <a:pt x="12236" y="18535"/>
                </a:lnTo>
                <a:lnTo>
                  <a:pt x="12123" y="18554"/>
                </a:lnTo>
                <a:cubicBezTo>
                  <a:pt x="12012" y="18574"/>
                  <a:pt x="12012" y="18578"/>
                  <a:pt x="12012" y="19026"/>
                </a:cubicBezTo>
                <a:cubicBezTo>
                  <a:pt x="12012" y="19428"/>
                  <a:pt x="12022" y="19485"/>
                  <a:pt x="12094" y="19513"/>
                </a:cubicBezTo>
                <a:cubicBezTo>
                  <a:pt x="12169" y="19543"/>
                  <a:pt x="12175" y="19597"/>
                  <a:pt x="12175" y="20231"/>
                </a:cubicBezTo>
                <a:lnTo>
                  <a:pt x="12175" y="20917"/>
                </a:lnTo>
                <a:lnTo>
                  <a:pt x="12532" y="21077"/>
                </a:lnTo>
                <a:cubicBezTo>
                  <a:pt x="12729" y="21166"/>
                  <a:pt x="12915" y="21251"/>
                  <a:pt x="12944" y="21266"/>
                </a:cubicBezTo>
                <a:cubicBezTo>
                  <a:pt x="12973" y="21280"/>
                  <a:pt x="13115" y="21320"/>
                  <a:pt x="13259" y="21355"/>
                </a:cubicBezTo>
                <a:cubicBezTo>
                  <a:pt x="13749" y="21473"/>
                  <a:pt x="14014" y="21260"/>
                  <a:pt x="14014" y="20743"/>
                </a:cubicBezTo>
                <a:cubicBezTo>
                  <a:pt x="14014" y="20236"/>
                  <a:pt x="13814" y="19992"/>
                  <a:pt x="13399" y="19992"/>
                </a:cubicBezTo>
                <a:cubicBezTo>
                  <a:pt x="13252" y="19991"/>
                  <a:pt x="13112" y="19961"/>
                  <a:pt x="13088" y="19924"/>
                </a:cubicBezTo>
                <a:cubicBezTo>
                  <a:pt x="13027" y="19831"/>
                  <a:pt x="13132" y="19520"/>
                  <a:pt x="13238" y="19477"/>
                </a:cubicBezTo>
                <a:cubicBezTo>
                  <a:pt x="13309" y="19449"/>
                  <a:pt x="13319" y="19392"/>
                  <a:pt x="13319" y="19009"/>
                </a:cubicBezTo>
                <a:lnTo>
                  <a:pt x="13319" y="18573"/>
                </a:lnTo>
                <a:lnTo>
                  <a:pt x="13166" y="18554"/>
                </a:lnTo>
                <a:lnTo>
                  <a:pt x="13014" y="18535"/>
                </a:lnTo>
                <a:lnTo>
                  <a:pt x="13014" y="17450"/>
                </a:lnTo>
                <a:lnTo>
                  <a:pt x="13014" y="16366"/>
                </a:lnTo>
                <a:lnTo>
                  <a:pt x="13386" y="16387"/>
                </a:lnTo>
                <a:cubicBezTo>
                  <a:pt x="14112" y="16430"/>
                  <a:pt x="14647" y="16009"/>
                  <a:pt x="14930" y="15172"/>
                </a:cubicBezTo>
                <a:cubicBezTo>
                  <a:pt x="14997" y="14973"/>
                  <a:pt x="15001" y="14970"/>
                  <a:pt x="15293" y="14969"/>
                </a:cubicBezTo>
                <a:cubicBezTo>
                  <a:pt x="15610" y="14967"/>
                  <a:pt x="15837" y="14850"/>
                  <a:pt x="16089" y="14558"/>
                </a:cubicBezTo>
                <a:cubicBezTo>
                  <a:pt x="16221" y="14406"/>
                  <a:pt x="16233" y="14404"/>
                  <a:pt x="16438" y="14484"/>
                </a:cubicBezTo>
                <a:cubicBezTo>
                  <a:pt x="16562" y="14532"/>
                  <a:pt x="16857" y="14565"/>
                  <a:pt x="17142" y="14563"/>
                </a:cubicBezTo>
                <a:cubicBezTo>
                  <a:pt x="17690" y="14558"/>
                  <a:pt x="18115" y="14428"/>
                  <a:pt x="18621" y="14110"/>
                </a:cubicBezTo>
                <a:lnTo>
                  <a:pt x="18917" y="13925"/>
                </a:lnTo>
                <a:lnTo>
                  <a:pt x="18989" y="14076"/>
                </a:lnTo>
                <a:lnTo>
                  <a:pt x="19062" y="14226"/>
                </a:lnTo>
                <a:lnTo>
                  <a:pt x="19276" y="14027"/>
                </a:lnTo>
                <a:cubicBezTo>
                  <a:pt x="19449" y="13865"/>
                  <a:pt x="19485" y="13804"/>
                  <a:pt x="19467" y="13697"/>
                </a:cubicBezTo>
                <a:cubicBezTo>
                  <a:pt x="19438" y="13525"/>
                  <a:pt x="19630" y="13312"/>
                  <a:pt x="19715" y="13420"/>
                </a:cubicBezTo>
                <a:cubicBezTo>
                  <a:pt x="19745" y="13457"/>
                  <a:pt x="19949" y="13920"/>
                  <a:pt x="20167" y="14448"/>
                </a:cubicBezTo>
                <a:cubicBezTo>
                  <a:pt x="20584" y="15456"/>
                  <a:pt x="20674" y="15589"/>
                  <a:pt x="20932" y="15589"/>
                </a:cubicBezTo>
                <a:cubicBezTo>
                  <a:pt x="21068" y="15589"/>
                  <a:pt x="21380" y="15339"/>
                  <a:pt x="21486" y="15143"/>
                </a:cubicBezTo>
                <a:cubicBezTo>
                  <a:pt x="21556" y="15013"/>
                  <a:pt x="21596" y="14801"/>
                  <a:pt x="21594" y="14603"/>
                </a:cubicBezTo>
                <a:cubicBezTo>
                  <a:pt x="21593" y="14537"/>
                  <a:pt x="21587" y="14472"/>
                  <a:pt x="21577" y="14412"/>
                </a:cubicBezTo>
                <a:cubicBezTo>
                  <a:pt x="21555" y="14290"/>
                  <a:pt x="21352" y="13749"/>
                  <a:pt x="21126" y="13210"/>
                </a:cubicBezTo>
                <a:lnTo>
                  <a:pt x="20714" y="12230"/>
                </a:lnTo>
                <a:lnTo>
                  <a:pt x="20822" y="12080"/>
                </a:lnTo>
                <a:cubicBezTo>
                  <a:pt x="20957" y="11890"/>
                  <a:pt x="20939" y="11726"/>
                  <a:pt x="20779" y="11684"/>
                </a:cubicBezTo>
                <a:cubicBezTo>
                  <a:pt x="20711" y="11666"/>
                  <a:pt x="20654" y="11618"/>
                  <a:pt x="20652" y="11576"/>
                </a:cubicBezTo>
                <a:cubicBezTo>
                  <a:pt x="20649" y="11534"/>
                  <a:pt x="20645" y="11466"/>
                  <a:pt x="20642" y="11428"/>
                </a:cubicBezTo>
                <a:cubicBezTo>
                  <a:pt x="20639" y="11384"/>
                  <a:pt x="20590" y="11373"/>
                  <a:pt x="20513" y="11396"/>
                </a:cubicBezTo>
                <a:cubicBezTo>
                  <a:pt x="20376" y="11438"/>
                  <a:pt x="20426" y="11540"/>
                  <a:pt x="19238" y="8731"/>
                </a:cubicBezTo>
                <a:lnTo>
                  <a:pt x="18735" y="7546"/>
                </a:lnTo>
                <a:lnTo>
                  <a:pt x="18148" y="6943"/>
                </a:lnTo>
                <a:cubicBezTo>
                  <a:pt x="17659" y="6441"/>
                  <a:pt x="17553" y="6354"/>
                  <a:pt x="17509" y="6424"/>
                </a:cubicBezTo>
                <a:cubicBezTo>
                  <a:pt x="17425" y="6557"/>
                  <a:pt x="17677" y="8542"/>
                  <a:pt x="17820" y="8869"/>
                </a:cubicBezTo>
                <a:cubicBezTo>
                  <a:pt x="18235" y="9819"/>
                  <a:pt x="19287" y="12366"/>
                  <a:pt x="19287" y="12418"/>
                </a:cubicBezTo>
                <a:cubicBezTo>
                  <a:pt x="19287" y="12454"/>
                  <a:pt x="19234" y="12539"/>
                  <a:pt x="19170" y="12609"/>
                </a:cubicBezTo>
                <a:cubicBezTo>
                  <a:pt x="19067" y="12720"/>
                  <a:pt x="19045" y="12724"/>
                  <a:pt x="19002" y="12645"/>
                </a:cubicBezTo>
                <a:cubicBezTo>
                  <a:pt x="18943" y="12538"/>
                  <a:pt x="18894" y="12571"/>
                  <a:pt x="18607" y="12905"/>
                </a:cubicBezTo>
                <a:cubicBezTo>
                  <a:pt x="18256" y="13314"/>
                  <a:pt x="17569" y="13582"/>
                  <a:pt x="17001" y="13532"/>
                </a:cubicBezTo>
                <a:cubicBezTo>
                  <a:pt x="16828" y="13517"/>
                  <a:pt x="16665" y="13483"/>
                  <a:pt x="16638" y="13458"/>
                </a:cubicBezTo>
                <a:cubicBezTo>
                  <a:pt x="16559" y="13384"/>
                  <a:pt x="16575" y="12649"/>
                  <a:pt x="16657" y="12545"/>
                </a:cubicBezTo>
                <a:cubicBezTo>
                  <a:pt x="16789" y="12381"/>
                  <a:pt x="16915" y="11858"/>
                  <a:pt x="16916" y="11481"/>
                </a:cubicBezTo>
                <a:cubicBezTo>
                  <a:pt x="16916" y="11086"/>
                  <a:pt x="16847" y="10780"/>
                  <a:pt x="16684" y="10456"/>
                </a:cubicBezTo>
                <a:cubicBezTo>
                  <a:pt x="16586" y="10262"/>
                  <a:pt x="16576" y="10190"/>
                  <a:pt x="16571" y="9616"/>
                </a:cubicBezTo>
                <a:cubicBezTo>
                  <a:pt x="16564" y="8885"/>
                  <a:pt x="16491" y="8570"/>
                  <a:pt x="16223" y="8130"/>
                </a:cubicBezTo>
                <a:cubicBezTo>
                  <a:pt x="16132" y="7981"/>
                  <a:pt x="16059" y="7814"/>
                  <a:pt x="16059" y="7760"/>
                </a:cubicBezTo>
                <a:cubicBezTo>
                  <a:pt x="16059" y="7705"/>
                  <a:pt x="16020" y="7506"/>
                  <a:pt x="15974" y="7318"/>
                </a:cubicBezTo>
                <a:cubicBezTo>
                  <a:pt x="15856" y="6840"/>
                  <a:pt x="15548" y="6345"/>
                  <a:pt x="15212" y="6094"/>
                </a:cubicBezTo>
                <a:cubicBezTo>
                  <a:pt x="14980" y="5921"/>
                  <a:pt x="14894" y="5893"/>
                  <a:pt x="14577" y="5878"/>
                </a:cubicBezTo>
                <a:cubicBezTo>
                  <a:pt x="14224" y="5862"/>
                  <a:pt x="14206" y="5853"/>
                  <a:pt x="14058" y="5650"/>
                </a:cubicBezTo>
                <a:cubicBezTo>
                  <a:pt x="13720" y="5187"/>
                  <a:pt x="13171" y="5112"/>
                  <a:pt x="12785" y="5476"/>
                </a:cubicBezTo>
                <a:cubicBezTo>
                  <a:pt x="12587" y="5662"/>
                  <a:pt x="12582" y="5664"/>
                  <a:pt x="12430" y="5563"/>
                </a:cubicBezTo>
                <a:cubicBezTo>
                  <a:pt x="12331" y="5497"/>
                  <a:pt x="12161" y="5460"/>
                  <a:pt x="11950" y="5459"/>
                </a:cubicBezTo>
                <a:cubicBezTo>
                  <a:pt x="11568" y="5457"/>
                  <a:pt x="11277" y="5626"/>
                  <a:pt x="10994" y="6014"/>
                </a:cubicBezTo>
                <a:lnTo>
                  <a:pt x="10825" y="6244"/>
                </a:lnTo>
                <a:lnTo>
                  <a:pt x="10729" y="6088"/>
                </a:lnTo>
                <a:cubicBezTo>
                  <a:pt x="10543" y="5784"/>
                  <a:pt x="10304" y="5643"/>
                  <a:pt x="9968" y="5641"/>
                </a:cubicBezTo>
                <a:cubicBezTo>
                  <a:pt x="9700" y="5640"/>
                  <a:pt x="9633" y="5664"/>
                  <a:pt x="9437" y="5832"/>
                </a:cubicBezTo>
                <a:cubicBezTo>
                  <a:pt x="9232" y="6007"/>
                  <a:pt x="9201" y="6016"/>
                  <a:pt x="9089" y="5944"/>
                </a:cubicBezTo>
                <a:cubicBezTo>
                  <a:pt x="8770" y="5738"/>
                  <a:pt x="8275" y="5785"/>
                  <a:pt x="7941" y="6052"/>
                </a:cubicBezTo>
                <a:cubicBezTo>
                  <a:pt x="7853" y="6122"/>
                  <a:pt x="7699" y="6300"/>
                  <a:pt x="7597" y="6448"/>
                </a:cubicBezTo>
                <a:cubicBezTo>
                  <a:pt x="7428" y="6693"/>
                  <a:pt x="7393" y="6716"/>
                  <a:pt x="7168" y="6735"/>
                </a:cubicBezTo>
                <a:lnTo>
                  <a:pt x="6923" y="6757"/>
                </a:lnTo>
                <a:lnTo>
                  <a:pt x="6902" y="4339"/>
                </a:lnTo>
                <a:cubicBezTo>
                  <a:pt x="6881" y="1818"/>
                  <a:pt x="6874" y="1723"/>
                  <a:pt x="6700" y="1582"/>
                </a:cubicBezTo>
                <a:cubicBezTo>
                  <a:pt x="6657" y="1547"/>
                  <a:pt x="6543" y="1518"/>
                  <a:pt x="6447" y="1518"/>
                </a:cubicBezTo>
                <a:cubicBezTo>
                  <a:pt x="6314" y="1518"/>
                  <a:pt x="6246" y="1480"/>
                  <a:pt x="6157" y="1351"/>
                </a:cubicBezTo>
                <a:cubicBezTo>
                  <a:pt x="6094" y="1259"/>
                  <a:pt x="5983" y="1154"/>
                  <a:pt x="5910" y="1118"/>
                </a:cubicBezTo>
                <a:cubicBezTo>
                  <a:pt x="5786" y="1057"/>
                  <a:pt x="5777" y="1032"/>
                  <a:pt x="5758" y="710"/>
                </a:cubicBezTo>
                <a:cubicBezTo>
                  <a:pt x="5734" y="310"/>
                  <a:pt x="5641" y="62"/>
                  <a:pt x="5496" y="7"/>
                </a:cubicBezTo>
                <a:cubicBezTo>
                  <a:pt x="5421" y="-21"/>
                  <a:pt x="5120" y="125"/>
                  <a:pt x="4413" y="534"/>
                </a:cubicBezTo>
                <a:lnTo>
                  <a:pt x="3433" y="1101"/>
                </a:lnTo>
                <a:lnTo>
                  <a:pt x="2470" y="534"/>
                </a:lnTo>
                <a:cubicBezTo>
                  <a:pt x="1792" y="134"/>
                  <a:pt x="1478" y="-24"/>
                  <a:pt x="140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7" name="نشاط منزلي"/>
          <p:cNvSpPr/>
          <p:nvPr/>
        </p:nvSpPr>
        <p:spPr>
          <a:xfrm>
            <a:off x="9568473" y="10487606"/>
            <a:ext cx="5247053" cy="1183695"/>
          </a:xfrm>
          <a:prstGeom prst="roundRect">
            <a:avLst>
              <a:gd name="adj" fmla="val 16094"/>
            </a:avLst>
          </a:prstGeom>
          <a:solidFill>
            <a:srgbClr val="3FBF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نشاط منزلي 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502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503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504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الدرس السابع  : محددات التفكير الناقد وضوابطه الدرس السابع  : محددات التفكير الناقد وضوابطه " descr="الدرس السابع  : محددات التفكير الناقد وضوابطه الدرس السابع  : محددات التفكير الناقد وضوابطه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07675" y="6343649"/>
            <a:ext cx="12389428" cy="1016001"/>
          </a:xfrm>
          <a:prstGeom prst="rect">
            <a:avLst/>
          </a:prstGeom>
        </p:spPr>
      </p:pic>
      <p:sp>
        <p:nvSpPr>
          <p:cNvPr id="184" name="دائرة"/>
          <p:cNvSpPr/>
          <p:nvPr/>
        </p:nvSpPr>
        <p:spPr>
          <a:xfrm>
            <a:off x="18025789" y="5124084"/>
            <a:ext cx="3467832" cy="34678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الدرس السابع  : محددات التفكير الناقد وضوابطه الدرس السابع  : محددات التفكير الناقد وضوابطه " descr="الدرس السابع  : محددات التفكير الناقد وضوابطه الدرس السابع  : محددات التفكير الناقد وضوابطه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57" y="1656212"/>
            <a:ext cx="12389427" cy="1016001"/>
          </a:xfrm>
          <a:prstGeom prst="rect">
            <a:avLst/>
          </a:prstGeom>
        </p:spPr>
      </p:pic>
      <p:sp>
        <p:nvSpPr>
          <p:cNvPr id="187" name="دائرة"/>
          <p:cNvSpPr/>
          <p:nvPr/>
        </p:nvSpPr>
        <p:spPr>
          <a:xfrm>
            <a:off x="19932014" y="436647"/>
            <a:ext cx="3467831" cy="34678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88" name="IMG_6649.jpeg" descr="IMG_664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23" y="3404484"/>
            <a:ext cx="16523291" cy="8606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899.jpeg" descr="IMG_3899.jpeg"/>
          <p:cNvPicPr>
            <a:picLocks noChangeAspect="1"/>
          </p:cNvPicPr>
          <p:nvPr/>
        </p:nvPicPr>
        <p:blipFill>
          <a:blip r:embed="rId2">
            <a:alphaModFix amt="67346"/>
          </a:blip>
          <a:srcRect l="20661" t="48851" r="22648"/>
          <a:stretch>
            <a:fillRect/>
          </a:stretch>
        </p:blipFill>
        <p:spPr>
          <a:xfrm>
            <a:off x="976500" y="9787477"/>
            <a:ext cx="7733649" cy="3928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9" h="21598" extrusionOk="0">
                <a:moveTo>
                  <a:pt x="10687" y="4"/>
                </a:moveTo>
                <a:cubicBezTo>
                  <a:pt x="10643" y="-2"/>
                  <a:pt x="10616" y="-1"/>
                  <a:pt x="10613" y="11"/>
                </a:cubicBezTo>
                <a:cubicBezTo>
                  <a:pt x="10422" y="638"/>
                  <a:pt x="8539" y="10456"/>
                  <a:pt x="8591" y="10558"/>
                </a:cubicBezTo>
                <a:cubicBezTo>
                  <a:pt x="8674" y="10722"/>
                  <a:pt x="9762" y="11225"/>
                  <a:pt x="9799" y="11116"/>
                </a:cubicBezTo>
                <a:cubicBezTo>
                  <a:pt x="9813" y="11075"/>
                  <a:pt x="9912" y="10573"/>
                  <a:pt x="10018" y="9999"/>
                </a:cubicBezTo>
                <a:cubicBezTo>
                  <a:pt x="10173" y="9169"/>
                  <a:pt x="10278" y="8956"/>
                  <a:pt x="10537" y="8956"/>
                </a:cubicBezTo>
                <a:cubicBezTo>
                  <a:pt x="10838" y="8956"/>
                  <a:pt x="10859" y="9038"/>
                  <a:pt x="10819" y="10080"/>
                </a:cubicBezTo>
                <a:cubicBezTo>
                  <a:pt x="10785" y="10989"/>
                  <a:pt x="10848" y="11387"/>
                  <a:pt x="11149" y="12166"/>
                </a:cubicBezTo>
                <a:cubicBezTo>
                  <a:pt x="11354" y="12695"/>
                  <a:pt x="11502" y="13244"/>
                  <a:pt x="11477" y="13388"/>
                </a:cubicBezTo>
                <a:cubicBezTo>
                  <a:pt x="11452" y="13531"/>
                  <a:pt x="11348" y="14817"/>
                  <a:pt x="11245" y="16244"/>
                </a:cubicBezTo>
                <a:cubicBezTo>
                  <a:pt x="11143" y="17671"/>
                  <a:pt x="10997" y="18961"/>
                  <a:pt x="10922" y="19111"/>
                </a:cubicBezTo>
                <a:cubicBezTo>
                  <a:pt x="10846" y="19261"/>
                  <a:pt x="10597" y="19507"/>
                  <a:pt x="10368" y="19660"/>
                </a:cubicBezTo>
                <a:cubicBezTo>
                  <a:pt x="10037" y="19882"/>
                  <a:pt x="9943" y="20109"/>
                  <a:pt x="9905" y="20769"/>
                </a:cubicBezTo>
                <a:lnTo>
                  <a:pt x="9856" y="21598"/>
                </a:lnTo>
                <a:lnTo>
                  <a:pt x="11111" y="21598"/>
                </a:lnTo>
                <a:cubicBezTo>
                  <a:pt x="12268" y="21598"/>
                  <a:pt x="12371" y="21556"/>
                  <a:pt x="12452" y="21050"/>
                </a:cubicBezTo>
                <a:cubicBezTo>
                  <a:pt x="12501" y="20749"/>
                  <a:pt x="12482" y="20387"/>
                  <a:pt x="12410" y="20245"/>
                </a:cubicBezTo>
                <a:cubicBezTo>
                  <a:pt x="12143" y="19718"/>
                  <a:pt x="12619" y="17189"/>
                  <a:pt x="13432" y="14821"/>
                </a:cubicBezTo>
                <a:cubicBezTo>
                  <a:pt x="13945" y="13326"/>
                  <a:pt x="13954" y="12068"/>
                  <a:pt x="13467" y="10141"/>
                </a:cubicBezTo>
                <a:cubicBezTo>
                  <a:pt x="13181" y="9006"/>
                  <a:pt x="13015" y="8659"/>
                  <a:pt x="12646" y="8419"/>
                </a:cubicBezTo>
                <a:lnTo>
                  <a:pt x="12184" y="8121"/>
                </a:lnTo>
                <a:lnTo>
                  <a:pt x="12219" y="4337"/>
                </a:lnTo>
                <a:lnTo>
                  <a:pt x="12255" y="556"/>
                </a:lnTo>
                <a:lnTo>
                  <a:pt x="11447" y="242"/>
                </a:lnTo>
                <a:cubicBezTo>
                  <a:pt x="11114" y="112"/>
                  <a:pt x="10819" y="22"/>
                  <a:pt x="10687" y="4"/>
                </a:cubicBezTo>
                <a:close/>
                <a:moveTo>
                  <a:pt x="6133" y="552"/>
                </a:moveTo>
                <a:cubicBezTo>
                  <a:pt x="5492" y="584"/>
                  <a:pt x="4860" y="1272"/>
                  <a:pt x="4626" y="2594"/>
                </a:cubicBezTo>
                <a:cubicBezTo>
                  <a:pt x="4433" y="3679"/>
                  <a:pt x="4405" y="9126"/>
                  <a:pt x="4586" y="10409"/>
                </a:cubicBezTo>
                <a:cubicBezTo>
                  <a:pt x="4757" y="11622"/>
                  <a:pt x="5193" y="12407"/>
                  <a:pt x="5845" y="12674"/>
                </a:cubicBezTo>
                <a:cubicBezTo>
                  <a:pt x="6329" y="12873"/>
                  <a:pt x="6380" y="12977"/>
                  <a:pt x="6510" y="14051"/>
                </a:cubicBezTo>
                <a:cubicBezTo>
                  <a:pt x="6703" y="15652"/>
                  <a:pt x="6817" y="16119"/>
                  <a:pt x="7265" y="17143"/>
                </a:cubicBezTo>
                <a:cubicBezTo>
                  <a:pt x="7669" y="18068"/>
                  <a:pt x="7674" y="18190"/>
                  <a:pt x="7413" y="20751"/>
                </a:cubicBezTo>
                <a:lnTo>
                  <a:pt x="7327" y="21598"/>
                </a:lnTo>
                <a:lnTo>
                  <a:pt x="9203" y="21598"/>
                </a:lnTo>
                <a:lnTo>
                  <a:pt x="9173" y="19449"/>
                </a:lnTo>
                <a:cubicBezTo>
                  <a:pt x="9156" y="18176"/>
                  <a:pt x="9220" y="16815"/>
                  <a:pt x="9330" y="16115"/>
                </a:cubicBezTo>
                <a:cubicBezTo>
                  <a:pt x="9550" y="14710"/>
                  <a:pt x="9441" y="13128"/>
                  <a:pt x="9108" y="12890"/>
                </a:cubicBezTo>
                <a:cubicBezTo>
                  <a:pt x="8871" y="12720"/>
                  <a:pt x="8597" y="12405"/>
                  <a:pt x="7995" y="11605"/>
                </a:cubicBezTo>
                <a:cubicBezTo>
                  <a:pt x="7691" y="11201"/>
                  <a:pt x="7658" y="11037"/>
                  <a:pt x="7764" y="10484"/>
                </a:cubicBezTo>
                <a:cubicBezTo>
                  <a:pt x="7968" y="9428"/>
                  <a:pt x="7920" y="3478"/>
                  <a:pt x="7699" y="2437"/>
                </a:cubicBezTo>
                <a:cubicBezTo>
                  <a:pt x="7425" y="1141"/>
                  <a:pt x="6773" y="519"/>
                  <a:pt x="6133" y="552"/>
                </a:cubicBezTo>
                <a:close/>
                <a:moveTo>
                  <a:pt x="1562" y="1010"/>
                </a:moveTo>
                <a:cubicBezTo>
                  <a:pt x="432" y="1019"/>
                  <a:pt x="-101" y="2456"/>
                  <a:pt x="16" y="5177"/>
                </a:cubicBezTo>
                <a:cubicBezTo>
                  <a:pt x="112" y="7415"/>
                  <a:pt x="431" y="9755"/>
                  <a:pt x="763" y="10676"/>
                </a:cubicBezTo>
                <a:cubicBezTo>
                  <a:pt x="921" y="11113"/>
                  <a:pt x="1251" y="11550"/>
                  <a:pt x="1566" y="11736"/>
                </a:cubicBezTo>
                <a:cubicBezTo>
                  <a:pt x="2323" y="12183"/>
                  <a:pt x="2524" y="12906"/>
                  <a:pt x="2434" y="14860"/>
                </a:cubicBezTo>
                <a:cubicBezTo>
                  <a:pt x="2394" y="15733"/>
                  <a:pt x="2297" y="16573"/>
                  <a:pt x="2218" y="16728"/>
                </a:cubicBezTo>
                <a:cubicBezTo>
                  <a:pt x="2139" y="16884"/>
                  <a:pt x="2075" y="17250"/>
                  <a:pt x="2075" y="17544"/>
                </a:cubicBezTo>
                <a:cubicBezTo>
                  <a:pt x="2074" y="18416"/>
                  <a:pt x="1567" y="19846"/>
                  <a:pt x="1309" y="19702"/>
                </a:cubicBezTo>
                <a:cubicBezTo>
                  <a:pt x="1185" y="19633"/>
                  <a:pt x="1006" y="19533"/>
                  <a:pt x="911" y="19479"/>
                </a:cubicBezTo>
                <a:cubicBezTo>
                  <a:pt x="779" y="19406"/>
                  <a:pt x="379" y="20898"/>
                  <a:pt x="359" y="21533"/>
                </a:cubicBezTo>
                <a:cubicBezTo>
                  <a:pt x="358" y="21568"/>
                  <a:pt x="948" y="21598"/>
                  <a:pt x="1671" y="21598"/>
                </a:cubicBezTo>
                <a:cubicBezTo>
                  <a:pt x="2863" y="21598"/>
                  <a:pt x="3345" y="21367"/>
                  <a:pt x="3010" y="20959"/>
                </a:cubicBezTo>
                <a:cubicBezTo>
                  <a:pt x="2940" y="20873"/>
                  <a:pt x="3090" y="19925"/>
                  <a:pt x="3353" y="18792"/>
                </a:cubicBezTo>
                <a:cubicBezTo>
                  <a:pt x="3611" y="17684"/>
                  <a:pt x="3992" y="15940"/>
                  <a:pt x="4201" y="14919"/>
                </a:cubicBezTo>
                <a:lnTo>
                  <a:pt x="4580" y="13063"/>
                </a:lnTo>
                <a:lnTo>
                  <a:pt x="4240" y="11400"/>
                </a:lnTo>
                <a:cubicBezTo>
                  <a:pt x="4053" y="10486"/>
                  <a:pt x="3794" y="9505"/>
                  <a:pt x="3662" y="9218"/>
                </a:cubicBezTo>
                <a:cubicBezTo>
                  <a:pt x="3472" y="8802"/>
                  <a:pt x="3437" y="8414"/>
                  <a:pt x="3494" y="7298"/>
                </a:cubicBezTo>
                <a:lnTo>
                  <a:pt x="3565" y="5902"/>
                </a:lnTo>
                <a:lnTo>
                  <a:pt x="2985" y="6078"/>
                </a:lnTo>
                <a:cubicBezTo>
                  <a:pt x="2012" y="6378"/>
                  <a:pt x="1942" y="6458"/>
                  <a:pt x="1942" y="7265"/>
                </a:cubicBezTo>
                <a:cubicBezTo>
                  <a:pt x="1942" y="8068"/>
                  <a:pt x="1719" y="8562"/>
                  <a:pt x="1612" y="7996"/>
                </a:cubicBezTo>
                <a:cubicBezTo>
                  <a:pt x="1577" y="7808"/>
                  <a:pt x="1533" y="7069"/>
                  <a:pt x="1514" y="6355"/>
                </a:cubicBezTo>
                <a:cubicBezTo>
                  <a:pt x="1488" y="5353"/>
                  <a:pt x="1526" y="5054"/>
                  <a:pt x="1679" y="5040"/>
                </a:cubicBezTo>
                <a:cubicBezTo>
                  <a:pt x="1788" y="5029"/>
                  <a:pt x="2164" y="4925"/>
                  <a:pt x="2515" y="4806"/>
                </a:cubicBezTo>
                <a:cubicBezTo>
                  <a:pt x="3097" y="4609"/>
                  <a:pt x="3146" y="4538"/>
                  <a:pt x="3075" y="3984"/>
                </a:cubicBezTo>
                <a:cubicBezTo>
                  <a:pt x="2820" y="1975"/>
                  <a:pt x="2326" y="1004"/>
                  <a:pt x="1562" y="1010"/>
                </a:cubicBezTo>
                <a:close/>
                <a:moveTo>
                  <a:pt x="19766" y="1245"/>
                </a:moveTo>
                <a:cubicBezTo>
                  <a:pt x="19153" y="1279"/>
                  <a:pt x="18517" y="1860"/>
                  <a:pt x="18264" y="2823"/>
                </a:cubicBezTo>
                <a:cubicBezTo>
                  <a:pt x="17847" y="4413"/>
                  <a:pt x="18057" y="6307"/>
                  <a:pt x="18805" y="7697"/>
                </a:cubicBezTo>
                <a:lnTo>
                  <a:pt x="19271" y="8566"/>
                </a:lnTo>
                <a:lnTo>
                  <a:pt x="18923" y="8825"/>
                </a:lnTo>
                <a:cubicBezTo>
                  <a:pt x="18731" y="8969"/>
                  <a:pt x="18434" y="9087"/>
                  <a:pt x="18262" y="9087"/>
                </a:cubicBezTo>
                <a:cubicBezTo>
                  <a:pt x="17974" y="9087"/>
                  <a:pt x="17955" y="9168"/>
                  <a:pt x="18025" y="10065"/>
                </a:cubicBezTo>
                <a:cubicBezTo>
                  <a:pt x="18067" y="10602"/>
                  <a:pt x="18172" y="11322"/>
                  <a:pt x="18261" y="11666"/>
                </a:cubicBezTo>
                <a:cubicBezTo>
                  <a:pt x="18391" y="12170"/>
                  <a:pt x="18381" y="12589"/>
                  <a:pt x="18213" y="13826"/>
                </a:cubicBezTo>
                <a:cubicBezTo>
                  <a:pt x="18033" y="15156"/>
                  <a:pt x="18030" y="15437"/>
                  <a:pt x="18192" y="15938"/>
                </a:cubicBezTo>
                <a:cubicBezTo>
                  <a:pt x="18972" y="18350"/>
                  <a:pt x="19254" y="19466"/>
                  <a:pt x="19329" y="20457"/>
                </a:cubicBezTo>
                <a:lnTo>
                  <a:pt x="19415" y="21598"/>
                </a:lnTo>
                <a:lnTo>
                  <a:pt x="21322" y="21598"/>
                </a:lnTo>
                <a:lnTo>
                  <a:pt x="21304" y="19708"/>
                </a:lnTo>
                <a:cubicBezTo>
                  <a:pt x="21292" y="18464"/>
                  <a:pt x="21180" y="17239"/>
                  <a:pt x="20977" y="16124"/>
                </a:cubicBezTo>
                <a:lnTo>
                  <a:pt x="20669" y="14431"/>
                </a:lnTo>
                <a:lnTo>
                  <a:pt x="21084" y="12390"/>
                </a:lnTo>
                <a:cubicBezTo>
                  <a:pt x="21313" y="11269"/>
                  <a:pt x="21499" y="10055"/>
                  <a:pt x="21499" y="9694"/>
                </a:cubicBezTo>
                <a:cubicBezTo>
                  <a:pt x="21499" y="8549"/>
                  <a:pt x="21078" y="7228"/>
                  <a:pt x="20413" y="6286"/>
                </a:cubicBezTo>
                <a:cubicBezTo>
                  <a:pt x="20060" y="5784"/>
                  <a:pt x="19791" y="5248"/>
                  <a:pt x="19817" y="5096"/>
                </a:cubicBezTo>
                <a:cubicBezTo>
                  <a:pt x="19844" y="4932"/>
                  <a:pt x="20195" y="4848"/>
                  <a:pt x="20681" y="4887"/>
                </a:cubicBezTo>
                <a:cubicBezTo>
                  <a:pt x="21437" y="4948"/>
                  <a:pt x="21499" y="4911"/>
                  <a:pt x="21499" y="4400"/>
                </a:cubicBezTo>
                <a:cubicBezTo>
                  <a:pt x="21499" y="3610"/>
                  <a:pt x="21166" y="2444"/>
                  <a:pt x="20758" y="1811"/>
                </a:cubicBezTo>
                <a:cubicBezTo>
                  <a:pt x="20494" y="1401"/>
                  <a:pt x="20134" y="1225"/>
                  <a:pt x="19766" y="1245"/>
                </a:cubicBezTo>
                <a:close/>
                <a:moveTo>
                  <a:pt x="15043" y="2099"/>
                </a:moveTo>
                <a:cubicBezTo>
                  <a:pt x="14931" y="2077"/>
                  <a:pt x="14784" y="2134"/>
                  <a:pt x="14583" y="2188"/>
                </a:cubicBezTo>
                <a:cubicBezTo>
                  <a:pt x="14208" y="2287"/>
                  <a:pt x="13887" y="2395"/>
                  <a:pt x="13869" y="2426"/>
                </a:cubicBezTo>
                <a:cubicBezTo>
                  <a:pt x="13851" y="2457"/>
                  <a:pt x="13985" y="5153"/>
                  <a:pt x="14167" y="8419"/>
                </a:cubicBezTo>
                <a:cubicBezTo>
                  <a:pt x="14348" y="11686"/>
                  <a:pt x="14495" y="14470"/>
                  <a:pt x="14495" y="14607"/>
                </a:cubicBezTo>
                <a:cubicBezTo>
                  <a:pt x="14495" y="14744"/>
                  <a:pt x="14616" y="14781"/>
                  <a:pt x="14761" y="14690"/>
                </a:cubicBezTo>
                <a:cubicBezTo>
                  <a:pt x="14949" y="14573"/>
                  <a:pt x="15048" y="14662"/>
                  <a:pt x="15101" y="14998"/>
                </a:cubicBezTo>
                <a:cubicBezTo>
                  <a:pt x="15142" y="15259"/>
                  <a:pt x="15231" y="15676"/>
                  <a:pt x="15299" y="15925"/>
                </a:cubicBezTo>
                <a:cubicBezTo>
                  <a:pt x="15366" y="16174"/>
                  <a:pt x="15420" y="16703"/>
                  <a:pt x="15420" y="17099"/>
                </a:cubicBezTo>
                <a:cubicBezTo>
                  <a:pt x="15420" y="17495"/>
                  <a:pt x="15614" y="18669"/>
                  <a:pt x="15850" y="19708"/>
                </a:cubicBezTo>
                <a:lnTo>
                  <a:pt x="16279" y="21598"/>
                </a:lnTo>
                <a:lnTo>
                  <a:pt x="17424" y="21598"/>
                </a:lnTo>
                <a:lnTo>
                  <a:pt x="17318" y="20751"/>
                </a:lnTo>
                <a:cubicBezTo>
                  <a:pt x="17259" y="20286"/>
                  <a:pt x="17230" y="18773"/>
                  <a:pt x="17252" y="17391"/>
                </a:cubicBezTo>
                <a:cubicBezTo>
                  <a:pt x="17279" y="15761"/>
                  <a:pt x="17242" y="14816"/>
                  <a:pt x="17148" y="14701"/>
                </a:cubicBezTo>
                <a:cubicBezTo>
                  <a:pt x="16950" y="14460"/>
                  <a:pt x="17100" y="14040"/>
                  <a:pt x="17384" y="14040"/>
                </a:cubicBezTo>
                <a:cubicBezTo>
                  <a:pt x="17570" y="14040"/>
                  <a:pt x="17605" y="13852"/>
                  <a:pt x="17568" y="13063"/>
                </a:cubicBezTo>
                <a:cubicBezTo>
                  <a:pt x="17463" y="10833"/>
                  <a:pt x="17475" y="10856"/>
                  <a:pt x="16674" y="11053"/>
                </a:cubicBezTo>
                <a:cubicBezTo>
                  <a:pt x="16000" y="11219"/>
                  <a:pt x="15947" y="11192"/>
                  <a:pt x="15839" y="10614"/>
                </a:cubicBezTo>
                <a:cubicBezTo>
                  <a:pt x="15776" y="10276"/>
                  <a:pt x="15653" y="8534"/>
                  <a:pt x="15568" y="6742"/>
                </a:cubicBezTo>
                <a:cubicBezTo>
                  <a:pt x="15387" y="2949"/>
                  <a:pt x="15377" y="2164"/>
                  <a:pt x="15043" y="20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الدرس السابع  : محددات التفكير الناقد وضوابطه الدرس السابع  : محددات التفكير الناقد وضوابطه " descr="الدرس السابع  : محددات التفكير الناقد وضوابطه الدرس السابع  : محددات التفكير الناقد وضوابطه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57" y="1656212"/>
            <a:ext cx="12389427" cy="1016001"/>
          </a:xfrm>
          <a:prstGeom prst="rect">
            <a:avLst/>
          </a:prstGeom>
        </p:spPr>
      </p:pic>
      <p:sp>
        <p:nvSpPr>
          <p:cNvPr id="192" name="دائرة"/>
          <p:cNvSpPr/>
          <p:nvPr/>
        </p:nvSpPr>
        <p:spPr>
          <a:xfrm>
            <a:off x="19932014" y="436647"/>
            <a:ext cx="3467831" cy="34678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93" name="اهداف الدرس اهداف الدرس  " descr="اهداف الدرس اهداف الدرس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79" y="3690593"/>
            <a:ext cx="7202383" cy="1028701"/>
          </a:xfrm>
          <a:prstGeom prst="rect">
            <a:avLst/>
          </a:prstGeom>
        </p:spPr>
      </p:pic>
      <p:sp>
        <p:nvSpPr>
          <p:cNvPr id="194" name="مربع نص 5"/>
          <p:cNvSpPr txBox="1"/>
          <p:nvPr/>
        </p:nvSpPr>
        <p:spPr>
          <a:xfrm>
            <a:off x="2613133" y="5763074"/>
            <a:ext cx="19157734" cy="402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التعرف على دور المفكر الناقد في المحافظة على الوحدة الوطنية والامن الاجتماعي وقيم المجتمع الاصلية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ادراك اهمية توجيه التفكير الناقد دون المساس بالثوابت الدينية والوطنية والمجتمعية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التمييز بين حرية التعبير البناءة وغير البناءة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استنتاج قيمة ضبط حرية التعبير بضوابط تضمن الاستقرار والبناء تحت مظلة قيادتنا الرشيدة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 advAuto="0"/>
      <p:bldP spid="194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6834.jpeg" descr="IMG_68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708175"/>
            <a:ext cx="20346329" cy="879375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٨٢"/>
          <p:cNvSpPr/>
          <p:nvPr/>
        </p:nvSpPr>
        <p:spPr>
          <a:xfrm>
            <a:off x="0" y="11811000"/>
            <a:ext cx="1905001" cy="1905000"/>
          </a:xfrm>
          <a:prstGeom prst="rect">
            <a:avLst/>
          </a:prstGeom>
          <a:solidFill>
            <a:srgbClr val="018F8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8500" b="1" spc="-17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٨٢</a:t>
            </a:r>
          </a:p>
        </p:txBody>
      </p:sp>
      <p:pic>
        <p:nvPicPr>
          <p:cNvPr id="198" name="IMG_6647.jpeg" descr="IMG_6647.jpeg"/>
          <p:cNvPicPr>
            <a:picLocks noChangeAspect="1"/>
          </p:cNvPicPr>
          <p:nvPr/>
        </p:nvPicPr>
        <p:blipFill>
          <a:blip r:embed="rId3"/>
          <a:srcRect t="19108" b="19108"/>
          <a:stretch>
            <a:fillRect/>
          </a:stretch>
        </p:blipFill>
        <p:spPr>
          <a:xfrm>
            <a:off x="13535381" y="233298"/>
            <a:ext cx="10580326" cy="3679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57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58" baseType="lpstr"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ريم ال سلمان الشهري</cp:lastModifiedBy>
  <cp:revision>1</cp:revision>
  <dcterms:modified xsi:type="dcterms:W3CDTF">2021-09-24T16:38:41Z</dcterms:modified>
</cp:coreProperties>
</file>