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9" r:id="rId2"/>
    <p:sldId id="263" r:id="rId3"/>
    <p:sldId id="256" r:id="rId4"/>
    <p:sldId id="257" r:id="rId5"/>
    <p:sldId id="258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761163" cy="99425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B32E3-7C55-47FB-A589-C826D479AF88}" type="doc">
      <dgm:prSet loTypeId="urn:microsoft.com/office/officeart/2005/8/layout/radial6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E2693DED-6D4A-416F-AD8D-F1E866BD7484}">
      <dgm:prSet phldrT="[Text]"/>
      <dgm:spPr/>
      <dgm:t>
        <a:bodyPr/>
        <a:lstStyle/>
        <a:p>
          <a:pPr rtl="1">
            <a:lnSpc>
              <a:spcPct val="150000"/>
            </a:lnSpc>
          </a:pPr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rPr>
            <a:t>أدواتُ الاسْتِثْنَاءِ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238638-6EBF-4A8D-9C45-61085B62DC65}" type="parTrans" cxnId="{5BC8E931-91CD-426C-8B6B-93415F9E5DCA}">
      <dgm:prSet/>
      <dgm:spPr/>
      <dgm:t>
        <a:bodyPr/>
        <a:lstStyle/>
        <a:p>
          <a:pPr rtl="1"/>
          <a:endParaRPr lang="ar-SA"/>
        </a:p>
      </dgm:t>
    </dgm:pt>
    <dgm:pt modelId="{475E54F1-7C4F-40E0-920D-BCD0674CF7B1}" type="sibTrans" cxnId="{5BC8E931-91CD-426C-8B6B-93415F9E5DCA}">
      <dgm:prSet/>
      <dgm:spPr/>
      <dgm:t>
        <a:bodyPr/>
        <a:lstStyle/>
        <a:p>
          <a:pPr rtl="1"/>
          <a:endParaRPr lang="ar-SA"/>
        </a:p>
      </dgm:t>
    </dgm:pt>
    <dgm:pt modelId="{EB8FD335-ADE6-4377-8243-9E3B76DA542A}">
      <dgm:prSet phldrT="[Text]" custT="1"/>
      <dgm:spPr>
        <a:solidFill>
          <a:srgbClr val="C00000"/>
        </a:solidFill>
      </dgm:spPr>
      <dgm:t>
        <a:bodyPr anchor="t"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إِلاَّ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gm:t>
    </dgm:pt>
    <dgm:pt modelId="{CDC4ADA8-AE3A-4FA0-9C75-96B2C68699C2}" type="parTrans" cxnId="{49004A2B-663C-4294-9FBE-871093D649DE}">
      <dgm:prSet/>
      <dgm:spPr/>
      <dgm:t>
        <a:bodyPr/>
        <a:lstStyle/>
        <a:p>
          <a:pPr rtl="1"/>
          <a:endParaRPr lang="ar-SA"/>
        </a:p>
      </dgm:t>
    </dgm:pt>
    <dgm:pt modelId="{F140606D-7804-495E-A99C-679A8F9F21A9}" type="sibTrans" cxnId="{49004A2B-663C-4294-9FBE-871093D649DE}">
      <dgm:prSet/>
      <dgm:spPr/>
      <dgm:t>
        <a:bodyPr/>
        <a:lstStyle/>
        <a:p>
          <a:pPr rtl="1"/>
          <a:endParaRPr lang="ar-SA"/>
        </a:p>
      </dgm:t>
    </dgm:pt>
    <dgm:pt modelId="{67C92566-2BD8-47BE-B032-FDA2263829E9}">
      <dgm:prSet phldrT="[Text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سِوى</a:t>
          </a:r>
        </a:p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سُوى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gm:t>
    </dgm:pt>
    <dgm:pt modelId="{B3509B57-0B22-46D3-9EF1-31CC3B282896}" type="parTrans" cxnId="{BD11012A-3556-4AAD-A9C7-A7458A9EFBB1}">
      <dgm:prSet/>
      <dgm:spPr/>
      <dgm:t>
        <a:bodyPr/>
        <a:lstStyle/>
        <a:p>
          <a:pPr rtl="1"/>
          <a:endParaRPr lang="ar-SA"/>
        </a:p>
      </dgm:t>
    </dgm:pt>
    <dgm:pt modelId="{43CC4423-21EB-4026-830E-968F7BB43A78}" type="sibTrans" cxnId="{BD11012A-3556-4AAD-A9C7-A7458A9EFBB1}">
      <dgm:prSet/>
      <dgm:spPr/>
      <dgm:t>
        <a:bodyPr/>
        <a:lstStyle/>
        <a:p>
          <a:pPr rtl="1"/>
          <a:endParaRPr lang="ar-SA"/>
        </a:p>
      </dgm:t>
    </dgm:pt>
    <dgm:pt modelId="{57751E2E-548E-4608-9C3C-D6F1363430BE}">
      <dgm:prSet custT="1"/>
      <dgm:spPr>
        <a:solidFill>
          <a:srgbClr val="5E5E52"/>
        </a:solidFill>
      </dgm:spPr>
      <dgm:t>
        <a:bodyPr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خَلا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gm:t>
    </dgm:pt>
    <dgm:pt modelId="{1C26C417-AB74-4DDA-9EAF-09907E08DFD3}" type="parTrans" cxnId="{481FB8BF-BAD5-4465-824E-996B452C2286}">
      <dgm:prSet/>
      <dgm:spPr/>
      <dgm:t>
        <a:bodyPr/>
        <a:lstStyle/>
        <a:p>
          <a:pPr rtl="1"/>
          <a:endParaRPr lang="ar-SA"/>
        </a:p>
      </dgm:t>
    </dgm:pt>
    <dgm:pt modelId="{DB71B2EB-B895-4EFC-8F35-BD70C5671F6E}" type="sibTrans" cxnId="{481FB8BF-BAD5-4465-824E-996B452C2286}">
      <dgm:prSet/>
      <dgm:spPr/>
      <dgm:t>
        <a:bodyPr/>
        <a:lstStyle/>
        <a:p>
          <a:pPr rtl="1"/>
          <a:endParaRPr lang="ar-SA"/>
        </a:p>
      </dgm:t>
    </dgm:pt>
    <dgm:pt modelId="{1C4651A4-DD2B-4367-89C5-A259DB17C0FB}">
      <dgm:prSet custT="1"/>
      <dgm:spPr>
        <a:solidFill>
          <a:srgbClr val="5E5E52"/>
        </a:solidFill>
      </dgm:spPr>
      <dgm:t>
        <a:bodyPr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عَدَا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gm:t>
    </dgm:pt>
    <dgm:pt modelId="{D85B3E5C-6FFA-4A86-A7F4-BF0F551B4CC8}" type="parTrans" cxnId="{170F4B30-42CB-4E4F-BC16-DB1F372AAF93}">
      <dgm:prSet/>
      <dgm:spPr/>
      <dgm:t>
        <a:bodyPr/>
        <a:lstStyle/>
        <a:p>
          <a:pPr rtl="1"/>
          <a:endParaRPr lang="ar-SA"/>
        </a:p>
      </dgm:t>
    </dgm:pt>
    <dgm:pt modelId="{4266CCB4-7198-40CC-A97A-FFA521818E13}" type="sibTrans" cxnId="{170F4B30-42CB-4E4F-BC16-DB1F372AAF93}">
      <dgm:prSet/>
      <dgm:spPr/>
      <dgm:t>
        <a:bodyPr/>
        <a:lstStyle/>
        <a:p>
          <a:pPr rtl="1"/>
          <a:endParaRPr lang="ar-SA"/>
        </a:p>
      </dgm:t>
    </dgm:pt>
    <dgm:pt modelId="{B9F1CA80-3E0C-4B26-B14E-0E6423597287}">
      <dgm:prSet custT="1"/>
      <dgm:spPr>
        <a:solidFill>
          <a:srgbClr val="5E5E52"/>
        </a:solidFill>
      </dgm:spPr>
      <dgm:t>
        <a:bodyPr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حَاشَا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630AF66-BAFC-47C3-9704-B9E2B5321550}" type="parTrans" cxnId="{70A06476-5926-4F09-A3AB-8C3832E042E6}">
      <dgm:prSet/>
      <dgm:spPr/>
      <dgm:t>
        <a:bodyPr/>
        <a:lstStyle/>
        <a:p>
          <a:pPr rtl="1"/>
          <a:endParaRPr lang="ar-SA"/>
        </a:p>
      </dgm:t>
    </dgm:pt>
    <dgm:pt modelId="{A4A27D21-68DF-4647-80F5-B00CA6C0DE5F}" type="sibTrans" cxnId="{70A06476-5926-4F09-A3AB-8C3832E042E6}">
      <dgm:prSet/>
      <dgm:spPr/>
      <dgm:t>
        <a:bodyPr/>
        <a:lstStyle/>
        <a:p>
          <a:pPr rtl="1"/>
          <a:endParaRPr lang="ar-SA"/>
        </a:p>
      </dgm:t>
    </dgm:pt>
    <dgm:pt modelId="{822DFECA-9C26-4E63-B91D-EA6DB1634F35}">
      <dgm:prSet phldrT="[Text]" custT="1"/>
      <dgm:spPr>
        <a:solidFill>
          <a:srgbClr val="002060"/>
        </a:solidFill>
      </dgm:spPr>
      <dgm:t>
        <a:bodyPr/>
        <a:lstStyle/>
        <a:p>
          <a:pPr rtl="1"/>
          <a:r>
            <a:rPr lang="ar-SA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غَيْر</a:t>
          </a:r>
          <a:endParaRPr lang="ar-SA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gm:t>
    </dgm:pt>
    <dgm:pt modelId="{0129C9FA-875A-40DD-ACED-E91EB707D267}" type="parTrans" cxnId="{FD01036A-64EF-496B-A7F2-636EFBF8D89A}">
      <dgm:prSet/>
      <dgm:spPr/>
      <dgm:t>
        <a:bodyPr/>
        <a:lstStyle/>
        <a:p>
          <a:pPr rtl="1"/>
          <a:endParaRPr lang="ar-SA"/>
        </a:p>
      </dgm:t>
    </dgm:pt>
    <dgm:pt modelId="{3F6E96D8-D54B-4320-B2CE-12CF41FD20DC}" type="sibTrans" cxnId="{FD01036A-64EF-496B-A7F2-636EFBF8D89A}">
      <dgm:prSet/>
      <dgm:spPr/>
      <dgm:t>
        <a:bodyPr/>
        <a:lstStyle/>
        <a:p>
          <a:pPr rtl="1"/>
          <a:endParaRPr lang="ar-SA"/>
        </a:p>
      </dgm:t>
    </dgm:pt>
    <dgm:pt modelId="{34BCB9F9-9DF5-4EDE-9FCA-2BC109B17F3E}" type="pres">
      <dgm:prSet presAssocID="{A18B32E3-7C55-47FB-A589-C826D479AF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167D84C-7977-4B70-BACE-4C60EC8E8826}" type="pres">
      <dgm:prSet presAssocID="{E2693DED-6D4A-416F-AD8D-F1E866BD7484}" presName="centerShape" presStyleLbl="node0" presStyleIdx="0" presStyleCnt="1" custScaleX="130051" custScaleY="130050" custLinFactNeighborX="1016" custLinFactNeighborY="-1016"/>
      <dgm:spPr/>
      <dgm:t>
        <a:bodyPr/>
        <a:lstStyle/>
        <a:p>
          <a:pPr rtl="1"/>
          <a:endParaRPr lang="ar-SA"/>
        </a:p>
      </dgm:t>
    </dgm:pt>
    <dgm:pt modelId="{156FC41F-4CBB-4803-A9B4-23CA1C4DF16A}" type="pres">
      <dgm:prSet presAssocID="{EB8FD335-ADE6-4377-8243-9E3B76DA542A}" presName="node" presStyleLbl="node1" presStyleIdx="0" presStyleCnt="6" custScaleX="119737" custScaleY="746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A818A6-423B-40D0-BF8D-A052136EFF78}" type="pres">
      <dgm:prSet presAssocID="{EB8FD335-ADE6-4377-8243-9E3B76DA542A}" presName="dummy" presStyleCnt="0"/>
      <dgm:spPr/>
    </dgm:pt>
    <dgm:pt modelId="{CF7C34BA-B23C-499F-9EE2-D6506889503E}" type="pres">
      <dgm:prSet presAssocID="{F140606D-7804-495E-A99C-679A8F9F21A9}" presName="sibTrans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E9E01B76-48EC-4517-ABFB-1A49D07F77EC}" type="pres">
      <dgm:prSet presAssocID="{B9F1CA80-3E0C-4B26-B14E-0E6423597287}" presName="node" presStyleLbl="node1" presStyleIdx="1" presStyleCnt="6" custScaleX="119737" custScaleY="746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A20471-6F06-45BA-80EC-1B656206868E}" type="pres">
      <dgm:prSet presAssocID="{B9F1CA80-3E0C-4B26-B14E-0E6423597287}" presName="dummy" presStyleCnt="0"/>
      <dgm:spPr/>
    </dgm:pt>
    <dgm:pt modelId="{DBB7FDE7-0D0C-42C1-8745-F89D6E4C0B3E}" type="pres">
      <dgm:prSet presAssocID="{A4A27D21-68DF-4647-80F5-B00CA6C0DE5F}" presName="sibTrans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66C3B6D8-E1DA-4FE4-8085-88927969D0D2}" type="pres">
      <dgm:prSet presAssocID="{1C4651A4-DD2B-4367-89C5-A259DB17C0FB}" presName="node" presStyleLbl="node1" presStyleIdx="2" presStyleCnt="6" custScaleX="119737" custScaleY="746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4FE778-8D86-48F9-A856-C935C7FFB180}" type="pres">
      <dgm:prSet presAssocID="{1C4651A4-DD2B-4367-89C5-A259DB17C0FB}" presName="dummy" presStyleCnt="0"/>
      <dgm:spPr/>
    </dgm:pt>
    <dgm:pt modelId="{1E410AF4-C3D9-43C6-9C78-82D1FBCBA507}" type="pres">
      <dgm:prSet presAssocID="{4266CCB4-7198-40CC-A97A-FFA521818E13}" presName="sibTrans" presStyleLbl="sibTrans2D1" presStyleIdx="2" presStyleCnt="6" custLinFactNeighborX="-1586" custLinFactNeighborY="1113"/>
      <dgm:spPr/>
      <dgm:t>
        <a:bodyPr/>
        <a:lstStyle/>
        <a:p>
          <a:pPr rtl="1"/>
          <a:endParaRPr lang="ar-SA"/>
        </a:p>
      </dgm:t>
    </dgm:pt>
    <dgm:pt modelId="{81DAA93A-3254-45C9-A6C4-F56B58915DDE}" type="pres">
      <dgm:prSet presAssocID="{57751E2E-548E-4608-9C3C-D6F1363430BE}" presName="node" presStyleLbl="node1" presStyleIdx="3" presStyleCnt="6" custScaleX="119737" custScaleY="74697" custRadScaleRad="105541" custRadScaleInc="99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A8E09D-92FA-4B56-A548-78F07C10FCB5}" type="pres">
      <dgm:prSet presAssocID="{57751E2E-548E-4608-9C3C-D6F1363430BE}" presName="dummy" presStyleCnt="0"/>
      <dgm:spPr/>
    </dgm:pt>
    <dgm:pt modelId="{83C0D387-850A-417D-9982-B339D3872BE5}" type="pres">
      <dgm:prSet presAssocID="{DB71B2EB-B895-4EFC-8F35-BD70C5671F6E}" presName="sibTrans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A5C13CF4-674C-480B-B6AF-6B5A67AAF036}" type="pres">
      <dgm:prSet presAssocID="{67C92566-2BD8-47BE-B032-FDA2263829E9}" presName="node" presStyleLbl="node1" presStyleIdx="4" presStyleCnt="6" custScaleX="119737" custScaleY="112117" custRadScaleRad="99348" custRadScaleInc="4544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ACC606-A549-4FD5-9142-FB622C6B7F08}" type="pres">
      <dgm:prSet presAssocID="{67C92566-2BD8-47BE-B032-FDA2263829E9}" presName="dummy" presStyleCnt="0"/>
      <dgm:spPr/>
    </dgm:pt>
    <dgm:pt modelId="{64E62859-F51C-4B7C-AE81-07D3A5675B97}" type="pres">
      <dgm:prSet presAssocID="{43CC4423-21EB-4026-830E-968F7BB43A78}" presName="sibTrans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AE04BD07-4109-4C44-93D7-A49327E9B697}" type="pres">
      <dgm:prSet presAssocID="{822DFECA-9C26-4E63-B91D-EA6DB1634F35}" presName="node" presStyleLbl="node1" presStyleIdx="5" presStyleCnt="6" custScaleX="119737" custScaleY="746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5B25D1-8E1B-41F8-899D-1670D30087C2}" type="pres">
      <dgm:prSet presAssocID="{822DFECA-9C26-4E63-B91D-EA6DB1634F35}" presName="dummy" presStyleCnt="0"/>
      <dgm:spPr/>
    </dgm:pt>
    <dgm:pt modelId="{FC2F6F41-27D9-4630-9B70-F78476E2CCB5}" type="pres">
      <dgm:prSet presAssocID="{3F6E96D8-D54B-4320-B2CE-12CF41FD20DC}" presName="sibTrans" presStyleLbl="sibTrans2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67BC7D43-C8E4-48BB-A7F5-6864D9F3A60A}" type="presOf" srcId="{43CC4423-21EB-4026-830E-968F7BB43A78}" destId="{64E62859-F51C-4B7C-AE81-07D3A5675B97}" srcOrd="0" destOrd="0" presId="urn:microsoft.com/office/officeart/2005/8/layout/radial6"/>
    <dgm:cxn modelId="{70A06476-5926-4F09-A3AB-8C3832E042E6}" srcId="{E2693DED-6D4A-416F-AD8D-F1E866BD7484}" destId="{B9F1CA80-3E0C-4B26-B14E-0E6423597287}" srcOrd="1" destOrd="0" parTransId="{7630AF66-BAFC-47C3-9704-B9E2B5321550}" sibTransId="{A4A27D21-68DF-4647-80F5-B00CA6C0DE5F}"/>
    <dgm:cxn modelId="{C8AC2C92-CCCB-4187-93EE-BFAE54F3352E}" type="presOf" srcId="{4266CCB4-7198-40CC-A97A-FFA521818E13}" destId="{1E410AF4-C3D9-43C6-9C78-82D1FBCBA507}" srcOrd="0" destOrd="0" presId="urn:microsoft.com/office/officeart/2005/8/layout/radial6"/>
    <dgm:cxn modelId="{58BBC106-0152-4691-BA74-ADC718C2ADC2}" type="presOf" srcId="{EB8FD335-ADE6-4377-8243-9E3B76DA542A}" destId="{156FC41F-4CBB-4803-A9B4-23CA1C4DF16A}" srcOrd="0" destOrd="0" presId="urn:microsoft.com/office/officeart/2005/8/layout/radial6"/>
    <dgm:cxn modelId="{BD11012A-3556-4AAD-A9C7-A7458A9EFBB1}" srcId="{E2693DED-6D4A-416F-AD8D-F1E866BD7484}" destId="{67C92566-2BD8-47BE-B032-FDA2263829E9}" srcOrd="4" destOrd="0" parTransId="{B3509B57-0B22-46D3-9EF1-31CC3B282896}" sibTransId="{43CC4423-21EB-4026-830E-968F7BB43A78}"/>
    <dgm:cxn modelId="{FD01036A-64EF-496B-A7F2-636EFBF8D89A}" srcId="{E2693DED-6D4A-416F-AD8D-F1E866BD7484}" destId="{822DFECA-9C26-4E63-B91D-EA6DB1634F35}" srcOrd="5" destOrd="0" parTransId="{0129C9FA-875A-40DD-ACED-E91EB707D267}" sibTransId="{3F6E96D8-D54B-4320-B2CE-12CF41FD20DC}"/>
    <dgm:cxn modelId="{481FB8BF-BAD5-4465-824E-996B452C2286}" srcId="{E2693DED-6D4A-416F-AD8D-F1E866BD7484}" destId="{57751E2E-548E-4608-9C3C-D6F1363430BE}" srcOrd="3" destOrd="0" parTransId="{1C26C417-AB74-4DDA-9EAF-09907E08DFD3}" sibTransId="{DB71B2EB-B895-4EFC-8F35-BD70C5671F6E}"/>
    <dgm:cxn modelId="{71377E31-DC58-4A72-83B4-DFF908C53E1F}" type="presOf" srcId="{67C92566-2BD8-47BE-B032-FDA2263829E9}" destId="{A5C13CF4-674C-480B-B6AF-6B5A67AAF036}" srcOrd="0" destOrd="0" presId="urn:microsoft.com/office/officeart/2005/8/layout/radial6"/>
    <dgm:cxn modelId="{409F202D-2FAE-4238-B5C4-5D6AB1FDAB24}" type="presOf" srcId="{822DFECA-9C26-4E63-B91D-EA6DB1634F35}" destId="{AE04BD07-4109-4C44-93D7-A49327E9B697}" srcOrd="0" destOrd="0" presId="urn:microsoft.com/office/officeart/2005/8/layout/radial6"/>
    <dgm:cxn modelId="{39E064AC-AE59-4DC2-97AE-BAB1040A3E6E}" type="presOf" srcId="{3F6E96D8-D54B-4320-B2CE-12CF41FD20DC}" destId="{FC2F6F41-27D9-4630-9B70-F78476E2CCB5}" srcOrd="0" destOrd="0" presId="urn:microsoft.com/office/officeart/2005/8/layout/radial6"/>
    <dgm:cxn modelId="{4784FB5F-5247-445D-A228-2E0161C1CBBC}" type="presOf" srcId="{A4A27D21-68DF-4647-80F5-B00CA6C0DE5F}" destId="{DBB7FDE7-0D0C-42C1-8745-F89D6E4C0B3E}" srcOrd="0" destOrd="0" presId="urn:microsoft.com/office/officeart/2005/8/layout/radial6"/>
    <dgm:cxn modelId="{8C583C64-D508-4DFA-8C72-9C523EDCF5B5}" type="presOf" srcId="{F140606D-7804-495E-A99C-679A8F9F21A9}" destId="{CF7C34BA-B23C-499F-9EE2-D6506889503E}" srcOrd="0" destOrd="0" presId="urn:microsoft.com/office/officeart/2005/8/layout/radial6"/>
    <dgm:cxn modelId="{2EA65D5B-434C-401C-B1BD-8F19900CF4E2}" type="presOf" srcId="{A18B32E3-7C55-47FB-A589-C826D479AF88}" destId="{34BCB9F9-9DF5-4EDE-9FCA-2BC109B17F3E}" srcOrd="0" destOrd="0" presId="urn:microsoft.com/office/officeart/2005/8/layout/radial6"/>
    <dgm:cxn modelId="{005B3EB0-01D4-45BF-BA80-D9B33DE90929}" type="presOf" srcId="{57751E2E-548E-4608-9C3C-D6F1363430BE}" destId="{81DAA93A-3254-45C9-A6C4-F56B58915DDE}" srcOrd="0" destOrd="0" presId="urn:microsoft.com/office/officeart/2005/8/layout/radial6"/>
    <dgm:cxn modelId="{170F4B30-42CB-4E4F-BC16-DB1F372AAF93}" srcId="{E2693DED-6D4A-416F-AD8D-F1E866BD7484}" destId="{1C4651A4-DD2B-4367-89C5-A259DB17C0FB}" srcOrd="2" destOrd="0" parTransId="{D85B3E5C-6FFA-4A86-A7F4-BF0F551B4CC8}" sibTransId="{4266CCB4-7198-40CC-A97A-FFA521818E13}"/>
    <dgm:cxn modelId="{642BB378-58F5-4975-A59F-54A7D66F075E}" type="presOf" srcId="{DB71B2EB-B895-4EFC-8F35-BD70C5671F6E}" destId="{83C0D387-850A-417D-9982-B339D3872BE5}" srcOrd="0" destOrd="0" presId="urn:microsoft.com/office/officeart/2005/8/layout/radial6"/>
    <dgm:cxn modelId="{D3E75192-A642-4263-9940-BFFF2EBB639F}" type="presOf" srcId="{1C4651A4-DD2B-4367-89C5-A259DB17C0FB}" destId="{66C3B6D8-E1DA-4FE4-8085-88927969D0D2}" srcOrd="0" destOrd="0" presId="urn:microsoft.com/office/officeart/2005/8/layout/radial6"/>
    <dgm:cxn modelId="{85BC5A38-1018-4CD3-B59E-8F32ACAFC870}" type="presOf" srcId="{B9F1CA80-3E0C-4B26-B14E-0E6423597287}" destId="{E9E01B76-48EC-4517-ABFB-1A49D07F77EC}" srcOrd="0" destOrd="0" presId="urn:microsoft.com/office/officeart/2005/8/layout/radial6"/>
    <dgm:cxn modelId="{7E3C2AA2-C96A-489B-BFCA-038823C35513}" type="presOf" srcId="{E2693DED-6D4A-416F-AD8D-F1E866BD7484}" destId="{E167D84C-7977-4B70-BACE-4C60EC8E8826}" srcOrd="0" destOrd="0" presId="urn:microsoft.com/office/officeart/2005/8/layout/radial6"/>
    <dgm:cxn modelId="{49004A2B-663C-4294-9FBE-871093D649DE}" srcId="{E2693DED-6D4A-416F-AD8D-F1E866BD7484}" destId="{EB8FD335-ADE6-4377-8243-9E3B76DA542A}" srcOrd="0" destOrd="0" parTransId="{CDC4ADA8-AE3A-4FA0-9C75-96B2C68699C2}" sibTransId="{F140606D-7804-495E-A99C-679A8F9F21A9}"/>
    <dgm:cxn modelId="{5BC8E931-91CD-426C-8B6B-93415F9E5DCA}" srcId="{A18B32E3-7C55-47FB-A589-C826D479AF88}" destId="{E2693DED-6D4A-416F-AD8D-F1E866BD7484}" srcOrd="0" destOrd="0" parTransId="{BB238638-6EBF-4A8D-9C45-61085B62DC65}" sibTransId="{475E54F1-7C4F-40E0-920D-BCD0674CF7B1}"/>
    <dgm:cxn modelId="{54B7DE71-D30F-4ADB-9E41-3ED3BAD05B08}" type="presParOf" srcId="{34BCB9F9-9DF5-4EDE-9FCA-2BC109B17F3E}" destId="{E167D84C-7977-4B70-BACE-4C60EC8E8826}" srcOrd="0" destOrd="0" presId="urn:microsoft.com/office/officeart/2005/8/layout/radial6"/>
    <dgm:cxn modelId="{E6567C1C-4EB1-49AD-867D-B29A538B8A8D}" type="presParOf" srcId="{34BCB9F9-9DF5-4EDE-9FCA-2BC109B17F3E}" destId="{156FC41F-4CBB-4803-A9B4-23CA1C4DF16A}" srcOrd="1" destOrd="0" presId="urn:microsoft.com/office/officeart/2005/8/layout/radial6"/>
    <dgm:cxn modelId="{0087552A-FF8F-4063-8A8E-E71D1D223ABA}" type="presParOf" srcId="{34BCB9F9-9DF5-4EDE-9FCA-2BC109B17F3E}" destId="{8BA818A6-423B-40D0-BF8D-A052136EFF78}" srcOrd="2" destOrd="0" presId="urn:microsoft.com/office/officeart/2005/8/layout/radial6"/>
    <dgm:cxn modelId="{E0B730FF-0D2C-443B-952E-598AC6A2EDFC}" type="presParOf" srcId="{34BCB9F9-9DF5-4EDE-9FCA-2BC109B17F3E}" destId="{CF7C34BA-B23C-499F-9EE2-D6506889503E}" srcOrd="3" destOrd="0" presId="urn:microsoft.com/office/officeart/2005/8/layout/radial6"/>
    <dgm:cxn modelId="{9C6D7635-926B-4E11-A6C8-8873E38CC2DA}" type="presParOf" srcId="{34BCB9F9-9DF5-4EDE-9FCA-2BC109B17F3E}" destId="{E9E01B76-48EC-4517-ABFB-1A49D07F77EC}" srcOrd="4" destOrd="0" presId="urn:microsoft.com/office/officeart/2005/8/layout/radial6"/>
    <dgm:cxn modelId="{6A1CCEC2-AB90-4C63-9EB2-794EF82EA5D8}" type="presParOf" srcId="{34BCB9F9-9DF5-4EDE-9FCA-2BC109B17F3E}" destId="{0DA20471-6F06-45BA-80EC-1B656206868E}" srcOrd="5" destOrd="0" presId="urn:microsoft.com/office/officeart/2005/8/layout/radial6"/>
    <dgm:cxn modelId="{E4115D23-6CB5-4A2F-AFE9-2E79826318ED}" type="presParOf" srcId="{34BCB9F9-9DF5-4EDE-9FCA-2BC109B17F3E}" destId="{DBB7FDE7-0D0C-42C1-8745-F89D6E4C0B3E}" srcOrd="6" destOrd="0" presId="urn:microsoft.com/office/officeart/2005/8/layout/radial6"/>
    <dgm:cxn modelId="{7331FB82-C511-4233-8C77-6206651FCA64}" type="presParOf" srcId="{34BCB9F9-9DF5-4EDE-9FCA-2BC109B17F3E}" destId="{66C3B6D8-E1DA-4FE4-8085-88927969D0D2}" srcOrd="7" destOrd="0" presId="urn:microsoft.com/office/officeart/2005/8/layout/radial6"/>
    <dgm:cxn modelId="{B8CA6370-38CD-498C-84C4-92CA0174F90B}" type="presParOf" srcId="{34BCB9F9-9DF5-4EDE-9FCA-2BC109B17F3E}" destId="{124FE778-8D86-48F9-A856-C935C7FFB180}" srcOrd="8" destOrd="0" presId="urn:microsoft.com/office/officeart/2005/8/layout/radial6"/>
    <dgm:cxn modelId="{7CF41223-D434-4098-AD81-F37CD0BC0038}" type="presParOf" srcId="{34BCB9F9-9DF5-4EDE-9FCA-2BC109B17F3E}" destId="{1E410AF4-C3D9-43C6-9C78-82D1FBCBA507}" srcOrd="9" destOrd="0" presId="urn:microsoft.com/office/officeart/2005/8/layout/radial6"/>
    <dgm:cxn modelId="{4553CFDA-230E-4F2D-A931-8836BDC8EF88}" type="presParOf" srcId="{34BCB9F9-9DF5-4EDE-9FCA-2BC109B17F3E}" destId="{81DAA93A-3254-45C9-A6C4-F56B58915DDE}" srcOrd="10" destOrd="0" presId="urn:microsoft.com/office/officeart/2005/8/layout/radial6"/>
    <dgm:cxn modelId="{0BED424C-9425-40C3-A48D-C7C743417878}" type="presParOf" srcId="{34BCB9F9-9DF5-4EDE-9FCA-2BC109B17F3E}" destId="{16A8E09D-92FA-4B56-A548-78F07C10FCB5}" srcOrd="11" destOrd="0" presId="urn:microsoft.com/office/officeart/2005/8/layout/radial6"/>
    <dgm:cxn modelId="{8249F476-857D-41AA-909E-FD3F81C3BACA}" type="presParOf" srcId="{34BCB9F9-9DF5-4EDE-9FCA-2BC109B17F3E}" destId="{83C0D387-850A-417D-9982-B339D3872BE5}" srcOrd="12" destOrd="0" presId="urn:microsoft.com/office/officeart/2005/8/layout/radial6"/>
    <dgm:cxn modelId="{487D1595-C695-4B4E-A56F-8CF3B2C9233B}" type="presParOf" srcId="{34BCB9F9-9DF5-4EDE-9FCA-2BC109B17F3E}" destId="{A5C13CF4-674C-480B-B6AF-6B5A67AAF036}" srcOrd="13" destOrd="0" presId="urn:microsoft.com/office/officeart/2005/8/layout/radial6"/>
    <dgm:cxn modelId="{BABCCF02-D34B-4755-89AD-63CF56775CE3}" type="presParOf" srcId="{34BCB9F9-9DF5-4EDE-9FCA-2BC109B17F3E}" destId="{F3ACC606-A549-4FD5-9142-FB622C6B7F08}" srcOrd="14" destOrd="0" presId="urn:microsoft.com/office/officeart/2005/8/layout/radial6"/>
    <dgm:cxn modelId="{0121BFB0-32C9-4B2C-8B46-0C4EB0DB0ECF}" type="presParOf" srcId="{34BCB9F9-9DF5-4EDE-9FCA-2BC109B17F3E}" destId="{64E62859-F51C-4B7C-AE81-07D3A5675B97}" srcOrd="15" destOrd="0" presId="urn:microsoft.com/office/officeart/2005/8/layout/radial6"/>
    <dgm:cxn modelId="{E7287D1C-D070-4BF7-B05A-2D1DF7DD0ED3}" type="presParOf" srcId="{34BCB9F9-9DF5-4EDE-9FCA-2BC109B17F3E}" destId="{AE04BD07-4109-4C44-93D7-A49327E9B697}" srcOrd="16" destOrd="0" presId="urn:microsoft.com/office/officeart/2005/8/layout/radial6"/>
    <dgm:cxn modelId="{72656143-40E0-4256-8BBE-D5AACC797CAB}" type="presParOf" srcId="{34BCB9F9-9DF5-4EDE-9FCA-2BC109B17F3E}" destId="{DD5B25D1-8E1B-41F8-899D-1670D30087C2}" srcOrd="17" destOrd="0" presId="urn:microsoft.com/office/officeart/2005/8/layout/radial6"/>
    <dgm:cxn modelId="{4913064A-6172-4C0D-8B1C-233F527E86FE}" type="presParOf" srcId="{34BCB9F9-9DF5-4EDE-9FCA-2BC109B17F3E}" destId="{FC2F6F41-27D9-4630-9B70-F78476E2CCB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CE045-314A-4448-8D51-7A4C639C2A97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B84FD0E4-B98B-431E-B9BC-2284AE972F4C}">
      <dgm:prSet phldrT="[Text]" custT="1"/>
      <dgm:spPr>
        <a:solidFill>
          <a:schemeClr val="tx2"/>
        </a:solidFill>
      </dgm:spPr>
      <dgm:t>
        <a:bodyPr/>
        <a:lstStyle/>
        <a:p>
          <a:pPr rtl="1"/>
          <a:r>
            <a:rPr lang="ar-SA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أركانُ الاستثناء</a:t>
          </a:r>
          <a:endParaRPr lang="ar-SA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6DE337-9AD1-4938-9819-EA180B5D3628}" type="parTrans" cxnId="{F7652653-2C80-4743-B85B-C69A1FF5780A}">
      <dgm:prSet/>
      <dgm:spPr/>
      <dgm:t>
        <a:bodyPr/>
        <a:lstStyle/>
        <a:p>
          <a:pPr rtl="1"/>
          <a:endParaRPr lang="ar-SA"/>
        </a:p>
      </dgm:t>
    </dgm:pt>
    <dgm:pt modelId="{813D9FCC-A50C-44C7-B4AE-69A15210181B}" type="sibTrans" cxnId="{F7652653-2C80-4743-B85B-C69A1FF5780A}">
      <dgm:prSet/>
      <dgm:spPr/>
      <dgm:t>
        <a:bodyPr/>
        <a:lstStyle/>
        <a:p>
          <a:pPr rtl="1"/>
          <a:endParaRPr lang="ar-SA"/>
        </a:p>
      </dgm:t>
    </dgm:pt>
    <dgm:pt modelId="{99AFF8DC-47D0-45D2-94BA-0C9C4BB0C626}">
      <dgm:prSet phldrT="[Text]" custT="1"/>
      <dgm:spPr/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</a:pPr>
          <a:r>
            <a:rPr lang="ar-SA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المستثنى</a:t>
          </a:r>
          <a:r>
            <a:rPr lang="ar-SA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منه</a:t>
          </a:r>
        </a:p>
        <a:p>
          <a:pPr algn="ctr" rtl="1">
            <a:lnSpc>
              <a:spcPct val="100000"/>
            </a:lnSpc>
            <a:spcAft>
              <a:spcPts val="0"/>
            </a:spcAft>
          </a:pPr>
          <a:r>
            <a:rPr lang="ar-SA" sz="2000" dirty="0" smtClean="0">
              <a:solidFill>
                <a:srgbClr val="FF0000"/>
              </a:solidFill>
            </a:rPr>
            <a:t>وهو الاسم الذي يقع قبل</a:t>
          </a:r>
          <a:r>
            <a:rPr lang="en-US" sz="2000" dirty="0" smtClean="0">
              <a:solidFill>
                <a:srgbClr val="FF0000"/>
              </a:solidFill>
            </a:rPr>
            <a:t>   </a:t>
          </a:r>
          <a:br>
            <a:rPr lang="en-US" sz="2000" dirty="0" smtClean="0">
              <a:solidFill>
                <a:srgbClr val="FF0000"/>
              </a:solidFill>
            </a:rPr>
          </a:br>
          <a:r>
            <a:rPr lang="ar-SA" sz="2000" dirty="0" smtClean="0">
              <a:solidFill>
                <a:srgbClr val="FF0000"/>
              </a:solidFill>
            </a:rPr>
            <a:t>أداة الاستثناء ويجوز </a:t>
          </a:r>
          <a:br>
            <a:rPr lang="ar-SA" sz="2000" dirty="0" smtClean="0">
              <a:solidFill>
                <a:srgbClr val="FF0000"/>
              </a:solidFill>
            </a:rPr>
          </a:br>
          <a:r>
            <a:rPr lang="ar-SA" sz="2000" dirty="0" smtClean="0">
              <a:solidFill>
                <a:srgbClr val="FF0000"/>
              </a:solidFill>
            </a:rPr>
            <a:t>حذفه من الجملة </a:t>
          </a:r>
          <a:endParaRPr lang="ar-SA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701348D-7C27-4172-B897-F43DDC148FD4}" type="parTrans" cxnId="{529ED088-468C-4369-904F-A1ABB1F1930C}">
      <dgm:prSet/>
      <dgm:spPr/>
      <dgm:t>
        <a:bodyPr/>
        <a:lstStyle/>
        <a:p>
          <a:pPr rtl="1"/>
          <a:endParaRPr lang="ar-SA"/>
        </a:p>
      </dgm:t>
    </dgm:pt>
    <dgm:pt modelId="{9F162261-9E1C-4EAC-9BFE-50834C3CEE94}" type="sibTrans" cxnId="{529ED088-468C-4369-904F-A1ABB1F1930C}">
      <dgm:prSet/>
      <dgm:spPr/>
      <dgm:t>
        <a:bodyPr/>
        <a:lstStyle/>
        <a:p>
          <a:pPr rtl="1"/>
          <a:endParaRPr lang="ar-SA"/>
        </a:p>
      </dgm:t>
    </dgm:pt>
    <dgm:pt modelId="{089F1869-B2B8-4E4E-9C10-6FF3D51B6697}">
      <dgm:prSet phldrT="[Text]" custT="1"/>
      <dgm:spPr/>
      <dgm:t>
        <a:bodyPr/>
        <a:lstStyle/>
        <a:p>
          <a:pPr rtl="1"/>
          <a:r>
            <a:rPr lang="ar-SA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أداة</a:t>
          </a:r>
          <a:r>
            <a:rPr lang="ar-SA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الاستثناء</a:t>
          </a:r>
          <a:endParaRPr lang="ar-SA" sz="4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BD07A47-EB7E-4068-ABFF-83A57BCFF4E8}" type="parTrans" cxnId="{99D5AD8E-755B-459F-BF27-6BD89983D9D6}">
      <dgm:prSet/>
      <dgm:spPr/>
      <dgm:t>
        <a:bodyPr/>
        <a:lstStyle/>
        <a:p>
          <a:pPr rtl="1"/>
          <a:endParaRPr lang="ar-SA"/>
        </a:p>
      </dgm:t>
    </dgm:pt>
    <dgm:pt modelId="{29C8E755-9B4D-4D4A-9A8E-25407A4AEFD2}" type="sibTrans" cxnId="{99D5AD8E-755B-459F-BF27-6BD89983D9D6}">
      <dgm:prSet/>
      <dgm:spPr/>
      <dgm:t>
        <a:bodyPr/>
        <a:lstStyle/>
        <a:p>
          <a:pPr rtl="1"/>
          <a:endParaRPr lang="ar-SA"/>
        </a:p>
      </dgm:t>
    </dgm:pt>
    <dgm:pt modelId="{95A6AEB7-6FE2-457A-B1F3-D3A1A3462854}">
      <dgm:prSet phldrT="[Text]" custT="1"/>
      <dgm:spPr/>
      <dgm:t>
        <a:bodyPr/>
        <a:lstStyle/>
        <a:p>
          <a:pPr rtl="1"/>
          <a:endParaRPr lang="ar-SA" sz="5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  <a:p>
          <a:pPr rtl="1"/>
          <a:r>
            <a:rPr lang="ar-SA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المستثنى</a:t>
          </a:r>
        </a:p>
        <a:p>
          <a:pPr rtl="1"/>
          <a:r>
            <a:rPr lang="ar-SA" sz="5400" b="1" i="0" dirty="0" smtClean="0"/>
            <a:t>.</a:t>
          </a:r>
          <a:endParaRPr lang="ar-SA" sz="5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C086F7D-9CBA-4A5F-A469-251AFB9ECFC9}" type="parTrans" cxnId="{9D74980C-D196-4B4C-BDA9-468CDE93F1C4}">
      <dgm:prSet/>
      <dgm:spPr/>
      <dgm:t>
        <a:bodyPr/>
        <a:lstStyle/>
        <a:p>
          <a:pPr rtl="1"/>
          <a:endParaRPr lang="ar-SA"/>
        </a:p>
      </dgm:t>
    </dgm:pt>
    <dgm:pt modelId="{4935A5D4-9D88-41FB-ABE2-48A834D981B2}" type="sibTrans" cxnId="{9D74980C-D196-4B4C-BDA9-468CDE93F1C4}">
      <dgm:prSet/>
      <dgm:spPr/>
      <dgm:t>
        <a:bodyPr/>
        <a:lstStyle/>
        <a:p>
          <a:pPr rtl="1"/>
          <a:endParaRPr lang="ar-SA"/>
        </a:p>
      </dgm:t>
    </dgm:pt>
    <dgm:pt modelId="{C1779DA0-73FE-4DEA-A296-05986AAF9CC2}" type="pres">
      <dgm:prSet presAssocID="{6EFCE045-314A-4448-8D51-7A4C639C2A9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CD27516-E532-4430-ACE4-D163A576B5C0}" type="pres">
      <dgm:prSet presAssocID="{6EFCE045-314A-4448-8D51-7A4C639C2A97}" presName="hierFlow" presStyleCnt="0"/>
      <dgm:spPr/>
    </dgm:pt>
    <dgm:pt modelId="{6A2F92C4-2677-4C1A-9F2C-81655556B6D0}" type="pres">
      <dgm:prSet presAssocID="{6EFCE045-314A-4448-8D51-7A4C639C2A9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988F635-81CD-4437-BBC6-BA62AEC4BF38}" type="pres">
      <dgm:prSet presAssocID="{B84FD0E4-B98B-431E-B9BC-2284AE972F4C}" presName="Name14" presStyleCnt="0"/>
      <dgm:spPr/>
    </dgm:pt>
    <dgm:pt modelId="{1D29F34B-D1A3-43FD-88AE-0EF1CBECB4BA}" type="pres">
      <dgm:prSet presAssocID="{B84FD0E4-B98B-431E-B9BC-2284AE972F4C}" presName="level1Shape" presStyleLbl="node0" presStyleIdx="0" presStyleCnt="1" custScaleX="240803" custScaleY="814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4E9647-D7A3-49E9-936C-2202878F3175}" type="pres">
      <dgm:prSet presAssocID="{B84FD0E4-B98B-431E-B9BC-2284AE972F4C}" presName="hierChild2" presStyleCnt="0"/>
      <dgm:spPr/>
    </dgm:pt>
    <dgm:pt modelId="{0D4282B3-4BCB-4097-A473-34356D4632D9}" type="pres">
      <dgm:prSet presAssocID="{6701348D-7C27-4172-B897-F43DDC148FD4}" presName="Name19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0182AB1B-B0EE-479D-8DA5-F4DDEF9747EB}" type="pres">
      <dgm:prSet presAssocID="{99AFF8DC-47D0-45D2-94BA-0C9C4BB0C626}" presName="Name21" presStyleCnt="0"/>
      <dgm:spPr/>
    </dgm:pt>
    <dgm:pt modelId="{ED03D7E9-0561-4855-8A95-B145A8397A67}" type="pres">
      <dgm:prSet presAssocID="{99AFF8DC-47D0-45D2-94BA-0C9C4BB0C626}" presName="level2Shape" presStyleLbl="node2" presStyleIdx="0" presStyleCnt="3" custScaleX="159337" custScaleY="146326" custLinFactX="100000" custLinFactNeighborX="162915" custLinFactNeighborY="1732"/>
      <dgm:spPr/>
      <dgm:t>
        <a:bodyPr/>
        <a:lstStyle/>
        <a:p>
          <a:pPr rtl="1"/>
          <a:endParaRPr lang="ar-SA"/>
        </a:p>
      </dgm:t>
    </dgm:pt>
    <dgm:pt modelId="{F96F8506-C056-49DC-878F-079C818F36D8}" type="pres">
      <dgm:prSet presAssocID="{99AFF8DC-47D0-45D2-94BA-0C9C4BB0C626}" presName="hierChild3" presStyleCnt="0"/>
      <dgm:spPr/>
    </dgm:pt>
    <dgm:pt modelId="{4A4F0E63-6B54-4CCD-93DB-5B3C906BFE5A}" type="pres">
      <dgm:prSet presAssocID="{EBD07A47-EB7E-4068-ABFF-83A57BCFF4E8}" presName="Name19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51E320E-40D5-4185-82B4-868EAB0BF48F}" type="pres">
      <dgm:prSet presAssocID="{089F1869-B2B8-4E4E-9C10-6FF3D51B6697}" presName="Name21" presStyleCnt="0"/>
      <dgm:spPr/>
    </dgm:pt>
    <dgm:pt modelId="{1C61FC61-49F3-4EE5-A275-47685E77FECC}" type="pres">
      <dgm:prSet presAssocID="{089F1869-B2B8-4E4E-9C10-6FF3D51B6697}" presName="level2Shape" presStyleLbl="node2" presStyleIdx="1" presStyleCnt="3" custScaleX="103351" custScaleY="147524" custLinFactNeighborX="-52469"/>
      <dgm:spPr/>
      <dgm:t>
        <a:bodyPr/>
        <a:lstStyle/>
        <a:p>
          <a:pPr rtl="1"/>
          <a:endParaRPr lang="ar-SA"/>
        </a:p>
      </dgm:t>
    </dgm:pt>
    <dgm:pt modelId="{457E2D80-0452-41BF-96A1-537DDCD67DC6}" type="pres">
      <dgm:prSet presAssocID="{089F1869-B2B8-4E4E-9C10-6FF3D51B6697}" presName="hierChild3" presStyleCnt="0"/>
      <dgm:spPr/>
    </dgm:pt>
    <dgm:pt modelId="{BC131FDC-22F4-4597-87AF-50C4EF75B7AB}" type="pres">
      <dgm:prSet presAssocID="{6C086F7D-9CBA-4A5F-A469-251AFB9ECFC9}" presName="Name19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A78C42AB-6481-4601-B290-9C0413CBD6D3}" type="pres">
      <dgm:prSet presAssocID="{95A6AEB7-6FE2-457A-B1F3-D3A1A3462854}" presName="Name21" presStyleCnt="0"/>
      <dgm:spPr/>
    </dgm:pt>
    <dgm:pt modelId="{3AE54720-14FA-4690-9952-EA7A9D25CDB8}" type="pres">
      <dgm:prSet presAssocID="{95A6AEB7-6FE2-457A-B1F3-D3A1A3462854}" presName="level2Shape" presStyleLbl="node2" presStyleIdx="2" presStyleCnt="3" custScaleY="152942" custLinFactX="-118026" custLinFactNeighborX="-200000" custLinFactNeighborY="4692"/>
      <dgm:spPr/>
      <dgm:t>
        <a:bodyPr/>
        <a:lstStyle/>
        <a:p>
          <a:pPr rtl="1"/>
          <a:endParaRPr lang="ar-SA"/>
        </a:p>
      </dgm:t>
    </dgm:pt>
    <dgm:pt modelId="{7BEF9DC8-4566-4012-8432-A0389F56272C}" type="pres">
      <dgm:prSet presAssocID="{95A6AEB7-6FE2-457A-B1F3-D3A1A3462854}" presName="hierChild3" presStyleCnt="0"/>
      <dgm:spPr/>
    </dgm:pt>
    <dgm:pt modelId="{91B292E9-880B-43FA-8429-3E20ABE2D52B}" type="pres">
      <dgm:prSet presAssocID="{6EFCE045-314A-4448-8D51-7A4C639C2A97}" presName="bgShapesFlow" presStyleCnt="0"/>
      <dgm:spPr/>
    </dgm:pt>
  </dgm:ptLst>
  <dgm:cxnLst>
    <dgm:cxn modelId="{698F4CA5-B775-44FF-8DEC-6B4C7889F39C}" type="presOf" srcId="{6701348D-7C27-4172-B897-F43DDC148FD4}" destId="{0D4282B3-4BCB-4097-A473-34356D4632D9}" srcOrd="0" destOrd="0" presId="urn:microsoft.com/office/officeart/2005/8/layout/hierarchy6"/>
    <dgm:cxn modelId="{6C3536F8-23F6-4EB5-A8F6-8B17D81593D3}" type="presOf" srcId="{EBD07A47-EB7E-4068-ABFF-83A57BCFF4E8}" destId="{4A4F0E63-6B54-4CCD-93DB-5B3C906BFE5A}" srcOrd="0" destOrd="0" presId="urn:microsoft.com/office/officeart/2005/8/layout/hierarchy6"/>
    <dgm:cxn modelId="{1A0E5242-35DC-47B3-B512-E69FD1441412}" type="presOf" srcId="{089F1869-B2B8-4E4E-9C10-6FF3D51B6697}" destId="{1C61FC61-49F3-4EE5-A275-47685E77FECC}" srcOrd="0" destOrd="0" presId="urn:microsoft.com/office/officeart/2005/8/layout/hierarchy6"/>
    <dgm:cxn modelId="{1721E2D8-FBCA-4752-922E-4C45F7CEF503}" type="presOf" srcId="{6C086F7D-9CBA-4A5F-A469-251AFB9ECFC9}" destId="{BC131FDC-22F4-4597-87AF-50C4EF75B7AB}" srcOrd="0" destOrd="0" presId="urn:microsoft.com/office/officeart/2005/8/layout/hierarchy6"/>
    <dgm:cxn modelId="{99D5AD8E-755B-459F-BF27-6BD89983D9D6}" srcId="{B84FD0E4-B98B-431E-B9BC-2284AE972F4C}" destId="{089F1869-B2B8-4E4E-9C10-6FF3D51B6697}" srcOrd="1" destOrd="0" parTransId="{EBD07A47-EB7E-4068-ABFF-83A57BCFF4E8}" sibTransId="{29C8E755-9B4D-4D4A-9A8E-25407A4AEFD2}"/>
    <dgm:cxn modelId="{F7652653-2C80-4743-B85B-C69A1FF5780A}" srcId="{6EFCE045-314A-4448-8D51-7A4C639C2A97}" destId="{B84FD0E4-B98B-431E-B9BC-2284AE972F4C}" srcOrd="0" destOrd="0" parTransId="{CF6DE337-9AD1-4938-9819-EA180B5D3628}" sibTransId="{813D9FCC-A50C-44C7-B4AE-69A15210181B}"/>
    <dgm:cxn modelId="{580AB8A1-FA3F-409E-AD17-2F2BE5D251EE}" type="presOf" srcId="{B84FD0E4-B98B-431E-B9BC-2284AE972F4C}" destId="{1D29F34B-D1A3-43FD-88AE-0EF1CBECB4BA}" srcOrd="0" destOrd="0" presId="urn:microsoft.com/office/officeart/2005/8/layout/hierarchy6"/>
    <dgm:cxn modelId="{9D74980C-D196-4B4C-BDA9-468CDE93F1C4}" srcId="{B84FD0E4-B98B-431E-B9BC-2284AE972F4C}" destId="{95A6AEB7-6FE2-457A-B1F3-D3A1A3462854}" srcOrd="2" destOrd="0" parTransId="{6C086F7D-9CBA-4A5F-A469-251AFB9ECFC9}" sibTransId="{4935A5D4-9D88-41FB-ABE2-48A834D981B2}"/>
    <dgm:cxn modelId="{75785B75-457F-4A55-847E-1C68772BFF99}" type="presOf" srcId="{99AFF8DC-47D0-45D2-94BA-0C9C4BB0C626}" destId="{ED03D7E9-0561-4855-8A95-B145A8397A67}" srcOrd="0" destOrd="0" presId="urn:microsoft.com/office/officeart/2005/8/layout/hierarchy6"/>
    <dgm:cxn modelId="{2008AEE0-BAB8-4ACB-A6C5-9EFA7B5C1FF9}" type="presOf" srcId="{6EFCE045-314A-4448-8D51-7A4C639C2A97}" destId="{C1779DA0-73FE-4DEA-A296-05986AAF9CC2}" srcOrd="0" destOrd="0" presId="urn:microsoft.com/office/officeart/2005/8/layout/hierarchy6"/>
    <dgm:cxn modelId="{529ED088-468C-4369-904F-A1ABB1F1930C}" srcId="{B84FD0E4-B98B-431E-B9BC-2284AE972F4C}" destId="{99AFF8DC-47D0-45D2-94BA-0C9C4BB0C626}" srcOrd="0" destOrd="0" parTransId="{6701348D-7C27-4172-B897-F43DDC148FD4}" sibTransId="{9F162261-9E1C-4EAC-9BFE-50834C3CEE94}"/>
    <dgm:cxn modelId="{A7C3246F-D34E-4173-AD1A-8FBBDAA19807}" type="presOf" srcId="{95A6AEB7-6FE2-457A-B1F3-D3A1A3462854}" destId="{3AE54720-14FA-4690-9952-EA7A9D25CDB8}" srcOrd="0" destOrd="0" presId="urn:microsoft.com/office/officeart/2005/8/layout/hierarchy6"/>
    <dgm:cxn modelId="{DD818F43-2533-44E2-8278-3BECAAEC0F0E}" type="presParOf" srcId="{C1779DA0-73FE-4DEA-A296-05986AAF9CC2}" destId="{BCD27516-E532-4430-ACE4-D163A576B5C0}" srcOrd="0" destOrd="0" presId="urn:microsoft.com/office/officeart/2005/8/layout/hierarchy6"/>
    <dgm:cxn modelId="{164B6C6F-7EA3-4503-9580-320728376ECA}" type="presParOf" srcId="{BCD27516-E532-4430-ACE4-D163A576B5C0}" destId="{6A2F92C4-2677-4C1A-9F2C-81655556B6D0}" srcOrd="0" destOrd="0" presId="urn:microsoft.com/office/officeart/2005/8/layout/hierarchy6"/>
    <dgm:cxn modelId="{6C65D64B-F09F-47A4-8D9A-EC384424A216}" type="presParOf" srcId="{6A2F92C4-2677-4C1A-9F2C-81655556B6D0}" destId="{4988F635-81CD-4437-BBC6-BA62AEC4BF38}" srcOrd="0" destOrd="0" presId="urn:microsoft.com/office/officeart/2005/8/layout/hierarchy6"/>
    <dgm:cxn modelId="{E0B3CACA-F21E-476C-85BC-42725B963964}" type="presParOf" srcId="{4988F635-81CD-4437-BBC6-BA62AEC4BF38}" destId="{1D29F34B-D1A3-43FD-88AE-0EF1CBECB4BA}" srcOrd="0" destOrd="0" presId="urn:microsoft.com/office/officeart/2005/8/layout/hierarchy6"/>
    <dgm:cxn modelId="{E34E3B9E-72DF-4BFB-B5D8-11A8FE1E76D1}" type="presParOf" srcId="{4988F635-81CD-4437-BBC6-BA62AEC4BF38}" destId="{814E9647-D7A3-49E9-936C-2202878F3175}" srcOrd="1" destOrd="0" presId="urn:microsoft.com/office/officeart/2005/8/layout/hierarchy6"/>
    <dgm:cxn modelId="{A9CACEB0-99EC-43A1-B559-E8E8FFB2C5A5}" type="presParOf" srcId="{814E9647-D7A3-49E9-936C-2202878F3175}" destId="{0D4282B3-4BCB-4097-A473-34356D4632D9}" srcOrd="0" destOrd="0" presId="urn:microsoft.com/office/officeart/2005/8/layout/hierarchy6"/>
    <dgm:cxn modelId="{99E8FCC7-8BE7-48BC-A09A-D37C5619596F}" type="presParOf" srcId="{814E9647-D7A3-49E9-936C-2202878F3175}" destId="{0182AB1B-B0EE-479D-8DA5-F4DDEF9747EB}" srcOrd="1" destOrd="0" presId="urn:microsoft.com/office/officeart/2005/8/layout/hierarchy6"/>
    <dgm:cxn modelId="{7DD91C83-CE1D-4D39-83E7-737E7DFAE7B9}" type="presParOf" srcId="{0182AB1B-B0EE-479D-8DA5-F4DDEF9747EB}" destId="{ED03D7E9-0561-4855-8A95-B145A8397A67}" srcOrd="0" destOrd="0" presId="urn:microsoft.com/office/officeart/2005/8/layout/hierarchy6"/>
    <dgm:cxn modelId="{9F9D4BB2-7DE5-4121-BCB9-3854239355D4}" type="presParOf" srcId="{0182AB1B-B0EE-479D-8DA5-F4DDEF9747EB}" destId="{F96F8506-C056-49DC-878F-079C818F36D8}" srcOrd="1" destOrd="0" presId="urn:microsoft.com/office/officeart/2005/8/layout/hierarchy6"/>
    <dgm:cxn modelId="{366D10EF-5F18-419C-9586-E5C48408C978}" type="presParOf" srcId="{814E9647-D7A3-49E9-936C-2202878F3175}" destId="{4A4F0E63-6B54-4CCD-93DB-5B3C906BFE5A}" srcOrd="2" destOrd="0" presId="urn:microsoft.com/office/officeart/2005/8/layout/hierarchy6"/>
    <dgm:cxn modelId="{E0FFE1D9-1F0E-466B-A858-D7126603331C}" type="presParOf" srcId="{814E9647-D7A3-49E9-936C-2202878F3175}" destId="{151E320E-40D5-4185-82B4-868EAB0BF48F}" srcOrd="3" destOrd="0" presId="urn:microsoft.com/office/officeart/2005/8/layout/hierarchy6"/>
    <dgm:cxn modelId="{D8CC2F38-2F35-48F0-980A-6D7053D3B34B}" type="presParOf" srcId="{151E320E-40D5-4185-82B4-868EAB0BF48F}" destId="{1C61FC61-49F3-4EE5-A275-47685E77FECC}" srcOrd="0" destOrd="0" presId="urn:microsoft.com/office/officeart/2005/8/layout/hierarchy6"/>
    <dgm:cxn modelId="{FC9CDA27-A990-417F-B629-F37858448095}" type="presParOf" srcId="{151E320E-40D5-4185-82B4-868EAB0BF48F}" destId="{457E2D80-0452-41BF-96A1-537DDCD67DC6}" srcOrd="1" destOrd="0" presId="urn:microsoft.com/office/officeart/2005/8/layout/hierarchy6"/>
    <dgm:cxn modelId="{AB199E97-A269-4C5F-A765-2F2B12FD3764}" type="presParOf" srcId="{814E9647-D7A3-49E9-936C-2202878F3175}" destId="{BC131FDC-22F4-4597-87AF-50C4EF75B7AB}" srcOrd="4" destOrd="0" presId="urn:microsoft.com/office/officeart/2005/8/layout/hierarchy6"/>
    <dgm:cxn modelId="{88C91884-F7DE-4AEE-AE90-D0B5B91BC035}" type="presParOf" srcId="{814E9647-D7A3-49E9-936C-2202878F3175}" destId="{A78C42AB-6481-4601-B290-9C0413CBD6D3}" srcOrd="5" destOrd="0" presId="urn:microsoft.com/office/officeart/2005/8/layout/hierarchy6"/>
    <dgm:cxn modelId="{46E5B9DD-E2F1-427A-A0A7-56BE339A1896}" type="presParOf" srcId="{A78C42AB-6481-4601-B290-9C0413CBD6D3}" destId="{3AE54720-14FA-4690-9952-EA7A9D25CDB8}" srcOrd="0" destOrd="0" presId="urn:microsoft.com/office/officeart/2005/8/layout/hierarchy6"/>
    <dgm:cxn modelId="{DAB9167D-D899-4D41-B625-DF5FC95827E8}" type="presParOf" srcId="{A78C42AB-6481-4601-B290-9C0413CBD6D3}" destId="{7BEF9DC8-4566-4012-8432-A0389F56272C}" srcOrd="1" destOrd="0" presId="urn:microsoft.com/office/officeart/2005/8/layout/hierarchy6"/>
    <dgm:cxn modelId="{302BC506-B7BC-44E8-AC90-D066CD0EBC5B}" type="presParOf" srcId="{C1779DA0-73FE-4DEA-A296-05986AAF9CC2}" destId="{91B292E9-880B-43FA-8429-3E20ABE2D52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F6F41-27D9-4630-9B70-F78476E2CCB5}">
      <dsp:nvSpPr>
        <dsp:cNvPr id="0" name=""/>
        <dsp:cNvSpPr/>
      </dsp:nvSpPr>
      <dsp:spPr>
        <a:xfrm>
          <a:off x="1754146" y="602018"/>
          <a:ext cx="4124555" cy="4124555"/>
        </a:xfrm>
        <a:prstGeom prst="blockArc">
          <a:avLst>
            <a:gd name="adj1" fmla="val 12600000"/>
            <a:gd name="adj2" fmla="val 16200000"/>
            <a:gd name="adj3" fmla="val 45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E62859-F51C-4B7C-AE81-07D3A5675B97}">
      <dsp:nvSpPr>
        <dsp:cNvPr id="0" name=""/>
        <dsp:cNvSpPr/>
      </dsp:nvSpPr>
      <dsp:spPr>
        <a:xfrm>
          <a:off x="1762561" y="587300"/>
          <a:ext cx="4124555" cy="4124555"/>
        </a:xfrm>
        <a:prstGeom prst="blockArc">
          <a:avLst>
            <a:gd name="adj1" fmla="val 9526979"/>
            <a:gd name="adj2" fmla="val 12571086"/>
            <a:gd name="adj3" fmla="val 451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C0D387-850A-417D-9982-B339D3872BE5}">
      <dsp:nvSpPr>
        <dsp:cNvPr id="0" name=""/>
        <dsp:cNvSpPr/>
      </dsp:nvSpPr>
      <dsp:spPr>
        <a:xfrm>
          <a:off x="1807718" y="716450"/>
          <a:ext cx="4124555" cy="4124555"/>
        </a:xfrm>
        <a:prstGeom prst="blockArc">
          <a:avLst>
            <a:gd name="adj1" fmla="val 5617058"/>
            <a:gd name="adj2" fmla="val 9760363"/>
            <a:gd name="adj3" fmla="val 451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410AF4-C3D9-43C6-9C78-82D1FBCBA507}">
      <dsp:nvSpPr>
        <dsp:cNvPr id="0" name=""/>
        <dsp:cNvSpPr/>
      </dsp:nvSpPr>
      <dsp:spPr>
        <a:xfrm>
          <a:off x="1629454" y="758391"/>
          <a:ext cx="4124555" cy="4124555"/>
        </a:xfrm>
        <a:prstGeom prst="blockArc">
          <a:avLst>
            <a:gd name="adj1" fmla="val 1586156"/>
            <a:gd name="adj2" fmla="val 5424453"/>
            <a:gd name="adj3" fmla="val 451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B7FDE7-0D0C-42C1-8745-F89D6E4C0B3E}">
      <dsp:nvSpPr>
        <dsp:cNvPr id="0" name=""/>
        <dsp:cNvSpPr/>
      </dsp:nvSpPr>
      <dsp:spPr>
        <a:xfrm>
          <a:off x="1754146" y="602018"/>
          <a:ext cx="4124555" cy="4124555"/>
        </a:xfrm>
        <a:prstGeom prst="blockArc">
          <a:avLst>
            <a:gd name="adj1" fmla="val 19800000"/>
            <a:gd name="adj2" fmla="val 1800000"/>
            <a:gd name="adj3" fmla="val 451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C34BA-B23C-499F-9EE2-D6506889503E}">
      <dsp:nvSpPr>
        <dsp:cNvPr id="0" name=""/>
        <dsp:cNvSpPr/>
      </dsp:nvSpPr>
      <dsp:spPr>
        <a:xfrm>
          <a:off x="1754146" y="602018"/>
          <a:ext cx="4124555" cy="4124555"/>
        </a:xfrm>
        <a:prstGeom prst="blockArc">
          <a:avLst>
            <a:gd name="adj1" fmla="val 16200000"/>
            <a:gd name="adj2" fmla="val 19800000"/>
            <a:gd name="adj3" fmla="val 45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7D84C-7977-4B70-BACE-4C60EC8E8826}">
      <dsp:nvSpPr>
        <dsp:cNvPr id="0" name=""/>
        <dsp:cNvSpPr/>
      </dsp:nvSpPr>
      <dsp:spPr>
        <a:xfrm>
          <a:off x="2655334" y="1421297"/>
          <a:ext cx="2404097" cy="24040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rPr>
            <a:t>أدواتُ الاسْتِثْنَاءِ </a:t>
          </a:r>
          <a:endParaRPr lang="ar-SA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7406" y="1773366"/>
        <a:ext cx="1699953" cy="1699940"/>
      </dsp:txXfrm>
    </dsp:sp>
    <dsp:sp modelId="{156FC41F-4CBB-4803-A9B4-23CA1C4DF16A}">
      <dsp:nvSpPr>
        <dsp:cNvPr id="0" name=""/>
        <dsp:cNvSpPr/>
      </dsp:nvSpPr>
      <dsp:spPr>
        <a:xfrm>
          <a:off x="3041721" y="165310"/>
          <a:ext cx="1549404" cy="96658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إِلاَّ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sp:txBody>
      <dsp:txXfrm>
        <a:off x="3268626" y="306863"/>
        <a:ext cx="1095594" cy="683477"/>
      </dsp:txXfrm>
    </dsp:sp>
    <dsp:sp modelId="{E9E01B76-48EC-4517-ABFB-1A49D07F77EC}">
      <dsp:nvSpPr>
        <dsp:cNvPr id="0" name=""/>
        <dsp:cNvSpPr/>
      </dsp:nvSpPr>
      <dsp:spPr>
        <a:xfrm>
          <a:off x="4787363" y="1173157"/>
          <a:ext cx="1549404" cy="966583"/>
        </a:xfrm>
        <a:prstGeom prst="ellipse">
          <a:avLst/>
        </a:prstGeom>
        <a:solidFill>
          <a:srgbClr val="5E5E52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حَاشَا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014268" y="1314710"/>
        <a:ext cx="1095594" cy="683477"/>
      </dsp:txXfrm>
    </dsp:sp>
    <dsp:sp modelId="{66C3B6D8-E1DA-4FE4-8085-88927969D0D2}">
      <dsp:nvSpPr>
        <dsp:cNvPr id="0" name=""/>
        <dsp:cNvSpPr/>
      </dsp:nvSpPr>
      <dsp:spPr>
        <a:xfrm>
          <a:off x="4787363" y="3188850"/>
          <a:ext cx="1549404" cy="966583"/>
        </a:xfrm>
        <a:prstGeom prst="ellipse">
          <a:avLst/>
        </a:prstGeom>
        <a:solidFill>
          <a:srgbClr val="5E5E52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عَدَا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sp:txBody>
      <dsp:txXfrm>
        <a:off x="5014268" y="3330403"/>
        <a:ext cx="1095594" cy="683477"/>
      </dsp:txXfrm>
    </dsp:sp>
    <dsp:sp modelId="{81DAA93A-3254-45C9-A6C4-F56B58915DDE}">
      <dsp:nvSpPr>
        <dsp:cNvPr id="0" name=""/>
        <dsp:cNvSpPr/>
      </dsp:nvSpPr>
      <dsp:spPr>
        <a:xfrm>
          <a:off x="2968108" y="4307113"/>
          <a:ext cx="1549404" cy="966583"/>
        </a:xfrm>
        <a:prstGeom prst="ellipse">
          <a:avLst/>
        </a:prstGeom>
        <a:solidFill>
          <a:srgbClr val="5E5E52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خَلا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sp:txBody>
      <dsp:txXfrm>
        <a:off x="3195013" y="4448666"/>
        <a:ext cx="1095594" cy="683477"/>
      </dsp:txXfrm>
    </dsp:sp>
    <dsp:sp modelId="{A5C13CF4-674C-480B-B6AF-6B5A67AAF036}">
      <dsp:nvSpPr>
        <dsp:cNvPr id="0" name=""/>
        <dsp:cNvSpPr/>
      </dsp:nvSpPr>
      <dsp:spPr>
        <a:xfrm>
          <a:off x="1171074" y="2653660"/>
          <a:ext cx="1549404" cy="145080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سِوى</a:t>
          </a:r>
        </a:p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سُوى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sp:txBody>
      <dsp:txXfrm>
        <a:off x="1397979" y="2866125"/>
        <a:ext cx="1095594" cy="1025871"/>
      </dsp:txXfrm>
    </dsp:sp>
    <dsp:sp modelId="{AE04BD07-4109-4C44-93D7-A49327E9B697}">
      <dsp:nvSpPr>
        <dsp:cNvPr id="0" name=""/>
        <dsp:cNvSpPr/>
      </dsp:nvSpPr>
      <dsp:spPr>
        <a:xfrm>
          <a:off x="1296080" y="1173157"/>
          <a:ext cx="1549404" cy="966583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rPr>
            <a:t>غَيْر</a:t>
          </a:r>
          <a:endParaRPr lang="ar-SA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ea typeface="+mj-ea"/>
            <a:cs typeface="Arabic Typesetting" panose="03020402040406030203" pitchFamily="66" charset="-78"/>
          </a:endParaRPr>
        </a:p>
      </dsp:txBody>
      <dsp:txXfrm>
        <a:off x="1522985" y="1314710"/>
        <a:ext cx="1095594" cy="683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9F34B-D1A3-43FD-88AE-0EF1CBECB4BA}">
      <dsp:nvSpPr>
        <dsp:cNvPr id="0" name=""/>
        <dsp:cNvSpPr/>
      </dsp:nvSpPr>
      <dsp:spPr>
        <a:xfrm>
          <a:off x="1626816" y="55952"/>
          <a:ext cx="4307207" cy="971721"/>
        </a:xfrm>
        <a:prstGeom prst="roundRect">
          <a:avLst>
            <a:gd name="adj" fmla="val 10000"/>
          </a:avLst>
        </a:prstGeom>
        <a:solidFill>
          <a:schemeClr val="tx2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أركانُ الاستثناء</a:t>
          </a:r>
          <a:endParaRPr lang="ar-SA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655277" y="84413"/>
        <a:ext cx="4250285" cy="914799"/>
      </dsp:txXfrm>
    </dsp:sp>
    <dsp:sp modelId="{0D4282B3-4BCB-4097-A473-34356D4632D9}">
      <dsp:nvSpPr>
        <dsp:cNvPr id="0" name=""/>
        <dsp:cNvSpPr/>
      </dsp:nvSpPr>
      <dsp:spPr>
        <a:xfrm>
          <a:off x="3780420" y="1027673"/>
          <a:ext cx="2347461" cy="497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18"/>
              </a:lnTo>
              <a:lnTo>
                <a:pt x="2347461" y="248818"/>
              </a:lnTo>
              <a:lnTo>
                <a:pt x="2347461" y="4976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3D7E9-0561-4855-8A95-B145A8397A67}">
      <dsp:nvSpPr>
        <dsp:cNvPr id="0" name=""/>
        <dsp:cNvSpPr/>
      </dsp:nvSpPr>
      <dsp:spPr>
        <a:xfrm>
          <a:off x="4702862" y="1525309"/>
          <a:ext cx="2850037" cy="17448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4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المستثنى</a:t>
          </a:r>
          <a:r>
            <a:rPr lang="ar-SA" sz="4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4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منه</a:t>
          </a:r>
        </a:p>
        <a:p>
          <a:pPr lvl="0" algn="ctr" defTabSz="19558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2000" kern="1200" dirty="0" smtClean="0">
              <a:solidFill>
                <a:srgbClr val="FF0000"/>
              </a:solidFill>
            </a:rPr>
            <a:t>وهو الاسم الذي يقع قبل</a:t>
          </a:r>
          <a:r>
            <a:rPr lang="en-US" sz="2000" kern="1200" dirty="0" smtClean="0">
              <a:solidFill>
                <a:srgbClr val="FF0000"/>
              </a:solidFill>
            </a:rPr>
            <a:t>   </a:t>
          </a:r>
          <a:br>
            <a:rPr lang="en-US" sz="2000" kern="1200" dirty="0" smtClean="0">
              <a:solidFill>
                <a:srgbClr val="FF0000"/>
              </a:solidFill>
            </a:rPr>
          </a:br>
          <a:r>
            <a:rPr lang="ar-SA" sz="2000" kern="1200" dirty="0" smtClean="0">
              <a:solidFill>
                <a:srgbClr val="FF0000"/>
              </a:solidFill>
            </a:rPr>
            <a:t>أداة الاستثناء ويجوز </a:t>
          </a:r>
          <a:br>
            <a:rPr lang="ar-SA" sz="2000" kern="1200" dirty="0" smtClean="0">
              <a:solidFill>
                <a:srgbClr val="FF0000"/>
              </a:solidFill>
            </a:rPr>
          </a:br>
          <a:r>
            <a:rPr lang="ar-SA" sz="2000" kern="1200" dirty="0" smtClean="0">
              <a:solidFill>
                <a:srgbClr val="FF0000"/>
              </a:solidFill>
            </a:rPr>
            <a:t>حذفه من الجملة </a:t>
          </a:r>
          <a:endParaRPr lang="ar-SA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753968" y="1576415"/>
        <a:ext cx="2747825" cy="1642662"/>
      </dsp:txXfrm>
    </dsp:sp>
    <dsp:sp modelId="{4A4F0E63-6B54-4CCD-93DB-5B3C906BFE5A}">
      <dsp:nvSpPr>
        <dsp:cNvPr id="0" name=""/>
        <dsp:cNvSpPr/>
      </dsp:nvSpPr>
      <dsp:spPr>
        <a:xfrm>
          <a:off x="3372590" y="1027673"/>
          <a:ext cx="407829" cy="476982"/>
        </a:xfrm>
        <a:custGeom>
          <a:avLst/>
          <a:gdLst/>
          <a:ahLst/>
          <a:cxnLst/>
          <a:rect l="0" t="0" r="0" b="0"/>
          <a:pathLst>
            <a:path>
              <a:moveTo>
                <a:pt x="407829" y="0"/>
              </a:moveTo>
              <a:lnTo>
                <a:pt x="407829" y="238491"/>
              </a:lnTo>
              <a:lnTo>
                <a:pt x="0" y="238491"/>
              </a:lnTo>
              <a:lnTo>
                <a:pt x="0" y="4769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1FC61-49F3-4EE5-A275-47685E77FECC}">
      <dsp:nvSpPr>
        <dsp:cNvPr id="0" name=""/>
        <dsp:cNvSpPr/>
      </dsp:nvSpPr>
      <dsp:spPr>
        <a:xfrm>
          <a:off x="2448278" y="1504656"/>
          <a:ext cx="1848623" cy="17591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أداة</a:t>
          </a:r>
          <a:r>
            <a:rPr lang="ar-SA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الاستثناء</a:t>
          </a:r>
          <a:endParaRPr lang="ar-SA" sz="4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499802" y="1556180"/>
        <a:ext cx="1745575" cy="1656111"/>
      </dsp:txXfrm>
    </dsp:sp>
    <dsp:sp modelId="{BC131FDC-22F4-4597-87AF-50C4EF75B7AB}">
      <dsp:nvSpPr>
        <dsp:cNvPr id="0" name=""/>
        <dsp:cNvSpPr/>
      </dsp:nvSpPr>
      <dsp:spPr>
        <a:xfrm>
          <a:off x="977872" y="1027673"/>
          <a:ext cx="2802547" cy="532932"/>
        </a:xfrm>
        <a:custGeom>
          <a:avLst/>
          <a:gdLst/>
          <a:ahLst/>
          <a:cxnLst/>
          <a:rect l="0" t="0" r="0" b="0"/>
          <a:pathLst>
            <a:path>
              <a:moveTo>
                <a:pt x="2802547" y="0"/>
              </a:moveTo>
              <a:lnTo>
                <a:pt x="2802547" y="266466"/>
              </a:lnTo>
              <a:lnTo>
                <a:pt x="0" y="266466"/>
              </a:lnTo>
              <a:lnTo>
                <a:pt x="0" y="532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54720-14FA-4690-9952-EA7A9D25CDB8}">
      <dsp:nvSpPr>
        <dsp:cNvPr id="0" name=""/>
        <dsp:cNvSpPr/>
      </dsp:nvSpPr>
      <dsp:spPr>
        <a:xfrm>
          <a:off x="83529" y="1560606"/>
          <a:ext cx="1788685" cy="1823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المستثنى</a:t>
          </a: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i="0" kern="1200" dirty="0" smtClean="0"/>
            <a:t>.</a:t>
          </a:r>
          <a:endParaRPr lang="ar-SA" sz="5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35918" y="1612995"/>
        <a:ext cx="1683907" cy="1718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3344003"/>
            <a:chOff x="3491879" y="728699"/>
            <a:chExt cx="5634372" cy="3344002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150810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bg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اللغة العربية المستوى الثالث</a:t>
              </a: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bg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الزهراني</a:t>
              </a:r>
              <a:endParaRPr lang="ar-SA" sz="3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49736" y="260649"/>
            <a:ext cx="5098328" cy="6336704"/>
            <a:chOff x="107504" y="116632"/>
            <a:chExt cx="5616624" cy="633670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16015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0" name="Rounded Rectangle 4"/>
          <p:cNvSpPr/>
          <p:nvPr/>
        </p:nvSpPr>
        <p:spPr>
          <a:xfrm>
            <a:off x="5364088" y="4653136"/>
            <a:ext cx="3312368" cy="12591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L-Mohanad Bold" pitchFamily="2" charset="-78"/>
              </a:rPr>
              <a:t>الاستثناء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527123" y="5490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196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استخرج المستثنى وبّين نوعه وحكمه الإعرابي</a:t>
            </a:r>
          </a:p>
          <a:p>
            <a:r>
              <a:rPr lang="ar-SA" sz="3600" dirty="0" smtClean="0">
                <a:solidFill>
                  <a:schemeClr val="accent2">
                    <a:lumMod val="50000"/>
                  </a:schemeClr>
                </a:solidFill>
              </a:rPr>
              <a:t>1-كتب الطلاب الواجب إلا محمداً</a:t>
            </a:r>
          </a:p>
          <a:p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</a:rPr>
              <a:t>2-ماخرج إلا طالبٌ</a:t>
            </a:r>
          </a:p>
          <a:p>
            <a:r>
              <a:rPr lang="ar-SA" sz="3600" dirty="0" smtClean="0">
                <a:solidFill>
                  <a:srgbClr val="FF0000"/>
                </a:solidFill>
              </a:rPr>
              <a:t>3-ما أكل من الطلاب إلا طالبٍ / طالباً</a:t>
            </a:r>
          </a:p>
          <a:p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4-وصل المتسابقون سوى متسابقٍ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980728"/>
            <a:ext cx="8208912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dirty="0" smtClean="0"/>
              <a:t>أهداف الدرس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rgbClr val="FF0000"/>
                </a:solidFill>
              </a:rPr>
              <a:t>1-أن يتعرف الطالب على الاستثناء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2">
                    <a:lumMod val="50000"/>
                  </a:schemeClr>
                </a:solidFill>
              </a:rPr>
              <a:t>2-أن يذكر الطالب مكونات أسلوب الاستثناء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3">
                    <a:lumMod val="50000"/>
                  </a:schemeClr>
                </a:solidFill>
              </a:rPr>
              <a:t>3-أن يعدد الطالب أنواع الاستثناء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4-أن يحدد الطالب الحالات الإعرابية للمستثنى</a:t>
            </a:r>
            <a:endParaRPr lang="ar-SA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-3132856" y="44624"/>
            <a:ext cx="4824536" cy="2528128"/>
          </a:xfrm>
          <a:prstGeom prst="rect">
            <a:avLst/>
          </a:prstGeom>
          <a:noFill/>
          <a:ln w="9525">
            <a:noFill/>
          </a:ln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65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5636249"/>
              </p:ext>
            </p:extLst>
          </p:nvPr>
        </p:nvGraphicFramePr>
        <p:xfrm>
          <a:off x="755576" y="1268760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876256" y="188640"/>
            <a:ext cx="2016224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الاستثناء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31132" y="3105439"/>
            <a:ext cx="876572" cy="3965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89522" y="4226474"/>
            <a:ext cx="574166" cy="342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7164288" y="3105439"/>
            <a:ext cx="828093" cy="4225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508104" y="4293096"/>
            <a:ext cx="2484278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020272" y="3926948"/>
            <a:ext cx="864096" cy="6091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35496" y="3604630"/>
            <a:ext cx="1092104" cy="1120514"/>
            <a:chOff x="23512" y="3460614"/>
            <a:chExt cx="1092104" cy="1120514"/>
          </a:xfrm>
        </p:grpSpPr>
        <p:sp>
          <p:nvSpPr>
            <p:cNvPr id="33" name="TextBox 32"/>
            <p:cNvSpPr txBox="1"/>
            <p:nvPr/>
          </p:nvSpPr>
          <p:spPr>
            <a:xfrm>
              <a:off x="130074" y="3720001"/>
              <a:ext cx="819455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أسماء</a:t>
              </a:r>
              <a:endPara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8-Point Star 55"/>
            <p:cNvSpPr/>
            <p:nvPr/>
          </p:nvSpPr>
          <p:spPr>
            <a:xfrm>
              <a:off x="23512" y="3460614"/>
              <a:ext cx="1092104" cy="1120514"/>
            </a:xfrm>
            <a:prstGeom prst="star8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995936" y="260649"/>
            <a:ext cx="1092104" cy="1019563"/>
            <a:chOff x="3995936" y="260648"/>
            <a:chExt cx="1092104" cy="1019563"/>
          </a:xfrm>
        </p:grpSpPr>
        <p:sp>
          <p:nvSpPr>
            <p:cNvPr id="34" name="TextBox 33"/>
            <p:cNvSpPr txBox="1"/>
            <p:nvPr/>
          </p:nvSpPr>
          <p:spPr>
            <a:xfrm>
              <a:off x="4078560" y="467961"/>
              <a:ext cx="926857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SA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حرف</a:t>
              </a:r>
              <a:endPara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8-Point Star 56"/>
            <p:cNvSpPr/>
            <p:nvPr/>
          </p:nvSpPr>
          <p:spPr>
            <a:xfrm>
              <a:off x="3995936" y="260648"/>
              <a:ext cx="1092104" cy="1019563"/>
            </a:xfrm>
            <a:prstGeom prst="star8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884368" y="3284984"/>
            <a:ext cx="1224136" cy="1251137"/>
            <a:chOff x="7824005" y="3284984"/>
            <a:chExt cx="1356506" cy="1596860"/>
          </a:xfrm>
        </p:grpSpPr>
        <p:sp>
          <p:nvSpPr>
            <p:cNvPr id="35" name="TextBox 34"/>
            <p:cNvSpPr txBox="1"/>
            <p:nvPr/>
          </p:nvSpPr>
          <p:spPr>
            <a:xfrm>
              <a:off x="8028384" y="3611828"/>
              <a:ext cx="873957" cy="8679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ar-S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أفـــعال</a:t>
              </a:r>
            </a:p>
            <a:p>
              <a:pPr algn="ctr">
                <a:lnSpc>
                  <a:spcPct val="70000"/>
                </a:lnSpc>
              </a:pPr>
              <a:r>
                <a:rPr lang="ar-S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أو</a:t>
              </a:r>
            </a:p>
            <a:p>
              <a:pPr algn="ctr">
                <a:lnSpc>
                  <a:spcPct val="70000"/>
                </a:lnSpc>
              </a:pPr>
              <a:r>
                <a:rPr lang="ar-S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حروف</a:t>
              </a:r>
              <a:endPara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8-Point Star 58"/>
            <p:cNvSpPr/>
            <p:nvPr/>
          </p:nvSpPr>
          <p:spPr>
            <a:xfrm>
              <a:off x="7824005" y="3284984"/>
              <a:ext cx="1356506" cy="1596860"/>
            </a:xfrm>
            <a:prstGeom prst="star8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" name="مستطيل 1"/>
          <p:cNvSpPr/>
          <p:nvPr/>
        </p:nvSpPr>
        <p:spPr>
          <a:xfrm>
            <a:off x="-2988840" y="-9024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645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7D84C-7977-4B70-BACE-4C60EC8E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167D84C-7977-4B70-BACE-4C60EC8E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167D84C-7977-4B70-BACE-4C60EC8E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E167D84C-7977-4B70-BACE-4C60EC8E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FC41F-4CBB-4803-A9B4-23CA1C4D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56FC41F-4CBB-4803-A9B4-23CA1C4DF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C34BA-B23C-499F-9EE2-D65068895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CF7C34BA-B23C-499F-9EE2-D65068895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01B76-48EC-4517-ABFB-1A49D07F7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9E01B76-48EC-4517-ABFB-1A49D07F7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B7FDE7-0D0C-42C1-8745-F89D6E4C0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DBB7FDE7-0D0C-42C1-8745-F89D6E4C0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C3B6D8-E1DA-4FE4-8085-88927969D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6C3B6D8-E1DA-4FE4-8085-88927969D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410AF4-C3D9-43C6-9C78-82D1FBCBA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1E410AF4-C3D9-43C6-9C78-82D1FBCBA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DAA93A-3254-45C9-A6C4-F56B58915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81DAA93A-3254-45C9-A6C4-F56B58915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C0D387-850A-417D-9982-B339D3872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83C0D387-850A-417D-9982-B339D3872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C13CF4-674C-480B-B6AF-6B5A67AAF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A5C13CF4-674C-480B-B6AF-6B5A67AAF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62859-F51C-4B7C-AE81-07D3A5675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64E62859-F51C-4B7C-AE81-07D3A5675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4BD07-4109-4C44-93D7-A49327E9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AE04BD07-4109-4C44-93D7-A49327E9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F6F41-27D9-4630-9B70-F78476E2C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FC2F6F41-27D9-4630-9B70-F78476E2CC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7802849"/>
              </p:ext>
            </p:extLst>
          </p:nvPr>
        </p:nvGraphicFramePr>
        <p:xfrm>
          <a:off x="683568" y="980729"/>
          <a:ext cx="75608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5795" y="5733257"/>
            <a:ext cx="399179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﴿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جاءَ </a:t>
            </a:r>
            <a:r>
              <a:rPr lang="ar-SA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الطُلابُ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سعيداً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﴾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44208" y="4653136"/>
            <a:ext cx="1440160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الطُلابُ 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79912" y="4653136"/>
            <a:ext cx="1440160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إلا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3608" y="4653136"/>
            <a:ext cx="1440160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سعيداً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62382" y="3668251"/>
            <a:ext cx="1656184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2000" b="1" dirty="0">
                <a:solidFill>
                  <a:srgbClr val="FF0000"/>
                </a:solidFill>
              </a:rPr>
              <a:t>الاسم الواقع بعد أداة الاستثناء</a:t>
            </a:r>
            <a:endParaRPr lang="ar-SA" sz="2000" dirty="0">
              <a:solidFill>
                <a:srgbClr val="FF0000"/>
              </a:solidFill>
            </a:endParaRPr>
          </a:p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2916832" y="162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28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29F34B-D1A3-43FD-88AE-0EF1CBECB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D29F34B-D1A3-43FD-88AE-0EF1CBECB4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D29F34B-D1A3-43FD-88AE-0EF1CBECB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D29F34B-D1A3-43FD-88AE-0EF1CBECB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4282B3-4BCB-4097-A473-34356D463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0D4282B3-4BCB-4097-A473-34356D463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0D4282B3-4BCB-4097-A473-34356D463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0D4282B3-4BCB-4097-A473-34356D463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03D7E9-0561-4855-8A95-B145A839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ED03D7E9-0561-4855-8A95-B145A839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ED03D7E9-0561-4855-8A95-B145A839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D03D7E9-0561-4855-8A95-B145A839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F0E63-6B54-4CCD-93DB-5B3C906BF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A4F0E63-6B54-4CCD-93DB-5B3C906BF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A4F0E63-6B54-4CCD-93DB-5B3C906BF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A4F0E63-6B54-4CCD-93DB-5B3C906BF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61FC61-49F3-4EE5-A275-47685E77F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1C61FC61-49F3-4EE5-A275-47685E77F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1C61FC61-49F3-4EE5-A275-47685E77F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1C61FC61-49F3-4EE5-A275-47685E77F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131FDC-22F4-4597-87AF-50C4EF75B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BC131FDC-22F4-4597-87AF-50C4EF75B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BC131FDC-22F4-4597-87AF-50C4EF75B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BC131FDC-22F4-4597-87AF-50C4EF75B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E54720-14FA-4690-9952-EA7A9D25C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3AE54720-14FA-4690-9952-EA7A9D25C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3AE54720-14FA-4690-9952-EA7A9D25C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3AE54720-14FA-4690-9952-EA7A9D25C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67 0.145 L -3.33333E-6 6.93802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7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23 0.15726 L -3.88889E-6 -2.27567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7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88 0.14686 L -1.94444E-6 -2.27567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-7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61833" y="930408"/>
            <a:ext cx="1944216" cy="770400"/>
            <a:chOff x="3324820" y="419521"/>
            <a:chExt cx="2768203" cy="844301"/>
          </a:xfrm>
        </p:grpSpPr>
        <p:sp>
          <p:nvSpPr>
            <p:cNvPr id="7" name="Rectangle 6"/>
            <p:cNvSpPr/>
            <p:nvPr/>
          </p:nvSpPr>
          <p:spPr>
            <a:xfrm>
              <a:off x="3324820" y="419521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324820" y="419521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تَامَّ مثبت </a:t>
              </a:r>
              <a:endParaRPr lang="ar-SA" sz="36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61833" y="3768503"/>
            <a:ext cx="1944216" cy="768456"/>
            <a:chOff x="3324820" y="1609849"/>
            <a:chExt cx="2768203" cy="844301"/>
          </a:xfrm>
        </p:grpSpPr>
        <p:sp>
          <p:nvSpPr>
            <p:cNvPr id="12" name="Rectangle 11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تَامَّ مَنْفِيَّ </a:t>
              </a:r>
              <a:endParaRPr lang="ar-SA" sz="36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84168" y="3717032"/>
            <a:ext cx="576064" cy="1488536"/>
            <a:chOff x="6372200" y="2708920"/>
            <a:chExt cx="576064" cy="829826"/>
          </a:xfrm>
        </p:grpSpPr>
        <p:cxnSp>
          <p:nvCxnSpPr>
            <p:cNvPr id="18" name="Elbow Connector 17"/>
            <p:cNvCxnSpPr/>
            <p:nvPr/>
          </p:nvCxnSpPr>
          <p:spPr>
            <a:xfrm rot="10800000">
              <a:off x="6372200" y="2708920"/>
              <a:ext cx="576064" cy="422150"/>
            </a:xfrm>
            <a:prstGeom prst="bentConnector3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/>
            <p:nvPr/>
          </p:nvCxnSpPr>
          <p:spPr>
            <a:xfrm rot="10800000" flipV="1">
              <a:off x="6372200" y="3131070"/>
              <a:ext cx="576064" cy="407676"/>
            </a:xfrm>
            <a:prstGeom prst="bentConnector3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707904" y="3401159"/>
            <a:ext cx="2391443" cy="603905"/>
            <a:chOff x="3324820" y="1609848"/>
            <a:chExt cx="2768203" cy="844302"/>
          </a:xfrm>
          <a:solidFill>
            <a:srgbClr val="5E5E52"/>
          </a:solidFill>
        </p:grpSpPr>
        <p:sp>
          <p:nvSpPr>
            <p:cNvPr id="23" name="Rectangle 22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3324820" y="1609848"/>
              <a:ext cx="2768203" cy="84430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algn="ctr"/>
              <a:r>
                <a:rPr lang="ar-SA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جائز النصب على أنه مستثنى</a:t>
              </a:r>
              <a:endParaRPr lang="ar-S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740361" y="4807669"/>
            <a:ext cx="2391443" cy="92558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36830" tIns="36830" rIns="36830" bIns="36830" numCol="1" spcCol="1270" anchor="b" anchorCtr="0">
            <a:noAutofit/>
          </a:bodyPr>
          <a:lstStyle/>
          <a:p>
            <a:pPr lvl="0" algn="ctr" defTabSz="2578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4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بدل من المستثنى منه</a:t>
            </a:r>
            <a:endParaRPr lang="ar-SA" sz="3400" kern="12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40360" y="1154892"/>
            <a:ext cx="2391443" cy="802291"/>
            <a:chOff x="3324820" y="1609849"/>
            <a:chExt cx="2768204" cy="844301"/>
          </a:xfrm>
          <a:solidFill>
            <a:srgbClr val="5E5E52"/>
          </a:solidFill>
        </p:grpSpPr>
        <p:sp>
          <p:nvSpPr>
            <p:cNvPr id="29" name="Rectangle 28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3324821" y="1609849"/>
              <a:ext cx="2768203" cy="844301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algn="ctr"/>
              <a:r>
                <a:rPr lang="ar-SA" sz="3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واجب النصب</a:t>
              </a:r>
              <a:endParaRPr lang="ar-SA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4843026" y="44624"/>
            <a:ext cx="4049454" cy="792088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حكام </a:t>
            </a:r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المستثنى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بـإلا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)الإعرابية</a:t>
            </a:r>
            <a:endParaRPr lang="ar-SA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242183" y="137692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29909" y="4664825"/>
            <a:ext cx="3365024" cy="954107"/>
            <a:chOff x="329909" y="3449238"/>
            <a:chExt cx="3365024" cy="631521"/>
          </a:xfrm>
        </p:grpSpPr>
        <p:sp>
          <p:nvSpPr>
            <p:cNvPr id="38" name="Rectangle 37"/>
            <p:cNvSpPr/>
            <p:nvPr/>
          </p:nvSpPr>
          <p:spPr>
            <a:xfrm>
              <a:off x="329909" y="3449238"/>
              <a:ext cx="3365024" cy="6315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 defTabSz="2578100">
                <a:spcBef>
                  <a:spcPct val="0"/>
                </a:spcBef>
              </a:pP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 سافرَ </a:t>
              </a:r>
              <a:r>
                <a:rPr lang="ar-SA" sz="28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الرجالُ </a:t>
              </a:r>
              <a:r>
                <a:rPr lang="ar-SA" sz="28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إلا</a:t>
              </a: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واحدٌ</a:t>
              </a:r>
            </a:p>
            <a:p>
              <a:pPr lvl="0" algn="ctr" defTabSz="2578100">
                <a:spcBef>
                  <a:spcPct val="0"/>
                </a:spcBef>
              </a:pPr>
              <a:r>
                <a:rPr lang="ar-SA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ماسافر</a:t>
              </a: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من </a:t>
              </a:r>
              <a:r>
                <a:rPr lang="ar-SA" sz="28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الرجالِ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ar-SA" sz="28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إلا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واحدٍ</a:t>
              </a:r>
              <a:endParaRPr lang="ar-SA" sz="2800" dirty="0">
                <a:solidFill>
                  <a:srgbClr val="FF0000"/>
                </a:solidFill>
              </a:endParaRPr>
            </a:p>
          </p:txBody>
        </p:sp>
        <p:sp>
          <p:nvSpPr>
            <p:cNvPr id="47" name="Flowchart: Alternate Process 46"/>
            <p:cNvSpPr/>
            <p:nvPr/>
          </p:nvSpPr>
          <p:spPr>
            <a:xfrm>
              <a:off x="379601" y="3461657"/>
              <a:ext cx="3153819" cy="606681"/>
            </a:xfrm>
            <a:prstGeom prst="flowChartAlternateProcess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91465" y="3398383"/>
            <a:ext cx="3040869" cy="606681"/>
            <a:chOff x="491986" y="2708920"/>
            <a:chExt cx="3040869" cy="606681"/>
          </a:xfrm>
        </p:grpSpPr>
        <p:sp>
          <p:nvSpPr>
            <p:cNvPr id="37" name="Rectangle 36"/>
            <p:cNvSpPr/>
            <p:nvPr/>
          </p:nvSpPr>
          <p:spPr>
            <a:xfrm>
              <a:off x="507843" y="2780929"/>
              <a:ext cx="3009157" cy="4801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 سافرَ الرجالُ </a:t>
              </a:r>
              <a:r>
                <a:rPr lang="ar-SA" sz="28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إلا</a:t>
              </a: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واحداً</a:t>
              </a:r>
              <a:endParaRPr lang="ar-SA" sz="2800" dirty="0">
                <a:solidFill>
                  <a:srgbClr val="FF0000"/>
                </a:solidFill>
              </a:endParaRPr>
            </a:p>
          </p:txBody>
        </p:sp>
        <p:sp>
          <p:nvSpPr>
            <p:cNvPr id="48" name="Flowchart: Alternate Process 47"/>
            <p:cNvSpPr/>
            <p:nvPr/>
          </p:nvSpPr>
          <p:spPr>
            <a:xfrm>
              <a:off x="491986" y="2708920"/>
              <a:ext cx="3040869" cy="606681"/>
            </a:xfrm>
            <a:prstGeom prst="flowChartAlternateProcess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91421" y="1048220"/>
            <a:ext cx="3042000" cy="606681"/>
            <a:chOff x="491420" y="1838413"/>
            <a:chExt cx="3042000" cy="606681"/>
          </a:xfrm>
        </p:grpSpPr>
        <p:sp>
          <p:nvSpPr>
            <p:cNvPr id="36" name="Rectangle 35"/>
            <p:cNvSpPr/>
            <p:nvPr/>
          </p:nvSpPr>
          <p:spPr>
            <a:xfrm>
              <a:off x="616043" y="1945085"/>
              <a:ext cx="2792752" cy="4801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قرأتُ الكتابَ </a:t>
              </a:r>
              <a:r>
                <a:rPr lang="ar-SA" sz="28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إلا</a:t>
              </a: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صفحةً</a:t>
              </a:r>
              <a:endParaRPr lang="ar-SA" sz="2800" dirty="0">
                <a:solidFill>
                  <a:srgbClr val="FF0000"/>
                </a:solidFill>
              </a:endParaRPr>
            </a:p>
          </p:txBody>
        </p:sp>
        <p:sp>
          <p:nvSpPr>
            <p:cNvPr id="49" name="Flowchart: Alternate Process 48"/>
            <p:cNvSpPr/>
            <p:nvPr/>
          </p:nvSpPr>
          <p:spPr>
            <a:xfrm>
              <a:off x="491420" y="1838413"/>
              <a:ext cx="3042000" cy="606681"/>
            </a:xfrm>
            <a:prstGeom prst="flowChartAlternateProcess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580112" y="4038163"/>
            <a:ext cx="6480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PT Bold Heading" panose="02010400000000000000" pitchFamily="2" charset="-78"/>
              </a:rPr>
              <a:t>أو</a:t>
            </a:r>
            <a:endParaRPr lang="ar-SA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PT Bold Heading" panose="02010400000000000000" pitchFamily="2" charset="-78"/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1078652" y="526389"/>
            <a:ext cx="3418859" cy="523220"/>
            <a:chOff x="1078653" y="1174460"/>
            <a:chExt cx="3418858" cy="523220"/>
          </a:xfrm>
        </p:grpSpPr>
        <p:sp>
          <p:nvSpPr>
            <p:cNvPr id="77" name="TextBox 76"/>
            <p:cNvSpPr txBox="1"/>
            <p:nvPr/>
          </p:nvSpPr>
          <p:spPr>
            <a:xfrm>
              <a:off x="1607117" y="1174460"/>
              <a:ext cx="20302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مستثنى منصوب</a:t>
              </a:r>
              <a:endPara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1078653" y="1223722"/>
              <a:ext cx="3418858" cy="430363"/>
              <a:chOff x="1078653" y="1223722"/>
              <a:chExt cx="3418858" cy="430363"/>
            </a:xfrm>
          </p:grpSpPr>
          <p:sp>
            <p:nvSpPr>
              <p:cNvPr id="70" name="Right Bracket 69"/>
              <p:cNvSpPr/>
              <p:nvPr/>
            </p:nvSpPr>
            <p:spPr>
              <a:xfrm rot="16200000">
                <a:off x="2628834" y="-291413"/>
                <a:ext cx="353542" cy="3383812"/>
              </a:xfrm>
              <a:prstGeom prst="rightBracket">
                <a:avLst>
                  <a:gd name="adj" fmla="val 478559"/>
                </a:avLst>
              </a:prstGeom>
              <a:ln>
                <a:solidFill>
                  <a:srgbClr val="00B0F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103" name="Straight Arrow Connector 102"/>
              <p:cNvCxnSpPr>
                <a:stCxn id="70" idx="0"/>
              </p:cNvCxnSpPr>
              <p:nvPr/>
            </p:nvCxnSpPr>
            <p:spPr>
              <a:xfrm flipH="1">
                <a:off x="1078653" y="1577264"/>
                <a:ext cx="35046" cy="768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1078653" y="2665537"/>
            <a:ext cx="3601359" cy="1123504"/>
            <a:chOff x="1078653" y="2564905"/>
            <a:chExt cx="3420778" cy="542300"/>
          </a:xfrm>
        </p:grpSpPr>
        <p:sp>
          <p:nvSpPr>
            <p:cNvPr id="76" name="TextBox 75"/>
            <p:cNvSpPr txBox="1"/>
            <p:nvPr/>
          </p:nvSpPr>
          <p:spPr>
            <a:xfrm>
              <a:off x="1677648" y="2583985"/>
              <a:ext cx="20302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مستثنى منصوب</a:t>
              </a:r>
              <a:endPara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1078653" y="2564905"/>
              <a:ext cx="3420778" cy="442900"/>
              <a:chOff x="1078653" y="2564905"/>
              <a:chExt cx="3420778" cy="442900"/>
            </a:xfrm>
          </p:grpSpPr>
          <p:sp>
            <p:nvSpPr>
              <p:cNvPr id="75" name="Right Bracket 74"/>
              <p:cNvSpPr/>
              <p:nvPr/>
            </p:nvSpPr>
            <p:spPr>
              <a:xfrm rot="16200000">
                <a:off x="2631035" y="1050052"/>
                <a:ext cx="353543" cy="3383249"/>
              </a:xfrm>
              <a:prstGeom prst="rightBracket">
                <a:avLst>
                  <a:gd name="adj" fmla="val 461862"/>
                </a:avLst>
              </a:prstGeom>
              <a:ln>
                <a:solidFill>
                  <a:srgbClr val="00B0F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105" name="Straight Arrow Connector 104"/>
              <p:cNvCxnSpPr>
                <a:stCxn id="75" idx="0"/>
              </p:cNvCxnSpPr>
              <p:nvPr/>
            </p:nvCxnSpPr>
            <p:spPr>
              <a:xfrm flipH="1">
                <a:off x="1078653" y="2918448"/>
                <a:ext cx="37529" cy="893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Group 169"/>
          <p:cNvGrpSpPr/>
          <p:nvPr/>
        </p:nvGrpSpPr>
        <p:grpSpPr>
          <a:xfrm>
            <a:off x="922029" y="4085748"/>
            <a:ext cx="3577404" cy="2089932"/>
            <a:chOff x="922028" y="3841885"/>
            <a:chExt cx="3577401" cy="899654"/>
          </a:xfrm>
        </p:grpSpPr>
        <p:sp>
          <p:nvSpPr>
            <p:cNvPr id="74" name="TextBox 73"/>
            <p:cNvSpPr txBox="1"/>
            <p:nvPr/>
          </p:nvSpPr>
          <p:spPr>
            <a:xfrm>
              <a:off x="1835696" y="3841885"/>
              <a:ext cx="15731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بدل مرفوع</a:t>
              </a:r>
              <a:endPara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922028" y="3867546"/>
              <a:ext cx="3577401" cy="353541"/>
              <a:chOff x="922028" y="3867546"/>
              <a:chExt cx="3577401" cy="353541"/>
            </a:xfrm>
          </p:grpSpPr>
          <p:sp>
            <p:nvSpPr>
              <p:cNvPr id="72" name="Right Bracket 71"/>
              <p:cNvSpPr/>
              <p:nvPr/>
            </p:nvSpPr>
            <p:spPr>
              <a:xfrm rot="16200000">
                <a:off x="2558744" y="2280403"/>
                <a:ext cx="353541" cy="3527828"/>
              </a:xfrm>
              <a:prstGeom prst="rightBracket">
                <a:avLst>
                  <a:gd name="adj" fmla="val 498928"/>
                </a:avLst>
              </a:prstGeom>
              <a:ln>
                <a:solidFill>
                  <a:srgbClr val="00B0F0"/>
                </a:solidFill>
                <a:head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106" name="Straight Arrow Connector 105"/>
              <p:cNvCxnSpPr/>
              <p:nvPr/>
            </p:nvCxnSpPr>
            <p:spPr>
              <a:xfrm flipH="1">
                <a:off x="922028" y="4122457"/>
                <a:ext cx="74940" cy="403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73"/>
            <p:cNvSpPr txBox="1"/>
            <p:nvPr/>
          </p:nvSpPr>
          <p:spPr>
            <a:xfrm>
              <a:off x="1690944" y="4516308"/>
              <a:ext cx="1573100" cy="2252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بدل مجرور</a:t>
              </a:r>
              <a:endPara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 rot="10800000">
            <a:off x="1109090" y="4149080"/>
            <a:ext cx="876093" cy="898279"/>
            <a:chOff x="1109090" y="4004302"/>
            <a:chExt cx="876093" cy="898279"/>
          </a:xfrm>
        </p:grpSpPr>
        <p:sp>
          <p:nvSpPr>
            <p:cNvPr id="2" name="Arc 1"/>
            <p:cNvSpPr/>
            <p:nvPr/>
          </p:nvSpPr>
          <p:spPr>
            <a:xfrm rot="7849968">
              <a:off x="1097997" y="4015395"/>
              <a:ext cx="898279" cy="876093"/>
            </a:xfrm>
            <a:prstGeom prst="arc">
              <a:avLst>
                <a:gd name="adj1" fmla="val 14540069"/>
                <a:gd name="adj2" fmla="val 1930372"/>
              </a:avLst>
            </a:prstGeom>
            <a:ln>
              <a:solidFill>
                <a:schemeClr val="accent6">
                  <a:lumMod val="75000"/>
                </a:schemeClr>
              </a:solidFill>
              <a:headEnd type="stealth" w="lg" len="lg"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" name="Rectangle 2"/>
            <p:cNvSpPr/>
            <p:nvPr/>
          </p:nvSpPr>
          <p:spPr>
            <a:xfrm rot="10800000">
              <a:off x="1245611" y="4297067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بدل</a:t>
              </a:r>
              <a:endParaRPr lang="ar-SA" sz="2000" dirty="0"/>
            </a:p>
          </p:txBody>
        </p:sp>
      </p:grpSp>
      <p:grpSp>
        <p:nvGrpSpPr>
          <p:cNvPr id="63" name="Group 5"/>
          <p:cNvGrpSpPr/>
          <p:nvPr/>
        </p:nvGrpSpPr>
        <p:grpSpPr>
          <a:xfrm>
            <a:off x="6317997" y="1770238"/>
            <a:ext cx="2826003" cy="954768"/>
            <a:chOff x="2642574" y="217467"/>
            <a:chExt cx="3690937" cy="1046355"/>
          </a:xfrm>
        </p:grpSpPr>
        <p:sp>
          <p:nvSpPr>
            <p:cNvPr id="64" name="Rectangle 6"/>
            <p:cNvSpPr/>
            <p:nvPr/>
          </p:nvSpPr>
          <p:spPr>
            <a:xfrm>
              <a:off x="3324820" y="419521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65" name="Rectangle 7"/>
            <p:cNvSpPr/>
            <p:nvPr/>
          </p:nvSpPr>
          <p:spPr>
            <a:xfrm>
              <a:off x="2642574" y="217467"/>
              <a:ext cx="3690937" cy="104635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ماذكر</a:t>
              </a:r>
              <a:r>
                <a:rPr lang="ar-SA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فيه المستثنى منه وكان مثبتاً</a:t>
              </a:r>
              <a:endParaRPr lang="ar-SA" sz="3200" b="1" kern="1200" dirty="0"/>
            </a:p>
          </p:txBody>
        </p:sp>
      </p:grpSp>
      <p:grpSp>
        <p:nvGrpSpPr>
          <p:cNvPr id="66" name="Group 10"/>
          <p:cNvGrpSpPr/>
          <p:nvPr/>
        </p:nvGrpSpPr>
        <p:grpSpPr>
          <a:xfrm>
            <a:off x="6444208" y="4737528"/>
            <a:ext cx="2592288" cy="912305"/>
            <a:chOff x="2715082" y="1609848"/>
            <a:chExt cx="3690938" cy="1002348"/>
          </a:xfrm>
        </p:grpSpPr>
        <p:sp>
          <p:nvSpPr>
            <p:cNvPr id="67" name="Rectangle 11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8" name="Rectangle 12"/>
            <p:cNvSpPr/>
            <p:nvPr/>
          </p:nvSpPr>
          <p:spPr>
            <a:xfrm>
              <a:off x="2715082" y="1609848"/>
              <a:ext cx="3690938" cy="100234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200" b="1" kern="1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ماذكر</a:t>
              </a:r>
              <a:r>
                <a:rPr lang="ar-SA" sz="3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فيه المستثنى منه وكان منفياً</a:t>
              </a:r>
              <a:endParaRPr lang="ar-SA" sz="3200" b="1" kern="1200" dirty="0"/>
            </a:p>
          </p:txBody>
        </p:sp>
      </p:grpSp>
      <p:sp>
        <p:nvSpPr>
          <p:cNvPr id="5" name="مخطط انسيابي: معالجة متعاقبة 4"/>
          <p:cNvSpPr/>
          <p:nvPr/>
        </p:nvSpPr>
        <p:spPr>
          <a:xfrm>
            <a:off x="3995936" y="440669"/>
            <a:ext cx="1368152" cy="60894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حكم المستثنى</a:t>
            </a:r>
          </a:p>
        </p:txBody>
      </p:sp>
      <p:sp>
        <p:nvSpPr>
          <p:cNvPr id="84" name="مخطط انسيابي: معالجة متعاقبة 83"/>
          <p:cNvSpPr/>
          <p:nvPr/>
        </p:nvSpPr>
        <p:spPr>
          <a:xfrm>
            <a:off x="4158949" y="2420888"/>
            <a:ext cx="1368152" cy="60894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حكم المستثنى</a:t>
            </a:r>
          </a:p>
        </p:txBody>
      </p:sp>
      <p:grpSp>
        <p:nvGrpSpPr>
          <p:cNvPr id="86" name="Group 3"/>
          <p:cNvGrpSpPr/>
          <p:nvPr/>
        </p:nvGrpSpPr>
        <p:grpSpPr>
          <a:xfrm>
            <a:off x="860447" y="5267025"/>
            <a:ext cx="876093" cy="898279"/>
            <a:chOff x="1109090" y="4004302"/>
            <a:chExt cx="876093" cy="898279"/>
          </a:xfrm>
        </p:grpSpPr>
        <p:sp>
          <p:nvSpPr>
            <p:cNvPr id="87" name="Arc 1"/>
            <p:cNvSpPr/>
            <p:nvPr/>
          </p:nvSpPr>
          <p:spPr>
            <a:xfrm rot="7849968">
              <a:off x="1097997" y="4015395"/>
              <a:ext cx="898279" cy="876093"/>
            </a:xfrm>
            <a:prstGeom prst="arc">
              <a:avLst>
                <a:gd name="adj1" fmla="val 14540069"/>
                <a:gd name="adj2" fmla="val 1930372"/>
              </a:avLst>
            </a:prstGeom>
            <a:ln>
              <a:solidFill>
                <a:schemeClr val="accent6">
                  <a:lumMod val="75000"/>
                </a:schemeClr>
              </a:solidFill>
              <a:headEnd type="stealth" w="lg" len="lg"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8" name="Rectangle 2"/>
            <p:cNvSpPr/>
            <p:nvPr/>
          </p:nvSpPr>
          <p:spPr>
            <a:xfrm>
              <a:off x="1245611" y="4297067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بدل</a:t>
              </a:r>
              <a:endParaRPr lang="ar-SA" sz="2000" dirty="0"/>
            </a:p>
          </p:txBody>
        </p:sp>
      </p:grpSp>
      <p:sp>
        <p:nvSpPr>
          <p:cNvPr id="9" name="مربع نص 8"/>
          <p:cNvSpPr txBox="1"/>
          <p:nvPr/>
        </p:nvSpPr>
        <p:spPr>
          <a:xfrm>
            <a:off x="3516478" y="5877272"/>
            <a:ext cx="4511905" cy="9541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3"/>
                </a:solidFill>
              </a:rPr>
              <a:t>من أدوات النفي في الاستثناء</a:t>
            </a:r>
          </a:p>
          <a:p>
            <a:r>
              <a:rPr lang="ar-SA" sz="2800" dirty="0" smtClean="0">
                <a:solidFill>
                  <a:schemeClr val="accent3"/>
                </a:solidFill>
              </a:rPr>
              <a:t>لن - لم - ما</a:t>
            </a:r>
            <a:endParaRPr lang="ar-SA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78" grpId="0"/>
      <p:bldP spid="5" grpId="0" animBg="1"/>
      <p:bldP spid="8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/>
          <p:nvPr/>
        </p:nvGrpSpPr>
        <p:grpSpPr>
          <a:xfrm>
            <a:off x="6861835" y="836712"/>
            <a:ext cx="1944215" cy="1238945"/>
            <a:chOff x="3324820" y="2800176"/>
            <a:chExt cx="2768203" cy="844301"/>
          </a:xfrm>
        </p:grpSpPr>
        <p:sp>
          <p:nvSpPr>
            <p:cNvPr id="5" name="Rectangle 14"/>
            <p:cNvSpPr/>
            <p:nvPr/>
          </p:nvSpPr>
          <p:spPr>
            <a:xfrm>
              <a:off x="3324820" y="2800176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Rectangle 15"/>
            <p:cNvSpPr/>
            <p:nvPr/>
          </p:nvSpPr>
          <p:spPr>
            <a:xfrm>
              <a:off x="3324820" y="2800176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ناقص(منفي)</a:t>
              </a:r>
            </a:p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المُفرّغ</a:t>
              </a:r>
              <a:endParaRPr lang="ar-SA" sz="3600" kern="1200" dirty="0"/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3740881" y="1543760"/>
            <a:ext cx="2390400" cy="891937"/>
            <a:chOff x="3324820" y="1609849"/>
            <a:chExt cx="2768203" cy="844301"/>
          </a:xfrm>
          <a:solidFill>
            <a:srgbClr val="5E5E52"/>
          </a:solidFill>
        </p:grpSpPr>
        <p:sp>
          <p:nvSpPr>
            <p:cNvPr id="8" name="Rectangle 31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3324820" y="1609849"/>
              <a:ext cx="2768203" cy="84430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40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حسب موقعه من الإعراب</a:t>
              </a:r>
              <a:endParaRPr lang="ar-SA" sz="34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Straight Connector 43"/>
          <p:cNvCxnSpPr/>
          <p:nvPr/>
        </p:nvCxnSpPr>
        <p:spPr>
          <a:xfrm flipH="1">
            <a:off x="6213761" y="1715617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53"/>
          <p:cNvGrpSpPr/>
          <p:nvPr/>
        </p:nvGrpSpPr>
        <p:grpSpPr>
          <a:xfrm>
            <a:off x="323528" y="1429875"/>
            <a:ext cx="3209892" cy="603904"/>
            <a:chOff x="323528" y="4295385"/>
            <a:chExt cx="3209892" cy="603904"/>
          </a:xfrm>
        </p:grpSpPr>
        <p:sp>
          <p:nvSpPr>
            <p:cNvPr id="12" name="Rectangle 39"/>
            <p:cNvSpPr/>
            <p:nvPr/>
          </p:nvSpPr>
          <p:spPr>
            <a:xfrm>
              <a:off x="511849" y="4389029"/>
              <a:ext cx="3001142" cy="4801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 حضرَ إلا 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خالدٌ (فاعل)</a:t>
              </a:r>
              <a:endParaRPr lang="ar-SA" sz="2800" dirty="0"/>
            </a:p>
          </p:txBody>
        </p:sp>
        <p:sp>
          <p:nvSpPr>
            <p:cNvPr id="13" name="Flowchart: Alternate Process 45"/>
            <p:cNvSpPr/>
            <p:nvPr/>
          </p:nvSpPr>
          <p:spPr>
            <a:xfrm>
              <a:off x="323528" y="4295385"/>
              <a:ext cx="3209892" cy="603904"/>
            </a:xfrm>
            <a:prstGeom prst="flowChartAlternateProcess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lt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0215" y="2219674"/>
            <a:ext cx="2258967" cy="1497359"/>
            <a:chOff x="2876671" y="2721260"/>
            <a:chExt cx="3216352" cy="1640993"/>
          </a:xfrm>
        </p:grpSpPr>
        <p:sp>
          <p:nvSpPr>
            <p:cNvPr id="15" name="Rectangle 14"/>
            <p:cNvSpPr/>
            <p:nvPr/>
          </p:nvSpPr>
          <p:spPr>
            <a:xfrm>
              <a:off x="3324820" y="2800176"/>
              <a:ext cx="2768203" cy="84430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876671" y="2721260"/>
              <a:ext cx="3216352" cy="164099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لم يذكر فيه المستثنى منه وسبق بنفي </a:t>
              </a:r>
              <a:endParaRPr lang="ar-SA" sz="3600" kern="1200" dirty="0"/>
            </a:p>
          </p:txBody>
        </p:sp>
      </p:grpSp>
      <p:grpSp>
        <p:nvGrpSpPr>
          <p:cNvPr id="17" name="Group 53"/>
          <p:cNvGrpSpPr/>
          <p:nvPr/>
        </p:nvGrpSpPr>
        <p:grpSpPr>
          <a:xfrm>
            <a:off x="-360040" y="1726764"/>
            <a:ext cx="4427984" cy="1789055"/>
            <a:chOff x="109241" y="4051034"/>
            <a:chExt cx="3766159" cy="848255"/>
          </a:xfrm>
        </p:grpSpPr>
        <p:sp>
          <p:nvSpPr>
            <p:cNvPr id="18" name="Rectangle 39"/>
            <p:cNvSpPr/>
            <p:nvPr/>
          </p:nvSpPr>
          <p:spPr>
            <a:xfrm>
              <a:off x="109241" y="4051034"/>
              <a:ext cx="3766159" cy="73839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 رأيتُ إلا 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خالداً(مفعول به)</a:t>
              </a:r>
            </a:p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مامررت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ar-SA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إلا</a:t>
              </a:r>
              <a:r>
                <a:rPr lang="ar-SA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بخالدٍ(اسم مجرور)</a:t>
              </a:r>
              <a:endParaRPr lang="ar-SA" sz="2800" dirty="0"/>
            </a:p>
          </p:txBody>
        </p:sp>
        <p:sp>
          <p:nvSpPr>
            <p:cNvPr id="19" name="Flowchart: Alternate Process 45"/>
            <p:cNvSpPr/>
            <p:nvPr/>
          </p:nvSpPr>
          <p:spPr>
            <a:xfrm>
              <a:off x="491420" y="4295385"/>
              <a:ext cx="3042000" cy="603904"/>
            </a:xfrm>
            <a:prstGeom prst="flowChartAlternateProcess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lt1"/>
                </a:solidFill>
              </a:endParaRPr>
            </a:p>
          </p:txBody>
        </p:sp>
      </p:grpSp>
      <p:sp>
        <p:nvSpPr>
          <p:cNvPr id="20" name="مخطط انسيابي: معالجة متعاقبة 19"/>
          <p:cNvSpPr/>
          <p:nvPr/>
        </p:nvSpPr>
        <p:spPr>
          <a:xfrm>
            <a:off x="4252006" y="764704"/>
            <a:ext cx="1368152" cy="6089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حكم المستثنى</a:t>
            </a:r>
          </a:p>
        </p:txBody>
      </p:sp>
      <p:sp>
        <p:nvSpPr>
          <p:cNvPr id="21" name="Rounded Rectangle 40"/>
          <p:cNvSpPr/>
          <p:nvPr/>
        </p:nvSpPr>
        <p:spPr>
          <a:xfrm>
            <a:off x="5580113" y="44624"/>
            <a:ext cx="3528391" cy="792088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حكام </a:t>
            </a:r>
            <a:r>
              <a:rPr lang="ar-S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المستثنى </a:t>
            </a:r>
            <a:r>
              <a:rPr lang="ar-S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بـإلا</a:t>
            </a:r>
            <a:endParaRPr lang="ar-SA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-2988840" y="-57037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069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80112" y="188640"/>
            <a:ext cx="3312369" cy="792088"/>
          </a:xfrm>
          <a:prstGeom prst="roundRect">
            <a:avLst/>
          </a:prstGeom>
          <a:solidFill>
            <a:srgbClr val="E8F4F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المستثنى ببقية الأدوات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2552128" y="1300619"/>
            <a:ext cx="2880320" cy="57606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ما بعده مجرور دائماً</a:t>
            </a:r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866885" y="4251038"/>
            <a:ext cx="2880320" cy="576064"/>
          </a:xfrm>
          <a:prstGeom prst="flowChartAlternateProcess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يَجُوزُ نَصْبُهُ وَجَرُّهُ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87624" y="1089853"/>
            <a:ext cx="1080120" cy="997595"/>
            <a:chOff x="6899181" y="2863257"/>
            <a:chExt cx="1080120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" name="Oval 12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8264" y="3069666"/>
              <a:ext cx="989373" cy="646331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3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سَوَاء</a:t>
              </a:r>
              <a:endParaRPr lang="ar-SA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5514" y="2170551"/>
            <a:ext cx="1080120" cy="997595"/>
            <a:chOff x="6899181" y="2863257"/>
            <a:chExt cx="1080120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9546" y="2876593"/>
              <a:ext cx="986167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 smtClean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سِوى</a:t>
              </a:r>
              <a:endParaRPr lang="ar-SA" sz="5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63892" y="2204865"/>
            <a:ext cx="1080120" cy="997595"/>
            <a:chOff x="6899181" y="2863257"/>
            <a:chExt cx="1080120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Oval 19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38142" y="2900389"/>
              <a:ext cx="986167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 smtClean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سُوى</a:t>
              </a:r>
              <a:endParaRPr lang="ar-SA" sz="5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24127" y="1052736"/>
            <a:ext cx="1080120" cy="997595"/>
            <a:chOff x="6899181" y="2863257"/>
            <a:chExt cx="1080120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Oval 22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0466" y="2900389"/>
              <a:ext cx="657551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غَيْر</a:t>
              </a:r>
              <a:endParaRPr lang="ar-SA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113705" y="1240869"/>
            <a:ext cx="1665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الْمُسْتَثْنَى بِــ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991043" y="4161201"/>
            <a:ext cx="1080120" cy="1003072"/>
            <a:chOff x="6899181" y="2863257"/>
            <a:chExt cx="1080120" cy="10030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rgbClr val="5E5E5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59799" y="2942999"/>
              <a:ext cx="755335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خَلا</a:t>
              </a:r>
              <a:endPara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75659" y="4033871"/>
            <a:ext cx="1080120" cy="1028351"/>
            <a:chOff x="6899181" y="2863257"/>
            <a:chExt cx="1080120" cy="102835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" name="Oval 31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rgbClr val="5E5E5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997453" y="2968278"/>
              <a:ext cx="926856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حَاشَا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91179" y="5039777"/>
            <a:ext cx="1080120" cy="997595"/>
            <a:chOff x="6899181" y="2863257"/>
            <a:chExt cx="1080120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" name="Oval 34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rgbClr val="5E5E5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105656" y="2925175"/>
              <a:ext cx="667169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ar-SA" sz="5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عَدَا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7165757" y="3645024"/>
            <a:ext cx="1665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الْمُسْتَثْنَى بِــ</a:t>
            </a:r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5935413" y="2204864"/>
            <a:ext cx="2669036" cy="1152127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حضر الطلاب غير طالبٍ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5371987" y="5301208"/>
            <a:ext cx="2669036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حضر الطلاب خلا طالباً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مستدير الزوايا 38"/>
          <p:cNvSpPr/>
          <p:nvPr/>
        </p:nvSpPr>
        <p:spPr>
          <a:xfrm>
            <a:off x="441971" y="5304702"/>
            <a:ext cx="2669036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حضر الطلاب خلا طالبٍ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2988840" y="162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93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5" grpId="0"/>
      <p:bldP spid="37" grpId="0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80112" y="188640"/>
            <a:ext cx="3312369" cy="792088"/>
          </a:xfrm>
          <a:prstGeom prst="roundRect">
            <a:avLst/>
          </a:prstGeom>
          <a:solidFill>
            <a:srgbClr val="E8F4F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المستثنى ببقية الأدوات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2903177" y="2996952"/>
            <a:ext cx="2880320" cy="576064"/>
          </a:xfrm>
          <a:prstGeom prst="flowChartAlternateProcess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يَجبُ نَصْبه </a:t>
            </a:r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927513" y="2924944"/>
            <a:ext cx="1504623" cy="1003072"/>
            <a:chOff x="6639811" y="2863257"/>
            <a:chExt cx="1339490" cy="10030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rgbClr val="5E5E5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639811" y="2942999"/>
              <a:ext cx="1276692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ar-SA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ما خَلا</a:t>
              </a:r>
              <a:endPara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02977" y="2924944"/>
            <a:ext cx="1216959" cy="997595"/>
            <a:chOff x="6779067" y="2863257"/>
            <a:chExt cx="1216959" cy="9975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" name="Oval 34"/>
            <p:cNvSpPr/>
            <p:nvPr/>
          </p:nvSpPr>
          <p:spPr>
            <a:xfrm>
              <a:off x="6899181" y="2863257"/>
              <a:ext cx="1080120" cy="997595"/>
            </a:xfrm>
            <a:prstGeom prst="ellipse">
              <a:avLst/>
            </a:prstGeom>
            <a:solidFill>
              <a:srgbClr val="5E5E5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779067" y="2925175"/>
              <a:ext cx="1216959" cy="92333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ar-SA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ما عدا</a:t>
              </a:r>
              <a:endPara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876256" y="2132856"/>
            <a:ext cx="1665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الْمُسْتَثْنَى بِــ</a:t>
            </a:r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5503364" y="4221088"/>
            <a:ext cx="2669036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حضر الطلاب ما خلا طالباً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مستدير الزوايا 38"/>
          <p:cNvSpPr/>
          <p:nvPr/>
        </p:nvSpPr>
        <p:spPr>
          <a:xfrm>
            <a:off x="573348" y="4224582"/>
            <a:ext cx="2669036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حضر الطلاب ما عدا طالباً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-3060848" y="-27384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906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7" grpId="0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الاستثناء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4664"/>
            <a:ext cx="896448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4985</TotalTime>
  <Words>295</Words>
  <Application>Microsoft Office PowerPoint</Application>
  <PresentationFormat>عرض على الشاشة (3:4)‏</PresentationFormat>
  <Paragraphs>122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32</cp:revision>
  <cp:lastPrinted>2019-10-22T09:43:17Z</cp:lastPrinted>
  <dcterms:created xsi:type="dcterms:W3CDTF">2017-12-03T04:01:40Z</dcterms:created>
  <dcterms:modified xsi:type="dcterms:W3CDTF">2020-09-23T10:17:06Z</dcterms:modified>
</cp:coreProperties>
</file>