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26"/>
  </p:notesMasterIdLst>
  <p:sldIdLst>
    <p:sldId id="438" r:id="rId3"/>
    <p:sldId id="256" r:id="rId4"/>
    <p:sldId id="506" r:id="rId5"/>
    <p:sldId id="439" r:id="rId6"/>
    <p:sldId id="276" r:id="rId7"/>
    <p:sldId id="505" r:id="rId8"/>
    <p:sldId id="440" r:id="rId9"/>
    <p:sldId id="458" r:id="rId10"/>
    <p:sldId id="515" r:id="rId11"/>
    <p:sldId id="463" r:id="rId12"/>
    <p:sldId id="405" r:id="rId13"/>
    <p:sldId id="516" r:id="rId14"/>
    <p:sldId id="517" r:id="rId15"/>
    <p:sldId id="518" r:id="rId16"/>
    <p:sldId id="519" r:id="rId17"/>
    <p:sldId id="470" r:id="rId18"/>
    <p:sldId id="514" r:id="rId19"/>
    <p:sldId id="271" r:id="rId20"/>
    <p:sldId id="508" r:id="rId21"/>
    <p:sldId id="520" r:id="rId22"/>
    <p:sldId id="521" r:id="rId23"/>
    <p:sldId id="510" r:id="rId24"/>
    <p:sldId id="274" r:id="rId2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نمط ذو نسُق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4456" autoAdjust="0"/>
  </p:normalViewPr>
  <p:slideViewPr>
    <p:cSldViewPr snapToGrid="0">
      <p:cViewPr varScale="1">
        <p:scale>
          <a:sx n="62" d="100"/>
          <a:sy n="62" d="100"/>
        </p:scale>
        <p:origin x="7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4EF34-F877-4B85-B096-2537551F9BDE}"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pPr rtl="1"/>
          <a:endParaRPr lang="ar-SA"/>
        </a:p>
      </dgm:t>
    </dgm:pt>
    <dgm:pt modelId="{B2BD185C-37A4-4E9B-A26E-13F8F08E8262}">
      <dgm:prSet phldrT="[نص]"/>
      <dgm:spPr>
        <a:xfrm>
          <a:off x="2990236" y="2623744"/>
          <a:ext cx="2203088" cy="2203088"/>
        </a:xfrm>
        <a:blipFill rotWithShape="0">
          <a:blip xmlns:r="http://schemas.openxmlformats.org/officeDocument/2006/relationships" r:embed="rId1"/>
          <a:srcRect/>
          <a:stretch>
            <a:fillRect l="-55000" r="-55000"/>
          </a:stretch>
        </a:blipFill>
      </dgm:spPr>
      <dgm:t>
        <a:bodyPr/>
        <a:lstStyle/>
        <a:p>
          <a:pPr rtl="1">
            <a:buNone/>
          </a:pPr>
          <a:endParaRPr lang="ar-SA" dirty="0">
            <a:solidFill>
              <a:sysClr val="window" lastClr="FFFFFF"/>
            </a:solidFill>
            <a:latin typeface="Verdana"/>
            <a:ea typeface="+mn-ea"/>
            <a:cs typeface="Tahoma" panose="020B0604030504040204" pitchFamily="34" charset="0"/>
          </a:endParaRPr>
        </a:p>
      </dgm:t>
    </dgm:pt>
    <dgm:pt modelId="{4BAD9222-A437-49F4-8E2B-CB60586B0412}" type="parTrans" cxnId="{E53F86C2-C7CD-49BF-90B2-4E9A64E956A1}">
      <dgm:prSet/>
      <dgm:spPr/>
      <dgm:t>
        <a:bodyPr/>
        <a:lstStyle/>
        <a:p>
          <a:pPr rtl="1"/>
          <a:endParaRPr lang="ar-SA"/>
        </a:p>
      </dgm:t>
    </dgm:pt>
    <dgm:pt modelId="{16D01E4D-5C44-42E2-B7D9-BC9C5374BB02}" type="sibTrans" cxnId="{E53F86C2-C7CD-49BF-90B2-4E9A64E956A1}">
      <dgm:prSet/>
      <dgm:spPr/>
      <dgm:t>
        <a:bodyPr/>
        <a:lstStyle/>
        <a:p>
          <a:pPr rtl="1"/>
          <a:endParaRPr lang="ar-SA"/>
        </a:p>
      </dgm:t>
    </dgm:pt>
    <dgm:pt modelId="{318A1AE4-B43C-4013-975F-B67F7397C72E}">
      <dgm:prSet custT="1"/>
      <dgm:spPr/>
      <dgm:t>
        <a:bodyPr/>
        <a:lstStyle/>
        <a:p>
          <a:pPr marL="0" lvl="0" indent="0" algn="ctr" defTabSz="1066800" rtl="1">
            <a:lnSpc>
              <a:spcPct val="90000"/>
            </a:lnSpc>
            <a:spcBef>
              <a:spcPct val="0"/>
            </a:spcBef>
            <a:spcAft>
              <a:spcPct val="35000"/>
            </a:spcAft>
            <a:buNone/>
          </a:pPr>
          <a:r>
            <a:rPr lang="ar-SA" sz="2400" kern="1200" dirty="0">
              <a:latin typeface="Simplified Arabic" pitchFamily="18" charset="-78"/>
              <a:ea typeface="+mn-ea"/>
              <a:cs typeface="Arial" panose="020B0604020202020204" pitchFamily="34" charset="0"/>
            </a:rPr>
            <a:t>القضايا المنطقية وانواعها</a:t>
          </a:r>
        </a:p>
      </dgm:t>
    </dgm:pt>
    <dgm:pt modelId="{708D5CDB-C30B-4E7C-BCCA-531EA174A7AD}" type="parTrans" cxnId="{92FED50A-3BCD-4F0B-89BA-D3A7F9AD36A2}">
      <dgm:prSet/>
      <dgm:spPr/>
      <dgm:t>
        <a:bodyPr/>
        <a:lstStyle/>
        <a:p>
          <a:pPr rtl="1"/>
          <a:endParaRPr lang="ar-SA"/>
        </a:p>
      </dgm:t>
    </dgm:pt>
    <dgm:pt modelId="{3CEB5810-D80A-4150-BAC9-31B5D295A72A}" type="sibTrans" cxnId="{92FED50A-3BCD-4F0B-89BA-D3A7F9AD36A2}">
      <dgm:prSet/>
      <dgm:spPr/>
      <dgm:t>
        <a:bodyPr/>
        <a:lstStyle/>
        <a:p>
          <a:pPr rtl="1"/>
          <a:endParaRPr lang="ar-SA"/>
        </a:p>
      </dgm:t>
    </dgm:pt>
    <dgm:pt modelId="{576219DF-4E63-4E59-94FA-C5A33E0D36E8}">
      <dgm:prSet custT="1"/>
      <dgm:spPr/>
      <dgm:t>
        <a:bodyPr/>
        <a:lstStyle/>
        <a:p>
          <a:pPr rtl="1">
            <a:buNone/>
          </a:pPr>
          <a:r>
            <a:rPr lang="ar-SA" sz="2400" dirty="0">
              <a:latin typeface="Simplified Arabic" pitchFamily="18" charset="-78"/>
              <a:cs typeface="+mn-cs"/>
            </a:rPr>
            <a:t>قوانين الفكر الأساسية </a:t>
          </a:r>
        </a:p>
      </dgm:t>
    </dgm:pt>
    <dgm:pt modelId="{587B22C0-B0E7-41CE-9468-670D93588211}" type="parTrans" cxnId="{F8899E18-B0B3-42D7-8DA1-A4EFD7C37E07}">
      <dgm:prSet/>
      <dgm:spPr/>
      <dgm:t>
        <a:bodyPr/>
        <a:lstStyle/>
        <a:p>
          <a:pPr rtl="1"/>
          <a:endParaRPr lang="ar-SA"/>
        </a:p>
      </dgm:t>
    </dgm:pt>
    <dgm:pt modelId="{949954BB-48ED-444D-83E0-587C9F87EE25}" type="sibTrans" cxnId="{F8899E18-B0B3-42D7-8DA1-A4EFD7C37E07}">
      <dgm:prSet/>
      <dgm:spPr/>
      <dgm:t>
        <a:bodyPr/>
        <a:lstStyle/>
        <a:p>
          <a:pPr rtl="1"/>
          <a:endParaRPr lang="ar-SA"/>
        </a:p>
      </dgm:t>
    </dgm:pt>
    <dgm:pt modelId="{65219D76-0FE9-4CAB-A949-E015985A1E0E}">
      <dgm:prSet custT="1"/>
      <dgm:spPr/>
      <dgm:t>
        <a:bodyPr/>
        <a:lstStyle/>
        <a:p>
          <a:pPr marL="0" lvl="0" indent="0" algn="ctr" defTabSz="1066800" rtl="1">
            <a:lnSpc>
              <a:spcPct val="90000"/>
            </a:lnSpc>
            <a:spcBef>
              <a:spcPct val="0"/>
            </a:spcBef>
            <a:spcAft>
              <a:spcPct val="35000"/>
            </a:spcAft>
            <a:buNone/>
          </a:pPr>
          <a:r>
            <a:rPr lang="ar-SA" sz="2400" kern="1200" dirty="0">
              <a:latin typeface="Simplified Arabic" pitchFamily="18" charset="-78"/>
              <a:ea typeface="+mn-ea"/>
              <a:cs typeface="Arial" panose="020B0604020202020204" pitchFamily="34" charset="0"/>
            </a:rPr>
            <a:t>التفكير المنطقي واهميته</a:t>
          </a:r>
        </a:p>
      </dgm:t>
    </dgm:pt>
    <dgm:pt modelId="{B9FB5624-04E1-4311-9CBD-B595B3588097}" type="parTrans" cxnId="{03E770C4-2404-4096-940B-D900E8D89FA9}">
      <dgm:prSet/>
      <dgm:spPr/>
      <dgm:t>
        <a:bodyPr/>
        <a:lstStyle/>
        <a:p>
          <a:pPr rtl="1"/>
          <a:endParaRPr lang="ar-SA"/>
        </a:p>
      </dgm:t>
    </dgm:pt>
    <dgm:pt modelId="{113345A4-83B3-4D7A-A667-CBF1DF0078AA}" type="sibTrans" cxnId="{03E770C4-2404-4096-940B-D900E8D89FA9}">
      <dgm:prSet/>
      <dgm:spPr/>
      <dgm:t>
        <a:bodyPr/>
        <a:lstStyle/>
        <a:p>
          <a:pPr rtl="1"/>
          <a:endParaRPr lang="ar-SA"/>
        </a:p>
      </dgm:t>
    </dgm:pt>
    <dgm:pt modelId="{C7DB9BB8-40DF-48E8-B4B4-7B7CD47EF20B}">
      <dgm:prSet custT="1"/>
      <dgm:spPr/>
      <dgm:t>
        <a:bodyPr/>
        <a:lstStyle/>
        <a:p>
          <a:pPr marL="0" lvl="0" indent="0" algn="ctr" defTabSz="1066800" rtl="1">
            <a:lnSpc>
              <a:spcPct val="90000"/>
            </a:lnSpc>
            <a:spcBef>
              <a:spcPct val="0"/>
            </a:spcBef>
            <a:spcAft>
              <a:spcPct val="35000"/>
            </a:spcAft>
            <a:buNone/>
          </a:pPr>
          <a:r>
            <a:rPr lang="ar-SA" sz="2400" kern="1200" dirty="0">
              <a:latin typeface="Simplified Arabic" pitchFamily="18" charset="-78"/>
              <a:ea typeface="+mn-ea"/>
              <a:cs typeface="Arial" panose="020B0604020202020204" pitchFamily="34" charset="0"/>
            </a:rPr>
            <a:t>التفكير المنهجي حاجة إنسانية </a:t>
          </a:r>
        </a:p>
      </dgm:t>
    </dgm:pt>
    <dgm:pt modelId="{203F906A-854F-4E62-A0A4-9DAEEB78F187}" type="parTrans" cxnId="{74CE37BE-4131-44BC-BF13-824E6E9337C0}">
      <dgm:prSet/>
      <dgm:spPr/>
      <dgm:t>
        <a:bodyPr/>
        <a:lstStyle/>
        <a:p>
          <a:pPr rtl="1"/>
          <a:endParaRPr lang="ar-SA"/>
        </a:p>
      </dgm:t>
    </dgm:pt>
    <dgm:pt modelId="{98E94C9B-2C54-48A3-9392-C46D1E5A5339}" type="sibTrans" cxnId="{74CE37BE-4131-44BC-BF13-824E6E9337C0}">
      <dgm:prSet/>
      <dgm:spPr/>
      <dgm:t>
        <a:bodyPr/>
        <a:lstStyle/>
        <a:p>
          <a:pPr rtl="1"/>
          <a:endParaRPr lang="ar-SA"/>
        </a:p>
      </dgm:t>
    </dgm:pt>
    <dgm:pt modelId="{DB3BF46E-1B68-436B-B205-31B36D9FE339}">
      <dgm:prSet custT="1"/>
      <dgm:spPr/>
      <dgm:t>
        <a:bodyPr/>
        <a:lstStyle/>
        <a:p>
          <a:pPr rtl="1">
            <a:buNone/>
          </a:pPr>
          <a:r>
            <a:rPr lang="ar-SA" sz="2400" kern="1200" dirty="0">
              <a:latin typeface="Simplified Arabic" pitchFamily="18" charset="-78"/>
              <a:ea typeface="+mn-ea"/>
              <a:cs typeface="Arial" panose="020B0604020202020204" pitchFamily="34" charset="0"/>
            </a:rPr>
            <a:t>التفكير الناقد ومهارات القراءة </a:t>
          </a:r>
          <a:endParaRPr lang="ar-SA" sz="2100" kern="1200" dirty="0">
            <a:latin typeface="Simplified Arabic" pitchFamily="18" charset="-78"/>
            <a:cs typeface="Simplified Arabic" pitchFamily="18" charset="-78"/>
          </a:endParaRPr>
        </a:p>
      </dgm:t>
    </dgm:pt>
    <dgm:pt modelId="{4AA9FF93-5D1E-4B81-A061-8FE97CE465BD}" type="parTrans" cxnId="{74309DEE-87E8-4162-8BDC-59ABBAA709ED}">
      <dgm:prSet/>
      <dgm:spPr/>
      <dgm:t>
        <a:bodyPr/>
        <a:lstStyle/>
        <a:p>
          <a:pPr rtl="1"/>
          <a:endParaRPr lang="ar-SA"/>
        </a:p>
      </dgm:t>
    </dgm:pt>
    <dgm:pt modelId="{6E1DF199-F80C-4212-8620-DA334DBE2FA3}" type="sibTrans" cxnId="{74309DEE-87E8-4162-8BDC-59ABBAA709ED}">
      <dgm:prSet/>
      <dgm:spPr/>
      <dgm:t>
        <a:bodyPr/>
        <a:lstStyle/>
        <a:p>
          <a:pPr rtl="1"/>
          <a:endParaRPr lang="ar-SA"/>
        </a:p>
      </dgm:t>
    </dgm:pt>
    <dgm:pt modelId="{BD7A6C10-2614-44B4-9D9C-BB9C0D4FE19D}">
      <dgm:prSet custT="1"/>
      <dgm:spPr/>
      <dgm:t>
        <a:bodyPr/>
        <a:lstStyle/>
        <a:p>
          <a:pPr marL="0" lvl="0" indent="0" algn="ctr" defTabSz="1066800" rtl="1">
            <a:lnSpc>
              <a:spcPct val="90000"/>
            </a:lnSpc>
            <a:spcBef>
              <a:spcPct val="0"/>
            </a:spcBef>
            <a:spcAft>
              <a:spcPct val="35000"/>
            </a:spcAft>
            <a:buNone/>
          </a:pPr>
          <a:r>
            <a:rPr lang="ar-SA" sz="2400" kern="1200" dirty="0">
              <a:latin typeface="Simplified Arabic" pitchFamily="18" charset="-78"/>
              <a:ea typeface="+mn-ea"/>
              <a:cs typeface="Arial" panose="020B0604020202020204" pitchFamily="34" charset="0"/>
            </a:rPr>
            <a:t>التفكير الناقد والصورة </a:t>
          </a:r>
        </a:p>
      </dgm:t>
    </dgm:pt>
    <dgm:pt modelId="{F2FD8B96-5917-41AF-8B48-8510E11084D6}" type="parTrans" cxnId="{4A18A8C0-B162-4D42-B31D-CCAE4A002DE3}">
      <dgm:prSet/>
      <dgm:spPr/>
      <dgm:t>
        <a:bodyPr/>
        <a:lstStyle/>
        <a:p>
          <a:pPr rtl="1"/>
          <a:endParaRPr lang="ar-SA"/>
        </a:p>
      </dgm:t>
    </dgm:pt>
    <dgm:pt modelId="{182EE262-5F69-4C38-9C99-FACC4D19E46A}" type="sibTrans" cxnId="{4A18A8C0-B162-4D42-B31D-CCAE4A002DE3}">
      <dgm:prSet/>
      <dgm:spPr/>
      <dgm:t>
        <a:bodyPr/>
        <a:lstStyle/>
        <a:p>
          <a:pPr rtl="1"/>
          <a:endParaRPr lang="ar-SA"/>
        </a:p>
      </dgm:t>
    </dgm:pt>
    <dgm:pt modelId="{B71FC99E-D112-4EE4-8A47-2286D50365FD}">
      <dgm:prSet custT="1"/>
      <dgm:spPr/>
      <dgm:t>
        <a:bodyPr/>
        <a:lstStyle/>
        <a:p>
          <a:pPr rtl="1"/>
          <a:r>
            <a:rPr lang="ar-SA" sz="2400" kern="1200" dirty="0">
              <a:latin typeface="Simplified Arabic" pitchFamily="18" charset="-78"/>
              <a:ea typeface="+mn-ea"/>
              <a:cs typeface="Arial" panose="020B0604020202020204" pitchFamily="34" charset="0"/>
            </a:rPr>
            <a:t>التفكير الناقد والأعلام </a:t>
          </a:r>
        </a:p>
      </dgm:t>
    </dgm:pt>
    <dgm:pt modelId="{87963D1E-C758-4B63-A227-54BE9B472C03}" type="parTrans" cxnId="{1E75AF5E-36E0-4AA0-994B-E0BEB1B27BB8}">
      <dgm:prSet/>
      <dgm:spPr/>
      <dgm:t>
        <a:bodyPr/>
        <a:lstStyle/>
        <a:p>
          <a:pPr rtl="1"/>
          <a:endParaRPr lang="ar-SA"/>
        </a:p>
      </dgm:t>
    </dgm:pt>
    <dgm:pt modelId="{BBED0ECC-3A7C-4F5A-BB72-312850648668}" type="sibTrans" cxnId="{1E75AF5E-36E0-4AA0-994B-E0BEB1B27BB8}">
      <dgm:prSet/>
      <dgm:spPr/>
      <dgm:t>
        <a:bodyPr/>
        <a:lstStyle/>
        <a:p>
          <a:pPr rtl="1"/>
          <a:endParaRPr lang="ar-SA"/>
        </a:p>
      </dgm:t>
    </dgm:pt>
    <dgm:pt modelId="{6D07AE8D-DB59-4B1D-AA67-0073B105395E}" type="pres">
      <dgm:prSet presAssocID="{1724EF34-F877-4B85-B096-2537551F9BDE}" presName="composite" presStyleCnt="0">
        <dgm:presLayoutVars>
          <dgm:chMax val="1"/>
          <dgm:dir/>
          <dgm:resizeHandles val="exact"/>
        </dgm:presLayoutVars>
      </dgm:prSet>
      <dgm:spPr/>
    </dgm:pt>
    <dgm:pt modelId="{5058757C-8FA8-485A-BD0E-9AACE43881B4}" type="pres">
      <dgm:prSet presAssocID="{1724EF34-F877-4B85-B096-2537551F9BDE}" presName="radial" presStyleCnt="0">
        <dgm:presLayoutVars>
          <dgm:animLvl val="ctr"/>
        </dgm:presLayoutVars>
      </dgm:prSet>
      <dgm:spPr/>
    </dgm:pt>
    <dgm:pt modelId="{6710BC09-66C3-41F6-8263-D5F55BE7E0D5}" type="pres">
      <dgm:prSet presAssocID="{B2BD185C-37A4-4E9B-A26E-13F8F08E8262}" presName="centerShape" presStyleLbl="vennNode1" presStyleIdx="0" presStyleCnt="8" custLinFactNeighborX="-568" custLinFactNeighborY="-7894"/>
      <dgm:spPr>
        <a:prstGeom prst="ellipse">
          <a:avLst/>
        </a:prstGeom>
      </dgm:spPr>
    </dgm:pt>
    <dgm:pt modelId="{2F76AB69-6DC4-47DE-851F-6CEE9A889943}" type="pres">
      <dgm:prSet presAssocID="{DB3BF46E-1B68-436B-B205-31B36D9FE339}" presName="node" presStyleLbl="vennNode1" presStyleIdx="1" presStyleCnt="8">
        <dgm:presLayoutVars>
          <dgm:bulletEnabled val="1"/>
        </dgm:presLayoutVars>
      </dgm:prSet>
      <dgm:spPr/>
    </dgm:pt>
    <dgm:pt modelId="{AA8BE41D-12D7-418D-8269-C5D381542938}" type="pres">
      <dgm:prSet presAssocID="{B71FC99E-D112-4EE4-8A47-2286D50365FD}" presName="node" presStyleLbl="vennNode1" presStyleIdx="2" presStyleCnt="8">
        <dgm:presLayoutVars>
          <dgm:bulletEnabled val="1"/>
        </dgm:presLayoutVars>
      </dgm:prSet>
      <dgm:spPr/>
    </dgm:pt>
    <dgm:pt modelId="{5652B179-BDDF-4E76-B5C7-873E1721E871}" type="pres">
      <dgm:prSet presAssocID="{BD7A6C10-2614-44B4-9D9C-BB9C0D4FE19D}" presName="node" presStyleLbl="vennNode1" presStyleIdx="3" presStyleCnt="8">
        <dgm:presLayoutVars>
          <dgm:bulletEnabled val="1"/>
        </dgm:presLayoutVars>
      </dgm:prSet>
      <dgm:spPr/>
    </dgm:pt>
    <dgm:pt modelId="{7112D462-B198-43AF-BEE6-D764671210A1}" type="pres">
      <dgm:prSet presAssocID="{C7DB9BB8-40DF-48E8-B4B4-7B7CD47EF20B}" presName="node" presStyleLbl="vennNode1" presStyleIdx="4" presStyleCnt="8">
        <dgm:presLayoutVars>
          <dgm:bulletEnabled val="1"/>
        </dgm:presLayoutVars>
      </dgm:prSet>
      <dgm:spPr/>
    </dgm:pt>
    <dgm:pt modelId="{B81DA050-7B15-4E96-95E1-9D2743119B15}" type="pres">
      <dgm:prSet presAssocID="{65219D76-0FE9-4CAB-A949-E015985A1E0E}" presName="node" presStyleLbl="vennNode1" presStyleIdx="5" presStyleCnt="8">
        <dgm:presLayoutVars>
          <dgm:bulletEnabled val="1"/>
        </dgm:presLayoutVars>
      </dgm:prSet>
      <dgm:spPr/>
    </dgm:pt>
    <dgm:pt modelId="{546421AC-5860-4A90-BD13-E663857D7262}" type="pres">
      <dgm:prSet presAssocID="{576219DF-4E63-4E59-94FA-C5A33E0D36E8}" presName="node" presStyleLbl="vennNode1" presStyleIdx="6" presStyleCnt="8">
        <dgm:presLayoutVars>
          <dgm:bulletEnabled val="1"/>
        </dgm:presLayoutVars>
      </dgm:prSet>
      <dgm:spPr/>
    </dgm:pt>
    <dgm:pt modelId="{753E7B57-F790-4312-8D82-D94B91F91331}" type="pres">
      <dgm:prSet presAssocID="{318A1AE4-B43C-4013-975F-B67F7397C72E}" presName="node" presStyleLbl="vennNode1" presStyleIdx="7" presStyleCnt="8">
        <dgm:presLayoutVars>
          <dgm:bulletEnabled val="1"/>
        </dgm:presLayoutVars>
      </dgm:prSet>
      <dgm:spPr/>
    </dgm:pt>
  </dgm:ptLst>
  <dgm:cxnLst>
    <dgm:cxn modelId="{92FED50A-3BCD-4F0B-89BA-D3A7F9AD36A2}" srcId="{B2BD185C-37A4-4E9B-A26E-13F8F08E8262}" destId="{318A1AE4-B43C-4013-975F-B67F7397C72E}" srcOrd="6" destOrd="0" parTransId="{708D5CDB-C30B-4E7C-BCCA-531EA174A7AD}" sibTransId="{3CEB5810-D80A-4150-BAC9-31B5D295A72A}"/>
    <dgm:cxn modelId="{F8899E18-B0B3-42D7-8DA1-A4EFD7C37E07}" srcId="{B2BD185C-37A4-4E9B-A26E-13F8F08E8262}" destId="{576219DF-4E63-4E59-94FA-C5A33E0D36E8}" srcOrd="5" destOrd="0" parTransId="{587B22C0-B0E7-41CE-9468-670D93588211}" sibTransId="{949954BB-48ED-444D-83E0-587C9F87EE25}"/>
    <dgm:cxn modelId="{94D7D323-8AF4-412D-ACF1-CE3A958A7159}" type="presOf" srcId="{DB3BF46E-1B68-436B-B205-31B36D9FE339}" destId="{2F76AB69-6DC4-47DE-851F-6CEE9A889943}" srcOrd="0" destOrd="0" presId="urn:microsoft.com/office/officeart/2005/8/layout/radial3"/>
    <dgm:cxn modelId="{B2ED395C-FAEE-48C0-AA1E-D7E1E3867E81}" type="presOf" srcId="{1724EF34-F877-4B85-B096-2537551F9BDE}" destId="{6D07AE8D-DB59-4B1D-AA67-0073B105395E}" srcOrd="0" destOrd="0" presId="urn:microsoft.com/office/officeart/2005/8/layout/radial3"/>
    <dgm:cxn modelId="{43DD4E5E-8D08-4A98-948F-73B1894DD487}" type="presOf" srcId="{C7DB9BB8-40DF-48E8-B4B4-7B7CD47EF20B}" destId="{7112D462-B198-43AF-BEE6-D764671210A1}" srcOrd="0" destOrd="0" presId="urn:microsoft.com/office/officeart/2005/8/layout/radial3"/>
    <dgm:cxn modelId="{1E75AF5E-36E0-4AA0-994B-E0BEB1B27BB8}" srcId="{B2BD185C-37A4-4E9B-A26E-13F8F08E8262}" destId="{B71FC99E-D112-4EE4-8A47-2286D50365FD}" srcOrd="1" destOrd="0" parTransId="{87963D1E-C758-4B63-A227-54BE9B472C03}" sibTransId="{BBED0ECC-3A7C-4F5A-BB72-312850648668}"/>
    <dgm:cxn modelId="{B49AD942-4CFE-449D-A9A9-3C88B9095855}" type="presOf" srcId="{B71FC99E-D112-4EE4-8A47-2286D50365FD}" destId="{AA8BE41D-12D7-418D-8269-C5D381542938}" srcOrd="0" destOrd="0" presId="urn:microsoft.com/office/officeart/2005/8/layout/radial3"/>
    <dgm:cxn modelId="{BE5C4069-A2C2-4DD4-AE46-037AD7586CB1}" type="presOf" srcId="{318A1AE4-B43C-4013-975F-B67F7397C72E}" destId="{753E7B57-F790-4312-8D82-D94B91F91331}" srcOrd="0" destOrd="0" presId="urn:microsoft.com/office/officeart/2005/8/layout/radial3"/>
    <dgm:cxn modelId="{217A4D59-65D2-42BA-8CA9-E221065ED8BE}" type="presOf" srcId="{576219DF-4E63-4E59-94FA-C5A33E0D36E8}" destId="{546421AC-5860-4A90-BD13-E663857D7262}" srcOrd="0" destOrd="0" presId="urn:microsoft.com/office/officeart/2005/8/layout/radial3"/>
    <dgm:cxn modelId="{9E8C8288-D3C4-4FDF-9D9F-9FFA93568103}" type="presOf" srcId="{B2BD185C-37A4-4E9B-A26E-13F8F08E8262}" destId="{6710BC09-66C3-41F6-8263-D5F55BE7E0D5}" srcOrd="0" destOrd="0" presId="urn:microsoft.com/office/officeart/2005/8/layout/radial3"/>
    <dgm:cxn modelId="{200B9E90-DFC2-40A0-95F6-474B7CDFF2C4}" type="presOf" srcId="{65219D76-0FE9-4CAB-A949-E015985A1E0E}" destId="{B81DA050-7B15-4E96-95E1-9D2743119B15}" srcOrd="0" destOrd="0" presId="urn:microsoft.com/office/officeart/2005/8/layout/radial3"/>
    <dgm:cxn modelId="{2DAB4FBD-6E49-4E65-88AF-FBA816137D71}" type="presOf" srcId="{BD7A6C10-2614-44B4-9D9C-BB9C0D4FE19D}" destId="{5652B179-BDDF-4E76-B5C7-873E1721E871}" srcOrd="0" destOrd="0" presId="urn:microsoft.com/office/officeart/2005/8/layout/radial3"/>
    <dgm:cxn modelId="{74CE37BE-4131-44BC-BF13-824E6E9337C0}" srcId="{B2BD185C-37A4-4E9B-A26E-13F8F08E8262}" destId="{C7DB9BB8-40DF-48E8-B4B4-7B7CD47EF20B}" srcOrd="3" destOrd="0" parTransId="{203F906A-854F-4E62-A0A4-9DAEEB78F187}" sibTransId="{98E94C9B-2C54-48A3-9392-C46D1E5A5339}"/>
    <dgm:cxn modelId="{4A18A8C0-B162-4D42-B31D-CCAE4A002DE3}" srcId="{B2BD185C-37A4-4E9B-A26E-13F8F08E8262}" destId="{BD7A6C10-2614-44B4-9D9C-BB9C0D4FE19D}" srcOrd="2" destOrd="0" parTransId="{F2FD8B96-5917-41AF-8B48-8510E11084D6}" sibTransId="{182EE262-5F69-4C38-9C99-FACC4D19E46A}"/>
    <dgm:cxn modelId="{E53F86C2-C7CD-49BF-90B2-4E9A64E956A1}" srcId="{1724EF34-F877-4B85-B096-2537551F9BDE}" destId="{B2BD185C-37A4-4E9B-A26E-13F8F08E8262}" srcOrd="0" destOrd="0" parTransId="{4BAD9222-A437-49F4-8E2B-CB60586B0412}" sibTransId="{16D01E4D-5C44-42E2-B7D9-BC9C5374BB02}"/>
    <dgm:cxn modelId="{03E770C4-2404-4096-940B-D900E8D89FA9}" srcId="{B2BD185C-37A4-4E9B-A26E-13F8F08E8262}" destId="{65219D76-0FE9-4CAB-A949-E015985A1E0E}" srcOrd="4" destOrd="0" parTransId="{B9FB5624-04E1-4311-9CBD-B595B3588097}" sibTransId="{113345A4-83B3-4D7A-A667-CBF1DF0078AA}"/>
    <dgm:cxn modelId="{74309DEE-87E8-4162-8BDC-59ABBAA709ED}" srcId="{B2BD185C-37A4-4E9B-A26E-13F8F08E8262}" destId="{DB3BF46E-1B68-436B-B205-31B36D9FE339}" srcOrd="0" destOrd="0" parTransId="{4AA9FF93-5D1E-4B81-A061-8FE97CE465BD}" sibTransId="{6E1DF199-F80C-4212-8620-DA334DBE2FA3}"/>
    <dgm:cxn modelId="{ABE61269-19F3-47F5-AB33-7E0C7BCD4765}" type="presParOf" srcId="{6D07AE8D-DB59-4B1D-AA67-0073B105395E}" destId="{5058757C-8FA8-485A-BD0E-9AACE43881B4}" srcOrd="0" destOrd="0" presId="urn:microsoft.com/office/officeart/2005/8/layout/radial3"/>
    <dgm:cxn modelId="{F673D8CF-7E7F-46D7-9076-B1C160C284E9}" type="presParOf" srcId="{5058757C-8FA8-485A-BD0E-9AACE43881B4}" destId="{6710BC09-66C3-41F6-8263-D5F55BE7E0D5}" srcOrd="0" destOrd="0" presId="urn:microsoft.com/office/officeart/2005/8/layout/radial3"/>
    <dgm:cxn modelId="{7A7D4614-955C-456C-8FA6-953D36BAFBE9}" type="presParOf" srcId="{5058757C-8FA8-485A-BD0E-9AACE43881B4}" destId="{2F76AB69-6DC4-47DE-851F-6CEE9A889943}" srcOrd="1" destOrd="0" presId="urn:microsoft.com/office/officeart/2005/8/layout/radial3"/>
    <dgm:cxn modelId="{6CAFD8B4-4050-450C-B894-2C06ADCA4FC3}" type="presParOf" srcId="{5058757C-8FA8-485A-BD0E-9AACE43881B4}" destId="{AA8BE41D-12D7-418D-8269-C5D381542938}" srcOrd="2" destOrd="0" presId="urn:microsoft.com/office/officeart/2005/8/layout/radial3"/>
    <dgm:cxn modelId="{65A16DC9-3EA6-4309-9281-684FCD73A0ED}" type="presParOf" srcId="{5058757C-8FA8-485A-BD0E-9AACE43881B4}" destId="{5652B179-BDDF-4E76-B5C7-873E1721E871}" srcOrd="3" destOrd="0" presId="urn:microsoft.com/office/officeart/2005/8/layout/radial3"/>
    <dgm:cxn modelId="{EEC7CD59-9F28-4CD2-8C56-30F62FC3C303}" type="presParOf" srcId="{5058757C-8FA8-485A-BD0E-9AACE43881B4}" destId="{7112D462-B198-43AF-BEE6-D764671210A1}" srcOrd="4" destOrd="0" presId="urn:microsoft.com/office/officeart/2005/8/layout/radial3"/>
    <dgm:cxn modelId="{808290B2-13FB-4999-BE1F-792687420C77}" type="presParOf" srcId="{5058757C-8FA8-485A-BD0E-9AACE43881B4}" destId="{B81DA050-7B15-4E96-95E1-9D2743119B15}" srcOrd="5" destOrd="0" presId="urn:microsoft.com/office/officeart/2005/8/layout/radial3"/>
    <dgm:cxn modelId="{8001D8E8-D9D2-4A7F-90A5-610DB4BE0BC3}" type="presParOf" srcId="{5058757C-8FA8-485A-BD0E-9AACE43881B4}" destId="{546421AC-5860-4A90-BD13-E663857D7262}" srcOrd="6" destOrd="0" presId="urn:microsoft.com/office/officeart/2005/8/layout/radial3"/>
    <dgm:cxn modelId="{9DB948FD-CF88-4E0C-B671-8F8CA0302EC6}" type="presParOf" srcId="{5058757C-8FA8-485A-BD0E-9AACE43881B4}" destId="{753E7B57-F790-4312-8D82-D94B91F91331}" srcOrd="7" destOrd="0" presId="urn:microsoft.com/office/officeart/2005/8/layout/radial3"/>
  </dgm:cxnLst>
  <dgm:bg>
    <a:blipFill>
      <a:blip xmlns:r="http://schemas.openxmlformats.org/officeDocument/2006/relationships" r:embed="rId2">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16FF1-B784-4003-BBE9-3E98FAA1D218}" type="doc">
      <dgm:prSet loTypeId="urn:microsoft.com/office/officeart/2005/8/layout/vList3" loCatId="list" qsTypeId="urn:microsoft.com/office/officeart/2005/8/quickstyle/simple2" qsCatId="simple" csTypeId="urn:microsoft.com/office/officeart/2005/8/colors/colorful1" csCatId="colorful" phldr="1"/>
      <dgm:spPr/>
    </dgm:pt>
    <dgm:pt modelId="{F3D94E02-DB1C-41C1-BB22-6A998F9B5638}">
      <dgm:prSet phldrT="[نص]" custT="1"/>
      <dgm:spPr/>
      <dgm:t>
        <a:bodyPr/>
        <a:lstStyle/>
        <a:p>
          <a:pPr rtl="1"/>
          <a:r>
            <a:rPr lang="ar-SA" sz="2800" b="1" dirty="0"/>
            <a:t>يشرح قوانين الفكر الأساسية</a:t>
          </a:r>
        </a:p>
      </dgm:t>
    </dgm:pt>
    <dgm:pt modelId="{06777742-1B92-4C3C-A55D-A52C77B6CD0B}" type="parTrans" cxnId="{CAD711D7-90C3-44BD-BF90-986895932C78}">
      <dgm:prSet/>
      <dgm:spPr/>
      <dgm:t>
        <a:bodyPr/>
        <a:lstStyle/>
        <a:p>
          <a:pPr rtl="1"/>
          <a:endParaRPr lang="ar-SA" sz="3200" b="1"/>
        </a:p>
      </dgm:t>
    </dgm:pt>
    <dgm:pt modelId="{9A9C3615-B828-4DE9-9F43-72BEEF0946E0}" type="sibTrans" cxnId="{CAD711D7-90C3-44BD-BF90-986895932C78}">
      <dgm:prSet/>
      <dgm:spPr/>
      <dgm:t>
        <a:bodyPr/>
        <a:lstStyle/>
        <a:p>
          <a:pPr rtl="1"/>
          <a:endParaRPr lang="ar-SA" sz="3200" b="1"/>
        </a:p>
      </dgm:t>
    </dgm:pt>
    <dgm:pt modelId="{7B26EC23-C241-44BE-B136-71A8D07A55AB}">
      <dgm:prSet phldrT="[نص]" custT="1"/>
      <dgm:spPr/>
      <dgm:t>
        <a:bodyPr/>
        <a:lstStyle/>
        <a:p>
          <a:pPr rtl="1"/>
          <a:r>
            <a:rPr lang="ar-SA" sz="2400" b="1" i="0" dirty="0"/>
            <a:t>يستخلص أهم خصائص قوانين الفكر</a:t>
          </a:r>
          <a:br>
            <a:rPr lang="ar-SA" sz="2400" dirty="0"/>
          </a:br>
          <a:endParaRPr lang="ar-SA" sz="2400" b="1" dirty="0"/>
        </a:p>
      </dgm:t>
    </dgm:pt>
    <dgm:pt modelId="{A69AF88B-068C-4A19-A765-19BA3B1F1C53}" type="parTrans" cxnId="{36061227-581A-4245-A7EE-6886BF5B1F32}">
      <dgm:prSet/>
      <dgm:spPr/>
      <dgm:t>
        <a:bodyPr/>
        <a:lstStyle/>
        <a:p>
          <a:pPr rtl="1"/>
          <a:endParaRPr lang="ar-SA" sz="3200" b="1"/>
        </a:p>
      </dgm:t>
    </dgm:pt>
    <dgm:pt modelId="{A45B0702-4573-40D0-A6D7-7412A3218814}" type="sibTrans" cxnId="{36061227-581A-4245-A7EE-6886BF5B1F32}">
      <dgm:prSet/>
      <dgm:spPr/>
      <dgm:t>
        <a:bodyPr/>
        <a:lstStyle/>
        <a:p>
          <a:pPr rtl="1"/>
          <a:endParaRPr lang="ar-SA" sz="3200" b="1"/>
        </a:p>
      </dgm:t>
    </dgm:pt>
    <dgm:pt modelId="{4D32A639-28FC-42FE-8AED-EDF4CF0244BD}">
      <dgm:prSet custT="1"/>
      <dgm:spPr/>
      <dgm:t>
        <a:bodyPr/>
        <a:lstStyle/>
        <a:p>
          <a:pPr rtl="1"/>
          <a:r>
            <a:rPr lang="ar-SA" sz="2400" b="1" dirty="0"/>
            <a:t>يحلل</a:t>
          </a:r>
          <a:r>
            <a:rPr lang="ar-SA" sz="2400" b="1" i="0" dirty="0"/>
            <a:t> أهّمية اســتخدام قوانيــن الفكر الأساســية في حياتنا  اليومية</a:t>
          </a:r>
          <a:br>
            <a:rPr lang="ar-SA" sz="2400" dirty="0"/>
          </a:br>
          <a:endParaRPr lang="ar-SA" sz="2400" b="1" dirty="0"/>
        </a:p>
      </dgm:t>
    </dgm:pt>
    <dgm:pt modelId="{78C2A2C5-83FC-4ACE-BF9A-761806A0F82D}" type="parTrans" cxnId="{CD84A633-B70A-4FC3-833F-11962A60CDDC}">
      <dgm:prSet/>
      <dgm:spPr/>
      <dgm:t>
        <a:bodyPr/>
        <a:lstStyle/>
        <a:p>
          <a:pPr rtl="1"/>
          <a:endParaRPr lang="ar-SA" sz="3200" b="1"/>
        </a:p>
      </dgm:t>
    </dgm:pt>
    <dgm:pt modelId="{B94CE0AC-E139-4A04-A90E-3A24F74E9962}" type="sibTrans" cxnId="{CD84A633-B70A-4FC3-833F-11962A60CDDC}">
      <dgm:prSet/>
      <dgm:spPr/>
      <dgm:t>
        <a:bodyPr/>
        <a:lstStyle/>
        <a:p>
          <a:pPr rtl="1"/>
          <a:endParaRPr lang="ar-SA" sz="3200" b="1"/>
        </a:p>
      </dgm:t>
    </dgm:pt>
    <dgm:pt modelId="{FDE1ED78-717D-4731-B20F-F5FC56CFFE91}" type="pres">
      <dgm:prSet presAssocID="{13D16FF1-B784-4003-BBE9-3E98FAA1D218}" presName="linearFlow" presStyleCnt="0">
        <dgm:presLayoutVars>
          <dgm:dir val="rev"/>
          <dgm:resizeHandles val="exact"/>
        </dgm:presLayoutVars>
      </dgm:prSet>
      <dgm:spPr/>
    </dgm:pt>
    <dgm:pt modelId="{F70AE4D2-3A89-4E3A-8031-3C95EC43D688}" type="pres">
      <dgm:prSet presAssocID="{F3D94E02-DB1C-41C1-BB22-6A998F9B5638}" presName="composite" presStyleCnt="0"/>
      <dgm:spPr/>
    </dgm:pt>
    <dgm:pt modelId="{501AE89F-2EF4-4438-922C-A78F1C1415D6}" type="pres">
      <dgm:prSet presAssocID="{F3D94E02-DB1C-41C1-BB22-6A998F9B563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دردشة"/>
        </a:ext>
      </dgm:extLst>
    </dgm:pt>
    <dgm:pt modelId="{85F47752-2C66-4272-AE78-0C14EE70F335}" type="pres">
      <dgm:prSet presAssocID="{F3D94E02-DB1C-41C1-BB22-6A998F9B5638}" presName="txShp" presStyleLbl="node1" presStyleIdx="0" presStyleCnt="3">
        <dgm:presLayoutVars>
          <dgm:bulletEnabled val="1"/>
        </dgm:presLayoutVars>
      </dgm:prSet>
      <dgm:spPr/>
    </dgm:pt>
    <dgm:pt modelId="{303AA0CD-41A2-49AE-9AE9-BF2EA991806B}" type="pres">
      <dgm:prSet presAssocID="{9A9C3615-B828-4DE9-9F43-72BEEF0946E0}" presName="spacing" presStyleCnt="0"/>
      <dgm:spPr/>
    </dgm:pt>
    <dgm:pt modelId="{D6607D1D-CA26-4DD3-B908-87BAC5CC6351}" type="pres">
      <dgm:prSet presAssocID="{7B26EC23-C241-44BE-B136-71A8D07A55AB}" presName="composite" presStyleCnt="0"/>
      <dgm:spPr/>
    </dgm:pt>
    <dgm:pt modelId="{E838A0AF-372C-469A-B78F-D9B32415CB77}" type="pres">
      <dgm:prSet presAssocID="{7B26EC23-C241-44BE-B136-71A8D07A55AB}" presName="imgShp" presStyleLbl="fgImgPlace1" presStyleIdx="1" presStyleCnt="3" custLinFactNeighborX="5403" custLinFactNeighborY="309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مشاركة"/>
        </a:ext>
      </dgm:extLst>
    </dgm:pt>
    <dgm:pt modelId="{4FA2FF82-D43B-43EF-8A94-614047240F78}" type="pres">
      <dgm:prSet presAssocID="{7B26EC23-C241-44BE-B136-71A8D07A55AB}" presName="txShp" presStyleLbl="node1" presStyleIdx="1" presStyleCnt="3" custLinFactNeighborX="1296" custLinFactNeighborY="3092">
        <dgm:presLayoutVars>
          <dgm:bulletEnabled val="1"/>
        </dgm:presLayoutVars>
      </dgm:prSet>
      <dgm:spPr/>
    </dgm:pt>
    <dgm:pt modelId="{FE03860E-6C47-4407-BF3A-845C1F1829A6}" type="pres">
      <dgm:prSet presAssocID="{A45B0702-4573-40D0-A6D7-7412A3218814}" presName="spacing" presStyleCnt="0"/>
      <dgm:spPr/>
    </dgm:pt>
    <dgm:pt modelId="{96D10F86-E4E0-4863-A8FF-3993F561E23D}" type="pres">
      <dgm:prSet presAssocID="{4D32A639-28FC-42FE-8AED-EDF4CF0244BD}" presName="composite" presStyleCnt="0"/>
      <dgm:spPr/>
    </dgm:pt>
    <dgm:pt modelId="{84A1D3EA-7152-424D-B906-F24321C782CC}" type="pres">
      <dgm:prSet presAssocID="{4D32A639-28FC-42FE-8AED-EDF4CF0244BD}" presName="imgShp" presStyleLbl="fgImgPlace1" presStyleIdx="2" presStyleCnt="3" custScaleY="99138" custLinFactNeighborX="540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تسويق"/>
        </a:ext>
      </dgm:extLst>
    </dgm:pt>
    <dgm:pt modelId="{202249AB-C793-4F9A-90DA-2176AD86D30D}" type="pres">
      <dgm:prSet presAssocID="{4D32A639-28FC-42FE-8AED-EDF4CF0244BD}" presName="txShp" presStyleLbl="node1" presStyleIdx="2" presStyleCnt="3">
        <dgm:presLayoutVars>
          <dgm:bulletEnabled val="1"/>
        </dgm:presLayoutVars>
      </dgm:prSet>
      <dgm:spPr/>
    </dgm:pt>
  </dgm:ptLst>
  <dgm:cxnLst>
    <dgm:cxn modelId="{2D7E1C1C-6ABB-4FE6-91A9-2D6A86A4E8EE}" type="presOf" srcId="{13D16FF1-B784-4003-BBE9-3E98FAA1D218}" destId="{FDE1ED78-717D-4731-B20F-F5FC56CFFE91}" srcOrd="0" destOrd="0" presId="urn:microsoft.com/office/officeart/2005/8/layout/vList3"/>
    <dgm:cxn modelId="{36061227-581A-4245-A7EE-6886BF5B1F32}" srcId="{13D16FF1-B784-4003-BBE9-3E98FAA1D218}" destId="{7B26EC23-C241-44BE-B136-71A8D07A55AB}" srcOrd="1" destOrd="0" parTransId="{A69AF88B-068C-4A19-A765-19BA3B1F1C53}" sibTransId="{A45B0702-4573-40D0-A6D7-7412A3218814}"/>
    <dgm:cxn modelId="{CD84A633-B70A-4FC3-833F-11962A60CDDC}" srcId="{13D16FF1-B784-4003-BBE9-3E98FAA1D218}" destId="{4D32A639-28FC-42FE-8AED-EDF4CF0244BD}" srcOrd="2" destOrd="0" parTransId="{78C2A2C5-83FC-4ACE-BF9A-761806A0F82D}" sibTransId="{B94CE0AC-E139-4A04-A90E-3A24F74E9962}"/>
    <dgm:cxn modelId="{C25DA280-D1F7-4398-B6F8-1D7B2677AE2C}" type="presOf" srcId="{7B26EC23-C241-44BE-B136-71A8D07A55AB}" destId="{4FA2FF82-D43B-43EF-8A94-614047240F78}" srcOrd="0" destOrd="0" presId="urn:microsoft.com/office/officeart/2005/8/layout/vList3"/>
    <dgm:cxn modelId="{CCCE04B6-6CE2-4F2A-A094-815C15FBE7D2}" type="presOf" srcId="{4D32A639-28FC-42FE-8AED-EDF4CF0244BD}" destId="{202249AB-C793-4F9A-90DA-2176AD86D30D}" srcOrd="0" destOrd="0" presId="urn:microsoft.com/office/officeart/2005/8/layout/vList3"/>
    <dgm:cxn modelId="{CAD711D7-90C3-44BD-BF90-986895932C78}" srcId="{13D16FF1-B784-4003-BBE9-3E98FAA1D218}" destId="{F3D94E02-DB1C-41C1-BB22-6A998F9B5638}" srcOrd="0" destOrd="0" parTransId="{06777742-1B92-4C3C-A55D-A52C77B6CD0B}" sibTransId="{9A9C3615-B828-4DE9-9F43-72BEEF0946E0}"/>
    <dgm:cxn modelId="{769E5AFD-306B-4703-B99A-BECCD5D19BEE}" type="presOf" srcId="{F3D94E02-DB1C-41C1-BB22-6A998F9B5638}" destId="{85F47752-2C66-4272-AE78-0C14EE70F335}" srcOrd="0" destOrd="0" presId="urn:microsoft.com/office/officeart/2005/8/layout/vList3"/>
    <dgm:cxn modelId="{935A6A27-2F75-4824-8DAE-DE2705E2C237}" type="presParOf" srcId="{FDE1ED78-717D-4731-B20F-F5FC56CFFE91}" destId="{F70AE4D2-3A89-4E3A-8031-3C95EC43D688}" srcOrd="0" destOrd="0" presId="urn:microsoft.com/office/officeart/2005/8/layout/vList3"/>
    <dgm:cxn modelId="{260955BE-ADEF-48FE-85E8-626F4B3D649C}" type="presParOf" srcId="{F70AE4D2-3A89-4E3A-8031-3C95EC43D688}" destId="{501AE89F-2EF4-4438-922C-A78F1C1415D6}" srcOrd="0" destOrd="0" presId="urn:microsoft.com/office/officeart/2005/8/layout/vList3"/>
    <dgm:cxn modelId="{C362DE4D-C1E1-4A78-988C-C4E01EADBC0F}" type="presParOf" srcId="{F70AE4D2-3A89-4E3A-8031-3C95EC43D688}" destId="{85F47752-2C66-4272-AE78-0C14EE70F335}" srcOrd="1" destOrd="0" presId="urn:microsoft.com/office/officeart/2005/8/layout/vList3"/>
    <dgm:cxn modelId="{30BF6EE3-9CFC-4906-889F-9A39815FB8B9}" type="presParOf" srcId="{FDE1ED78-717D-4731-B20F-F5FC56CFFE91}" destId="{303AA0CD-41A2-49AE-9AE9-BF2EA991806B}" srcOrd="1" destOrd="0" presId="urn:microsoft.com/office/officeart/2005/8/layout/vList3"/>
    <dgm:cxn modelId="{BEC007F6-03A1-47BA-B5DB-7E0CAED45874}" type="presParOf" srcId="{FDE1ED78-717D-4731-B20F-F5FC56CFFE91}" destId="{D6607D1D-CA26-4DD3-B908-87BAC5CC6351}" srcOrd="2" destOrd="0" presId="urn:microsoft.com/office/officeart/2005/8/layout/vList3"/>
    <dgm:cxn modelId="{0C7AADF0-7C14-4D5B-B05D-98A7BA04B9A9}" type="presParOf" srcId="{D6607D1D-CA26-4DD3-B908-87BAC5CC6351}" destId="{E838A0AF-372C-469A-B78F-D9B32415CB77}" srcOrd="0" destOrd="0" presId="urn:microsoft.com/office/officeart/2005/8/layout/vList3"/>
    <dgm:cxn modelId="{1E8B9D93-6784-497C-AC10-92646EF2B4B3}" type="presParOf" srcId="{D6607D1D-CA26-4DD3-B908-87BAC5CC6351}" destId="{4FA2FF82-D43B-43EF-8A94-614047240F78}" srcOrd="1" destOrd="0" presId="urn:microsoft.com/office/officeart/2005/8/layout/vList3"/>
    <dgm:cxn modelId="{7A988698-F7B8-4490-B254-3711EA7E0410}" type="presParOf" srcId="{FDE1ED78-717D-4731-B20F-F5FC56CFFE91}" destId="{FE03860E-6C47-4407-BF3A-845C1F1829A6}" srcOrd="3" destOrd="0" presId="urn:microsoft.com/office/officeart/2005/8/layout/vList3"/>
    <dgm:cxn modelId="{91C0E8A3-D4A7-470D-9AD8-86BDCFF24F02}" type="presParOf" srcId="{FDE1ED78-717D-4731-B20F-F5FC56CFFE91}" destId="{96D10F86-E4E0-4863-A8FF-3993F561E23D}" srcOrd="4" destOrd="0" presId="urn:microsoft.com/office/officeart/2005/8/layout/vList3"/>
    <dgm:cxn modelId="{B3B0B65C-0417-40E8-ABE6-B347405D8652}" type="presParOf" srcId="{96D10F86-E4E0-4863-A8FF-3993F561E23D}" destId="{84A1D3EA-7152-424D-B906-F24321C782CC}" srcOrd="0" destOrd="0" presId="urn:microsoft.com/office/officeart/2005/8/layout/vList3"/>
    <dgm:cxn modelId="{3D12224E-090D-445B-9848-E198CBDFD6A3}" type="presParOf" srcId="{96D10F86-E4E0-4863-A8FF-3993F561E23D}" destId="{202249AB-C793-4F9A-90DA-2176AD86D30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0BC09-66C3-41F6-8263-D5F55BE7E0D5}">
      <dsp:nvSpPr>
        <dsp:cNvPr id="0" name=""/>
        <dsp:cNvSpPr/>
      </dsp:nvSpPr>
      <dsp:spPr>
        <a:xfrm>
          <a:off x="3180360" y="843790"/>
          <a:ext cx="2676973" cy="2676973"/>
        </a:xfrm>
        <a:prstGeom prst="ellipse">
          <a:avLst/>
        </a:prstGeom>
        <a:blipFill rotWithShape="0">
          <a:blip xmlns:r="http://schemas.openxmlformats.org/officeDocument/2006/relationships" r:embed="rId1"/>
          <a:srcRect/>
          <a:stretch>
            <a:fillRect l="-55000" r="-5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endParaRPr lang="ar-SA" sz="6500" kern="1200" dirty="0">
            <a:solidFill>
              <a:sysClr val="window" lastClr="FFFFFF"/>
            </a:solidFill>
            <a:latin typeface="Verdana"/>
            <a:ea typeface="+mn-ea"/>
            <a:cs typeface="Tahoma" panose="020B0604030504040204" pitchFamily="34" charset="0"/>
          </a:endParaRPr>
        </a:p>
      </dsp:txBody>
      <dsp:txXfrm>
        <a:off x="3572394" y="1235824"/>
        <a:ext cx="1892905" cy="1892905"/>
      </dsp:txXfrm>
    </dsp:sp>
    <dsp:sp modelId="{2F76AB69-6DC4-47DE-851F-6CEE9A889943}">
      <dsp:nvSpPr>
        <dsp:cNvPr id="0" name=""/>
        <dsp:cNvSpPr/>
      </dsp:nvSpPr>
      <dsp:spPr>
        <a:xfrm>
          <a:off x="3869419" y="44116"/>
          <a:ext cx="1338486" cy="1338486"/>
        </a:xfrm>
        <a:prstGeom prst="ellipse">
          <a:avLst/>
        </a:prstGeom>
        <a:solidFill>
          <a:schemeClr val="accent5">
            <a:alpha val="50000"/>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implified Arabic" pitchFamily="18" charset="-78"/>
              <a:ea typeface="+mn-ea"/>
              <a:cs typeface="Arial" panose="020B0604020202020204" pitchFamily="34" charset="0"/>
            </a:rPr>
            <a:t>التفكير الناقد ومهارات القراءة </a:t>
          </a:r>
          <a:endParaRPr lang="ar-SA" sz="2100" kern="1200" dirty="0">
            <a:latin typeface="Simplified Arabic" pitchFamily="18" charset="-78"/>
            <a:cs typeface="Simplified Arabic" pitchFamily="18" charset="-78"/>
          </a:endParaRPr>
        </a:p>
      </dsp:txBody>
      <dsp:txXfrm>
        <a:off x="4065436" y="240133"/>
        <a:ext cx="946452" cy="946452"/>
      </dsp:txXfrm>
    </dsp:sp>
    <dsp:sp modelId="{AA8BE41D-12D7-418D-8269-C5D381542938}">
      <dsp:nvSpPr>
        <dsp:cNvPr id="0" name=""/>
        <dsp:cNvSpPr/>
      </dsp:nvSpPr>
      <dsp:spPr>
        <a:xfrm>
          <a:off x="5233175" y="700866"/>
          <a:ext cx="1338486" cy="1338486"/>
        </a:xfrm>
        <a:prstGeom prst="ellipse">
          <a:avLst/>
        </a:prstGeom>
        <a:solidFill>
          <a:schemeClr val="accent5">
            <a:alpha val="50000"/>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implified Arabic" pitchFamily="18" charset="-78"/>
              <a:ea typeface="+mn-ea"/>
              <a:cs typeface="Arial" panose="020B0604020202020204" pitchFamily="34" charset="0"/>
            </a:rPr>
            <a:t>التفكير الناقد والأعلام </a:t>
          </a:r>
        </a:p>
      </dsp:txBody>
      <dsp:txXfrm>
        <a:off x="5429192" y="896883"/>
        <a:ext cx="946452" cy="946452"/>
      </dsp:txXfrm>
    </dsp:sp>
    <dsp:sp modelId="{5652B179-BDDF-4E76-B5C7-873E1721E871}">
      <dsp:nvSpPr>
        <dsp:cNvPr id="0" name=""/>
        <dsp:cNvSpPr/>
      </dsp:nvSpPr>
      <dsp:spPr>
        <a:xfrm>
          <a:off x="5569995" y="2176570"/>
          <a:ext cx="1338486" cy="1338486"/>
        </a:xfrm>
        <a:prstGeom prst="ellipse">
          <a:avLst/>
        </a:prstGeom>
        <a:solidFill>
          <a:schemeClr val="accent5">
            <a:alpha val="50000"/>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implified Arabic" pitchFamily="18" charset="-78"/>
              <a:ea typeface="+mn-ea"/>
              <a:cs typeface="Arial" panose="020B0604020202020204" pitchFamily="34" charset="0"/>
            </a:rPr>
            <a:t>التفكير الناقد والصورة </a:t>
          </a:r>
        </a:p>
      </dsp:txBody>
      <dsp:txXfrm>
        <a:off x="5766012" y="2372587"/>
        <a:ext cx="946452" cy="946452"/>
      </dsp:txXfrm>
    </dsp:sp>
    <dsp:sp modelId="{7112D462-B198-43AF-BEE6-D764671210A1}">
      <dsp:nvSpPr>
        <dsp:cNvPr id="0" name=""/>
        <dsp:cNvSpPr/>
      </dsp:nvSpPr>
      <dsp:spPr>
        <a:xfrm>
          <a:off x="4626246" y="3359993"/>
          <a:ext cx="1338486" cy="1338486"/>
        </a:xfrm>
        <a:prstGeom prst="ellipse">
          <a:avLst/>
        </a:prstGeom>
        <a:solidFill>
          <a:schemeClr val="accent5">
            <a:alpha val="50000"/>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implified Arabic" pitchFamily="18" charset="-78"/>
              <a:ea typeface="+mn-ea"/>
              <a:cs typeface="Arial" panose="020B0604020202020204" pitchFamily="34" charset="0"/>
            </a:rPr>
            <a:t>التفكير المنهجي حاجة إنسانية </a:t>
          </a:r>
        </a:p>
      </dsp:txBody>
      <dsp:txXfrm>
        <a:off x="4822263" y="3556010"/>
        <a:ext cx="946452" cy="946452"/>
      </dsp:txXfrm>
    </dsp:sp>
    <dsp:sp modelId="{B81DA050-7B15-4E96-95E1-9D2743119B15}">
      <dsp:nvSpPr>
        <dsp:cNvPr id="0" name=""/>
        <dsp:cNvSpPr/>
      </dsp:nvSpPr>
      <dsp:spPr>
        <a:xfrm>
          <a:off x="3112592" y="3359993"/>
          <a:ext cx="1338486" cy="1338486"/>
        </a:xfrm>
        <a:prstGeom prst="ellipse">
          <a:avLst/>
        </a:prstGeom>
        <a:solidFill>
          <a:schemeClr val="accent5">
            <a:alpha val="50000"/>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implified Arabic" pitchFamily="18" charset="-78"/>
              <a:ea typeface="+mn-ea"/>
              <a:cs typeface="Arial" panose="020B0604020202020204" pitchFamily="34" charset="0"/>
            </a:rPr>
            <a:t>التفكير المنطقي واهميته</a:t>
          </a:r>
        </a:p>
      </dsp:txBody>
      <dsp:txXfrm>
        <a:off x="3308609" y="3556010"/>
        <a:ext cx="946452" cy="946452"/>
      </dsp:txXfrm>
    </dsp:sp>
    <dsp:sp modelId="{546421AC-5860-4A90-BD13-E663857D7262}">
      <dsp:nvSpPr>
        <dsp:cNvPr id="0" name=""/>
        <dsp:cNvSpPr/>
      </dsp:nvSpPr>
      <dsp:spPr>
        <a:xfrm>
          <a:off x="2168843" y="2176570"/>
          <a:ext cx="1338486" cy="1338486"/>
        </a:xfrm>
        <a:prstGeom prst="ellipse">
          <a:avLst/>
        </a:prstGeom>
        <a:solidFill>
          <a:schemeClr val="accent5">
            <a:alpha val="50000"/>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implified Arabic" pitchFamily="18" charset="-78"/>
              <a:cs typeface="+mn-cs"/>
            </a:rPr>
            <a:t>قوانين الفكر الأساسية </a:t>
          </a:r>
        </a:p>
      </dsp:txBody>
      <dsp:txXfrm>
        <a:off x="2364860" y="2372587"/>
        <a:ext cx="946452" cy="946452"/>
      </dsp:txXfrm>
    </dsp:sp>
    <dsp:sp modelId="{753E7B57-F790-4312-8D82-D94B91F91331}">
      <dsp:nvSpPr>
        <dsp:cNvPr id="0" name=""/>
        <dsp:cNvSpPr/>
      </dsp:nvSpPr>
      <dsp:spPr>
        <a:xfrm>
          <a:off x="2505663" y="700866"/>
          <a:ext cx="1338486" cy="1338486"/>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implified Arabic" pitchFamily="18" charset="-78"/>
              <a:ea typeface="+mn-ea"/>
              <a:cs typeface="Arial" panose="020B0604020202020204" pitchFamily="34" charset="0"/>
            </a:rPr>
            <a:t>القضايا المنطقية وانواعها</a:t>
          </a:r>
        </a:p>
      </dsp:txBody>
      <dsp:txXfrm>
        <a:off x="2701680" y="896883"/>
        <a:ext cx="946452" cy="946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47752-2C66-4272-AE78-0C14EE70F335}">
      <dsp:nvSpPr>
        <dsp:cNvPr id="0" name=""/>
        <dsp:cNvSpPr/>
      </dsp:nvSpPr>
      <dsp:spPr>
        <a:xfrm>
          <a:off x="931888" y="593"/>
          <a:ext cx="4855532" cy="1164487"/>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06680" rIns="513506"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t>يشرح قوانين الفكر الأساسية</a:t>
          </a:r>
        </a:p>
      </dsp:txBody>
      <dsp:txXfrm>
        <a:off x="931888" y="593"/>
        <a:ext cx="4564410" cy="1164487"/>
      </dsp:txXfrm>
    </dsp:sp>
    <dsp:sp modelId="{501AE89F-2EF4-4438-922C-A78F1C1415D6}">
      <dsp:nvSpPr>
        <dsp:cNvPr id="0" name=""/>
        <dsp:cNvSpPr/>
      </dsp:nvSpPr>
      <dsp:spPr>
        <a:xfrm>
          <a:off x="5205176" y="593"/>
          <a:ext cx="1164487" cy="116448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FA2FF82-D43B-43EF-8A94-614047240F78}">
      <dsp:nvSpPr>
        <dsp:cNvPr id="0" name=""/>
        <dsp:cNvSpPr/>
      </dsp:nvSpPr>
      <dsp:spPr>
        <a:xfrm>
          <a:off x="994815" y="1548694"/>
          <a:ext cx="4855532" cy="1164487"/>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91440" rIns="513506" bIns="91440" numCol="1" spcCol="1270" anchor="ctr" anchorCtr="0">
          <a:noAutofit/>
        </a:bodyPr>
        <a:lstStyle/>
        <a:p>
          <a:pPr marL="0" lvl="0" indent="0" algn="ctr" defTabSz="1066800" rtl="1">
            <a:lnSpc>
              <a:spcPct val="90000"/>
            </a:lnSpc>
            <a:spcBef>
              <a:spcPct val="0"/>
            </a:spcBef>
            <a:spcAft>
              <a:spcPct val="35000"/>
            </a:spcAft>
            <a:buNone/>
          </a:pPr>
          <a:r>
            <a:rPr lang="ar-SA" sz="2400" b="1" i="0" kern="1200" dirty="0"/>
            <a:t>يستخلص أهم خصائص قوانين الفكر</a:t>
          </a:r>
          <a:br>
            <a:rPr lang="ar-SA" sz="2400" kern="1200" dirty="0"/>
          </a:br>
          <a:endParaRPr lang="ar-SA" sz="2400" b="1" kern="1200" dirty="0"/>
        </a:p>
      </dsp:txBody>
      <dsp:txXfrm>
        <a:off x="994815" y="1548694"/>
        <a:ext cx="4564410" cy="1164487"/>
      </dsp:txXfrm>
    </dsp:sp>
    <dsp:sp modelId="{E838A0AF-372C-469A-B78F-D9B32415CB77}">
      <dsp:nvSpPr>
        <dsp:cNvPr id="0" name=""/>
        <dsp:cNvSpPr/>
      </dsp:nvSpPr>
      <dsp:spPr>
        <a:xfrm>
          <a:off x="5268094" y="1548694"/>
          <a:ext cx="1164487" cy="116448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02249AB-C793-4F9A-90DA-2176AD86D30D}">
      <dsp:nvSpPr>
        <dsp:cNvPr id="0" name=""/>
        <dsp:cNvSpPr/>
      </dsp:nvSpPr>
      <dsp:spPr>
        <a:xfrm>
          <a:off x="931888" y="3024783"/>
          <a:ext cx="4855532" cy="1164487"/>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91440" rIns="513506"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يحلل</a:t>
          </a:r>
          <a:r>
            <a:rPr lang="ar-SA" sz="2400" b="1" i="0" kern="1200" dirty="0"/>
            <a:t> أهّمية اســتخدام قوانيــن الفكر الأساســية في حياتنا  اليومية</a:t>
          </a:r>
          <a:br>
            <a:rPr lang="ar-SA" sz="2400" kern="1200" dirty="0"/>
          </a:br>
          <a:endParaRPr lang="ar-SA" sz="2400" b="1" kern="1200" dirty="0"/>
        </a:p>
      </dsp:txBody>
      <dsp:txXfrm>
        <a:off x="931888" y="3024783"/>
        <a:ext cx="4564410" cy="1164487"/>
      </dsp:txXfrm>
    </dsp:sp>
    <dsp:sp modelId="{84A1D3EA-7152-424D-B906-F24321C782CC}">
      <dsp:nvSpPr>
        <dsp:cNvPr id="0" name=""/>
        <dsp:cNvSpPr/>
      </dsp:nvSpPr>
      <dsp:spPr>
        <a:xfrm>
          <a:off x="5268094" y="3029802"/>
          <a:ext cx="1164487" cy="115444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CA8BDD1-54E8-4C86-B784-210EB043C858}" type="datetimeFigureOut">
              <a:rPr lang="ar-SA" smtClean="0"/>
              <a:t>26/02/43</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E419805-01EC-4B0F-8044-F8B1BC23FE6A}" type="slidenum">
              <a:rPr lang="ar-SA" smtClean="0"/>
              <a:t>‹#›</a:t>
            </a:fld>
            <a:endParaRPr lang="ar-SA"/>
          </a:p>
        </p:txBody>
      </p:sp>
    </p:spTree>
    <p:extLst>
      <p:ext uri="{BB962C8B-B14F-4D97-AF65-F5344CB8AC3E}">
        <p14:creationId xmlns:p14="http://schemas.microsoft.com/office/powerpoint/2010/main" val="13579398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E419805-01EC-4B0F-8044-F8B1BC23FE6A}" type="slidenum">
              <a:rPr lang="ar-SA" smtClean="0"/>
              <a:t>9</a:t>
            </a:fld>
            <a:endParaRPr lang="ar-SA"/>
          </a:p>
        </p:txBody>
      </p:sp>
    </p:spTree>
    <p:extLst>
      <p:ext uri="{BB962C8B-B14F-4D97-AF65-F5344CB8AC3E}">
        <p14:creationId xmlns:p14="http://schemas.microsoft.com/office/powerpoint/2010/main" val="342008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E419805-01EC-4B0F-8044-F8B1BC23FE6A}" type="slidenum">
              <a:rPr lang="ar-SA" smtClean="0"/>
              <a:t>18</a:t>
            </a:fld>
            <a:endParaRPr lang="ar-SA"/>
          </a:p>
        </p:txBody>
      </p:sp>
    </p:spTree>
    <p:extLst>
      <p:ext uri="{BB962C8B-B14F-4D97-AF65-F5344CB8AC3E}">
        <p14:creationId xmlns:p14="http://schemas.microsoft.com/office/powerpoint/2010/main" val="4262886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BF038A5-4BBC-460E-A9D8-8929DCDC682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0F524918-6B66-4047-9B8E-B95D54F30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5B524B88-B51E-4E40-BC7B-6A275779A894}"/>
              </a:ext>
            </a:extLst>
          </p:cNvPr>
          <p:cNvSpPr>
            <a:spLocks noGrp="1"/>
          </p:cNvSpPr>
          <p:nvPr>
            <p:ph type="dt" sz="half" idx="10"/>
          </p:nvPr>
        </p:nvSpPr>
        <p:spPr/>
        <p:txBody>
          <a:bodyPr/>
          <a:lstStyle/>
          <a:p>
            <a:fld id="{AE111942-FF68-427B-8F2E-EBFFBEA2C824}" type="uaqdatetime1">
              <a:rPr lang="ar-SA" smtClean="0"/>
              <a:t>26/02/43</a:t>
            </a:fld>
            <a:endParaRPr lang="ar-SA"/>
          </a:p>
        </p:txBody>
      </p:sp>
      <p:sp>
        <p:nvSpPr>
          <p:cNvPr id="5" name="عنصر نائب للتذييل 4">
            <a:extLst>
              <a:ext uri="{FF2B5EF4-FFF2-40B4-BE49-F238E27FC236}">
                <a16:creationId xmlns:a16="http://schemas.microsoft.com/office/drawing/2014/main" id="{4D4D1637-F4CC-4473-B9A8-91A6D037429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49277BD-1E5F-45F5-9DD8-498108385647}"/>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14840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7FB6B0-AF2D-4E8B-A61F-30591245459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3BBD51B6-12A1-4A6D-A49D-BE142844CF0B}"/>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5A14E95-4D90-409E-9C8D-48083D1BCBCA}"/>
              </a:ext>
            </a:extLst>
          </p:cNvPr>
          <p:cNvSpPr>
            <a:spLocks noGrp="1"/>
          </p:cNvSpPr>
          <p:nvPr>
            <p:ph type="dt" sz="half" idx="10"/>
          </p:nvPr>
        </p:nvSpPr>
        <p:spPr/>
        <p:txBody>
          <a:bodyPr/>
          <a:lstStyle/>
          <a:p>
            <a:fld id="{187E0F58-85A5-4752-B339-221A443845C7}" type="uaqdatetime1">
              <a:rPr lang="ar-SA" smtClean="0"/>
              <a:t>26/02/43</a:t>
            </a:fld>
            <a:endParaRPr lang="ar-SA"/>
          </a:p>
        </p:txBody>
      </p:sp>
      <p:sp>
        <p:nvSpPr>
          <p:cNvPr id="5" name="عنصر نائب للتذييل 4">
            <a:extLst>
              <a:ext uri="{FF2B5EF4-FFF2-40B4-BE49-F238E27FC236}">
                <a16:creationId xmlns:a16="http://schemas.microsoft.com/office/drawing/2014/main" id="{0D7994F5-BB7E-465B-9506-6BCC6F26AC9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80A33F9-5235-49A0-AABB-AEE09207A9C5}"/>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91755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8E48F4D-B5AA-446E-AB43-C7A54896EC4B}"/>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93B4D44-24BE-4D2D-9961-C1F4AE534131}"/>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638A5CA-B43B-44EE-AD58-E86298016DA8}"/>
              </a:ext>
            </a:extLst>
          </p:cNvPr>
          <p:cNvSpPr>
            <a:spLocks noGrp="1"/>
          </p:cNvSpPr>
          <p:nvPr>
            <p:ph type="dt" sz="half" idx="10"/>
          </p:nvPr>
        </p:nvSpPr>
        <p:spPr/>
        <p:txBody>
          <a:bodyPr/>
          <a:lstStyle/>
          <a:p>
            <a:fld id="{D243B4AB-CF43-4518-88BD-721C12F94772}" type="uaqdatetime1">
              <a:rPr lang="ar-SA" smtClean="0"/>
              <a:t>26/02/43</a:t>
            </a:fld>
            <a:endParaRPr lang="ar-SA"/>
          </a:p>
        </p:txBody>
      </p:sp>
      <p:sp>
        <p:nvSpPr>
          <p:cNvPr id="5" name="عنصر نائب للتذييل 4">
            <a:extLst>
              <a:ext uri="{FF2B5EF4-FFF2-40B4-BE49-F238E27FC236}">
                <a16:creationId xmlns:a16="http://schemas.microsoft.com/office/drawing/2014/main" id="{EE778392-A130-47F2-8DF3-6961D5EF8B2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479EADD-FA86-4721-B100-AAE50E7033EA}"/>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445986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BF038A5-4BBC-460E-A9D8-8929DCDC682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0F524918-6B66-4047-9B8E-B95D54F30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5B524B88-B51E-4E40-BC7B-6A275779A894}"/>
              </a:ext>
            </a:extLst>
          </p:cNvPr>
          <p:cNvSpPr>
            <a:spLocks noGrp="1"/>
          </p:cNvSpPr>
          <p:nvPr>
            <p:ph type="dt" sz="half" idx="10"/>
          </p:nvPr>
        </p:nvSpPr>
        <p:spPr/>
        <p:txBody>
          <a:bodyPr/>
          <a:lstStyle/>
          <a:p>
            <a:fld id="{C30387C1-AC6E-42AF-8B56-BCE79D8438EF}" type="datetimeFigureOut">
              <a:rPr lang="ar-SA" smtClean="0"/>
              <a:t>26/02/43</a:t>
            </a:fld>
            <a:endParaRPr lang="ar-SA"/>
          </a:p>
        </p:txBody>
      </p:sp>
      <p:sp>
        <p:nvSpPr>
          <p:cNvPr id="5" name="عنصر نائب للتذييل 4">
            <a:extLst>
              <a:ext uri="{FF2B5EF4-FFF2-40B4-BE49-F238E27FC236}">
                <a16:creationId xmlns:a16="http://schemas.microsoft.com/office/drawing/2014/main" id="{4D4D1637-F4CC-4473-B9A8-91A6D037429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49277BD-1E5F-45F5-9DD8-498108385647}"/>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8038433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20C441-DB32-476D-84BD-E5E26992427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8408371-4FE8-45B7-A334-4FEF029F5EB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91EF5D0-F5F2-46A5-96C5-B858CD73ECBD}"/>
              </a:ext>
            </a:extLst>
          </p:cNvPr>
          <p:cNvSpPr>
            <a:spLocks noGrp="1"/>
          </p:cNvSpPr>
          <p:nvPr>
            <p:ph type="dt" sz="half" idx="10"/>
          </p:nvPr>
        </p:nvSpPr>
        <p:spPr/>
        <p:txBody>
          <a:bodyPr/>
          <a:lstStyle/>
          <a:p>
            <a:fld id="{C30387C1-AC6E-42AF-8B56-BCE79D8438EF}" type="datetimeFigureOut">
              <a:rPr lang="ar-SA" smtClean="0"/>
              <a:t>26/02/43</a:t>
            </a:fld>
            <a:endParaRPr lang="ar-SA"/>
          </a:p>
        </p:txBody>
      </p:sp>
      <p:sp>
        <p:nvSpPr>
          <p:cNvPr id="5" name="عنصر نائب للتذييل 4">
            <a:extLst>
              <a:ext uri="{FF2B5EF4-FFF2-40B4-BE49-F238E27FC236}">
                <a16:creationId xmlns:a16="http://schemas.microsoft.com/office/drawing/2014/main" id="{FCA91BDF-6307-4F06-8557-686E04E0150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7895CE7-5404-4A13-8199-ED0C4B75D0A3}"/>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375782394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6ADE0C-7CC8-4074-95BC-32CB3DEA4F2B}"/>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0023B5E-EF39-49CA-8512-E0E549CBF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EBF1AF8-7580-4BC9-BD2C-FA9201AC89DF}"/>
              </a:ext>
            </a:extLst>
          </p:cNvPr>
          <p:cNvSpPr>
            <a:spLocks noGrp="1"/>
          </p:cNvSpPr>
          <p:nvPr>
            <p:ph type="dt" sz="half" idx="10"/>
          </p:nvPr>
        </p:nvSpPr>
        <p:spPr/>
        <p:txBody>
          <a:bodyPr/>
          <a:lstStyle/>
          <a:p>
            <a:fld id="{C30387C1-AC6E-42AF-8B56-BCE79D8438EF}" type="datetimeFigureOut">
              <a:rPr lang="ar-SA" smtClean="0"/>
              <a:t>26/02/43</a:t>
            </a:fld>
            <a:endParaRPr lang="ar-SA"/>
          </a:p>
        </p:txBody>
      </p:sp>
      <p:sp>
        <p:nvSpPr>
          <p:cNvPr id="5" name="عنصر نائب للتذييل 4">
            <a:extLst>
              <a:ext uri="{FF2B5EF4-FFF2-40B4-BE49-F238E27FC236}">
                <a16:creationId xmlns:a16="http://schemas.microsoft.com/office/drawing/2014/main" id="{736BF302-CAF9-4AFC-845D-192852E728B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E3CED8A-0198-4285-998B-6E5984512874}"/>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3777078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51C8B2-D0A9-4850-AF0E-31AA9CAE5D9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919DF73-59BA-4838-8A9D-8B13D2A36F2F}"/>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4691A01-DC1F-4F5F-B2B2-3C17C8C1746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890752CB-946C-42ED-94D3-28F640614A9B}"/>
              </a:ext>
            </a:extLst>
          </p:cNvPr>
          <p:cNvSpPr>
            <a:spLocks noGrp="1"/>
          </p:cNvSpPr>
          <p:nvPr>
            <p:ph type="dt" sz="half" idx="10"/>
          </p:nvPr>
        </p:nvSpPr>
        <p:spPr/>
        <p:txBody>
          <a:bodyPr/>
          <a:lstStyle/>
          <a:p>
            <a:fld id="{C30387C1-AC6E-42AF-8B56-BCE79D8438EF}" type="datetimeFigureOut">
              <a:rPr lang="ar-SA" smtClean="0"/>
              <a:t>26/02/43</a:t>
            </a:fld>
            <a:endParaRPr lang="ar-SA"/>
          </a:p>
        </p:txBody>
      </p:sp>
      <p:sp>
        <p:nvSpPr>
          <p:cNvPr id="6" name="عنصر نائب للتذييل 5">
            <a:extLst>
              <a:ext uri="{FF2B5EF4-FFF2-40B4-BE49-F238E27FC236}">
                <a16:creationId xmlns:a16="http://schemas.microsoft.com/office/drawing/2014/main" id="{9ED22115-E1B1-499C-9AC0-80F443DED4E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AF8FEF6A-B353-47E0-813D-5F369F28D333}"/>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77050815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4A3B990-69C2-44DA-89AB-7AF1F0317D2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275DF78-F8F8-49D6-BD1C-DCC6366154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26D0A238-D3B5-4BCF-BC77-22F29955B08B}"/>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466477D-4FEC-43A0-A8B0-58EDACA5E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B10CAF2B-7891-4852-B431-2783B604DFE9}"/>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28C7C9F2-1C92-4207-8645-56524520313E}"/>
              </a:ext>
            </a:extLst>
          </p:cNvPr>
          <p:cNvSpPr>
            <a:spLocks noGrp="1"/>
          </p:cNvSpPr>
          <p:nvPr>
            <p:ph type="dt" sz="half" idx="10"/>
          </p:nvPr>
        </p:nvSpPr>
        <p:spPr/>
        <p:txBody>
          <a:bodyPr/>
          <a:lstStyle/>
          <a:p>
            <a:fld id="{C30387C1-AC6E-42AF-8B56-BCE79D8438EF}" type="datetimeFigureOut">
              <a:rPr lang="ar-SA" smtClean="0"/>
              <a:t>26/02/43</a:t>
            </a:fld>
            <a:endParaRPr lang="ar-SA"/>
          </a:p>
        </p:txBody>
      </p:sp>
      <p:sp>
        <p:nvSpPr>
          <p:cNvPr id="8" name="عنصر نائب للتذييل 7">
            <a:extLst>
              <a:ext uri="{FF2B5EF4-FFF2-40B4-BE49-F238E27FC236}">
                <a16:creationId xmlns:a16="http://schemas.microsoft.com/office/drawing/2014/main" id="{D59106B0-070C-48C6-AB1D-6308B27D1E23}"/>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FBCCDB0C-561A-49AF-A068-BEA6E6C78078}"/>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2113704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9EF011C-A13E-4839-8467-46A00135EF5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363C21DF-4EC3-46B0-A1D6-032D60B6D4A8}"/>
              </a:ext>
            </a:extLst>
          </p:cNvPr>
          <p:cNvSpPr>
            <a:spLocks noGrp="1"/>
          </p:cNvSpPr>
          <p:nvPr>
            <p:ph type="dt" sz="half" idx="10"/>
          </p:nvPr>
        </p:nvSpPr>
        <p:spPr/>
        <p:txBody>
          <a:bodyPr/>
          <a:lstStyle/>
          <a:p>
            <a:fld id="{C30387C1-AC6E-42AF-8B56-BCE79D8438EF}" type="datetimeFigureOut">
              <a:rPr lang="ar-SA" smtClean="0"/>
              <a:t>26/02/43</a:t>
            </a:fld>
            <a:endParaRPr lang="ar-SA"/>
          </a:p>
        </p:txBody>
      </p:sp>
      <p:sp>
        <p:nvSpPr>
          <p:cNvPr id="4" name="عنصر نائب للتذييل 3">
            <a:extLst>
              <a:ext uri="{FF2B5EF4-FFF2-40B4-BE49-F238E27FC236}">
                <a16:creationId xmlns:a16="http://schemas.microsoft.com/office/drawing/2014/main" id="{9BB151A1-BC94-4F42-9BE7-DE63D34DA707}"/>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7E38868-72B2-49D1-AE29-4C718166C44E}"/>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4441338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2B3F82D8-A8C0-4C27-8588-0A71C5106521}"/>
              </a:ext>
            </a:extLst>
          </p:cNvPr>
          <p:cNvSpPr>
            <a:spLocks noGrp="1"/>
          </p:cNvSpPr>
          <p:nvPr>
            <p:ph type="dt" sz="half" idx="10"/>
          </p:nvPr>
        </p:nvSpPr>
        <p:spPr/>
        <p:txBody>
          <a:bodyPr/>
          <a:lstStyle/>
          <a:p>
            <a:fld id="{C30387C1-AC6E-42AF-8B56-BCE79D8438EF}" type="datetimeFigureOut">
              <a:rPr lang="ar-SA" smtClean="0"/>
              <a:t>26/02/43</a:t>
            </a:fld>
            <a:endParaRPr lang="ar-SA"/>
          </a:p>
        </p:txBody>
      </p:sp>
      <p:sp>
        <p:nvSpPr>
          <p:cNvPr id="3" name="عنصر نائب للتذييل 2">
            <a:extLst>
              <a:ext uri="{FF2B5EF4-FFF2-40B4-BE49-F238E27FC236}">
                <a16:creationId xmlns:a16="http://schemas.microsoft.com/office/drawing/2014/main" id="{B0BD2843-D859-4C6E-AE06-689222593D8D}"/>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A5890C2-4FEF-4B5A-B0C0-97654CA21A46}"/>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39275266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7984EE-B94D-40AF-8F1D-8128C5721F4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19505C1-3457-47D2-82C8-D771EBCF67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3C0F66C7-5940-4EDE-B184-038D739EB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6A0BD9C-5136-4A1F-8061-F8D47B231B1A}"/>
              </a:ext>
            </a:extLst>
          </p:cNvPr>
          <p:cNvSpPr>
            <a:spLocks noGrp="1"/>
          </p:cNvSpPr>
          <p:nvPr>
            <p:ph type="dt" sz="half" idx="10"/>
          </p:nvPr>
        </p:nvSpPr>
        <p:spPr/>
        <p:txBody>
          <a:bodyPr/>
          <a:lstStyle/>
          <a:p>
            <a:fld id="{C30387C1-AC6E-42AF-8B56-BCE79D8438EF}" type="datetimeFigureOut">
              <a:rPr lang="ar-SA" smtClean="0"/>
              <a:t>26/02/43</a:t>
            </a:fld>
            <a:endParaRPr lang="ar-SA"/>
          </a:p>
        </p:txBody>
      </p:sp>
      <p:sp>
        <p:nvSpPr>
          <p:cNvPr id="6" name="عنصر نائب للتذييل 5">
            <a:extLst>
              <a:ext uri="{FF2B5EF4-FFF2-40B4-BE49-F238E27FC236}">
                <a16:creationId xmlns:a16="http://schemas.microsoft.com/office/drawing/2014/main" id="{CCA8BADB-C0B4-43A1-923F-DCEC04FD857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8C5ADB6-D144-48DF-A1BE-040D14E47ED6}"/>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66369119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20C441-DB32-476D-84BD-E5E26992427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8408371-4FE8-45B7-A334-4FEF029F5EB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91EF5D0-F5F2-46A5-96C5-B858CD73ECBD}"/>
              </a:ext>
            </a:extLst>
          </p:cNvPr>
          <p:cNvSpPr>
            <a:spLocks noGrp="1"/>
          </p:cNvSpPr>
          <p:nvPr>
            <p:ph type="dt" sz="half" idx="10"/>
          </p:nvPr>
        </p:nvSpPr>
        <p:spPr/>
        <p:txBody>
          <a:bodyPr/>
          <a:lstStyle/>
          <a:p>
            <a:fld id="{FAE1F146-3706-4585-AE00-5E27BB16FDA7}" type="uaqdatetime1">
              <a:rPr lang="ar-SA" smtClean="0"/>
              <a:t>26/02/43</a:t>
            </a:fld>
            <a:endParaRPr lang="ar-SA"/>
          </a:p>
        </p:txBody>
      </p:sp>
      <p:sp>
        <p:nvSpPr>
          <p:cNvPr id="5" name="عنصر نائب للتذييل 4">
            <a:extLst>
              <a:ext uri="{FF2B5EF4-FFF2-40B4-BE49-F238E27FC236}">
                <a16:creationId xmlns:a16="http://schemas.microsoft.com/office/drawing/2014/main" id="{FCA91BDF-6307-4F06-8557-686E04E0150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7895CE7-5404-4A13-8199-ED0C4B75D0A3}"/>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615077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078E12-A793-4C50-8738-82986261FFC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1D8916B-DD0F-45CA-9957-EC8AF94F38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60006888-63E5-4FAF-B9E0-8F9595CCA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6ED8317-F0A8-429C-972C-1B14A3797617}"/>
              </a:ext>
            </a:extLst>
          </p:cNvPr>
          <p:cNvSpPr>
            <a:spLocks noGrp="1"/>
          </p:cNvSpPr>
          <p:nvPr>
            <p:ph type="dt" sz="half" idx="10"/>
          </p:nvPr>
        </p:nvSpPr>
        <p:spPr/>
        <p:txBody>
          <a:bodyPr/>
          <a:lstStyle/>
          <a:p>
            <a:fld id="{C30387C1-AC6E-42AF-8B56-BCE79D8438EF}" type="datetimeFigureOut">
              <a:rPr lang="ar-SA" smtClean="0"/>
              <a:t>26/02/43</a:t>
            </a:fld>
            <a:endParaRPr lang="ar-SA"/>
          </a:p>
        </p:txBody>
      </p:sp>
      <p:sp>
        <p:nvSpPr>
          <p:cNvPr id="6" name="عنصر نائب للتذييل 5">
            <a:extLst>
              <a:ext uri="{FF2B5EF4-FFF2-40B4-BE49-F238E27FC236}">
                <a16:creationId xmlns:a16="http://schemas.microsoft.com/office/drawing/2014/main" id="{F1EF817C-3DC8-4175-9A11-EED1652D6EE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62346F0-DB1C-49BF-9372-163A4A0D13C8}"/>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27640184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7FB6B0-AF2D-4E8B-A61F-30591245459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3BBD51B6-12A1-4A6D-A49D-BE142844CF0B}"/>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5A14E95-4D90-409E-9C8D-48083D1BCBCA}"/>
              </a:ext>
            </a:extLst>
          </p:cNvPr>
          <p:cNvSpPr>
            <a:spLocks noGrp="1"/>
          </p:cNvSpPr>
          <p:nvPr>
            <p:ph type="dt" sz="half" idx="10"/>
          </p:nvPr>
        </p:nvSpPr>
        <p:spPr/>
        <p:txBody>
          <a:bodyPr/>
          <a:lstStyle/>
          <a:p>
            <a:fld id="{C30387C1-AC6E-42AF-8B56-BCE79D8438EF}" type="datetimeFigureOut">
              <a:rPr lang="ar-SA" smtClean="0"/>
              <a:t>26/02/43</a:t>
            </a:fld>
            <a:endParaRPr lang="ar-SA"/>
          </a:p>
        </p:txBody>
      </p:sp>
      <p:sp>
        <p:nvSpPr>
          <p:cNvPr id="5" name="عنصر نائب للتذييل 4">
            <a:extLst>
              <a:ext uri="{FF2B5EF4-FFF2-40B4-BE49-F238E27FC236}">
                <a16:creationId xmlns:a16="http://schemas.microsoft.com/office/drawing/2014/main" id="{0D7994F5-BB7E-465B-9506-6BCC6F26AC9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80A33F9-5235-49A0-AABB-AEE09207A9C5}"/>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38813061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8E48F4D-B5AA-446E-AB43-C7A54896EC4B}"/>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93B4D44-24BE-4D2D-9961-C1F4AE534131}"/>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638A5CA-B43B-44EE-AD58-E86298016DA8}"/>
              </a:ext>
            </a:extLst>
          </p:cNvPr>
          <p:cNvSpPr>
            <a:spLocks noGrp="1"/>
          </p:cNvSpPr>
          <p:nvPr>
            <p:ph type="dt" sz="half" idx="10"/>
          </p:nvPr>
        </p:nvSpPr>
        <p:spPr/>
        <p:txBody>
          <a:bodyPr/>
          <a:lstStyle/>
          <a:p>
            <a:fld id="{C30387C1-AC6E-42AF-8B56-BCE79D8438EF}" type="datetimeFigureOut">
              <a:rPr lang="ar-SA" smtClean="0"/>
              <a:t>26/02/43</a:t>
            </a:fld>
            <a:endParaRPr lang="ar-SA"/>
          </a:p>
        </p:txBody>
      </p:sp>
      <p:sp>
        <p:nvSpPr>
          <p:cNvPr id="5" name="عنصر نائب للتذييل 4">
            <a:extLst>
              <a:ext uri="{FF2B5EF4-FFF2-40B4-BE49-F238E27FC236}">
                <a16:creationId xmlns:a16="http://schemas.microsoft.com/office/drawing/2014/main" id="{EE778392-A130-47F2-8DF3-6961D5EF8B2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479EADD-FA86-4721-B100-AAE50E7033EA}"/>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19056158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6ADE0C-7CC8-4074-95BC-32CB3DEA4F2B}"/>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0023B5E-EF39-49CA-8512-E0E549CBF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EBF1AF8-7580-4BC9-BD2C-FA9201AC89DF}"/>
              </a:ext>
            </a:extLst>
          </p:cNvPr>
          <p:cNvSpPr>
            <a:spLocks noGrp="1"/>
          </p:cNvSpPr>
          <p:nvPr>
            <p:ph type="dt" sz="half" idx="10"/>
          </p:nvPr>
        </p:nvSpPr>
        <p:spPr/>
        <p:txBody>
          <a:bodyPr/>
          <a:lstStyle/>
          <a:p>
            <a:fld id="{7BDEFAF9-C7D4-496D-8C07-C4F99AD039FD}" type="uaqdatetime1">
              <a:rPr lang="ar-SA" smtClean="0"/>
              <a:t>26/02/43</a:t>
            </a:fld>
            <a:endParaRPr lang="ar-SA"/>
          </a:p>
        </p:txBody>
      </p:sp>
      <p:sp>
        <p:nvSpPr>
          <p:cNvPr id="5" name="عنصر نائب للتذييل 4">
            <a:extLst>
              <a:ext uri="{FF2B5EF4-FFF2-40B4-BE49-F238E27FC236}">
                <a16:creationId xmlns:a16="http://schemas.microsoft.com/office/drawing/2014/main" id="{736BF302-CAF9-4AFC-845D-192852E728B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E3CED8A-0198-4285-998B-6E5984512874}"/>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99795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51C8B2-D0A9-4850-AF0E-31AA9CAE5D9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919DF73-59BA-4838-8A9D-8B13D2A36F2F}"/>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4691A01-DC1F-4F5F-B2B2-3C17C8C1746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890752CB-946C-42ED-94D3-28F640614A9B}"/>
              </a:ext>
            </a:extLst>
          </p:cNvPr>
          <p:cNvSpPr>
            <a:spLocks noGrp="1"/>
          </p:cNvSpPr>
          <p:nvPr>
            <p:ph type="dt" sz="half" idx="10"/>
          </p:nvPr>
        </p:nvSpPr>
        <p:spPr/>
        <p:txBody>
          <a:bodyPr/>
          <a:lstStyle/>
          <a:p>
            <a:fld id="{70EC1326-BC7F-4C3E-980D-A4EFAF4E99C1}" type="uaqdatetime1">
              <a:rPr lang="ar-SA" smtClean="0"/>
              <a:t>26/02/43</a:t>
            </a:fld>
            <a:endParaRPr lang="ar-SA"/>
          </a:p>
        </p:txBody>
      </p:sp>
      <p:sp>
        <p:nvSpPr>
          <p:cNvPr id="6" name="عنصر نائب للتذييل 5">
            <a:extLst>
              <a:ext uri="{FF2B5EF4-FFF2-40B4-BE49-F238E27FC236}">
                <a16:creationId xmlns:a16="http://schemas.microsoft.com/office/drawing/2014/main" id="{9ED22115-E1B1-499C-9AC0-80F443DED4E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AF8FEF6A-B353-47E0-813D-5F369F28D333}"/>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678038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4A3B990-69C2-44DA-89AB-7AF1F0317D2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275DF78-F8F8-49D6-BD1C-DCC6366154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26D0A238-D3B5-4BCF-BC77-22F29955B08B}"/>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466477D-4FEC-43A0-A8B0-58EDACA5E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B10CAF2B-7891-4852-B431-2783B604DFE9}"/>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28C7C9F2-1C92-4207-8645-56524520313E}"/>
              </a:ext>
            </a:extLst>
          </p:cNvPr>
          <p:cNvSpPr>
            <a:spLocks noGrp="1"/>
          </p:cNvSpPr>
          <p:nvPr>
            <p:ph type="dt" sz="half" idx="10"/>
          </p:nvPr>
        </p:nvSpPr>
        <p:spPr/>
        <p:txBody>
          <a:bodyPr/>
          <a:lstStyle/>
          <a:p>
            <a:fld id="{7FC589AB-0D62-4C40-A72B-7E7B35EB7916}" type="uaqdatetime1">
              <a:rPr lang="ar-SA" smtClean="0"/>
              <a:t>26/02/43</a:t>
            </a:fld>
            <a:endParaRPr lang="ar-SA"/>
          </a:p>
        </p:txBody>
      </p:sp>
      <p:sp>
        <p:nvSpPr>
          <p:cNvPr id="8" name="عنصر نائب للتذييل 7">
            <a:extLst>
              <a:ext uri="{FF2B5EF4-FFF2-40B4-BE49-F238E27FC236}">
                <a16:creationId xmlns:a16="http://schemas.microsoft.com/office/drawing/2014/main" id="{D59106B0-070C-48C6-AB1D-6308B27D1E23}"/>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FBCCDB0C-561A-49AF-A068-BEA6E6C78078}"/>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349356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9EF011C-A13E-4839-8467-46A00135EF5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363C21DF-4EC3-46B0-A1D6-032D60B6D4A8}"/>
              </a:ext>
            </a:extLst>
          </p:cNvPr>
          <p:cNvSpPr>
            <a:spLocks noGrp="1"/>
          </p:cNvSpPr>
          <p:nvPr>
            <p:ph type="dt" sz="half" idx="10"/>
          </p:nvPr>
        </p:nvSpPr>
        <p:spPr/>
        <p:txBody>
          <a:bodyPr/>
          <a:lstStyle/>
          <a:p>
            <a:fld id="{E2422BDF-983D-4DBA-8F1B-5C70B5165E1A}" type="uaqdatetime1">
              <a:rPr lang="ar-SA" smtClean="0"/>
              <a:t>26/02/43</a:t>
            </a:fld>
            <a:endParaRPr lang="ar-SA"/>
          </a:p>
        </p:txBody>
      </p:sp>
      <p:sp>
        <p:nvSpPr>
          <p:cNvPr id="4" name="عنصر نائب للتذييل 3">
            <a:extLst>
              <a:ext uri="{FF2B5EF4-FFF2-40B4-BE49-F238E27FC236}">
                <a16:creationId xmlns:a16="http://schemas.microsoft.com/office/drawing/2014/main" id="{9BB151A1-BC94-4F42-9BE7-DE63D34DA707}"/>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7E38868-72B2-49D1-AE29-4C718166C44E}"/>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418343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2B3F82D8-A8C0-4C27-8588-0A71C5106521}"/>
              </a:ext>
            </a:extLst>
          </p:cNvPr>
          <p:cNvSpPr>
            <a:spLocks noGrp="1"/>
          </p:cNvSpPr>
          <p:nvPr>
            <p:ph type="dt" sz="half" idx="10"/>
          </p:nvPr>
        </p:nvSpPr>
        <p:spPr/>
        <p:txBody>
          <a:bodyPr/>
          <a:lstStyle/>
          <a:p>
            <a:fld id="{6BA8BAB4-A4A9-4C64-BB80-536FDA2ABBDD}" type="uaqdatetime1">
              <a:rPr lang="ar-SA" smtClean="0"/>
              <a:t>26/02/43</a:t>
            </a:fld>
            <a:endParaRPr lang="ar-SA"/>
          </a:p>
        </p:txBody>
      </p:sp>
      <p:sp>
        <p:nvSpPr>
          <p:cNvPr id="3" name="عنصر نائب للتذييل 2">
            <a:extLst>
              <a:ext uri="{FF2B5EF4-FFF2-40B4-BE49-F238E27FC236}">
                <a16:creationId xmlns:a16="http://schemas.microsoft.com/office/drawing/2014/main" id="{B0BD2843-D859-4C6E-AE06-689222593D8D}"/>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A5890C2-4FEF-4B5A-B0C0-97654CA21A46}"/>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183771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7984EE-B94D-40AF-8F1D-8128C5721F4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19505C1-3457-47D2-82C8-D771EBCF67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3C0F66C7-5940-4EDE-B184-038D739EB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6A0BD9C-5136-4A1F-8061-F8D47B231B1A}"/>
              </a:ext>
            </a:extLst>
          </p:cNvPr>
          <p:cNvSpPr>
            <a:spLocks noGrp="1"/>
          </p:cNvSpPr>
          <p:nvPr>
            <p:ph type="dt" sz="half" idx="10"/>
          </p:nvPr>
        </p:nvSpPr>
        <p:spPr/>
        <p:txBody>
          <a:bodyPr/>
          <a:lstStyle/>
          <a:p>
            <a:fld id="{7144D61A-622A-4234-AB4E-274E95EABA66}" type="uaqdatetime1">
              <a:rPr lang="ar-SA" smtClean="0"/>
              <a:t>26/02/43</a:t>
            </a:fld>
            <a:endParaRPr lang="ar-SA"/>
          </a:p>
        </p:txBody>
      </p:sp>
      <p:sp>
        <p:nvSpPr>
          <p:cNvPr id="6" name="عنصر نائب للتذييل 5">
            <a:extLst>
              <a:ext uri="{FF2B5EF4-FFF2-40B4-BE49-F238E27FC236}">
                <a16:creationId xmlns:a16="http://schemas.microsoft.com/office/drawing/2014/main" id="{CCA8BADB-C0B4-43A1-923F-DCEC04FD857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8C5ADB6-D144-48DF-A1BE-040D14E47ED6}"/>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31666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078E12-A793-4C50-8738-82986261FFC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1D8916B-DD0F-45CA-9957-EC8AF94F38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60006888-63E5-4FAF-B9E0-8F9595CCA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6ED8317-F0A8-429C-972C-1B14A3797617}"/>
              </a:ext>
            </a:extLst>
          </p:cNvPr>
          <p:cNvSpPr>
            <a:spLocks noGrp="1"/>
          </p:cNvSpPr>
          <p:nvPr>
            <p:ph type="dt" sz="half" idx="10"/>
          </p:nvPr>
        </p:nvSpPr>
        <p:spPr/>
        <p:txBody>
          <a:bodyPr/>
          <a:lstStyle/>
          <a:p>
            <a:fld id="{9E27DC7D-34F7-488C-8173-2A23C56EAA4E}" type="uaqdatetime1">
              <a:rPr lang="ar-SA" smtClean="0"/>
              <a:t>26/02/43</a:t>
            </a:fld>
            <a:endParaRPr lang="ar-SA"/>
          </a:p>
        </p:txBody>
      </p:sp>
      <p:sp>
        <p:nvSpPr>
          <p:cNvPr id="6" name="عنصر نائب للتذييل 5">
            <a:extLst>
              <a:ext uri="{FF2B5EF4-FFF2-40B4-BE49-F238E27FC236}">
                <a16:creationId xmlns:a16="http://schemas.microsoft.com/office/drawing/2014/main" id="{F1EF817C-3DC8-4175-9A11-EED1652D6EE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62346F0-DB1C-49BF-9372-163A4A0D13C8}"/>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131753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A473EBF-CF17-46DD-9B0C-66A1B3CAA11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DFF124E-4486-4BFB-BE45-BBB2FD4F894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0CDA203-9F62-4628-AB02-B795A06BA9F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711E82F-0D6B-4374-AB01-0277EE25F34F}" type="uaqdatetime1">
              <a:rPr lang="ar-SA" smtClean="0"/>
              <a:t>26/02/43</a:t>
            </a:fld>
            <a:endParaRPr lang="ar-SA"/>
          </a:p>
        </p:txBody>
      </p:sp>
      <p:sp>
        <p:nvSpPr>
          <p:cNvPr id="5" name="عنصر نائب للتذييل 4">
            <a:extLst>
              <a:ext uri="{FF2B5EF4-FFF2-40B4-BE49-F238E27FC236}">
                <a16:creationId xmlns:a16="http://schemas.microsoft.com/office/drawing/2014/main" id="{98C049C8-49BD-42D4-AC84-02DB1CDD4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3F4B605C-D24F-49C1-99FD-2F5F3F08029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D71788-8FFC-469A-9EA8-938AE23EC2DC}" type="slidenum">
              <a:rPr lang="ar-SA" smtClean="0"/>
              <a:t>‹#›</a:t>
            </a:fld>
            <a:endParaRPr lang="ar-SA"/>
          </a:p>
        </p:txBody>
      </p:sp>
    </p:spTree>
    <p:extLst>
      <p:ext uri="{BB962C8B-B14F-4D97-AF65-F5344CB8AC3E}">
        <p14:creationId xmlns:p14="http://schemas.microsoft.com/office/powerpoint/2010/main" val="2639626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A473EBF-CF17-46DD-9B0C-66A1B3CAA11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DFF124E-4486-4BFB-BE45-BBB2FD4F894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0CDA203-9F62-4628-AB02-B795A06BA9F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30387C1-AC6E-42AF-8B56-BCE79D8438EF}" type="datetimeFigureOut">
              <a:rPr lang="ar-SA" smtClean="0"/>
              <a:t>26/02/43</a:t>
            </a:fld>
            <a:endParaRPr lang="ar-SA"/>
          </a:p>
        </p:txBody>
      </p:sp>
      <p:sp>
        <p:nvSpPr>
          <p:cNvPr id="5" name="عنصر نائب للتذييل 4">
            <a:extLst>
              <a:ext uri="{FF2B5EF4-FFF2-40B4-BE49-F238E27FC236}">
                <a16:creationId xmlns:a16="http://schemas.microsoft.com/office/drawing/2014/main" id="{98C049C8-49BD-42D4-AC84-02DB1CDD4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3F4B605C-D24F-49C1-99FD-2F5F3F08029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D71788-8FFC-469A-9EA8-938AE23EC2DC}" type="slidenum">
              <a:rPr lang="ar-SA" smtClean="0"/>
              <a:t>‹#›</a:t>
            </a:fld>
            <a:endParaRPr lang="ar-SA"/>
          </a:p>
        </p:txBody>
      </p:sp>
    </p:spTree>
    <p:extLst>
      <p:ext uri="{BB962C8B-B14F-4D97-AF65-F5344CB8AC3E}">
        <p14:creationId xmlns:p14="http://schemas.microsoft.com/office/powerpoint/2010/main" val="2424267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8.gif"/><Relationship Id="rId5" Type="http://schemas.microsoft.com/office/2007/relationships/hdphoto" Target="../media/hdphoto3.wdp"/><Relationship Id="rId4" Type="http://schemas.openxmlformats.org/officeDocument/2006/relationships/image" Target="../media/image27.pn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0.jpeg"/><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8.gif"/><Relationship Id="rId5" Type="http://schemas.microsoft.com/office/2007/relationships/hdphoto" Target="../media/hdphoto3.wdp"/><Relationship Id="rId4" Type="http://schemas.openxmlformats.org/officeDocument/2006/relationships/image" Target="../media/image27.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0.jpeg"/><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2.wdp"/><Relationship Id="rId7"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8.gif"/><Relationship Id="rId5" Type="http://schemas.microsoft.com/office/2007/relationships/hdphoto" Target="../media/hdphoto3.wdp"/><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0.jpeg"/><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8" Type="http://schemas.openxmlformats.org/officeDocument/2006/relationships/image" Target="../media/image35.gif"/><Relationship Id="rId3" Type="http://schemas.microsoft.com/office/2007/relationships/hdphoto" Target="../media/hdphoto4.wdp"/><Relationship Id="rId7"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37.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5.png"/><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5.png"/><Relationship Id="rId4" Type="http://schemas.openxmlformats.org/officeDocument/2006/relationships/image" Target="../media/image8.gi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29.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53671F14-FA6A-47A0-81E0-E2FB7DDC0094}"/>
              </a:ext>
            </a:extLst>
          </p:cNvPr>
          <p:cNvSpPr txBox="1"/>
          <p:nvPr/>
        </p:nvSpPr>
        <p:spPr>
          <a:xfrm>
            <a:off x="7373938" y="3836988"/>
            <a:ext cx="1700212" cy="461962"/>
          </a:xfrm>
          <a:prstGeom prst="rect">
            <a:avLst/>
          </a:prstGeom>
          <a:noFill/>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rPr>
              <a:t>الصف الدراسي</a:t>
            </a:r>
            <a:endParaRPr kumimoji="0" lang="en-US" sz="24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3" name="TextBox 8">
            <a:extLst>
              <a:ext uri="{FF2B5EF4-FFF2-40B4-BE49-F238E27FC236}">
                <a16:creationId xmlns:a16="http://schemas.microsoft.com/office/drawing/2014/main" id="{3C7ABF40-FC78-4D69-9EFC-59010F846AB2}"/>
              </a:ext>
            </a:extLst>
          </p:cNvPr>
          <p:cNvSpPr txBox="1"/>
          <p:nvPr/>
        </p:nvSpPr>
        <p:spPr>
          <a:xfrm>
            <a:off x="7373938" y="4576763"/>
            <a:ext cx="1700212" cy="460375"/>
          </a:xfrm>
          <a:prstGeom prst="rect">
            <a:avLst/>
          </a:prstGeom>
          <a:noFill/>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rPr>
              <a:t>موضوع الدرس</a:t>
            </a:r>
            <a:endParaRPr kumimoji="0" lang="en-US" sz="24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5" name="TextBox 9">
            <a:extLst>
              <a:ext uri="{FF2B5EF4-FFF2-40B4-BE49-F238E27FC236}">
                <a16:creationId xmlns:a16="http://schemas.microsoft.com/office/drawing/2014/main" id="{C9CFECF2-DC0F-4FA6-ACEF-336D7587F426}"/>
              </a:ext>
            </a:extLst>
          </p:cNvPr>
          <p:cNvSpPr txBox="1"/>
          <p:nvPr/>
        </p:nvSpPr>
        <p:spPr>
          <a:xfrm>
            <a:off x="7373938" y="5376863"/>
            <a:ext cx="1700212" cy="461962"/>
          </a:xfrm>
          <a:prstGeom prst="rect">
            <a:avLst/>
          </a:prstGeom>
          <a:noFill/>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rPr>
              <a:t>اسم المعلمة</a:t>
            </a:r>
            <a:endParaRPr kumimoji="0" lang="en-US" sz="24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7" name="Rounded Rectangle 20">
            <a:extLst>
              <a:ext uri="{FF2B5EF4-FFF2-40B4-BE49-F238E27FC236}">
                <a16:creationId xmlns:a16="http://schemas.microsoft.com/office/drawing/2014/main" id="{4EECC26D-8E73-40AC-B85D-3EE46FB89FE6}"/>
              </a:ext>
            </a:extLst>
          </p:cNvPr>
          <p:cNvSpPr/>
          <p:nvPr/>
        </p:nvSpPr>
        <p:spPr>
          <a:xfrm>
            <a:off x="2181225" y="3763963"/>
            <a:ext cx="5062538" cy="608012"/>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الأول الثانوي</a:t>
            </a:r>
            <a:endParaRPr kumimoji="0" lang="en-US"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9" name="Rounded Rectangle 21">
            <a:extLst>
              <a:ext uri="{FF2B5EF4-FFF2-40B4-BE49-F238E27FC236}">
                <a16:creationId xmlns:a16="http://schemas.microsoft.com/office/drawing/2014/main" id="{EA6D929D-48F8-4DAF-A4FE-3BE268AF2D56}"/>
              </a:ext>
            </a:extLst>
          </p:cNvPr>
          <p:cNvSpPr/>
          <p:nvPr/>
        </p:nvSpPr>
        <p:spPr>
          <a:xfrm>
            <a:off x="2181225" y="4505325"/>
            <a:ext cx="5062538" cy="608013"/>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قوانين الفكر الأساسية (1)</a:t>
            </a:r>
            <a:endParaRPr kumimoji="0" lang="en-US"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1" name="Rounded Rectangle 22">
            <a:extLst>
              <a:ext uri="{FF2B5EF4-FFF2-40B4-BE49-F238E27FC236}">
                <a16:creationId xmlns:a16="http://schemas.microsoft.com/office/drawing/2014/main" id="{95657EE6-EFE5-46B2-886D-D925F291048F}"/>
              </a:ext>
            </a:extLst>
          </p:cNvPr>
          <p:cNvSpPr/>
          <p:nvPr/>
        </p:nvSpPr>
        <p:spPr>
          <a:xfrm>
            <a:off x="2181225" y="5230812"/>
            <a:ext cx="5062538" cy="608013"/>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 نورة بنت جيلان حدادي </a:t>
            </a:r>
            <a:endParaRPr kumimoji="0" lang="en-US"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3" name="TextBox 23">
            <a:extLst>
              <a:ext uri="{FF2B5EF4-FFF2-40B4-BE49-F238E27FC236}">
                <a16:creationId xmlns:a16="http://schemas.microsoft.com/office/drawing/2014/main" id="{63B9E28D-2401-41AC-92E8-9BACF61DF3A0}"/>
              </a:ext>
            </a:extLst>
          </p:cNvPr>
          <p:cNvSpPr txBox="1"/>
          <p:nvPr/>
        </p:nvSpPr>
        <p:spPr>
          <a:xfrm>
            <a:off x="7373938" y="3062288"/>
            <a:ext cx="1700212" cy="461962"/>
          </a:xfrm>
          <a:prstGeom prst="rect">
            <a:avLst/>
          </a:prstGeom>
          <a:noFill/>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rPr>
              <a:t>المـــــــــــــــــــــــــــــــــــــــــادة</a:t>
            </a:r>
            <a:endParaRPr kumimoji="0" lang="en-US" sz="24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25" name="Rounded Rectangle 24">
            <a:extLst>
              <a:ext uri="{FF2B5EF4-FFF2-40B4-BE49-F238E27FC236}">
                <a16:creationId xmlns:a16="http://schemas.microsoft.com/office/drawing/2014/main" id="{A7D01827-524E-41A7-B6F8-A9AA81C8CCBD}"/>
              </a:ext>
            </a:extLst>
          </p:cNvPr>
          <p:cNvSpPr/>
          <p:nvPr/>
        </p:nvSpPr>
        <p:spPr>
          <a:xfrm>
            <a:off x="2181225" y="2989263"/>
            <a:ext cx="5062538" cy="608012"/>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التفكير الناقد</a:t>
            </a:r>
            <a:endParaRPr kumimoji="0" lang="en-US"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3" name="عنصر نائب لرقم الشريحة 2">
            <a:extLst>
              <a:ext uri="{FF2B5EF4-FFF2-40B4-BE49-F238E27FC236}">
                <a16:creationId xmlns:a16="http://schemas.microsoft.com/office/drawing/2014/main" id="{4E28318E-4173-438B-AD98-230DFB3C0AB7}"/>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5D71788-8FFC-469A-9EA8-938AE23EC2DC}" type="slidenum">
              <a:rPr kumimoji="0" lang="ar-S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a:t>
            </a:fld>
            <a:endPar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12" name="Rounded Rectangle 22">
            <a:extLst>
              <a:ext uri="{FF2B5EF4-FFF2-40B4-BE49-F238E27FC236}">
                <a16:creationId xmlns:a16="http://schemas.microsoft.com/office/drawing/2014/main" id="{29002D01-F76D-4DB8-86CE-8E07A9211DB6}"/>
              </a:ext>
            </a:extLst>
          </p:cNvPr>
          <p:cNvSpPr/>
          <p:nvPr/>
        </p:nvSpPr>
        <p:spPr>
          <a:xfrm>
            <a:off x="2181225" y="5956299"/>
            <a:ext cx="5062538" cy="608013"/>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 منى السحالي</a:t>
            </a:r>
            <a:endParaRPr kumimoji="0" lang="en-US"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4" name="TextBox 9">
            <a:extLst>
              <a:ext uri="{FF2B5EF4-FFF2-40B4-BE49-F238E27FC236}">
                <a16:creationId xmlns:a16="http://schemas.microsoft.com/office/drawing/2014/main" id="{0413CCC9-B569-45BB-B7FD-1D6E0711379D}"/>
              </a:ext>
            </a:extLst>
          </p:cNvPr>
          <p:cNvSpPr txBox="1"/>
          <p:nvPr/>
        </p:nvSpPr>
        <p:spPr>
          <a:xfrm>
            <a:off x="7373938" y="6014586"/>
            <a:ext cx="1700212" cy="461962"/>
          </a:xfrm>
          <a:prstGeom prst="rect">
            <a:avLst/>
          </a:prstGeom>
          <a:noFill/>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rPr>
              <a:t>لغة الأشارة </a:t>
            </a:r>
            <a:endParaRPr kumimoji="0" lang="en-US" sz="24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6" name="TextBox 23">
            <a:extLst>
              <a:ext uri="{FF2B5EF4-FFF2-40B4-BE49-F238E27FC236}">
                <a16:creationId xmlns:a16="http://schemas.microsoft.com/office/drawing/2014/main" id="{8B2BE623-2449-4D23-85BE-167F7715CA4F}"/>
              </a:ext>
            </a:extLst>
          </p:cNvPr>
          <p:cNvSpPr txBox="1"/>
          <p:nvPr/>
        </p:nvSpPr>
        <p:spPr>
          <a:xfrm>
            <a:off x="7373938" y="2354262"/>
            <a:ext cx="1700212" cy="461962"/>
          </a:xfrm>
          <a:prstGeom prst="rect">
            <a:avLst/>
          </a:prstGeom>
          <a:noFill/>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rPr>
              <a:t>الفصل الدراسي</a:t>
            </a:r>
            <a:endParaRPr kumimoji="0" lang="en-US" sz="2400" b="1" i="0" u="none" strike="noStrike" kern="1200" cap="none" spc="0" normalizeH="0" baseline="0" noProof="0" dirty="0">
              <a:ln>
                <a:noFill/>
              </a:ln>
              <a:solidFill>
                <a:srgbClr val="E7E6E6">
                  <a:lumMod val="50000"/>
                </a:srgbClr>
              </a:solidFill>
              <a:effectLst/>
              <a:uLnTx/>
              <a:uFillTx/>
              <a:latin typeface="Sakkal Majalla" panose="02000000000000000000" pitchFamily="2" charset="-78"/>
              <a:ea typeface="+mn-ea"/>
              <a:cs typeface="Sakkal Majalla" panose="02000000000000000000" pitchFamily="2" charset="-78"/>
            </a:endParaRPr>
          </a:p>
        </p:txBody>
      </p:sp>
      <p:sp>
        <p:nvSpPr>
          <p:cNvPr id="18" name="Rounded Rectangle 24">
            <a:extLst>
              <a:ext uri="{FF2B5EF4-FFF2-40B4-BE49-F238E27FC236}">
                <a16:creationId xmlns:a16="http://schemas.microsoft.com/office/drawing/2014/main" id="{73628C5B-8741-4A4E-B012-DAD703BCDE78}"/>
              </a:ext>
            </a:extLst>
          </p:cNvPr>
          <p:cNvSpPr/>
          <p:nvPr/>
        </p:nvSpPr>
        <p:spPr>
          <a:xfrm>
            <a:off x="2181225" y="2281237"/>
            <a:ext cx="5062538" cy="608012"/>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SA"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الأول</a:t>
            </a:r>
            <a:endParaRPr kumimoji="0" lang="en-US" sz="24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cxnSp>
        <p:nvCxnSpPr>
          <p:cNvPr id="20" name="رابط مستقيم 19"/>
          <p:cNvCxnSpPr/>
          <p:nvPr/>
        </p:nvCxnSpPr>
        <p:spPr>
          <a:xfrm>
            <a:off x="9245600" y="1751008"/>
            <a:ext cx="20320" cy="51206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936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a:extLst>
              <a:ext uri="{FF2B5EF4-FFF2-40B4-BE49-F238E27FC236}">
                <a16:creationId xmlns:a16="http://schemas.microsoft.com/office/drawing/2014/main" id="{F7BC5E00-3C42-4C43-8A7C-4B6AB9915C41}"/>
              </a:ext>
            </a:extLst>
          </p:cNvPr>
          <p:cNvGrpSpPr/>
          <p:nvPr/>
        </p:nvGrpSpPr>
        <p:grpSpPr>
          <a:xfrm>
            <a:off x="635436" y="2223057"/>
            <a:ext cx="8022512" cy="4165342"/>
            <a:chOff x="1706718" y="2387938"/>
            <a:chExt cx="6638644" cy="4069364"/>
          </a:xfrm>
        </p:grpSpPr>
        <p:pic>
          <p:nvPicPr>
            <p:cNvPr id="9" name="صورة 8">
              <a:extLst>
                <a:ext uri="{FF2B5EF4-FFF2-40B4-BE49-F238E27FC236}">
                  <a16:creationId xmlns:a16="http://schemas.microsoft.com/office/drawing/2014/main" id="{283CB7C8-240D-40C5-A7A7-138CC124A9F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182" b="44673" l="10000" r="46000">
                          <a14:foregroundMark x1="46000" y1="25802" x2="45556" y2="35687"/>
                          <a14:foregroundMark x1="15333" y1="44544" x2="22444" y2="44673"/>
                          <a14:foregroundMark x1="22444" y1="44673" x2="31667" y2="44159"/>
                          <a14:foregroundMark x1="40667" y1="2567" x2="41111" y2="6675"/>
                          <a14:foregroundMark x1="40667" y1="8472" x2="40667" y2="10526"/>
                          <a14:foregroundMark x1="40778" y1="16688" x2="40667" y2="21694"/>
                          <a14:foregroundMark x1="40778" y1="11938" x2="41111" y2="14634"/>
                          <a14:foregroundMark x1="40778" y1="7189" x2="40778" y2="8986"/>
                          <a14:foregroundMark x1="13333" y1="2439" x2="13333" y2="5777"/>
                          <a14:foregroundMark x1="13333" y1="7060" x2="13333" y2="8986"/>
                          <a14:foregroundMark x1="13444" y1="11425" x2="13444" y2="14121"/>
                          <a14:foregroundMark x1="13444" y1="16431" x2="13556" y2="18100"/>
                          <a14:foregroundMark x1="40333" y1="3979" x2="40889" y2="7445"/>
                          <a14:foregroundMark x1="40111" y1="2182" x2="40111" y2="3723"/>
                          <a14:foregroundMark x1="40000" y1="9756" x2="40778" y2="17330"/>
                          <a14:foregroundMark x1="41556" y1="18485" x2="41556" y2="22208"/>
                          <a14:foregroundMark x1="12889" y1="2567" x2="13222" y2="3723"/>
                          <a14:foregroundMark x1="12778" y1="2439" x2="13222" y2="5777"/>
                          <a14:foregroundMark x1="13222" y1="6675" x2="13222" y2="9243"/>
                          <a14:foregroundMark x1="13222" y1="12195" x2="13222" y2="17587"/>
                          <a14:foregroundMark x1="13222" y1="18485" x2="13222" y2="22465"/>
                          <a14:foregroundMark x1="13889" y1="18485" x2="13778" y2="25417"/>
                          <a14:foregroundMark x1="13667" y1="3851" x2="13889" y2="7060"/>
                          <a14:foregroundMark x1="14000" y1="9499" x2="13778" y2="12837"/>
                          <a14:foregroundMark x1="41111" y1="23748" x2="41222" y2="25289"/>
                          <a14:foregroundMark x1="41222" y1="13992" x2="41667" y2="18870"/>
                          <a14:foregroundMark x1="40889" y1="6547" x2="41556" y2="13094"/>
                          <a14:foregroundMark x1="13333" y1="9371" x2="13222" y2="13736"/>
                          <a14:foregroundMark x1="13778" y1="13736" x2="13778" y2="16303"/>
                          <a14:foregroundMark x1="41111" y1="23363" x2="41222" y2="25802"/>
                        </a14:backgroundRemoval>
                      </a14:imgEffect>
                    </a14:imgLayer>
                  </a14:imgProps>
                </a:ext>
                <a:ext uri="{28A0092B-C50C-407E-A947-70E740481C1C}">
                  <a14:useLocalDpi xmlns:a14="http://schemas.microsoft.com/office/drawing/2010/main" val="0"/>
                </a:ext>
              </a:extLst>
            </a:blip>
            <a:srcRect l="5682" t="1225" r="50864" b="52381"/>
            <a:stretch/>
          </p:blipFill>
          <p:spPr>
            <a:xfrm>
              <a:off x="1706718" y="2387938"/>
              <a:ext cx="6455205" cy="3181738"/>
            </a:xfrm>
            <a:prstGeom prst="rect">
              <a:avLst/>
            </a:prstGeom>
          </p:spPr>
        </p:pic>
        <p:pic>
          <p:nvPicPr>
            <p:cNvPr id="11" name="صورة 10">
              <a:extLst>
                <a:ext uri="{FF2B5EF4-FFF2-40B4-BE49-F238E27FC236}">
                  <a16:creationId xmlns:a16="http://schemas.microsoft.com/office/drawing/2014/main" id="{FD79351B-0E52-4A4E-96FF-4E9D6DE01A8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152" b="95810" l="10000" r="90000">
                          <a14:foregroundMark x1="65222" y1="74745" x2="62889" y2="77123"/>
                          <a14:foregroundMark x1="63000" y1="83692" x2="58000" y2="88901"/>
                          <a14:foregroundMark x1="58000" y1="88901" x2="57778" y2="89241"/>
                          <a14:foregroundMark x1="62556" y1="91959" x2="62000" y2="95810"/>
                          <a14:foregroundMark x1="57778" y1="91053" x2="55778" y2="94111"/>
                          <a14:foregroundMark x1="45778" y1="47112" x2="43111" y2="52548"/>
                          <a14:foregroundMark x1="37556" y1="55379" x2="41444" y2="46546"/>
                          <a14:foregroundMark x1="39222" y1="35108" x2="45333" y2="41223"/>
                          <a14:foregroundMark x1="41778" y1="30125" x2="45556" y2="36127"/>
                          <a14:foregroundMark x1="45556" y1="36127" x2="50667" y2="40430"/>
                          <a14:foregroundMark x1="40889" y1="26501" x2="53111" y2="20385"/>
                          <a14:foregroundMark x1="39556" y1="22197" x2="49000" y2="18800"/>
                          <a14:foregroundMark x1="35111" y1="15515" x2="46778" y2="16195"/>
                          <a14:foregroundMark x1="37000" y1="7475" x2="41556" y2="13024"/>
                          <a14:foregroundMark x1="41556" y1="13024" x2="43556" y2="14156"/>
                          <a14:foregroundMark x1="45000" y1="2152" x2="51111" y2="13250"/>
                          <a14:foregroundMark x1="57444" y1="10646" x2="57778" y2="13477"/>
                          <a14:foregroundMark x1="56000" y1="12118" x2="56667" y2="14836"/>
                          <a14:foregroundMark x1="50889" y1="12911" x2="52667" y2="15402"/>
                          <a14:foregroundMark x1="48444" y1="12118" x2="50333" y2="14949"/>
                          <a14:foregroundMark x1="44333" y1="24802" x2="47111" y2="23216"/>
                          <a14:foregroundMark x1="46333" y1="58324" x2="46667" y2="57305"/>
                          <a14:foregroundMark x1="55667" y1="13250" x2="55667" y2="13703"/>
                          <a14:backgroundMark x1="44111" y1="22310" x2="45667" y2="22197"/>
                        </a14:backgroundRemoval>
                      </a14:imgEffect>
                    </a14:imgLayer>
                  </a14:imgProps>
                </a:ext>
                <a:ext uri="{28A0092B-C50C-407E-A947-70E740481C1C}">
                  <a14:useLocalDpi xmlns:a14="http://schemas.microsoft.com/office/drawing/2010/main" val="0"/>
                </a:ext>
              </a:extLst>
            </a:blip>
            <a:srcRect l="27648" r="30094"/>
            <a:stretch/>
          </p:blipFill>
          <p:spPr>
            <a:xfrm rot="16200000">
              <a:off x="4427043" y="2538984"/>
              <a:ext cx="1585129" cy="6251508"/>
            </a:xfrm>
            <a:prstGeom prst="rect">
              <a:avLst/>
            </a:prstGeom>
          </p:spPr>
        </p:pic>
      </p:grpSp>
      <p:cxnSp>
        <p:nvCxnSpPr>
          <p:cNvPr id="5" name="رابط مستقيم 4">
            <a:extLst>
              <a:ext uri="{FF2B5EF4-FFF2-40B4-BE49-F238E27FC236}">
                <a16:creationId xmlns:a16="http://schemas.microsoft.com/office/drawing/2014/main" id="{E5A72E04-B1C7-4121-8993-0C70F70C3B48}"/>
              </a:ext>
            </a:extLst>
          </p:cNvPr>
          <p:cNvCxnSpPr/>
          <p:nvPr/>
        </p:nvCxnSpPr>
        <p:spPr>
          <a:xfrm>
            <a:off x="9181322" y="1739810"/>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CB336A22-7361-4291-B88B-BA9AE1A4D8A7}"/>
              </a:ext>
            </a:extLst>
          </p:cNvPr>
          <p:cNvPicPr>
            <a:picLocks noChangeAspect="1" noChangeArrowheads="1" noCrop="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9719" y="3472680"/>
            <a:ext cx="6405927" cy="370376"/>
          </a:xfrm>
          <a:prstGeom prst="rect">
            <a:avLst/>
          </a:prstGeom>
          <a:noFill/>
          <a:extLst>
            <a:ext uri="{909E8E84-426E-40DD-AFC4-6F175D3DCCD1}">
              <a14:hiddenFill xmlns:a14="http://schemas.microsoft.com/office/drawing/2010/main">
                <a:solidFill>
                  <a:srgbClr val="FFFFFF"/>
                </a:solidFill>
              </a14:hiddenFill>
            </a:ext>
          </a:extLst>
        </p:spPr>
      </p:pic>
      <p:pic>
        <p:nvPicPr>
          <p:cNvPr id="19" name="صورة 18">
            <a:extLst>
              <a:ext uri="{FF2B5EF4-FFF2-40B4-BE49-F238E27FC236}">
                <a16:creationId xmlns:a16="http://schemas.microsoft.com/office/drawing/2014/main" id="{B54EE30D-A963-4950-93B0-D44338E4EDE1}"/>
              </a:ext>
            </a:extLst>
          </p:cNvPr>
          <p:cNvPicPr>
            <a:picLocks noChangeAspect="1"/>
          </p:cNvPicPr>
          <p:nvPr/>
        </p:nvPicPr>
        <p:blipFill rotWithShape="1">
          <a:blip r:embed="rId7"/>
          <a:srcRect l="1" r="-58457"/>
          <a:stretch/>
        </p:blipFill>
        <p:spPr>
          <a:xfrm>
            <a:off x="7916397" y="736120"/>
            <a:ext cx="2434071" cy="944265"/>
          </a:xfrm>
          <a:prstGeom prst="rect">
            <a:avLst/>
          </a:prstGeom>
        </p:spPr>
      </p:pic>
      <p:pic>
        <p:nvPicPr>
          <p:cNvPr id="12" name="صورة 11">
            <a:extLst>
              <a:ext uri="{FF2B5EF4-FFF2-40B4-BE49-F238E27FC236}">
                <a16:creationId xmlns:a16="http://schemas.microsoft.com/office/drawing/2014/main" id="{73B4400D-77EC-452B-84A7-82BAC245EDB0}"/>
              </a:ext>
            </a:extLst>
          </p:cNvPr>
          <p:cNvPicPr>
            <a:picLocks noChangeAspect="1"/>
          </p:cNvPicPr>
          <p:nvPr/>
        </p:nvPicPr>
        <p:blipFill rotWithShape="1">
          <a:blip r:embed="rId8"/>
          <a:srcRect l="-292" r="5243"/>
          <a:stretch/>
        </p:blipFill>
        <p:spPr>
          <a:xfrm>
            <a:off x="3480180" y="763776"/>
            <a:ext cx="4435521" cy="919765"/>
          </a:xfrm>
          <a:prstGeom prst="rect">
            <a:avLst/>
          </a:prstGeom>
        </p:spPr>
      </p:pic>
      <p:sp>
        <p:nvSpPr>
          <p:cNvPr id="15" name="مربع نص 14">
            <a:extLst>
              <a:ext uri="{FF2B5EF4-FFF2-40B4-BE49-F238E27FC236}">
                <a16:creationId xmlns:a16="http://schemas.microsoft.com/office/drawing/2014/main" id="{7FEAD845-C7BD-4498-824A-A8FD92B8E5AD}"/>
              </a:ext>
            </a:extLst>
          </p:cNvPr>
          <p:cNvSpPr txBox="1"/>
          <p:nvPr/>
        </p:nvSpPr>
        <p:spPr>
          <a:xfrm>
            <a:off x="1389719" y="3956093"/>
            <a:ext cx="6261458" cy="1323439"/>
          </a:xfrm>
          <a:prstGeom prst="rect">
            <a:avLst/>
          </a:prstGeom>
        </p:spPr>
        <p:style>
          <a:lnRef idx="1">
            <a:schemeClr val="accent2"/>
          </a:lnRef>
          <a:fillRef idx="3">
            <a:schemeClr val="accent2"/>
          </a:fillRef>
          <a:effectRef idx="2">
            <a:schemeClr val="accent2"/>
          </a:effectRef>
          <a:fontRef idx="minor">
            <a:schemeClr val="lt1"/>
          </a:fontRef>
        </p:style>
        <p:txBody>
          <a:bodyPr wrap="square" anchor="ctr">
            <a:spAutoFit/>
          </a:bodyPr>
          <a:lstStyle/>
          <a:p>
            <a:pPr algn="ctr"/>
            <a:r>
              <a:rPr lang="ar-SA" sz="2400" b="1" i="0" dirty="0">
                <a:solidFill>
                  <a:schemeClr val="tx1"/>
                </a:solidFill>
                <a:effectLst/>
                <a:latin typeface="BahijMuna-Bold"/>
              </a:rPr>
              <a:t> </a:t>
            </a:r>
          </a:p>
          <a:p>
            <a:pPr algn="ctr"/>
            <a:r>
              <a:rPr lang="ar-SA" sz="2800" b="1" i="0" dirty="0">
                <a:solidFill>
                  <a:schemeClr val="tx1"/>
                </a:solidFill>
                <a:effectLst/>
                <a:latin typeface="BahijMuna-Bold"/>
              </a:rPr>
              <a:t>ما تعريف قانون الهوية ؟</a:t>
            </a:r>
            <a:r>
              <a:rPr lang="ar-SA" sz="2800" b="1" dirty="0">
                <a:solidFill>
                  <a:schemeClr val="tx1"/>
                </a:solidFill>
              </a:rPr>
              <a:t> </a:t>
            </a:r>
            <a:br>
              <a:rPr lang="ar-SA" sz="2800" b="1" dirty="0">
                <a:solidFill>
                  <a:srgbClr val="002060"/>
                </a:solidFill>
              </a:rPr>
            </a:br>
            <a:endParaRPr lang="ar-SA" sz="2800" b="1" dirty="0">
              <a:solidFill>
                <a:srgbClr val="002060"/>
              </a:solidFill>
            </a:endParaRPr>
          </a:p>
        </p:txBody>
      </p:sp>
      <p:pic>
        <p:nvPicPr>
          <p:cNvPr id="17" name="Picture 2" descr="تجديد الهوية الوطنية السعودية - موجز مصر">
            <a:extLst>
              <a:ext uri="{FF2B5EF4-FFF2-40B4-BE49-F238E27FC236}">
                <a16:creationId xmlns:a16="http://schemas.microsoft.com/office/drawing/2014/main" id="{F5A07879-1A06-45AD-9F46-556EE6770ED7}"/>
              </a:ext>
            </a:extLst>
          </p:cNvPr>
          <p:cNvPicPr>
            <a:picLocks noGrp="1" noChangeAspect="1" noChangeArrowheads="1"/>
          </p:cNvPicPr>
          <p:nvPr>
            <p:ph idx="1"/>
          </p:nvPr>
        </p:nvPicPr>
        <p:blipFill rotWithShape="1">
          <a:blip r:embed="rId9">
            <a:extLst>
              <a:ext uri="{28A0092B-C50C-407E-A947-70E740481C1C}">
                <a14:useLocalDpi xmlns:a14="http://schemas.microsoft.com/office/drawing/2010/main" val="0"/>
              </a:ext>
            </a:extLst>
          </a:blip>
          <a:srcRect l="8160" t="49133" r="15794"/>
          <a:stretch/>
        </p:blipFill>
        <p:spPr bwMode="auto">
          <a:xfrm>
            <a:off x="9181322" y="1739810"/>
            <a:ext cx="2597785" cy="148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6240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رابط مستقيم 3">
            <a:extLst>
              <a:ext uri="{FF2B5EF4-FFF2-40B4-BE49-F238E27FC236}">
                <a16:creationId xmlns:a16="http://schemas.microsoft.com/office/drawing/2014/main" id="{CB1DF3C8-E2D7-4867-98C7-537756635579}"/>
              </a:ext>
            </a:extLst>
          </p:cNvPr>
          <p:cNvCxnSpPr/>
          <p:nvPr/>
        </p:nvCxnSpPr>
        <p:spPr>
          <a:xfrm>
            <a:off x="9181322" y="1739811"/>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sp>
        <p:nvSpPr>
          <p:cNvPr id="10" name="مستطيل: زوايا مستديرة 9">
            <a:extLst>
              <a:ext uri="{FF2B5EF4-FFF2-40B4-BE49-F238E27FC236}">
                <a16:creationId xmlns:a16="http://schemas.microsoft.com/office/drawing/2014/main" id="{3796CD56-18B3-4961-AA4E-C35DE034F9B3}"/>
              </a:ext>
            </a:extLst>
          </p:cNvPr>
          <p:cNvSpPr/>
          <p:nvPr/>
        </p:nvSpPr>
        <p:spPr>
          <a:xfrm>
            <a:off x="1853542" y="3064260"/>
            <a:ext cx="6522076" cy="2424306"/>
          </a:xfrm>
          <a:prstGeom prst="round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400" b="1" i="0" dirty="0">
                <a:solidFill>
                  <a:srgbClr val="333333"/>
                </a:solidFill>
                <a:effectLst/>
                <a:latin typeface="Arial" panose="020B0604020202020204" pitchFamily="34" charset="0"/>
              </a:rPr>
              <a:t>وهو يقرر أن الأشياء ثابتة لا تتغير , اي أن لكل شيء حقيقة جوهرية ثابتة مهما اختلفت صفاته العرضية , فالإنسان هو الإنسان , والحيوان هو الحيوان , وأنا هو أنا بصفاتي الذاتية الحقيقية مهما طرأ علي من تغير في جسمي أو لوني أو أفكاري أو أخلاقي أو في حالتي من سرور أو حزن وما شابه فالحقيقة واحدة مهما اختلفت صفاتها .</a:t>
            </a:r>
          </a:p>
        </p:txBody>
      </p:sp>
      <p:pic>
        <p:nvPicPr>
          <p:cNvPr id="20" name="صورة 19">
            <a:extLst>
              <a:ext uri="{FF2B5EF4-FFF2-40B4-BE49-F238E27FC236}">
                <a16:creationId xmlns:a16="http://schemas.microsoft.com/office/drawing/2014/main" id="{3E40F371-B4AB-49AE-AB3B-10E43281753B}"/>
              </a:ext>
            </a:extLst>
          </p:cNvPr>
          <p:cNvPicPr>
            <a:picLocks noChangeAspect="1"/>
          </p:cNvPicPr>
          <p:nvPr/>
        </p:nvPicPr>
        <p:blipFill rotWithShape="1">
          <a:blip r:embed="rId2"/>
          <a:srcRect l="1" r="-58457"/>
          <a:stretch/>
        </p:blipFill>
        <p:spPr>
          <a:xfrm>
            <a:off x="8197123" y="781898"/>
            <a:ext cx="2434071" cy="944265"/>
          </a:xfrm>
          <a:prstGeom prst="rect">
            <a:avLst/>
          </a:prstGeom>
        </p:spPr>
      </p:pic>
      <p:pic>
        <p:nvPicPr>
          <p:cNvPr id="18" name="صورة 17">
            <a:extLst>
              <a:ext uri="{FF2B5EF4-FFF2-40B4-BE49-F238E27FC236}">
                <a16:creationId xmlns:a16="http://schemas.microsoft.com/office/drawing/2014/main" id="{066961DF-9434-44CD-9961-0D0B44C07041}"/>
              </a:ext>
            </a:extLst>
          </p:cNvPr>
          <p:cNvPicPr>
            <a:picLocks noChangeAspect="1"/>
          </p:cNvPicPr>
          <p:nvPr/>
        </p:nvPicPr>
        <p:blipFill rotWithShape="1">
          <a:blip r:embed="rId3">
            <a:extLst>
              <a:ext uri="{28A0092B-C50C-407E-A947-70E740481C1C}">
                <a14:useLocalDpi xmlns:a14="http://schemas.microsoft.com/office/drawing/2010/main" val="0"/>
              </a:ext>
            </a:extLst>
          </a:blip>
          <a:srcRect t="8759" b="1567"/>
          <a:stretch/>
        </p:blipFill>
        <p:spPr>
          <a:xfrm>
            <a:off x="35488" y="2912757"/>
            <a:ext cx="2024699" cy="3719186"/>
          </a:xfrm>
          <a:prstGeom prst="rect">
            <a:avLst/>
          </a:prstGeom>
        </p:spPr>
      </p:pic>
      <p:pic>
        <p:nvPicPr>
          <p:cNvPr id="19" name="Picture 2">
            <a:extLst>
              <a:ext uri="{FF2B5EF4-FFF2-40B4-BE49-F238E27FC236}">
                <a16:creationId xmlns:a16="http://schemas.microsoft.com/office/drawing/2014/main" id="{CF5BE220-87AF-4AAF-965E-4090319943EA}"/>
              </a:ext>
            </a:extLst>
          </p:cNvPr>
          <p:cNvPicPr>
            <a:picLocks noChangeAspect="1" noChangeArrowheads="1" noCrop="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60188" y="2649869"/>
            <a:ext cx="6136935" cy="52577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ما هي قوانين الفكر وما هي أكبر أخطائها؟ : أزاميل">
            <a:extLst>
              <a:ext uri="{FF2B5EF4-FFF2-40B4-BE49-F238E27FC236}">
                <a16:creationId xmlns:a16="http://schemas.microsoft.com/office/drawing/2014/main" id="{544BDC48-F505-4143-8CB4-07F3BA6427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1322" y="1797381"/>
            <a:ext cx="2686050" cy="1844721"/>
          </a:xfrm>
          <a:prstGeom prst="rect">
            <a:avLst/>
          </a:prstGeom>
          <a:noFill/>
          <a:extLst>
            <a:ext uri="{909E8E84-426E-40DD-AFC4-6F175D3DCCD1}">
              <a14:hiddenFill xmlns:a14="http://schemas.microsoft.com/office/drawing/2010/main">
                <a:solidFill>
                  <a:srgbClr val="FFFFFF"/>
                </a:solidFill>
              </a14:hiddenFill>
            </a:ext>
          </a:extLst>
        </p:spPr>
      </p:pic>
      <p:pic>
        <p:nvPicPr>
          <p:cNvPr id="11" name="صورة 10">
            <a:extLst>
              <a:ext uri="{FF2B5EF4-FFF2-40B4-BE49-F238E27FC236}">
                <a16:creationId xmlns:a16="http://schemas.microsoft.com/office/drawing/2014/main" id="{12ACD0BB-22F6-482F-9E05-9D80EE62723C}"/>
              </a:ext>
            </a:extLst>
          </p:cNvPr>
          <p:cNvPicPr>
            <a:picLocks noChangeAspect="1"/>
          </p:cNvPicPr>
          <p:nvPr/>
        </p:nvPicPr>
        <p:blipFill rotWithShape="1">
          <a:blip r:embed="rId6"/>
          <a:srcRect l="-292" r="5243"/>
          <a:stretch/>
        </p:blipFill>
        <p:spPr>
          <a:xfrm>
            <a:off x="3761602" y="763026"/>
            <a:ext cx="4435521" cy="919765"/>
          </a:xfrm>
          <a:prstGeom prst="rect">
            <a:avLst/>
          </a:prstGeom>
        </p:spPr>
      </p:pic>
    </p:spTree>
    <p:extLst>
      <p:ext uri="{BB962C8B-B14F-4D97-AF65-F5344CB8AC3E}">
        <p14:creationId xmlns:p14="http://schemas.microsoft.com/office/powerpoint/2010/main" val="40205881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a:extLst>
              <a:ext uri="{FF2B5EF4-FFF2-40B4-BE49-F238E27FC236}">
                <a16:creationId xmlns:a16="http://schemas.microsoft.com/office/drawing/2014/main" id="{F7BC5E00-3C42-4C43-8A7C-4B6AB9915C41}"/>
              </a:ext>
            </a:extLst>
          </p:cNvPr>
          <p:cNvGrpSpPr/>
          <p:nvPr/>
        </p:nvGrpSpPr>
        <p:grpSpPr>
          <a:xfrm>
            <a:off x="635436" y="2223057"/>
            <a:ext cx="8022512" cy="4165342"/>
            <a:chOff x="1706718" y="2387938"/>
            <a:chExt cx="6638644" cy="4069364"/>
          </a:xfrm>
        </p:grpSpPr>
        <p:pic>
          <p:nvPicPr>
            <p:cNvPr id="9" name="صورة 8">
              <a:extLst>
                <a:ext uri="{FF2B5EF4-FFF2-40B4-BE49-F238E27FC236}">
                  <a16:creationId xmlns:a16="http://schemas.microsoft.com/office/drawing/2014/main" id="{283CB7C8-240D-40C5-A7A7-138CC124A9F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182" b="44673" l="10000" r="46000">
                          <a14:foregroundMark x1="46000" y1="25802" x2="45556" y2="35687"/>
                          <a14:foregroundMark x1="15333" y1="44544" x2="22444" y2="44673"/>
                          <a14:foregroundMark x1="22444" y1="44673" x2="31667" y2="44159"/>
                          <a14:foregroundMark x1="40667" y1="2567" x2="41111" y2="6675"/>
                          <a14:foregroundMark x1="40667" y1="8472" x2="40667" y2="10526"/>
                          <a14:foregroundMark x1="40778" y1="16688" x2="40667" y2="21694"/>
                          <a14:foregroundMark x1="40778" y1="11938" x2="41111" y2="14634"/>
                          <a14:foregroundMark x1="40778" y1="7189" x2="40778" y2="8986"/>
                          <a14:foregroundMark x1="13333" y1="2439" x2="13333" y2="5777"/>
                          <a14:foregroundMark x1="13333" y1="7060" x2="13333" y2="8986"/>
                          <a14:foregroundMark x1="13444" y1="11425" x2="13444" y2="14121"/>
                          <a14:foregroundMark x1="13444" y1="16431" x2="13556" y2="18100"/>
                          <a14:foregroundMark x1="40333" y1="3979" x2="40889" y2="7445"/>
                          <a14:foregroundMark x1="40111" y1="2182" x2="40111" y2="3723"/>
                          <a14:foregroundMark x1="40000" y1="9756" x2="40778" y2="17330"/>
                          <a14:foregroundMark x1="41556" y1="18485" x2="41556" y2="22208"/>
                          <a14:foregroundMark x1="12889" y1="2567" x2="13222" y2="3723"/>
                          <a14:foregroundMark x1="12778" y1="2439" x2="13222" y2="5777"/>
                          <a14:foregroundMark x1="13222" y1="6675" x2="13222" y2="9243"/>
                          <a14:foregroundMark x1="13222" y1="12195" x2="13222" y2="17587"/>
                          <a14:foregroundMark x1="13222" y1="18485" x2="13222" y2="22465"/>
                          <a14:foregroundMark x1="13889" y1="18485" x2="13778" y2="25417"/>
                          <a14:foregroundMark x1="13667" y1="3851" x2="13889" y2="7060"/>
                          <a14:foregroundMark x1="14000" y1="9499" x2="13778" y2="12837"/>
                          <a14:foregroundMark x1="41111" y1="23748" x2="41222" y2="25289"/>
                          <a14:foregroundMark x1="41222" y1="13992" x2="41667" y2="18870"/>
                          <a14:foregroundMark x1="40889" y1="6547" x2="41556" y2="13094"/>
                          <a14:foregroundMark x1="13333" y1="9371" x2="13222" y2="13736"/>
                          <a14:foregroundMark x1="13778" y1="13736" x2="13778" y2="16303"/>
                          <a14:foregroundMark x1="41111" y1="23363" x2="41222" y2="25802"/>
                        </a14:backgroundRemoval>
                      </a14:imgEffect>
                    </a14:imgLayer>
                  </a14:imgProps>
                </a:ext>
                <a:ext uri="{28A0092B-C50C-407E-A947-70E740481C1C}">
                  <a14:useLocalDpi xmlns:a14="http://schemas.microsoft.com/office/drawing/2010/main" val="0"/>
                </a:ext>
              </a:extLst>
            </a:blip>
            <a:srcRect l="5682" t="1225" r="50864" b="52381"/>
            <a:stretch/>
          </p:blipFill>
          <p:spPr>
            <a:xfrm>
              <a:off x="1706718" y="2387938"/>
              <a:ext cx="6455205" cy="3181738"/>
            </a:xfrm>
            <a:prstGeom prst="rect">
              <a:avLst/>
            </a:prstGeom>
          </p:spPr>
        </p:pic>
        <p:pic>
          <p:nvPicPr>
            <p:cNvPr id="11" name="صورة 10">
              <a:extLst>
                <a:ext uri="{FF2B5EF4-FFF2-40B4-BE49-F238E27FC236}">
                  <a16:creationId xmlns:a16="http://schemas.microsoft.com/office/drawing/2014/main" id="{FD79351B-0E52-4A4E-96FF-4E9D6DE01A8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152" b="95810" l="10000" r="90000">
                          <a14:foregroundMark x1="65222" y1="74745" x2="62889" y2="77123"/>
                          <a14:foregroundMark x1="63000" y1="83692" x2="58000" y2="88901"/>
                          <a14:foregroundMark x1="58000" y1="88901" x2="57778" y2="89241"/>
                          <a14:foregroundMark x1="62556" y1="91959" x2="62000" y2="95810"/>
                          <a14:foregroundMark x1="57778" y1="91053" x2="55778" y2="94111"/>
                          <a14:foregroundMark x1="45778" y1="47112" x2="43111" y2="52548"/>
                          <a14:foregroundMark x1="37556" y1="55379" x2="41444" y2="46546"/>
                          <a14:foregroundMark x1="39222" y1="35108" x2="45333" y2="41223"/>
                          <a14:foregroundMark x1="41778" y1="30125" x2="45556" y2="36127"/>
                          <a14:foregroundMark x1="45556" y1="36127" x2="50667" y2="40430"/>
                          <a14:foregroundMark x1="40889" y1="26501" x2="53111" y2="20385"/>
                          <a14:foregroundMark x1="39556" y1="22197" x2="49000" y2="18800"/>
                          <a14:foregroundMark x1="35111" y1="15515" x2="46778" y2="16195"/>
                          <a14:foregroundMark x1="37000" y1="7475" x2="41556" y2="13024"/>
                          <a14:foregroundMark x1="41556" y1="13024" x2="43556" y2="14156"/>
                          <a14:foregroundMark x1="45000" y1="2152" x2="51111" y2="13250"/>
                          <a14:foregroundMark x1="57444" y1="10646" x2="57778" y2="13477"/>
                          <a14:foregroundMark x1="56000" y1="12118" x2="56667" y2="14836"/>
                          <a14:foregroundMark x1="50889" y1="12911" x2="52667" y2="15402"/>
                          <a14:foregroundMark x1="48444" y1="12118" x2="50333" y2="14949"/>
                          <a14:foregroundMark x1="44333" y1="24802" x2="47111" y2="23216"/>
                          <a14:foregroundMark x1="46333" y1="58324" x2="46667" y2="57305"/>
                          <a14:foregroundMark x1="55667" y1="13250" x2="55667" y2="13703"/>
                          <a14:backgroundMark x1="44111" y1="22310" x2="45667" y2="22197"/>
                        </a14:backgroundRemoval>
                      </a14:imgEffect>
                    </a14:imgLayer>
                  </a14:imgProps>
                </a:ext>
                <a:ext uri="{28A0092B-C50C-407E-A947-70E740481C1C}">
                  <a14:useLocalDpi xmlns:a14="http://schemas.microsoft.com/office/drawing/2010/main" val="0"/>
                </a:ext>
              </a:extLst>
            </a:blip>
            <a:srcRect l="27648" r="30094"/>
            <a:stretch/>
          </p:blipFill>
          <p:spPr>
            <a:xfrm rot="16200000">
              <a:off x="4427043" y="2538984"/>
              <a:ext cx="1585129" cy="6251508"/>
            </a:xfrm>
            <a:prstGeom prst="rect">
              <a:avLst/>
            </a:prstGeom>
          </p:spPr>
        </p:pic>
      </p:grpSp>
      <p:cxnSp>
        <p:nvCxnSpPr>
          <p:cNvPr id="5" name="رابط مستقيم 4">
            <a:extLst>
              <a:ext uri="{FF2B5EF4-FFF2-40B4-BE49-F238E27FC236}">
                <a16:creationId xmlns:a16="http://schemas.microsoft.com/office/drawing/2014/main" id="{E5A72E04-B1C7-4121-8993-0C70F70C3B48}"/>
              </a:ext>
            </a:extLst>
          </p:cNvPr>
          <p:cNvCxnSpPr/>
          <p:nvPr/>
        </p:nvCxnSpPr>
        <p:spPr>
          <a:xfrm>
            <a:off x="9181322" y="1739810"/>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CB336A22-7361-4291-B88B-BA9AE1A4D8A7}"/>
              </a:ext>
            </a:extLst>
          </p:cNvPr>
          <p:cNvPicPr>
            <a:picLocks noChangeAspect="1" noChangeArrowheads="1" noCrop="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9719" y="3472680"/>
            <a:ext cx="6405927" cy="370376"/>
          </a:xfrm>
          <a:prstGeom prst="rect">
            <a:avLst/>
          </a:prstGeom>
          <a:noFill/>
          <a:extLst>
            <a:ext uri="{909E8E84-426E-40DD-AFC4-6F175D3DCCD1}">
              <a14:hiddenFill xmlns:a14="http://schemas.microsoft.com/office/drawing/2010/main">
                <a:solidFill>
                  <a:srgbClr val="FFFFFF"/>
                </a:solidFill>
              </a14:hiddenFill>
            </a:ext>
          </a:extLst>
        </p:spPr>
      </p:pic>
      <p:pic>
        <p:nvPicPr>
          <p:cNvPr id="19" name="صورة 18">
            <a:extLst>
              <a:ext uri="{FF2B5EF4-FFF2-40B4-BE49-F238E27FC236}">
                <a16:creationId xmlns:a16="http://schemas.microsoft.com/office/drawing/2014/main" id="{B54EE30D-A963-4950-93B0-D44338E4EDE1}"/>
              </a:ext>
            </a:extLst>
          </p:cNvPr>
          <p:cNvPicPr>
            <a:picLocks noChangeAspect="1"/>
          </p:cNvPicPr>
          <p:nvPr/>
        </p:nvPicPr>
        <p:blipFill rotWithShape="1">
          <a:blip r:embed="rId7"/>
          <a:srcRect l="1" r="-58457"/>
          <a:stretch/>
        </p:blipFill>
        <p:spPr>
          <a:xfrm>
            <a:off x="7916397" y="736120"/>
            <a:ext cx="2434071" cy="944265"/>
          </a:xfrm>
          <a:prstGeom prst="rect">
            <a:avLst/>
          </a:prstGeom>
        </p:spPr>
      </p:pic>
      <p:pic>
        <p:nvPicPr>
          <p:cNvPr id="12" name="صورة 11">
            <a:extLst>
              <a:ext uri="{FF2B5EF4-FFF2-40B4-BE49-F238E27FC236}">
                <a16:creationId xmlns:a16="http://schemas.microsoft.com/office/drawing/2014/main" id="{73B4400D-77EC-452B-84A7-82BAC245EDB0}"/>
              </a:ext>
            </a:extLst>
          </p:cNvPr>
          <p:cNvPicPr>
            <a:picLocks noChangeAspect="1"/>
          </p:cNvPicPr>
          <p:nvPr/>
        </p:nvPicPr>
        <p:blipFill rotWithShape="1">
          <a:blip r:embed="rId8"/>
          <a:srcRect l="-292" r="5243"/>
          <a:stretch/>
        </p:blipFill>
        <p:spPr>
          <a:xfrm>
            <a:off x="3480180" y="763776"/>
            <a:ext cx="4435521" cy="919765"/>
          </a:xfrm>
          <a:prstGeom prst="rect">
            <a:avLst/>
          </a:prstGeom>
        </p:spPr>
      </p:pic>
      <p:sp>
        <p:nvSpPr>
          <p:cNvPr id="15" name="مربع نص 14">
            <a:extLst>
              <a:ext uri="{FF2B5EF4-FFF2-40B4-BE49-F238E27FC236}">
                <a16:creationId xmlns:a16="http://schemas.microsoft.com/office/drawing/2014/main" id="{7FEAD845-C7BD-4498-824A-A8FD92B8E5AD}"/>
              </a:ext>
            </a:extLst>
          </p:cNvPr>
          <p:cNvSpPr txBox="1"/>
          <p:nvPr/>
        </p:nvSpPr>
        <p:spPr>
          <a:xfrm>
            <a:off x="1389719" y="3956093"/>
            <a:ext cx="6261458" cy="1323439"/>
          </a:xfrm>
          <a:prstGeom prst="rect">
            <a:avLst/>
          </a:prstGeom>
        </p:spPr>
        <p:style>
          <a:lnRef idx="1">
            <a:schemeClr val="accent2"/>
          </a:lnRef>
          <a:fillRef idx="3">
            <a:schemeClr val="accent2"/>
          </a:fillRef>
          <a:effectRef idx="2">
            <a:schemeClr val="accent2"/>
          </a:effectRef>
          <a:fontRef idx="minor">
            <a:schemeClr val="lt1"/>
          </a:fontRef>
        </p:style>
        <p:txBody>
          <a:bodyPr wrap="square" anchor="ctr">
            <a:spAutoFit/>
          </a:bodyPr>
          <a:lstStyle/>
          <a:p>
            <a:pPr algn="ctr"/>
            <a:r>
              <a:rPr lang="ar-SA" sz="2400" b="1" i="0" dirty="0">
                <a:solidFill>
                  <a:schemeClr val="tx1"/>
                </a:solidFill>
                <a:effectLst/>
                <a:latin typeface="BahijMuna-Bold"/>
              </a:rPr>
              <a:t> </a:t>
            </a:r>
          </a:p>
          <a:p>
            <a:pPr algn="ctr"/>
            <a:r>
              <a:rPr lang="ar-SA" sz="2800" b="1" i="0" dirty="0">
                <a:solidFill>
                  <a:schemeClr val="tx1"/>
                </a:solidFill>
                <a:effectLst/>
                <a:latin typeface="BahijMuna-Bold"/>
              </a:rPr>
              <a:t>ما تعريف قانون عدم التناقض ؟</a:t>
            </a:r>
            <a:r>
              <a:rPr lang="ar-SA" sz="2800" b="1" dirty="0">
                <a:solidFill>
                  <a:schemeClr val="tx1"/>
                </a:solidFill>
              </a:rPr>
              <a:t> </a:t>
            </a:r>
            <a:br>
              <a:rPr lang="ar-SA" sz="2800" b="1" dirty="0">
                <a:solidFill>
                  <a:srgbClr val="002060"/>
                </a:solidFill>
              </a:rPr>
            </a:br>
            <a:endParaRPr lang="ar-SA" sz="2800" b="1" dirty="0">
              <a:solidFill>
                <a:srgbClr val="002060"/>
              </a:solidFill>
            </a:endParaRPr>
          </a:p>
        </p:txBody>
      </p:sp>
      <p:pic>
        <p:nvPicPr>
          <p:cNvPr id="3" name="صورة 2">
            <a:extLst>
              <a:ext uri="{FF2B5EF4-FFF2-40B4-BE49-F238E27FC236}">
                <a16:creationId xmlns:a16="http://schemas.microsoft.com/office/drawing/2014/main" id="{3BA78AD0-A49F-436E-8031-2054B5412DE9}"/>
              </a:ext>
            </a:extLst>
          </p:cNvPr>
          <p:cNvPicPr>
            <a:picLocks noChangeAspect="1"/>
          </p:cNvPicPr>
          <p:nvPr/>
        </p:nvPicPr>
        <p:blipFill>
          <a:blip r:embed="rId9"/>
          <a:stretch>
            <a:fillRect/>
          </a:stretch>
        </p:blipFill>
        <p:spPr>
          <a:xfrm>
            <a:off x="9181322" y="1762125"/>
            <a:ext cx="2743200" cy="1666875"/>
          </a:xfrm>
          <a:prstGeom prst="rect">
            <a:avLst/>
          </a:prstGeom>
        </p:spPr>
      </p:pic>
    </p:spTree>
    <p:extLst>
      <p:ext uri="{BB962C8B-B14F-4D97-AF65-F5344CB8AC3E}">
        <p14:creationId xmlns:p14="http://schemas.microsoft.com/office/powerpoint/2010/main" val="13671388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رابط مستقيم 3">
            <a:extLst>
              <a:ext uri="{FF2B5EF4-FFF2-40B4-BE49-F238E27FC236}">
                <a16:creationId xmlns:a16="http://schemas.microsoft.com/office/drawing/2014/main" id="{CB1DF3C8-E2D7-4867-98C7-537756635579}"/>
              </a:ext>
            </a:extLst>
          </p:cNvPr>
          <p:cNvCxnSpPr/>
          <p:nvPr/>
        </p:nvCxnSpPr>
        <p:spPr>
          <a:xfrm>
            <a:off x="9181322" y="1739811"/>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sp>
        <p:nvSpPr>
          <p:cNvPr id="10" name="مستطيل: زوايا مستديرة 9">
            <a:extLst>
              <a:ext uri="{FF2B5EF4-FFF2-40B4-BE49-F238E27FC236}">
                <a16:creationId xmlns:a16="http://schemas.microsoft.com/office/drawing/2014/main" id="{3796CD56-18B3-4961-AA4E-C35DE034F9B3}"/>
              </a:ext>
            </a:extLst>
          </p:cNvPr>
          <p:cNvSpPr/>
          <p:nvPr/>
        </p:nvSpPr>
        <p:spPr>
          <a:xfrm>
            <a:off x="1853542" y="3064260"/>
            <a:ext cx="6522076" cy="2424306"/>
          </a:xfrm>
          <a:prstGeom prst="round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400" b="1" i="0" dirty="0">
                <a:solidFill>
                  <a:srgbClr val="333333"/>
                </a:solidFill>
                <a:effectLst/>
                <a:latin typeface="Arial" panose="020B0604020202020204" pitchFamily="34" charset="0"/>
              </a:rPr>
              <a:t>وينص على أن الشيء لا يمكن أن يتصف بصفة ونقيضها في آن واحد ومن جهة واحدة ويرمز له بالرمز " أ " لا يمكن أن يكون " ب " ولا " ب " في نفس الآن ومن جهة واحدة .</a:t>
            </a:r>
          </a:p>
          <a:p>
            <a:pPr algn="r"/>
            <a:r>
              <a:rPr lang="ar-SA" sz="2400" b="1" i="0" dirty="0">
                <a:solidFill>
                  <a:srgbClr val="333333"/>
                </a:solidFill>
                <a:effectLst/>
                <a:latin typeface="Arial" panose="020B0604020202020204" pitchFamily="34" charset="0"/>
              </a:rPr>
              <a:t>فلا يمكن أن نقول ان هذه الفكرة صحيحة وغير صحيحة مطلقا , أو أنني ماش وجالس كذلك .</a:t>
            </a:r>
          </a:p>
        </p:txBody>
      </p:sp>
      <p:pic>
        <p:nvPicPr>
          <p:cNvPr id="20" name="صورة 19">
            <a:extLst>
              <a:ext uri="{FF2B5EF4-FFF2-40B4-BE49-F238E27FC236}">
                <a16:creationId xmlns:a16="http://schemas.microsoft.com/office/drawing/2014/main" id="{3E40F371-B4AB-49AE-AB3B-10E43281753B}"/>
              </a:ext>
            </a:extLst>
          </p:cNvPr>
          <p:cNvPicPr>
            <a:picLocks noChangeAspect="1"/>
          </p:cNvPicPr>
          <p:nvPr/>
        </p:nvPicPr>
        <p:blipFill rotWithShape="1">
          <a:blip r:embed="rId2"/>
          <a:srcRect l="1" r="-58457"/>
          <a:stretch/>
        </p:blipFill>
        <p:spPr>
          <a:xfrm>
            <a:off x="8197123" y="781898"/>
            <a:ext cx="2434071" cy="944265"/>
          </a:xfrm>
          <a:prstGeom prst="rect">
            <a:avLst/>
          </a:prstGeom>
        </p:spPr>
      </p:pic>
      <p:pic>
        <p:nvPicPr>
          <p:cNvPr id="18" name="صورة 17">
            <a:extLst>
              <a:ext uri="{FF2B5EF4-FFF2-40B4-BE49-F238E27FC236}">
                <a16:creationId xmlns:a16="http://schemas.microsoft.com/office/drawing/2014/main" id="{066961DF-9434-44CD-9961-0D0B44C07041}"/>
              </a:ext>
            </a:extLst>
          </p:cNvPr>
          <p:cNvPicPr>
            <a:picLocks noChangeAspect="1"/>
          </p:cNvPicPr>
          <p:nvPr/>
        </p:nvPicPr>
        <p:blipFill rotWithShape="1">
          <a:blip r:embed="rId3">
            <a:extLst>
              <a:ext uri="{28A0092B-C50C-407E-A947-70E740481C1C}">
                <a14:useLocalDpi xmlns:a14="http://schemas.microsoft.com/office/drawing/2010/main" val="0"/>
              </a:ext>
            </a:extLst>
          </a:blip>
          <a:srcRect t="8759" b="1567"/>
          <a:stretch/>
        </p:blipFill>
        <p:spPr>
          <a:xfrm>
            <a:off x="35488" y="2912757"/>
            <a:ext cx="2024699" cy="3719186"/>
          </a:xfrm>
          <a:prstGeom prst="rect">
            <a:avLst/>
          </a:prstGeom>
        </p:spPr>
      </p:pic>
      <p:pic>
        <p:nvPicPr>
          <p:cNvPr id="19" name="Picture 2">
            <a:extLst>
              <a:ext uri="{FF2B5EF4-FFF2-40B4-BE49-F238E27FC236}">
                <a16:creationId xmlns:a16="http://schemas.microsoft.com/office/drawing/2014/main" id="{CF5BE220-87AF-4AAF-965E-4090319943EA}"/>
              </a:ext>
            </a:extLst>
          </p:cNvPr>
          <p:cNvPicPr>
            <a:picLocks noChangeAspect="1" noChangeArrowheads="1" noCrop="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60188" y="2649869"/>
            <a:ext cx="6136935" cy="52577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ما هي قوانين الفكر وما هي أكبر أخطائها؟ : أزاميل">
            <a:extLst>
              <a:ext uri="{FF2B5EF4-FFF2-40B4-BE49-F238E27FC236}">
                <a16:creationId xmlns:a16="http://schemas.microsoft.com/office/drawing/2014/main" id="{544BDC48-F505-4143-8CB4-07F3BA6427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1322" y="1797381"/>
            <a:ext cx="2686050" cy="1844721"/>
          </a:xfrm>
          <a:prstGeom prst="rect">
            <a:avLst/>
          </a:prstGeom>
          <a:noFill/>
          <a:extLst>
            <a:ext uri="{909E8E84-426E-40DD-AFC4-6F175D3DCCD1}">
              <a14:hiddenFill xmlns:a14="http://schemas.microsoft.com/office/drawing/2010/main">
                <a:solidFill>
                  <a:srgbClr val="FFFFFF"/>
                </a:solidFill>
              </a14:hiddenFill>
            </a:ext>
          </a:extLst>
        </p:spPr>
      </p:pic>
      <p:pic>
        <p:nvPicPr>
          <p:cNvPr id="11" name="صورة 10">
            <a:extLst>
              <a:ext uri="{FF2B5EF4-FFF2-40B4-BE49-F238E27FC236}">
                <a16:creationId xmlns:a16="http://schemas.microsoft.com/office/drawing/2014/main" id="{12ACD0BB-22F6-482F-9E05-9D80EE62723C}"/>
              </a:ext>
            </a:extLst>
          </p:cNvPr>
          <p:cNvPicPr>
            <a:picLocks noChangeAspect="1"/>
          </p:cNvPicPr>
          <p:nvPr/>
        </p:nvPicPr>
        <p:blipFill rotWithShape="1">
          <a:blip r:embed="rId6"/>
          <a:srcRect l="-292" r="5243"/>
          <a:stretch/>
        </p:blipFill>
        <p:spPr>
          <a:xfrm>
            <a:off x="3761602" y="763026"/>
            <a:ext cx="4435521" cy="919765"/>
          </a:xfrm>
          <a:prstGeom prst="rect">
            <a:avLst/>
          </a:prstGeom>
        </p:spPr>
      </p:pic>
    </p:spTree>
    <p:extLst>
      <p:ext uri="{BB962C8B-B14F-4D97-AF65-F5344CB8AC3E}">
        <p14:creationId xmlns:p14="http://schemas.microsoft.com/office/powerpoint/2010/main" val="214652689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a:extLst>
              <a:ext uri="{FF2B5EF4-FFF2-40B4-BE49-F238E27FC236}">
                <a16:creationId xmlns:a16="http://schemas.microsoft.com/office/drawing/2014/main" id="{F7BC5E00-3C42-4C43-8A7C-4B6AB9915C41}"/>
              </a:ext>
            </a:extLst>
          </p:cNvPr>
          <p:cNvGrpSpPr/>
          <p:nvPr/>
        </p:nvGrpSpPr>
        <p:grpSpPr>
          <a:xfrm>
            <a:off x="635436" y="2223057"/>
            <a:ext cx="8022512" cy="4165342"/>
            <a:chOff x="1706718" y="2387938"/>
            <a:chExt cx="6638644" cy="4069364"/>
          </a:xfrm>
        </p:grpSpPr>
        <p:pic>
          <p:nvPicPr>
            <p:cNvPr id="9" name="صورة 8">
              <a:extLst>
                <a:ext uri="{FF2B5EF4-FFF2-40B4-BE49-F238E27FC236}">
                  <a16:creationId xmlns:a16="http://schemas.microsoft.com/office/drawing/2014/main" id="{283CB7C8-240D-40C5-A7A7-138CC124A9F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182" b="44673" l="10000" r="46000">
                          <a14:foregroundMark x1="46000" y1="25802" x2="45556" y2="35687"/>
                          <a14:foregroundMark x1="15333" y1="44544" x2="22444" y2="44673"/>
                          <a14:foregroundMark x1="22444" y1="44673" x2="31667" y2="44159"/>
                          <a14:foregroundMark x1="40667" y1="2567" x2="41111" y2="6675"/>
                          <a14:foregroundMark x1="40667" y1="8472" x2="40667" y2="10526"/>
                          <a14:foregroundMark x1="40778" y1="16688" x2="40667" y2="21694"/>
                          <a14:foregroundMark x1="40778" y1="11938" x2="41111" y2="14634"/>
                          <a14:foregroundMark x1="40778" y1="7189" x2="40778" y2="8986"/>
                          <a14:foregroundMark x1="13333" y1="2439" x2="13333" y2="5777"/>
                          <a14:foregroundMark x1="13333" y1="7060" x2="13333" y2="8986"/>
                          <a14:foregroundMark x1="13444" y1="11425" x2="13444" y2="14121"/>
                          <a14:foregroundMark x1="13444" y1="16431" x2="13556" y2="18100"/>
                          <a14:foregroundMark x1="40333" y1="3979" x2="40889" y2="7445"/>
                          <a14:foregroundMark x1="40111" y1="2182" x2="40111" y2="3723"/>
                          <a14:foregroundMark x1="40000" y1="9756" x2="40778" y2="17330"/>
                          <a14:foregroundMark x1="41556" y1="18485" x2="41556" y2="22208"/>
                          <a14:foregroundMark x1="12889" y1="2567" x2="13222" y2="3723"/>
                          <a14:foregroundMark x1="12778" y1="2439" x2="13222" y2="5777"/>
                          <a14:foregroundMark x1="13222" y1="6675" x2="13222" y2="9243"/>
                          <a14:foregroundMark x1="13222" y1="12195" x2="13222" y2="17587"/>
                          <a14:foregroundMark x1="13222" y1="18485" x2="13222" y2="22465"/>
                          <a14:foregroundMark x1="13889" y1="18485" x2="13778" y2="25417"/>
                          <a14:foregroundMark x1="13667" y1="3851" x2="13889" y2="7060"/>
                          <a14:foregroundMark x1="14000" y1="9499" x2="13778" y2="12837"/>
                          <a14:foregroundMark x1="41111" y1="23748" x2="41222" y2="25289"/>
                          <a14:foregroundMark x1="41222" y1="13992" x2="41667" y2="18870"/>
                          <a14:foregroundMark x1="40889" y1="6547" x2="41556" y2="13094"/>
                          <a14:foregroundMark x1="13333" y1="9371" x2="13222" y2="13736"/>
                          <a14:foregroundMark x1="13778" y1="13736" x2="13778" y2="16303"/>
                          <a14:foregroundMark x1="41111" y1="23363" x2="41222" y2="25802"/>
                        </a14:backgroundRemoval>
                      </a14:imgEffect>
                    </a14:imgLayer>
                  </a14:imgProps>
                </a:ext>
                <a:ext uri="{28A0092B-C50C-407E-A947-70E740481C1C}">
                  <a14:useLocalDpi xmlns:a14="http://schemas.microsoft.com/office/drawing/2010/main" val="0"/>
                </a:ext>
              </a:extLst>
            </a:blip>
            <a:srcRect l="5682" t="1225" r="50864" b="52381"/>
            <a:stretch/>
          </p:blipFill>
          <p:spPr>
            <a:xfrm>
              <a:off x="1706718" y="2387938"/>
              <a:ext cx="6455205" cy="3181738"/>
            </a:xfrm>
            <a:prstGeom prst="rect">
              <a:avLst/>
            </a:prstGeom>
          </p:spPr>
        </p:pic>
        <p:pic>
          <p:nvPicPr>
            <p:cNvPr id="11" name="صورة 10">
              <a:extLst>
                <a:ext uri="{FF2B5EF4-FFF2-40B4-BE49-F238E27FC236}">
                  <a16:creationId xmlns:a16="http://schemas.microsoft.com/office/drawing/2014/main" id="{FD79351B-0E52-4A4E-96FF-4E9D6DE01A8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152" b="95810" l="10000" r="90000">
                          <a14:foregroundMark x1="65222" y1="74745" x2="62889" y2="77123"/>
                          <a14:foregroundMark x1="63000" y1="83692" x2="58000" y2="88901"/>
                          <a14:foregroundMark x1="58000" y1="88901" x2="57778" y2="89241"/>
                          <a14:foregroundMark x1="62556" y1="91959" x2="62000" y2="95810"/>
                          <a14:foregroundMark x1="57778" y1="91053" x2="55778" y2="94111"/>
                          <a14:foregroundMark x1="45778" y1="47112" x2="43111" y2="52548"/>
                          <a14:foregroundMark x1="37556" y1="55379" x2="41444" y2="46546"/>
                          <a14:foregroundMark x1="39222" y1="35108" x2="45333" y2="41223"/>
                          <a14:foregroundMark x1="41778" y1="30125" x2="45556" y2="36127"/>
                          <a14:foregroundMark x1="45556" y1="36127" x2="50667" y2="40430"/>
                          <a14:foregroundMark x1="40889" y1="26501" x2="53111" y2="20385"/>
                          <a14:foregroundMark x1="39556" y1="22197" x2="49000" y2="18800"/>
                          <a14:foregroundMark x1="35111" y1="15515" x2="46778" y2="16195"/>
                          <a14:foregroundMark x1="37000" y1="7475" x2="41556" y2="13024"/>
                          <a14:foregroundMark x1="41556" y1="13024" x2="43556" y2="14156"/>
                          <a14:foregroundMark x1="45000" y1="2152" x2="51111" y2="13250"/>
                          <a14:foregroundMark x1="57444" y1="10646" x2="57778" y2="13477"/>
                          <a14:foregroundMark x1="56000" y1="12118" x2="56667" y2="14836"/>
                          <a14:foregroundMark x1="50889" y1="12911" x2="52667" y2="15402"/>
                          <a14:foregroundMark x1="48444" y1="12118" x2="50333" y2="14949"/>
                          <a14:foregroundMark x1="44333" y1="24802" x2="47111" y2="23216"/>
                          <a14:foregroundMark x1="46333" y1="58324" x2="46667" y2="57305"/>
                          <a14:foregroundMark x1="55667" y1="13250" x2="55667" y2="13703"/>
                          <a14:backgroundMark x1="44111" y1="22310" x2="45667" y2="22197"/>
                        </a14:backgroundRemoval>
                      </a14:imgEffect>
                    </a14:imgLayer>
                  </a14:imgProps>
                </a:ext>
                <a:ext uri="{28A0092B-C50C-407E-A947-70E740481C1C}">
                  <a14:useLocalDpi xmlns:a14="http://schemas.microsoft.com/office/drawing/2010/main" val="0"/>
                </a:ext>
              </a:extLst>
            </a:blip>
            <a:srcRect l="27648" r="30094"/>
            <a:stretch/>
          </p:blipFill>
          <p:spPr>
            <a:xfrm rot="16200000">
              <a:off x="4427043" y="2538984"/>
              <a:ext cx="1585129" cy="6251508"/>
            </a:xfrm>
            <a:prstGeom prst="rect">
              <a:avLst/>
            </a:prstGeom>
          </p:spPr>
        </p:pic>
      </p:grpSp>
      <p:cxnSp>
        <p:nvCxnSpPr>
          <p:cNvPr id="5" name="رابط مستقيم 4">
            <a:extLst>
              <a:ext uri="{FF2B5EF4-FFF2-40B4-BE49-F238E27FC236}">
                <a16:creationId xmlns:a16="http://schemas.microsoft.com/office/drawing/2014/main" id="{E5A72E04-B1C7-4121-8993-0C70F70C3B48}"/>
              </a:ext>
            </a:extLst>
          </p:cNvPr>
          <p:cNvCxnSpPr/>
          <p:nvPr/>
        </p:nvCxnSpPr>
        <p:spPr>
          <a:xfrm>
            <a:off x="9181322" y="1739810"/>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CB336A22-7361-4291-B88B-BA9AE1A4D8A7}"/>
              </a:ext>
            </a:extLst>
          </p:cNvPr>
          <p:cNvPicPr>
            <a:picLocks noChangeAspect="1" noChangeArrowheads="1" noCrop="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9719" y="3472680"/>
            <a:ext cx="6405927" cy="370376"/>
          </a:xfrm>
          <a:prstGeom prst="rect">
            <a:avLst/>
          </a:prstGeom>
          <a:noFill/>
          <a:extLst>
            <a:ext uri="{909E8E84-426E-40DD-AFC4-6F175D3DCCD1}">
              <a14:hiddenFill xmlns:a14="http://schemas.microsoft.com/office/drawing/2010/main">
                <a:solidFill>
                  <a:srgbClr val="FFFFFF"/>
                </a:solidFill>
              </a14:hiddenFill>
            </a:ext>
          </a:extLst>
        </p:spPr>
      </p:pic>
      <p:pic>
        <p:nvPicPr>
          <p:cNvPr id="19" name="صورة 18">
            <a:extLst>
              <a:ext uri="{FF2B5EF4-FFF2-40B4-BE49-F238E27FC236}">
                <a16:creationId xmlns:a16="http://schemas.microsoft.com/office/drawing/2014/main" id="{B54EE30D-A963-4950-93B0-D44338E4EDE1}"/>
              </a:ext>
            </a:extLst>
          </p:cNvPr>
          <p:cNvPicPr>
            <a:picLocks noChangeAspect="1"/>
          </p:cNvPicPr>
          <p:nvPr/>
        </p:nvPicPr>
        <p:blipFill rotWithShape="1">
          <a:blip r:embed="rId7"/>
          <a:srcRect l="1" r="-58457"/>
          <a:stretch/>
        </p:blipFill>
        <p:spPr>
          <a:xfrm>
            <a:off x="7916397" y="736120"/>
            <a:ext cx="2434071" cy="944265"/>
          </a:xfrm>
          <a:prstGeom prst="rect">
            <a:avLst/>
          </a:prstGeom>
        </p:spPr>
      </p:pic>
      <p:pic>
        <p:nvPicPr>
          <p:cNvPr id="12" name="صورة 11">
            <a:extLst>
              <a:ext uri="{FF2B5EF4-FFF2-40B4-BE49-F238E27FC236}">
                <a16:creationId xmlns:a16="http://schemas.microsoft.com/office/drawing/2014/main" id="{73B4400D-77EC-452B-84A7-82BAC245EDB0}"/>
              </a:ext>
            </a:extLst>
          </p:cNvPr>
          <p:cNvPicPr>
            <a:picLocks noChangeAspect="1"/>
          </p:cNvPicPr>
          <p:nvPr/>
        </p:nvPicPr>
        <p:blipFill rotWithShape="1">
          <a:blip r:embed="rId8"/>
          <a:srcRect l="-292" r="5243"/>
          <a:stretch/>
        </p:blipFill>
        <p:spPr>
          <a:xfrm>
            <a:off x="3480180" y="763776"/>
            <a:ext cx="4435521" cy="919765"/>
          </a:xfrm>
          <a:prstGeom prst="rect">
            <a:avLst/>
          </a:prstGeom>
        </p:spPr>
      </p:pic>
      <p:sp>
        <p:nvSpPr>
          <p:cNvPr id="15" name="مربع نص 14">
            <a:extLst>
              <a:ext uri="{FF2B5EF4-FFF2-40B4-BE49-F238E27FC236}">
                <a16:creationId xmlns:a16="http://schemas.microsoft.com/office/drawing/2014/main" id="{7FEAD845-C7BD-4498-824A-A8FD92B8E5AD}"/>
              </a:ext>
            </a:extLst>
          </p:cNvPr>
          <p:cNvSpPr txBox="1"/>
          <p:nvPr/>
        </p:nvSpPr>
        <p:spPr>
          <a:xfrm>
            <a:off x="1389719" y="3956093"/>
            <a:ext cx="6261458" cy="1323439"/>
          </a:xfrm>
          <a:prstGeom prst="rect">
            <a:avLst/>
          </a:prstGeom>
        </p:spPr>
        <p:style>
          <a:lnRef idx="1">
            <a:schemeClr val="accent2"/>
          </a:lnRef>
          <a:fillRef idx="3">
            <a:schemeClr val="accent2"/>
          </a:fillRef>
          <a:effectRef idx="2">
            <a:schemeClr val="accent2"/>
          </a:effectRef>
          <a:fontRef idx="minor">
            <a:schemeClr val="lt1"/>
          </a:fontRef>
        </p:style>
        <p:txBody>
          <a:bodyPr wrap="square" anchor="ctr">
            <a:spAutoFit/>
          </a:bodyPr>
          <a:lstStyle/>
          <a:p>
            <a:pPr algn="ctr"/>
            <a:r>
              <a:rPr lang="ar-SA" sz="2400" b="1" i="0" dirty="0">
                <a:solidFill>
                  <a:schemeClr val="tx1"/>
                </a:solidFill>
                <a:effectLst/>
                <a:latin typeface="BahijMuna-Bold"/>
              </a:rPr>
              <a:t> </a:t>
            </a:r>
          </a:p>
          <a:p>
            <a:pPr algn="ctr"/>
            <a:r>
              <a:rPr lang="ar-SA" sz="2800" b="1" i="0" dirty="0">
                <a:solidFill>
                  <a:schemeClr val="tx1"/>
                </a:solidFill>
                <a:effectLst/>
                <a:latin typeface="BahijMuna-Bold"/>
              </a:rPr>
              <a:t>ما تعريف قانون الثالث مرفوع؟</a:t>
            </a:r>
            <a:r>
              <a:rPr lang="ar-SA" sz="2800" b="1" dirty="0">
                <a:solidFill>
                  <a:schemeClr val="tx1"/>
                </a:solidFill>
              </a:rPr>
              <a:t> </a:t>
            </a:r>
            <a:br>
              <a:rPr lang="ar-SA" sz="2800" b="1" dirty="0">
                <a:solidFill>
                  <a:srgbClr val="002060"/>
                </a:solidFill>
              </a:rPr>
            </a:br>
            <a:endParaRPr lang="ar-SA" sz="2800" b="1" dirty="0">
              <a:solidFill>
                <a:srgbClr val="002060"/>
              </a:solidFill>
            </a:endParaRPr>
          </a:p>
        </p:txBody>
      </p:sp>
    </p:spTree>
    <p:extLst>
      <p:ext uri="{BB962C8B-B14F-4D97-AF65-F5344CB8AC3E}">
        <p14:creationId xmlns:p14="http://schemas.microsoft.com/office/powerpoint/2010/main" val="23032465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رابط مستقيم 3">
            <a:extLst>
              <a:ext uri="{FF2B5EF4-FFF2-40B4-BE49-F238E27FC236}">
                <a16:creationId xmlns:a16="http://schemas.microsoft.com/office/drawing/2014/main" id="{CB1DF3C8-E2D7-4867-98C7-537756635579}"/>
              </a:ext>
            </a:extLst>
          </p:cNvPr>
          <p:cNvCxnSpPr/>
          <p:nvPr/>
        </p:nvCxnSpPr>
        <p:spPr>
          <a:xfrm>
            <a:off x="9181322" y="1739811"/>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sp>
        <p:nvSpPr>
          <p:cNvPr id="10" name="مستطيل: زوايا مستديرة 9">
            <a:extLst>
              <a:ext uri="{FF2B5EF4-FFF2-40B4-BE49-F238E27FC236}">
                <a16:creationId xmlns:a16="http://schemas.microsoft.com/office/drawing/2014/main" id="{3796CD56-18B3-4961-AA4E-C35DE034F9B3}"/>
              </a:ext>
            </a:extLst>
          </p:cNvPr>
          <p:cNvSpPr/>
          <p:nvPr/>
        </p:nvSpPr>
        <p:spPr>
          <a:xfrm>
            <a:off x="1853542" y="3064260"/>
            <a:ext cx="6522076" cy="2424306"/>
          </a:xfrm>
          <a:prstGeom prst="round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400" b="1" i="0" dirty="0">
                <a:solidFill>
                  <a:srgbClr val="333333"/>
                </a:solidFill>
                <a:effectLst/>
                <a:latin typeface="Arial" panose="020B0604020202020204" pitchFamily="34" charset="0"/>
              </a:rPr>
              <a:t>يقرر أن الشي إما أن يوصف بصفة أو نقيض الصفة ولا وسط ( ثالث ) بين النقيضين .</a:t>
            </a:r>
          </a:p>
          <a:p>
            <a:pPr algn="r"/>
            <a:r>
              <a:rPr lang="ar-SA" sz="2400" b="1" i="0" dirty="0">
                <a:solidFill>
                  <a:srgbClr val="333333"/>
                </a:solidFill>
                <a:effectLst/>
                <a:latin typeface="Arial" panose="020B0604020202020204" pitchFamily="34" charset="0"/>
              </a:rPr>
              <a:t>ويركز له بالرمز " أ " إما أن تكون " ب " أو لا " ب " ولا ثالث لهما .. فإما أن تكون مفكرا أو لا إذ لا وسط</a:t>
            </a:r>
          </a:p>
        </p:txBody>
      </p:sp>
      <p:pic>
        <p:nvPicPr>
          <p:cNvPr id="20" name="صورة 19">
            <a:extLst>
              <a:ext uri="{FF2B5EF4-FFF2-40B4-BE49-F238E27FC236}">
                <a16:creationId xmlns:a16="http://schemas.microsoft.com/office/drawing/2014/main" id="{3E40F371-B4AB-49AE-AB3B-10E43281753B}"/>
              </a:ext>
            </a:extLst>
          </p:cNvPr>
          <p:cNvPicPr>
            <a:picLocks noChangeAspect="1"/>
          </p:cNvPicPr>
          <p:nvPr/>
        </p:nvPicPr>
        <p:blipFill rotWithShape="1">
          <a:blip r:embed="rId2"/>
          <a:srcRect l="1" r="-58457"/>
          <a:stretch/>
        </p:blipFill>
        <p:spPr>
          <a:xfrm>
            <a:off x="8197123" y="781898"/>
            <a:ext cx="2434071" cy="944265"/>
          </a:xfrm>
          <a:prstGeom prst="rect">
            <a:avLst/>
          </a:prstGeom>
        </p:spPr>
      </p:pic>
      <p:pic>
        <p:nvPicPr>
          <p:cNvPr id="18" name="صورة 17">
            <a:extLst>
              <a:ext uri="{FF2B5EF4-FFF2-40B4-BE49-F238E27FC236}">
                <a16:creationId xmlns:a16="http://schemas.microsoft.com/office/drawing/2014/main" id="{066961DF-9434-44CD-9961-0D0B44C07041}"/>
              </a:ext>
            </a:extLst>
          </p:cNvPr>
          <p:cNvPicPr>
            <a:picLocks noChangeAspect="1"/>
          </p:cNvPicPr>
          <p:nvPr/>
        </p:nvPicPr>
        <p:blipFill rotWithShape="1">
          <a:blip r:embed="rId3">
            <a:extLst>
              <a:ext uri="{28A0092B-C50C-407E-A947-70E740481C1C}">
                <a14:useLocalDpi xmlns:a14="http://schemas.microsoft.com/office/drawing/2010/main" val="0"/>
              </a:ext>
            </a:extLst>
          </a:blip>
          <a:srcRect t="8759" b="1567"/>
          <a:stretch/>
        </p:blipFill>
        <p:spPr>
          <a:xfrm>
            <a:off x="35488" y="2912757"/>
            <a:ext cx="2024699" cy="3719186"/>
          </a:xfrm>
          <a:prstGeom prst="rect">
            <a:avLst/>
          </a:prstGeom>
        </p:spPr>
      </p:pic>
      <p:pic>
        <p:nvPicPr>
          <p:cNvPr id="19" name="Picture 2">
            <a:extLst>
              <a:ext uri="{FF2B5EF4-FFF2-40B4-BE49-F238E27FC236}">
                <a16:creationId xmlns:a16="http://schemas.microsoft.com/office/drawing/2014/main" id="{CF5BE220-87AF-4AAF-965E-4090319943EA}"/>
              </a:ext>
            </a:extLst>
          </p:cNvPr>
          <p:cNvPicPr>
            <a:picLocks noChangeAspect="1" noChangeArrowheads="1" noCrop="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60188" y="2649869"/>
            <a:ext cx="6136935" cy="52577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ما هي قوانين الفكر وما هي أكبر أخطائها؟ : أزاميل">
            <a:extLst>
              <a:ext uri="{FF2B5EF4-FFF2-40B4-BE49-F238E27FC236}">
                <a16:creationId xmlns:a16="http://schemas.microsoft.com/office/drawing/2014/main" id="{544BDC48-F505-4143-8CB4-07F3BA6427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9817" y="1759184"/>
            <a:ext cx="2686050" cy="1844721"/>
          </a:xfrm>
          <a:prstGeom prst="rect">
            <a:avLst/>
          </a:prstGeom>
          <a:noFill/>
          <a:extLst>
            <a:ext uri="{909E8E84-426E-40DD-AFC4-6F175D3DCCD1}">
              <a14:hiddenFill xmlns:a14="http://schemas.microsoft.com/office/drawing/2010/main">
                <a:solidFill>
                  <a:srgbClr val="FFFFFF"/>
                </a:solidFill>
              </a14:hiddenFill>
            </a:ext>
          </a:extLst>
        </p:spPr>
      </p:pic>
      <p:pic>
        <p:nvPicPr>
          <p:cNvPr id="11" name="صورة 10">
            <a:extLst>
              <a:ext uri="{FF2B5EF4-FFF2-40B4-BE49-F238E27FC236}">
                <a16:creationId xmlns:a16="http://schemas.microsoft.com/office/drawing/2014/main" id="{12ACD0BB-22F6-482F-9E05-9D80EE62723C}"/>
              </a:ext>
            </a:extLst>
          </p:cNvPr>
          <p:cNvPicPr>
            <a:picLocks noChangeAspect="1"/>
          </p:cNvPicPr>
          <p:nvPr/>
        </p:nvPicPr>
        <p:blipFill rotWithShape="1">
          <a:blip r:embed="rId6"/>
          <a:srcRect l="-292" r="5243"/>
          <a:stretch/>
        </p:blipFill>
        <p:spPr>
          <a:xfrm>
            <a:off x="3761602" y="763026"/>
            <a:ext cx="4435521" cy="919765"/>
          </a:xfrm>
          <a:prstGeom prst="rect">
            <a:avLst/>
          </a:prstGeom>
        </p:spPr>
      </p:pic>
    </p:spTree>
    <p:extLst>
      <p:ext uri="{BB962C8B-B14F-4D97-AF65-F5344CB8AC3E}">
        <p14:creationId xmlns:p14="http://schemas.microsoft.com/office/powerpoint/2010/main" val="360353269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42E78D84-E63D-45FD-8721-6EC0E53F9896}"/>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5D71788-8FFC-469A-9EA8-938AE23EC2DC}" type="slidenum">
              <a:rPr kumimoji="0" lang="ar-S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cxnSp>
        <p:nvCxnSpPr>
          <p:cNvPr id="4" name="رابط مستقيم 3">
            <a:extLst>
              <a:ext uri="{FF2B5EF4-FFF2-40B4-BE49-F238E27FC236}">
                <a16:creationId xmlns:a16="http://schemas.microsoft.com/office/drawing/2014/main" id="{2001FF9D-D794-4E27-9650-E68ECB3611A8}"/>
              </a:ext>
            </a:extLst>
          </p:cNvPr>
          <p:cNvCxnSpPr/>
          <p:nvPr/>
        </p:nvCxnSpPr>
        <p:spPr>
          <a:xfrm>
            <a:off x="8882743" y="1716832"/>
            <a:ext cx="0" cy="5150498"/>
          </a:xfrm>
          <a:prstGeom prst="line">
            <a:avLst/>
          </a:prstGeom>
          <a:ln>
            <a:solidFill>
              <a:srgbClr val="18B5A8"/>
            </a:solidFill>
          </a:ln>
        </p:spPr>
        <p:style>
          <a:lnRef idx="1">
            <a:schemeClr val="accent1"/>
          </a:lnRef>
          <a:fillRef idx="0">
            <a:schemeClr val="accent1"/>
          </a:fillRef>
          <a:effectRef idx="0">
            <a:schemeClr val="accent1"/>
          </a:effectRef>
          <a:fontRef idx="minor">
            <a:schemeClr val="tx1"/>
          </a:fontRef>
        </p:style>
      </p:cxnSp>
      <p:pic>
        <p:nvPicPr>
          <p:cNvPr id="6" name="صورة 5">
            <a:extLst>
              <a:ext uri="{FF2B5EF4-FFF2-40B4-BE49-F238E27FC236}">
                <a16:creationId xmlns:a16="http://schemas.microsoft.com/office/drawing/2014/main" id="{401CBEA6-5095-4695-80B5-70F60CE3C23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13" b="95213" l="9752" r="89894">
                        <a14:foregroundMark x1="40780" y1="28989" x2="57801" y2="26064"/>
                        <a14:foregroundMark x1="30674" y1="10904" x2="40426" y2="18617"/>
                        <a14:foregroundMark x1="17376" y1="41755" x2="18972" y2="60638"/>
                        <a14:foregroundMark x1="21631" y1="30053" x2="19326" y2="33511"/>
                        <a14:foregroundMark x1="72518" y1="26862" x2="73936" y2="27394"/>
                        <a14:foregroundMark x1="78723" y1="30585" x2="79787" y2="31117"/>
                        <a14:foregroundMark x1="82447" y1="34574" x2="82447" y2="37234"/>
                        <a14:foregroundMark x1="82979" y1="49468" x2="82979" y2="53989"/>
                        <a14:foregroundMark x1="81028" y1="60638" x2="84043" y2="63298"/>
                        <a14:foregroundMark x1="75000" y1="72340" x2="77660" y2="74202"/>
                        <a14:foregroundMark x1="59220" y1="85904" x2="59220" y2="89362"/>
                        <a14:foregroundMark x1="12057" y1="49202" x2="12766" y2="50000"/>
                        <a14:foregroundMark x1="61702" y1="75000" x2="62411" y2="76862"/>
                        <a14:foregroundMark x1="58688" y1="95213" x2="58688" y2="95213"/>
                        <a14:foregroundMark x1="68440" y1="11702" x2="68440" y2="12234"/>
                        <a14:foregroundMark x1="70035" y1="23936" x2="70390" y2="27128"/>
                        <a14:foregroundMark x1="71277" y1="11170" x2="72695" y2="11170"/>
                        <a14:foregroundMark x1="67021" y1="7713" x2="67021" y2="8245"/>
                        <a14:foregroundMark x1="74113" y1="10106" x2="74291" y2="10372"/>
                        <a14:foregroundMark x1="74113" y1="40426" x2="74823" y2="42021"/>
                      </a14:backgroundRemoval>
                    </a14:imgEffect>
                  </a14:imgLayer>
                </a14:imgProps>
              </a:ext>
              <a:ext uri="{28A0092B-C50C-407E-A947-70E740481C1C}">
                <a14:useLocalDpi xmlns:a14="http://schemas.microsoft.com/office/drawing/2010/main" val="0"/>
              </a:ext>
            </a:extLst>
          </a:blip>
          <a:srcRect l="18776" r="9124" b="56203"/>
          <a:stretch/>
        </p:blipFill>
        <p:spPr>
          <a:xfrm rot="16200000">
            <a:off x="-430363" y="3364578"/>
            <a:ext cx="5265563" cy="1970071"/>
          </a:xfrm>
          <a:prstGeom prst="rect">
            <a:avLst/>
          </a:prstGeom>
        </p:spPr>
      </p:pic>
      <p:pic>
        <p:nvPicPr>
          <p:cNvPr id="8" name="صورة 7">
            <a:extLst>
              <a:ext uri="{FF2B5EF4-FFF2-40B4-BE49-F238E27FC236}">
                <a16:creationId xmlns:a16="http://schemas.microsoft.com/office/drawing/2014/main" id="{90AC2EFC-D5D8-423B-AF65-B7782DFFC91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713" b="95213" l="9752" r="89894">
                        <a14:foregroundMark x1="40780" y1="28989" x2="57801" y2="26064"/>
                        <a14:foregroundMark x1="30674" y1="10904" x2="40426" y2="18617"/>
                        <a14:foregroundMark x1="17376" y1="41755" x2="18972" y2="60638"/>
                        <a14:foregroundMark x1="21631" y1="30053" x2="19326" y2="33511"/>
                        <a14:foregroundMark x1="72518" y1="26862" x2="73936" y2="27394"/>
                        <a14:foregroundMark x1="78723" y1="30585" x2="79787" y2="31117"/>
                        <a14:foregroundMark x1="82447" y1="34574" x2="82447" y2="37234"/>
                        <a14:foregroundMark x1="82979" y1="49468" x2="82979" y2="53989"/>
                        <a14:foregroundMark x1="81028" y1="60638" x2="84043" y2="63298"/>
                        <a14:foregroundMark x1="75000" y1="72340" x2="77660" y2="74202"/>
                        <a14:foregroundMark x1="59220" y1="85904" x2="59220" y2="89362"/>
                        <a14:foregroundMark x1="12057" y1="49202" x2="12766" y2="50000"/>
                        <a14:foregroundMark x1="61702" y1="75000" x2="62411" y2="76862"/>
                        <a14:foregroundMark x1="58688" y1="95213" x2="58688" y2="95213"/>
                        <a14:foregroundMark x1="68440" y1="11702" x2="68440" y2="12234"/>
                        <a14:foregroundMark x1="70035" y1="23936" x2="70390" y2="27128"/>
                        <a14:foregroundMark x1="71277" y1="11170" x2="72695" y2="11170"/>
                        <a14:foregroundMark x1="67021" y1="7713" x2="67021" y2="8245"/>
                        <a14:foregroundMark x1="74113" y1="10106" x2="74291" y2="10372"/>
                        <a14:foregroundMark x1="74113" y1="40426" x2="74823" y2="42021"/>
                      </a14:backgroundRemoval>
                    </a14:imgEffect>
                  </a14:imgLayer>
                </a14:imgProps>
              </a:ext>
              <a:ext uri="{28A0092B-C50C-407E-A947-70E740481C1C}">
                <a14:useLocalDpi xmlns:a14="http://schemas.microsoft.com/office/drawing/2010/main" val="0"/>
              </a:ext>
            </a:extLst>
          </a:blip>
          <a:srcRect l="18776" r="9124" b="56203"/>
          <a:stretch/>
        </p:blipFill>
        <p:spPr>
          <a:xfrm>
            <a:off x="3703204" y="2017826"/>
            <a:ext cx="5265563" cy="535406"/>
          </a:xfrm>
          <a:prstGeom prst="rect">
            <a:avLst/>
          </a:prstGeom>
        </p:spPr>
      </p:pic>
      <p:pic>
        <p:nvPicPr>
          <p:cNvPr id="12" name="صورة 11">
            <a:extLst>
              <a:ext uri="{FF2B5EF4-FFF2-40B4-BE49-F238E27FC236}">
                <a16:creationId xmlns:a16="http://schemas.microsoft.com/office/drawing/2014/main" id="{72A9A71F-DF81-40AA-A6D2-4D940793DCC7}"/>
              </a:ext>
            </a:extLst>
          </p:cNvPr>
          <p:cNvPicPr>
            <a:picLocks noChangeAspect="1"/>
          </p:cNvPicPr>
          <p:nvPr/>
        </p:nvPicPr>
        <p:blipFill rotWithShape="1">
          <a:blip r:embed="rId4"/>
          <a:srcRect r="15514"/>
          <a:stretch/>
        </p:blipFill>
        <p:spPr>
          <a:xfrm>
            <a:off x="7915701" y="763776"/>
            <a:ext cx="1297799" cy="944265"/>
          </a:xfrm>
          <a:prstGeom prst="rect">
            <a:avLst/>
          </a:prstGeom>
        </p:spPr>
      </p:pic>
      <p:pic>
        <p:nvPicPr>
          <p:cNvPr id="15" name="صورة 14">
            <a:extLst>
              <a:ext uri="{FF2B5EF4-FFF2-40B4-BE49-F238E27FC236}">
                <a16:creationId xmlns:a16="http://schemas.microsoft.com/office/drawing/2014/main" id="{C6E0BDF9-3CCD-4EB6-98E7-A2319416AD1C}"/>
              </a:ext>
            </a:extLst>
          </p:cNvPr>
          <p:cNvPicPr>
            <a:picLocks noChangeAspect="1"/>
          </p:cNvPicPr>
          <p:nvPr/>
        </p:nvPicPr>
        <p:blipFill rotWithShape="1">
          <a:blip r:embed="rId5"/>
          <a:srcRect l="-292" r="5243"/>
          <a:stretch/>
        </p:blipFill>
        <p:spPr>
          <a:xfrm>
            <a:off x="3480180" y="763776"/>
            <a:ext cx="4435521" cy="919765"/>
          </a:xfrm>
          <a:prstGeom prst="rect">
            <a:avLst/>
          </a:prstGeom>
        </p:spPr>
      </p:pic>
      <p:pic>
        <p:nvPicPr>
          <p:cNvPr id="16" name="صورة 15">
            <a:extLst>
              <a:ext uri="{FF2B5EF4-FFF2-40B4-BE49-F238E27FC236}">
                <a16:creationId xmlns:a16="http://schemas.microsoft.com/office/drawing/2014/main" id="{E84A6127-D66B-47EC-B421-7A156290735C}"/>
              </a:ext>
            </a:extLst>
          </p:cNvPr>
          <p:cNvPicPr>
            <a:picLocks noChangeAspect="1"/>
          </p:cNvPicPr>
          <p:nvPr/>
        </p:nvPicPr>
        <p:blipFill>
          <a:blip r:embed="rId6"/>
          <a:stretch>
            <a:fillRect/>
          </a:stretch>
        </p:blipFill>
        <p:spPr>
          <a:xfrm>
            <a:off x="3050997" y="3606337"/>
            <a:ext cx="5564304" cy="2327796"/>
          </a:xfrm>
          <a:prstGeom prst="rect">
            <a:avLst/>
          </a:prstGeom>
          <a:ln w="28575">
            <a:solidFill>
              <a:srgbClr val="00B050"/>
            </a:solidFill>
          </a:ln>
        </p:spPr>
      </p:pic>
      <p:pic>
        <p:nvPicPr>
          <p:cNvPr id="17" name="صورة 16">
            <a:extLst>
              <a:ext uri="{FF2B5EF4-FFF2-40B4-BE49-F238E27FC236}">
                <a16:creationId xmlns:a16="http://schemas.microsoft.com/office/drawing/2014/main" id="{3CD8AD57-6FCC-4819-A10C-71F511246327}"/>
              </a:ext>
            </a:extLst>
          </p:cNvPr>
          <p:cNvPicPr>
            <a:picLocks noChangeAspect="1"/>
          </p:cNvPicPr>
          <p:nvPr/>
        </p:nvPicPr>
        <p:blipFill>
          <a:blip r:embed="rId7"/>
          <a:stretch>
            <a:fillRect/>
          </a:stretch>
        </p:blipFill>
        <p:spPr>
          <a:xfrm>
            <a:off x="3050997" y="2433403"/>
            <a:ext cx="5564304" cy="905231"/>
          </a:xfrm>
          <a:prstGeom prst="rect">
            <a:avLst/>
          </a:prstGeom>
          <a:ln w="38100">
            <a:solidFill>
              <a:srgbClr val="00B050"/>
            </a:solidFill>
          </a:ln>
        </p:spPr>
      </p:pic>
      <p:pic>
        <p:nvPicPr>
          <p:cNvPr id="7" name="صورة 6">
            <a:extLst>
              <a:ext uri="{FF2B5EF4-FFF2-40B4-BE49-F238E27FC236}">
                <a16:creationId xmlns:a16="http://schemas.microsoft.com/office/drawing/2014/main" id="{303FDFEB-DEE3-482C-B290-597FCC8682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9590" y="2285529"/>
            <a:ext cx="2630992" cy="5079762"/>
          </a:xfrm>
          <a:prstGeom prst="rect">
            <a:avLst/>
          </a:prstGeom>
        </p:spPr>
      </p:pic>
      <p:pic>
        <p:nvPicPr>
          <p:cNvPr id="18" name="Picture 4" descr="اضطراب الهوية الجنسية... مزيج من الخلل الهرموني والنفسي والجيني | الشرق  الأوسط">
            <a:extLst>
              <a:ext uri="{FF2B5EF4-FFF2-40B4-BE49-F238E27FC236}">
                <a16:creationId xmlns:a16="http://schemas.microsoft.com/office/drawing/2014/main" id="{3A532B49-456F-4A9E-BBBA-8D956A648B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31050" y="1769033"/>
            <a:ext cx="2880131" cy="183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00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زوايا قطرية مستديرة 7">
            <a:extLst>
              <a:ext uri="{FF2B5EF4-FFF2-40B4-BE49-F238E27FC236}">
                <a16:creationId xmlns:a16="http://schemas.microsoft.com/office/drawing/2014/main" id="{3624F663-065B-4F6B-A43C-8356E61389BC}"/>
              </a:ext>
            </a:extLst>
          </p:cNvPr>
          <p:cNvSpPr/>
          <p:nvPr/>
        </p:nvSpPr>
        <p:spPr>
          <a:xfrm>
            <a:off x="853698" y="2627806"/>
            <a:ext cx="8042329" cy="4184542"/>
          </a:xfrm>
          <a:prstGeom prst="round2Diag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a:p>
        </p:txBody>
      </p:sp>
      <p:sp>
        <p:nvSpPr>
          <p:cNvPr id="4" name="عنصر نائب لرقم الشريحة 3">
            <a:extLst>
              <a:ext uri="{FF2B5EF4-FFF2-40B4-BE49-F238E27FC236}">
                <a16:creationId xmlns:a16="http://schemas.microsoft.com/office/drawing/2014/main" id="{9B46C38E-C369-484D-A7D0-6063550E88E2}"/>
              </a:ext>
            </a:extLst>
          </p:cNvPr>
          <p:cNvSpPr>
            <a:spLocks noGrp="1"/>
          </p:cNvSpPr>
          <p:nvPr>
            <p:ph type="sldNum" sz="quarter" idx="12"/>
          </p:nvPr>
        </p:nvSpPr>
        <p:spPr/>
        <p:txBody>
          <a:bodyPr/>
          <a:lstStyle/>
          <a:p>
            <a:fld id="{F5D71788-8FFC-469A-9EA8-938AE23EC2DC}" type="slidenum">
              <a:rPr lang="ar-SA" smtClean="0"/>
              <a:t>17</a:t>
            </a:fld>
            <a:endParaRPr lang="ar-SA"/>
          </a:p>
        </p:txBody>
      </p:sp>
      <p:cxnSp>
        <p:nvCxnSpPr>
          <p:cNvPr id="6" name="رابط مستقيم 5">
            <a:extLst>
              <a:ext uri="{FF2B5EF4-FFF2-40B4-BE49-F238E27FC236}">
                <a16:creationId xmlns:a16="http://schemas.microsoft.com/office/drawing/2014/main" id="{F6977099-00F8-4491-A5BD-71E1AEC33540}"/>
              </a:ext>
            </a:extLst>
          </p:cNvPr>
          <p:cNvCxnSpPr/>
          <p:nvPr/>
        </p:nvCxnSpPr>
        <p:spPr>
          <a:xfrm>
            <a:off x="9146378" y="1739811"/>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sp>
        <p:nvSpPr>
          <p:cNvPr id="10" name="مربع نص 9">
            <a:extLst>
              <a:ext uri="{FF2B5EF4-FFF2-40B4-BE49-F238E27FC236}">
                <a16:creationId xmlns:a16="http://schemas.microsoft.com/office/drawing/2014/main" id="{C58C3D5E-4B28-4CDA-9575-340229B1A7EE}"/>
              </a:ext>
            </a:extLst>
          </p:cNvPr>
          <p:cNvSpPr txBox="1"/>
          <p:nvPr/>
        </p:nvSpPr>
        <p:spPr>
          <a:xfrm>
            <a:off x="853698" y="2761324"/>
            <a:ext cx="7813523" cy="4093428"/>
          </a:xfrm>
          <a:prstGeom prst="rect">
            <a:avLst/>
          </a:prstGeom>
          <a:noFill/>
        </p:spPr>
        <p:txBody>
          <a:bodyPr wrap="square">
            <a:spAutoFit/>
          </a:bodyPr>
          <a:lstStyle/>
          <a:p>
            <a:r>
              <a:rPr lang="ar-SA" sz="2000" b="1" i="0" dirty="0">
                <a:solidFill>
                  <a:schemeClr val="accent6">
                    <a:lumMod val="75000"/>
                  </a:schemeClr>
                </a:solidFill>
                <a:effectLst>
                  <a:outerShdw blurRad="38100" dist="38100" dir="2700000" algn="tl">
                    <a:srgbClr val="000000">
                      <a:alpha val="43137"/>
                    </a:srgbClr>
                  </a:outerShdw>
                </a:effectLst>
                <a:latin typeface="BahijMuna-Bold"/>
              </a:rPr>
              <a:t>إن قوانين الفكر الأساســية متصلة، ومترابطة</a:t>
            </a:r>
          </a:p>
          <a:p>
            <a:r>
              <a:rPr lang="ar-SA" sz="2000" b="1" i="0" dirty="0">
                <a:solidFill>
                  <a:srgbClr val="242021"/>
                </a:solidFill>
                <a:effectLst/>
                <a:latin typeface="BahijMuna-Bold"/>
              </a:rPr>
              <a:t>فالقانون الأول يقرر أن الحقيقة هي هي، أما القانون الثاني فإنه يثبت الحقيقة من ناحية سلبية، ويقرر أن هذه الحقيقة لا يمكن أن تكون هي ولاهي في نفس الوقت. والقانون</a:t>
            </a:r>
            <a:r>
              <a:rPr lang="ar-SA" sz="2000" b="1" dirty="0">
                <a:solidFill>
                  <a:srgbClr val="242021"/>
                </a:solidFill>
                <a:latin typeface="BahijMuna-Bold"/>
              </a:rPr>
              <a:t> ا</a:t>
            </a:r>
            <a:r>
              <a:rPr lang="ar-SA" sz="2000" b="1" i="0" dirty="0">
                <a:solidFill>
                  <a:srgbClr val="242021"/>
                </a:solidFill>
                <a:effectLst/>
                <a:latin typeface="BahijMuna-Bold"/>
              </a:rPr>
              <a:t>لثالث بمثابة الصيغة الشرطية للقانون الثاني فيقرر أن</a:t>
            </a:r>
            <a:r>
              <a:rPr lang="ar-SA" sz="2000" b="1" dirty="0">
                <a:solidFill>
                  <a:srgbClr val="242021"/>
                </a:solidFill>
                <a:latin typeface="BahijMuna-Bold"/>
              </a:rPr>
              <a:t> </a:t>
            </a:r>
            <a:r>
              <a:rPr lang="ar-SA" sz="2000" b="1" i="0" dirty="0">
                <a:solidFill>
                  <a:srgbClr val="242021"/>
                </a:solidFill>
                <a:effectLst/>
                <a:latin typeface="BahijMuna-Bold"/>
              </a:rPr>
              <a:t>الحقيقة إما أن تكون هي وإما لا تكون كذلك ولا شــيء</a:t>
            </a:r>
            <a:r>
              <a:rPr lang="ar-SA" sz="2000" b="1" dirty="0">
                <a:solidFill>
                  <a:srgbClr val="242021"/>
                </a:solidFill>
                <a:latin typeface="BahijMuna-Bold"/>
              </a:rPr>
              <a:t> أ </a:t>
            </a:r>
            <a:r>
              <a:rPr lang="ar-SA" sz="2000" b="1" i="0" dirty="0">
                <a:solidFill>
                  <a:srgbClr val="242021"/>
                </a:solidFill>
                <a:effectLst/>
                <a:latin typeface="BahijMuna-Bold"/>
              </a:rPr>
              <a:t>كثــر من هذا. ّ ذلك أنه إذا ســلمنا بــأن جوهر التفكير</a:t>
            </a:r>
            <a:r>
              <a:rPr lang="ar-SA" sz="2000" b="1" dirty="0">
                <a:solidFill>
                  <a:srgbClr val="242021"/>
                </a:solidFill>
                <a:latin typeface="BahijMuna-Bold"/>
              </a:rPr>
              <a:t> </a:t>
            </a:r>
            <a:r>
              <a:rPr lang="ar-SA" sz="2000" b="1" i="0" dirty="0">
                <a:solidFill>
                  <a:srgbClr val="242021"/>
                </a:solidFill>
                <a:effectLst/>
                <a:latin typeface="BahijMuna-Bold"/>
              </a:rPr>
              <a:t>المنطقي هو الاستدلال. وسلمنا بأن الاستدلال مركب من قضايا مترابطة ترد في شكل مقد مات تترتب عنها نتائج،</a:t>
            </a:r>
            <a:br>
              <a:rPr lang="ar-SA" sz="2000" b="1" i="0" dirty="0">
                <a:solidFill>
                  <a:srgbClr val="242021"/>
                </a:solidFill>
                <a:effectLst/>
                <a:latin typeface="BahijMuna-Bold"/>
              </a:rPr>
            </a:br>
            <a:r>
              <a:rPr lang="ar-SA" sz="2000" b="1" i="0" dirty="0">
                <a:solidFill>
                  <a:srgbClr val="C00000"/>
                </a:solidFill>
                <a:effectLst/>
                <a:latin typeface="BahijMuna-Bold"/>
              </a:rPr>
              <a:t>فإن الســؤال البديهي الذي يطرح هو: كيف يتم الربط؟</a:t>
            </a:r>
            <a:br>
              <a:rPr lang="ar-SA" sz="2000" b="1" i="0" dirty="0">
                <a:solidFill>
                  <a:srgbClr val="C00000"/>
                </a:solidFill>
                <a:effectLst/>
                <a:latin typeface="BahijMuna-Bold"/>
              </a:rPr>
            </a:br>
            <a:r>
              <a:rPr lang="ar-SA" sz="2000" b="1" i="0" dirty="0">
                <a:solidFill>
                  <a:srgbClr val="C00000"/>
                </a:solidFill>
                <a:effectLst/>
                <a:latin typeface="BahijMuna-Bold"/>
              </a:rPr>
              <a:t>وما هي وســائله؟ ومتى يكون ذلك الر ّ بط «منطقيا»؟ -</a:t>
            </a:r>
            <a:br>
              <a:rPr lang="ar-SA" sz="2000" b="1" i="0" dirty="0">
                <a:solidFill>
                  <a:srgbClr val="C00000"/>
                </a:solidFill>
                <a:effectLst/>
                <a:latin typeface="BahijMuna-Bold"/>
              </a:rPr>
            </a:br>
            <a:r>
              <a:rPr lang="ar-SA" sz="2000" b="1" i="0" dirty="0">
                <a:solidFill>
                  <a:srgbClr val="242021"/>
                </a:solidFill>
                <a:effectLst/>
                <a:latin typeface="BahijMuna-Bold"/>
              </a:rPr>
              <a:t>يحتاج الاستدلال السليم منطقيا إلى قوانين وأدوات لبناء</a:t>
            </a:r>
            <a:r>
              <a:rPr lang="ar-SA" sz="2000" b="1" dirty="0">
                <a:solidFill>
                  <a:srgbClr val="242021"/>
                </a:solidFill>
                <a:latin typeface="BahijMuna-Bold"/>
              </a:rPr>
              <a:t> </a:t>
            </a:r>
            <a:r>
              <a:rPr lang="ar-SA" sz="2000" b="1" i="0" dirty="0">
                <a:solidFill>
                  <a:srgbClr val="242021"/>
                </a:solidFill>
                <a:effectLst/>
                <a:latin typeface="BahijMuna-Bold"/>
              </a:rPr>
              <a:t>لعلاقة بين مكوناته. إن هذه القوانين التي لا يخلو منها</a:t>
            </a:r>
            <a:r>
              <a:rPr lang="ar-SA" sz="2000" b="1" dirty="0">
                <a:solidFill>
                  <a:srgbClr val="242021"/>
                </a:solidFill>
                <a:latin typeface="BahijMuna-Bold"/>
              </a:rPr>
              <a:t> </a:t>
            </a:r>
            <a:r>
              <a:rPr lang="ar-SA" sz="2000" b="1" i="0" dirty="0">
                <a:solidFill>
                  <a:srgbClr val="242021"/>
                </a:solidFill>
                <a:effectLst/>
                <a:latin typeface="BahijMuna-Bold"/>
              </a:rPr>
              <a:t>خطاب إنســاني مهما كان بســيطا ل تكون معلنة بل هي ضمنية. ولذلك يســتخدمها كل إنسان دون وعي بها في</a:t>
            </a:r>
            <a:r>
              <a:rPr lang="ar-SA" sz="2000" b="1" dirty="0">
                <a:solidFill>
                  <a:srgbClr val="242021"/>
                </a:solidFill>
                <a:latin typeface="BahijMuna-Bold"/>
              </a:rPr>
              <a:t> </a:t>
            </a:r>
            <a:r>
              <a:rPr lang="ar-SA" sz="2000" b="1" i="0" dirty="0">
                <a:solidFill>
                  <a:srgbClr val="242021"/>
                </a:solidFill>
                <a:effectLst/>
                <a:latin typeface="BahijMuna-Bold"/>
              </a:rPr>
              <a:t>أغلب الأحيان. وعلى هذه القوانين والمبادئ يتأسس كل</a:t>
            </a:r>
            <a:r>
              <a:rPr lang="ar-SA" sz="2000" b="1" dirty="0">
                <a:solidFill>
                  <a:srgbClr val="242021"/>
                </a:solidFill>
                <a:latin typeface="BahijMuna-Bold"/>
              </a:rPr>
              <a:t> </a:t>
            </a:r>
            <a:r>
              <a:rPr lang="ar-SA" sz="2000" b="1" i="0" dirty="0">
                <a:solidFill>
                  <a:srgbClr val="242021"/>
                </a:solidFill>
                <a:effectLst/>
                <a:latin typeface="BahijMuna-Bold"/>
              </a:rPr>
              <a:t>حوار وكل سعي إلى القناع أو بلوغ الحقيقة</a:t>
            </a:r>
            <a:r>
              <a:rPr lang="ar-SA" sz="2000" b="1" dirty="0"/>
              <a:t> </a:t>
            </a:r>
            <a:br>
              <a:rPr lang="ar-SA" sz="2000" b="1" dirty="0"/>
            </a:br>
            <a:endParaRPr lang="ar-SA" sz="2000" b="1" dirty="0"/>
          </a:p>
        </p:txBody>
      </p:sp>
      <p:pic>
        <p:nvPicPr>
          <p:cNvPr id="12" name="صورة 11">
            <a:extLst>
              <a:ext uri="{FF2B5EF4-FFF2-40B4-BE49-F238E27FC236}">
                <a16:creationId xmlns:a16="http://schemas.microsoft.com/office/drawing/2014/main" id="{B37F9259-A824-4254-973F-50F029FE8A0D}"/>
              </a:ext>
            </a:extLst>
          </p:cNvPr>
          <p:cNvPicPr>
            <a:picLocks noChangeAspect="1"/>
          </p:cNvPicPr>
          <p:nvPr/>
        </p:nvPicPr>
        <p:blipFill rotWithShape="1">
          <a:blip r:embed="rId2"/>
          <a:srcRect r="15514"/>
          <a:stretch/>
        </p:blipFill>
        <p:spPr>
          <a:xfrm>
            <a:off x="7915701" y="763776"/>
            <a:ext cx="1297799" cy="944265"/>
          </a:xfrm>
          <a:prstGeom prst="rect">
            <a:avLst/>
          </a:prstGeom>
        </p:spPr>
      </p:pic>
      <p:pic>
        <p:nvPicPr>
          <p:cNvPr id="13" name="صورة 12">
            <a:extLst>
              <a:ext uri="{FF2B5EF4-FFF2-40B4-BE49-F238E27FC236}">
                <a16:creationId xmlns:a16="http://schemas.microsoft.com/office/drawing/2014/main" id="{D718158B-2C34-4BB7-BD5F-9D411B57308C}"/>
              </a:ext>
            </a:extLst>
          </p:cNvPr>
          <p:cNvPicPr>
            <a:picLocks noChangeAspect="1"/>
          </p:cNvPicPr>
          <p:nvPr/>
        </p:nvPicPr>
        <p:blipFill rotWithShape="1">
          <a:blip r:embed="rId3"/>
          <a:srcRect l="-292" r="5243"/>
          <a:stretch/>
        </p:blipFill>
        <p:spPr>
          <a:xfrm>
            <a:off x="3480180" y="763776"/>
            <a:ext cx="4435521" cy="919765"/>
          </a:xfrm>
          <a:prstGeom prst="rect">
            <a:avLst/>
          </a:prstGeom>
        </p:spPr>
      </p:pic>
      <p:pic>
        <p:nvPicPr>
          <p:cNvPr id="14" name="Picture 2">
            <a:extLst>
              <a:ext uri="{FF2B5EF4-FFF2-40B4-BE49-F238E27FC236}">
                <a16:creationId xmlns:a16="http://schemas.microsoft.com/office/drawing/2014/main" id="{50B3477B-54C1-4726-9F61-82294D6C0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4454" y="1831261"/>
            <a:ext cx="2913960" cy="12160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4CED3801-1017-4A94-BC2B-59578AFE3F3A}"/>
              </a:ext>
            </a:extLst>
          </p:cNvPr>
          <p:cNvPicPr>
            <a:picLocks noChangeAspect="1" noChangeArrowheads="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627322" y="1345449"/>
            <a:ext cx="7455019" cy="166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879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رابط مستقيم 3">
            <a:extLst>
              <a:ext uri="{FF2B5EF4-FFF2-40B4-BE49-F238E27FC236}">
                <a16:creationId xmlns:a16="http://schemas.microsoft.com/office/drawing/2014/main" id="{CB1DF3C8-E2D7-4867-98C7-537756635579}"/>
              </a:ext>
            </a:extLst>
          </p:cNvPr>
          <p:cNvCxnSpPr/>
          <p:nvPr/>
        </p:nvCxnSpPr>
        <p:spPr>
          <a:xfrm>
            <a:off x="9181322" y="1739811"/>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sp>
        <p:nvSpPr>
          <p:cNvPr id="10" name="مستطيل: زوايا مستديرة 9">
            <a:extLst>
              <a:ext uri="{FF2B5EF4-FFF2-40B4-BE49-F238E27FC236}">
                <a16:creationId xmlns:a16="http://schemas.microsoft.com/office/drawing/2014/main" id="{3796CD56-18B3-4961-AA4E-C35DE034F9B3}"/>
              </a:ext>
            </a:extLst>
          </p:cNvPr>
          <p:cNvSpPr/>
          <p:nvPr/>
        </p:nvSpPr>
        <p:spPr>
          <a:xfrm>
            <a:off x="2185264" y="2724294"/>
            <a:ext cx="6834750" cy="3812983"/>
          </a:xfrm>
          <a:prstGeom prst="round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2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p:txBody>
      </p:sp>
      <p:pic>
        <p:nvPicPr>
          <p:cNvPr id="23" name="صورة 22">
            <a:extLst>
              <a:ext uri="{FF2B5EF4-FFF2-40B4-BE49-F238E27FC236}">
                <a16:creationId xmlns:a16="http://schemas.microsoft.com/office/drawing/2014/main" id="{AE1BA111-D302-44D9-B8FF-432E4FA480E0}"/>
              </a:ext>
            </a:extLst>
          </p:cNvPr>
          <p:cNvPicPr>
            <a:picLocks noChangeAspect="1"/>
          </p:cNvPicPr>
          <p:nvPr/>
        </p:nvPicPr>
        <p:blipFill rotWithShape="1">
          <a:blip r:embed="rId3"/>
          <a:srcRect r="15514"/>
          <a:stretch/>
        </p:blipFill>
        <p:spPr>
          <a:xfrm>
            <a:off x="7916397" y="779300"/>
            <a:ext cx="1297799" cy="944265"/>
          </a:xfrm>
          <a:prstGeom prst="rect">
            <a:avLst/>
          </a:prstGeom>
        </p:spPr>
      </p:pic>
      <p:pic>
        <p:nvPicPr>
          <p:cNvPr id="18" name="صورة 17">
            <a:extLst>
              <a:ext uri="{FF2B5EF4-FFF2-40B4-BE49-F238E27FC236}">
                <a16:creationId xmlns:a16="http://schemas.microsoft.com/office/drawing/2014/main" id="{EFC13D8B-880A-434F-AABE-EFA23408DA92}"/>
              </a:ext>
            </a:extLst>
          </p:cNvPr>
          <p:cNvPicPr>
            <a:picLocks noChangeAspect="1"/>
          </p:cNvPicPr>
          <p:nvPr/>
        </p:nvPicPr>
        <p:blipFill rotWithShape="1">
          <a:blip r:embed="rId4">
            <a:extLst>
              <a:ext uri="{28A0092B-C50C-407E-A947-70E740481C1C}">
                <a14:useLocalDpi xmlns:a14="http://schemas.microsoft.com/office/drawing/2010/main" val="0"/>
              </a:ext>
            </a:extLst>
          </a:blip>
          <a:srcRect t="8759" b="1567"/>
          <a:stretch/>
        </p:blipFill>
        <p:spPr>
          <a:xfrm rot="5400000">
            <a:off x="4864552" y="-939474"/>
            <a:ext cx="1118140" cy="6476715"/>
          </a:xfrm>
          <a:prstGeom prst="rect">
            <a:avLst/>
          </a:prstGeom>
        </p:spPr>
      </p:pic>
      <p:pic>
        <p:nvPicPr>
          <p:cNvPr id="3" name="صورة 2">
            <a:extLst>
              <a:ext uri="{FF2B5EF4-FFF2-40B4-BE49-F238E27FC236}">
                <a16:creationId xmlns:a16="http://schemas.microsoft.com/office/drawing/2014/main" id="{FC11CED1-BF3A-4401-81AE-7567E8E3CDDD}"/>
              </a:ext>
            </a:extLst>
          </p:cNvPr>
          <p:cNvPicPr>
            <a:picLocks noChangeAspect="1"/>
          </p:cNvPicPr>
          <p:nvPr/>
        </p:nvPicPr>
        <p:blipFill>
          <a:blip r:embed="rId5"/>
          <a:stretch>
            <a:fillRect/>
          </a:stretch>
        </p:blipFill>
        <p:spPr>
          <a:xfrm>
            <a:off x="2607514" y="2898692"/>
            <a:ext cx="6054465" cy="3527348"/>
          </a:xfrm>
          <a:prstGeom prst="rect">
            <a:avLst/>
          </a:prstGeom>
          <a:ln w="28575">
            <a:solidFill>
              <a:schemeClr val="tx1"/>
            </a:solidFill>
          </a:ln>
        </p:spPr>
      </p:pic>
      <p:pic>
        <p:nvPicPr>
          <p:cNvPr id="12" name="Picture 2">
            <a:extLst>
              <a:ext uri="{FF2B5EF4-FFF2-40B4-BE49-F238E27FC236}">
                <a16:creationId xmlns:a16="http://schemas.microsoft.com/office/drawing/2014/main" id="{1678435E-513D-42ED-AC4A-AC321F2ECE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4454" y="1831261"/>
            <a:ext cx="2913960" cy="1216085"/>
          </a:xfrm>
          <a:prstGeom prst="rect">
            <a:avLst/>
          </a:prstGeom>
          <a:noFill/>
          <a:extLst>
            <a:ext uri="{909E8E84-426E-40DD-AFC4-6F175D3DCCD1}">
              <a14:hiddenFill xmlns:a14="http://schemas.microsoft.com/office/drawing/2010/main">
                <a:solidFill>
                  <a:srgbClr val="FFFFFF"/>
                </a:solidFill>
              </a14:hiddenFill>
            </a:ext>
          </a:extLst>
        </p:spPr>
      </p:pic>
      <p:pic>
        <p:nvPicPr>
          <p:cNvPr id="14" name="صورة 13">
            <a:extLst>
              <a:ext uri="{FF2B5EF4-FFF2-40B4-BE49-F238E27FC236}">
                <a16:creationId xmlns:a16="http://schemas.microsoft.com/office/drawing/2014/main" id="{5E2E9F12-6519-4E4E-957A-71DF95E27086}"/>
              </a:ext>
            </a:extLst>
          </p:cNvPr>
          <p:cNvPicPr>
            <a:picLocks noChangeAspect="1"/>
          </p:cNvPicPr>
          <p:nvPr/>
        </p:nvPicPr>
        <p:blipFill rotWithShape="1">
          <a:blip r:embed="rId7"/>
          <a:srcRect l="-292" r="5243"/>
          <a:stretch/>
        </p:blipFill>
        <p:spPr>
          <a:xfrm>
            <a:off x="3480180" y="763776"/>
            <a:ext cx="4435521" cy="919765"/>
          </a:xfrm>
          <a:prstGeom prst="rect">
            <a:avLst/>
          </a:prstGeom>
        </p:spPr>
      </p:pic>
      <p:cxnSp>
        <p:nvCxnSpPr>
          <p:cNvPr id="15" name="رابط مستقيم 14">
            <a:extLst>
              <a:ext uri="{FF2B5EF4-FFF2-40B4-BE49-F238E27FC236}">
                <a16:creationId xmlns:a16="http://schemas.microsoft.com/office/drawing/2014/main" id="{0D7910E1-556A-4B5D-9DEB-1CB2E18A2828}"/>
              </a:ext>
            </a:extLst>
          </p:cNvPr>
          <p:cNvCxnSpPr/>
          <p:nvPr/>
        </p:nvCxnSpPr>
        <p:spPr>
          <a:xfrm flipH="1">
            <a:off x="2920368" y="4114799"/>
            <a:ext cx="147320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9" name="رابط مستقيم 18">
            <a:extLst>
              <a:ext uri="{FF2B5EF4-FFF2-40B4-BE49-F238E27FC236}">
                <a16:creationId xmlns:a16="http://schemas.microsoft.com/office/drawing/2014/main" id="{2893A9F2-F62E-41EC-ABAB-3DFEE0F6B937}"/>
              </a:ext>
            </a:extLst>
          </p:cNvPr>
          <p:cNvCxnSpPr/>
          <p:nvPr/>
        </p:nvCxnSpPr>
        <p:spPr>
          <a:xfrm flipH="1">
            <a:off x="5359400" y="4131732"/>
            <a:ext cx="1473200" cy="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414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رابط مستقيم 3">
            <a:extLst>
              <a:ext uri="{FF2B5EF4-FFF2-40B4-BE49-F238E27FC236}">
                <a16:creationId xmlns:a16="http://schemas.microsoft.com/office/drawing/2014/main" id="{CB1DF3C8-E2D7-4867-98C7-537756635579}"/>
              </a:ext>
            </a:extLst>
          </p:cNvPr>
          <p:cNvCxnSpPr/>
          <p:nvPr/>
        </p:nvCxnSpPr>
        <p:spPr>
          <a:xfrm>
            <a:off x="9181322" y="1726163"/>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sp>
        <p:nvSpPr>
          <p:cNvPr id="10" name="مستطيل: زوايا مستديرة 9">
            <a:extLst>
              <a:ext uri="{FF2B5EF4-FFF2-40B4-BE49-F238E27FC236}">
                <a16:creationId xmlns:a16="http://schemas.microsoft.com/office/drawing/2014/main" id="{3796CD56-18B3-4961-AA4E-C35DE034F9B3}"/>
              </a:ext>
            </a:extLst>
          </p:cNvPr>
          <p:cNvSpPr/>
          <p:nvPr/>
        </p:nvSpPr>
        <p:spPr>
          <a:xfrm>
            <a:off x="2122334" y="2588217"/>
            <a:ext cx="6522076" cy="3487885"/>
          </a:xfrm>
          <a:prstGeom prst="round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2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pic>
        <p:nvPicPr>
          <p:cNvPr id="20" name="صورة 19">
            <a:extLst>
              <a:ext uri="{FF2B5EF4-FFF2-40B4-BE49-F238E27FC236}">
                <a16:creationId xmlns:a16="http://schemas.microsoft.com/office/drawing/2014/main" id="{3E40F371-B4AB-49AE-AB3B-10E43281753B}"/>
              </a:ext>
            </a:extLst>
          </p:cNvPr>
          <p:cNvPicPr>
            <a:picLocks noChangeAspect="1"/>
          </p:cNvPicPr>
          <p:nvPr/>
        </p:nvPicPr>
        <p:blipFill rotWithShape="1">
          <a:blip r:embed="rId2"/>
          <a:srcRect l="1" r="-58457"/>
          <a:stretch/>
        </p:blipFill>
        <p:spPr>
          <a:xfrm>
            <a:off x="7685679" y="781898"/>
            <a:ext cx="2434071" cy="944265"/>
          </a:xfrm>
          <a:prstGeom prst="rect">
            <a:avLst/>
          </a:prstGeom>
        </p:spPr>
      </p:pic>
      <p:pic>
        <p:nvPicPr>
          <p:cNvPr id="16" name="صورة 15">
            <a:extLst>
              <a:ext uri="{FF2B5EF4-FFF2-40B4-BE49-F238E27FC236}">
                <a16:creationId xmlns:a16="http://schemas.microsoft.com/office/drawing/2014/main" id="{BB8FF35E-DA5C-46D1-8E9A-FBF867837E95}"/>
              </a:ext>
            </a:extLst>
          </p:cNvPr>
          <p:cNvPicPr>
            <a:picLocks noChangeAspect="1"/>
          </p:cNvPicPr>
          <p:nvPr/>
        </p:nvPicPr>
        <p:blipFill rotWithShape="1">
          <a:blip r:embed="rId3">
            <a:extLst>
              <a:ext uri="{28A0092B-C50C-407E-A947-70E740481C1C}">
                <a14:useLocalDpi xmlns:a14="http://schemas.microsoft.com/office/drawing/2010/main" val="0"/>
              </a:ext>
            </a:extLst>
          </a:blip>
          <a:srcRect t="8759" b="1567"/>
          <a:stretch/>
        </p:blipFill>
        <p:spPr>
          <a:xfrm>
            <a:off x="561291" y="3138814"/>
            <a:ext cx="1561043" cy="3719186"/>
          </a:xfrm>
          <a:prstGeom prst="rect">
            <a:avLst/>
          </a:prstGeom>
        </p:spPr>
      </p:pic>
      <p:pic>
        <p:nvPicPr>
          <p:cNvPr id="8" name="Picture 2">
            <a:extLst>
              <a:ext uri="{FF2B5EF4-FFF2-40B4-BE49-F238E27FC236}">
                <a16:creationId xmlns:a16="http://schemas.microsoft.com/office/drawing/2014/main" id="{13E8DDF2-F1BA-491F-BD08-AED37E14AA76}"/>
              </a:ext>
            </a:extLst>
          </p:cNvPr>
          <p:cNvPicPr>
            <a:picLocks noChangeAspect="1" noChangeArrowheads="1" noCrop="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14904" y="2393854"/>
            <a:ext cx="6136935" cy="525776"/>
          </a:xfrm>
          <a:prstGeom prst="rect">
            <a:avLst/>
          </a:prstGeom>
          <a:noFill/>
          <a:extLst>
            <a:ext uri="{909E8E84-426E-40DD-AFC4-6F175D3DCCD1}">
              <a14:hiddenFill xmlns:a14="http://schemas.microsoft.com/office/drawing/2010/main">
                <a:solidFill>
                  <a:srgbClr val="FFFFFF"/>
                </a:solidFill>
              </a14:hiddenFill>
            </a:ext>
          </a:extLst>
        </p:spPr>
      </p:pic>
      <p:pic>
        <p:nvPicPr>
          <p:cNvPr id="9" name="صورة 8">
            <a:extLst>
              <a:ext uri="{FF2B5EF4-FFF2-40B4-BE49-F238E27FC236}">
                <a16:creationId xmlns:a16="http://schemas.microsoft.com/office/drawing/2014/main" id="{E663D6C2-2EDE-4C7E-88AE-F0ED1EDDB45D}"/>
              </a:ext>
            </a:extLst>
          </p:cNvPr>
          <p:cNvPicPr>
            <a:picLocks noChangeAspect="1"/>
          </p:cNvPicPr>
          <p:nvPr/>
        </p:nvPicPr>
        <p:blipFill rotWithShape="1">
          <a:blip r:embed="rId5"/>
          <a:srcRect l="-292" r="5243"/>
          <a:stretch/>
        </p:blipFill>
        <p:spPr>
          <a:xfrm>
            <a:off x="3250158" y="806398"/>
            <a:ext cx="4435521" cy="919765"/>
          </a:xfrm>
          <a:prstGeom prst="rect">
            <a:avLst/>
          </a:prstGeom>
        </p:spPr>
      </p:pic>
      <p:pic>
        <p:nvPicPr>
          <p:cNvPr id="3" name="صورة 2">
            <a:extLst>
              <a:ext uri="{FF2B5EF4-FFF2-40B4-BE49-F238E27FC236}">
                <a16:creationId xmlns:a16="http://schemas.microsoft.com/office/drawing/2014/main" id="{92E51D5F-123C-4340-9D03-08B9DF92839C}"/>
              </a:ext>
            </a:extLst>
          </p:cNvPr>
          <p:cNvPicPr>
            <a:picLocks noChangeAspect="1"/>
          </p:cNvPicPr>
          <p:nvPr/>
        </p:nvPicPr>
        <p:blipFill>
          <a:blip r:embed="rId6"/>
          <a:stretch>
            <a:fillRect/>
          </a:stretch>
        </p:blipFill>
        <p:spPr>
          <a:xfrm>
            <a:off x="2314904" y="2919630"/>
            <a:ext cx="5934553" cy="3065608"/>
          </a:xfrm>
          <a:prstGeom prst="rect">
            <a:avLst/>
          </a:prstGeom>
          <a:ln w="28575">
            <a:solidFill>
              <a:schemeClr val="tx1"/>
            </a:solidFill>
          </a:ln>
        </p:spPr>
      </p:pic>
      <p:pic>
        <p:nvPicPr>
          <p:cNvPr id="12" name="Picture 2">
            <a:extLst>
              <a:ext uri="{FF2B5EF4-FFF2-40B4-BE49-F238E27FC236}">
                <a16:creationId xmlns:a16="http://schemas.microsoft.com/office/drawing/2014/main" id="{9C67EDF0-808D-4F76-B495-622BC1B727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4454" y="1831261"/>
            <a:ext cx="2913960" cy="12160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رابط مستقيم 12">
            <a:extLst>
              <a:ext uri="{FF2B5EF4-FFF2-40B4-BE49-F238E27FC236}">
                <a16:creationId xmlns:a16="http://schemas.microsoft.com/office/drawing/2014/main" id="{30E7688A-5C36-4B42-8049-66D752F5696D}"/>
              </a:ext>
            </a:extLst>
          </p:cNvPr>
          <p:cNvCxnSpPr>
            <a:cxnSpLocks/>
          </p:cNvCxnSpPr>
          <p:nvPr/>
        </p:nvCxnSpPr>
        <p:spPr>
          <a:xfrm flipH="1">
            <a:off x="2506133" y="4571999"/>
            <a:ext cx="2641601"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رابط مستقيم 17">
            <a:extLst>
              <a:ext uri="{FF2B5EF4-FFF2-40B4-BE49-F238E27FC236}">
                <a16:creationId xmlns:a16="http://schemas.microsoft.com/office/drawing/2014/main" id="{E462CABA-50FE-4052-AEA2-DAEC3FA72DF7}"/>
              </a:ext>
            </a:extLst>
          </p:cNvPr>
          <p:cNvCxnSpPr>
            <a:cxnSpLocks/>
          </p:cNvCxnSpPr>
          <p:nvPr/>
        </p:nvCxnSpPr>
        <p:spPr>
          <a:xfrm flipH="1">
            <a:off x="2675467" y="4267200"/>
            <a:ext cx="3945467" cy="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7934502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a:extLst>
              <a:ext uri="{FF2B5EF4-FFF2-40B4-BE49-F238E27FC236}">
                <a16:creationId xmlns:a16="http://schemas.microsoft.com/office/drawing/2014/main" id="{A394B697-2C71-40C9-813F-8AE390007CEE}"/>
              </a:ext>
            </a:extLst>
          </p:cNvPr>
          <p:cNvGraphicFramePr>
            <a:graphicFrameLocks noGrp="1"/>
          </p:cNvGraphicFramePr>
          <p:nvPr/>
        </p:nvGraphicFramePr>
        <p:xfrm>
          <a:off x="238684" y="2115403"/>
          <a:ext cx="9077326" cy="4742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رابط مستقيم 4">
            <a:extLst>
              <a:ext uri="{FF2B5EF4-FFF2-40B4-BE49-F238E27FC236}">
                <a16:creationId xmlns:a16="http://schemas.microsoft.com/office/drawing/2014/main" id="{6AC1063B-2DF9-450F-AD67-2F1BB3B6C91A}"/>
              </a:ext>
            </a:extLst>
          </p:cNvPr>
          <p:cNvCxnSpPr/>
          <p:nvPr/>
        </p:nvCxnSpPr>
        <p:spPr>
          <a:xfrm>
            <a:off x="9316010" y="1737360"/>
            <a:ext cx="20320" cy="512064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صورة 7">
            <a:extLst>
              <a:ext uri="{FF2B5EF4-FFF2-40B4-BE49-F238E27FC236}">
                <a16:creationId xmlns:a16="http://schemas.microsoft.com/office/drawing/2014/main" id="{86694B88-CDCD-4BAA-8697-F0CC58790275}"/>
              </a:ext>
            </a:extLst>
          </p:cNvPr>
          <p:cNvPicPr>
            <a:picLocks noChangeAspect="1"/>
          </p:cNvPicPr>
          <p:nvPr/>
        </p:nvPicPr>
        <p:blipFill rotWithShape="1">
          <a:blip r:embed="rId7"/>
          <a:srcRect r="15514"/>
          <a:stretch/>
        </p:blipFill>
        <p:spPr>
          <a:xfrm>
            <a:off x="7915701" y="763776"/>
            <a:ext cx="1297799" cy="944265"/>
          </a:xfrm>
          <a:prstGeom prst="rect">
            <a:avLst/>
          </a:prstGeom>
        </p:spPr>
      </p:pic>
      <p:pic>
        <p:nvPicPr>
          <p:cNvPr id="9" name="صورة 8">
            <a:extLst>
              <a:ext uri="{FF2B5EF4-FFF2-40B4-BE49-F238E27FC236}">
                <a16:creationId xmlns:a16="http://schemas.microsoft.com/office/drawing/2014/main" id="{BD6E4260-2A67-4329-8D05-93DB9EBB467D}"/>
              </a:ext>
            </a:extLst>
          </p:cNvPr>
          <p:cNvPicPr>
            <a:picLocks noChangeAspect="1"/>
          </p:cNvPicPr>
          <p:nvPr/>
        </p:nvPicPr>
        <p:blipFill rotWithShape="1">
          <a:blip r:embed="rId8"/>
          <a:srcRect l="-292" r="5243"/>
          <a:stretch/>
        </p:blipFill>
        <p:spPr>
          <a:xfrm>
            <a:off x="3480180" y="763776"/>
            <a:ext cx="4435521" cy="919765"/>
          </a:xfrm>
          <a:prstGeom prst="rect">
            <a:avLst/>
          </a:prstGeom>
        </p:spPr>
      </p:pic>
    </p:spTree>
    <p:extLst>
      <p:ext uri="{BB962C8B-B14F-4D97-AF65-F5344CB8AC3E}">
        <p14:creationId xmlns:p14="http://schemas.microsoft.com/office/powerpoint/2010/main" val="38963465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رابط مستقيم 3">
            <a:extLst>
              <a:ext uri="{FF2B5EF4-FFF2-40B4-BE49-F238E27FC236}">
                <a16:creationId xmlns:a16="http://schemas.microsoft.com/office/drawing/2014/main" id="{CB1DF3C8-E2D7-4867-98C7-537756635579}"/>
              </a:ext>
            </a:extLst>
          </p:cNvPr>
          <p:cNvCxnSpPr/>
          <p:nvPr/>
        </p:nvCxnSpPr>
        <p:spPr>
          <a:xfrm>
            <a:off x="9181322" y="1726163"/>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sp>
        <p:nvSpPr>
          <p:cNvPr id="10" name="مستطيل: زوايا مستديرة 9">
            <a:extLst>
              <a:ext uri="{FF2B5EF4-FFF2-40B4-BE49-F238E27FC236}">
                <a16:creationId xmlns:a16="http://schemas.microsoft.com/office/drawing/2014/main" id="{3796CD56-18B3-4961-AA4E-C35DE034F9B3}"/>
              </a:ext>
            </a:extLst>
          </p:cNvPr>
          <p:cNvSpPr/>
          <p:nvPr/>
        </p:nvSpPr>
        <p:spPr>
          <a:xfrm>
            <a:off x="2122334" y="2588217"/>
            <a:ext cx="6522076" cy="3487885"/>
          </a:xfrm>
          <a:prstGeom prst="round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2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pic>
        <p:nvPicPr>
          <p:cNvPr id="20" name="صورة 19">
            <a:extLst>
              <a:ext uri="{FF2B5EF4-FFF2-40B4-BE49-F238E27FC236}">
                <a16:creationId xmlns:a16="http://schemas.microsoft.com/office/drawing/2014/main" id="{3E40F371-B4AB-49AE-AB3B-10E43281753B}"/>
              </a:ext>
            </a:extLst>
          </p:cNvPr>
          <p:cNvPicPr>
            <a:picLocks noChangeAspect="1"/>
          </p:cNvPicPr>
          <p:nvPr/>
        </p:nvPicPr>
        <p:blipFill rotWithShape="1">
          <a:blip r:embed="rId2"/>
          <a:srcRect l="1" r="-58457"/>
          <a:stretch/>
        </p:blipFill>
        <p:spPr>
          <a:xfrm>
            <a:off x="7685679" y="781898"/>
            <a:ext cx="2434071" cy="944265"/>
          </a:xfrm>
          <a:prstGeom prst="rect">
            <a:avLst/>
          </a:prstGeom>
        </p:spPr>
      </p:pic>
      <p:pic>
        <p:nvPicPr>
          <p:cNvPr id="16" name="صورة 15">
            <a:extLst>
              <a:ext uri="{FF2B5EF4-FFF2-40B4-BE49-F238E27FC236}">
                <a16:creationId xmlns:a16="http://schemas.microsoft.com/office/drawing/2014/main" id="{BB8FF35E-DA5C-46D1-8E9A-FBF867837E95}"/>
              </a:ext>
            </a:extLst>
          </p:cNvPr>
          <p:cNvPicPr>
            <a:picLocks noChangeAspect="1"/>
          </p:cNvPicPr>
          <p:nvPr/>
        </p:nvPicPr>
        <p:blipFill rotWithShape="1">
          <a:blip r:embed="rId3">
            <a:extLst>
              <a:ext uri="{28A0092B-C50C-407E-A947-70E740481C1C}">
                <a14:useLocalDpi xmlns:a14="http://schemas.microsoft.com/office/drawing/2010/main" val="0"/>
              </a:ext>
            </a:extLst>
          </a:blip>
          <a:srcRect t="8759" b="1567"/>
          <a:stretch/>
        </p:blipFill>
        <p:spPr>
          <a:xfrm>
            <a:off x="561291" y="3138814"/>
            <a:ext cx="1561043" cy="3719186"/>
          </a:xfrm>
          <a:prstGeom prst="rect">
            <a:avLst/>
          </a:prstGeom>
        </p:spPr>
      </p:pic>
      <p:pic>
        <p:nvPicPr>
          <p:cNvPr id="8" name="Picture 2">
            <a:extLst>
              <a:ext uri="{FF2B5EF4-FFF2-40B4-BE49-F238E27FC236}">
                <a16:creationId xmlns:a16="http://schemas.microsoft.com/office/drawing/2014/main" id="{13E8DDF2-F1BA-491F-BD08-AED37E14AA76}"/>
              </a:ext>
            </a:extLst>
          </p:cNvPr>
          <p:cNvPicPr>
            <a:picLocks noChangeAspect="1" noChangeArrowheads="1" noCrop="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14904" y="2393854"/>
            <a:ext cx="6136935" cy="525776"/>
          </a:xfrm>
          <a:prstGeom prst="rect">
            <a:avLst/>
          </a:prstGeom>
          <a:noFill/>
          <a:extLst>
            <a:ext uri="{909E8E84-426E-40DD-AFC4-6F175D3DCCD1}">
              <a14:hiddenFill xmlns:a14="http://schemas.microsoft.com/office/drawing/2010/main">
                <a:solidFill>
                  <a:srgbClr val="FFFFFF"/>
                </a:solidFill>
              </a14:hiddenFill>
            </a:ext>
          </a:extLst>
        </p:spPr>
      </p:pic>
      <p:pic>
        <p:nvPicPr>
          <p:cNvPr id="9" name="صورة 8">
            <a:extLst>
              <a:ext uri="{FF2B5EF4-FFF2-40B4-BE49-F238E27FC236}">
                <a16:creationId xmlns:a16="http://schemas.microsoft.com/office/drawing/2014/main" id="{E663D6C2-2EDE-4C7E-88AE-F0ED1EDDB45D}"/>
              </a:ext>
            </a:extLst>
          </p:cNvPr>
          <p:cNvPicPr>
            <a:picLocks noChangeAspect="1"/>
          </p:cNvPicPr>
          <p:nvPr/>
        </p:nvPicPr>
        <p:blipFill rotWithShape="1">
          <a:blip r:embed="rId5"/>
          <a:srcRect l="-292" r="5243"/>
          <a:stretch/>
        </p:blipFill>
        <p:spPr>
          <a:xfrm>
            <a:off x="3250158" y="806398"/>
            <a:ext cx="4435521" cy="919765"/>
          </a:xfrm>
          <a:prstGeom prst="rect">
            <a:avLst/>
          </a:prstGeom>
        </p:spPr>
      </p:pic>
      <p:pic>
        <p:nvPicPr>
          <p:cNvPr id="12" name="Picture 2">
            <a:extLst>
              <a:ext uri="{FF2B5EF4-FFF2-40B4-BE49-F238E27FC236}">
                <a16:creationId xmlns:a16="http://schemas.microsoft.com/office/drawing/2014/main" id="{9C67EDF0-808D-4F76-B495-622BC1B727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4454" y="1831261"/>
            <a:ext cx="2913960" cy="1216085"/>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4">
            <a:extLst>
              <a:ext uri="{FF2B5EF4-FFF2-40B4-BE49-F238E27FC236}">
                <a16:creationId xmlns:a16="http://schemas.microsoft.com/office/drawing/2014/main" id="{5167ECCC-8CB5-4774-BCCF-611D673A8804}"/>
              </a:ext>
            </a:extLst>
          </p:cNvPr>
          <p:cNvPicPr>
            <a:picLocks noChangeAspect="1"/>
          </p:cNvPicPr>
          <p:nvPr/>
        </p:nvPicPr>
        <p:blipFill>
          <a:blip r:embed="rId7"/>
          <a:stretch>
            <a:fillRect/>
          </a:stretch>
        </p:blipFill>
        <p:spPr>
          <a:xfrm>
            <a:off x="2314905" y="3113993"/>
            <a:ext cx="5927990" cy="2542888"/>
          </a:xfrm>
          <a:prstGeom prst="rect">
            <a:avLst/>
          </a:prstGeom>
        </p:spPr>
      </p:pic>
      <p:cxnSp>
        <p:nvCxnSpPr>
          <p:cNvPr id="13" name="رابط مستقيم 12">
            <a:extLst>
              <a:ext uri="{FF2B5EF4-FFF2-40B4-BE49-F238E27FC236}">
                <a16:creationId xmlns:a16="http://schemas.microsoft.com/office/drawing/2014/main" id="{738C3956-1BC8-41F9-8F12-5D4D97AD3321}"/>
              </a:ext>
            </a:extLst>
          </p:cNvPr>
          <p:cNvCxnSpPr>
            <a:cxnSpLocks/>
          </p:cNvCxnSpPr>
          <p:nvPr/>
        </p:nvCxnSpPr>
        <p:spPr>
          <a:xfrm flipH="1">
            <a:off x="5266267" y="3979333"/>
            <a:ext cx="2801834" cy="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530869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021ED97-9E09-45B6-A422-D421DD2E9641}"/>
              </a:ext>
            </a:extLst>
          </p:cNvPr>
          <p:cNvSpPr txBox="1"/>
          <p:nvPr/>
        </p:nvSpPr>
        <p:spPr>
          <a:xfrm>
            <a:off x="1532881" y="2306922"/>
            <a:ext cx="6900619" cy="3970318"/>
          </a:xfrm>
          <a:prstGeom prst="rect">
            <a:avLst/>
          </a:prstGeom>
          <a:noFill/>
        </p:spPr>
        <p:txBody>
          <a:bodyPr wrap="square">
            <a:spAutoFit/>
          </a:bodyPr>
          <a:lstStyle/>
          <a:p>
            <a:r>
              <a:rPr lang="ar-SA" sz="2800" b="1" i="0" u="sng" dirty="0">
                <a:solidFill>
                  <a:srgbClr val="C00000"/>
                </a:solidFill>
                <a:effectLst/>
                <a:latin typeface="AXtManal"/>
              </a:rPr>
              <a:t>علل فساد التفكير في الأمثلة الآتية:</a:t>
            </a:r>
            <a:br>
              <a:rPr lang="ar-SA" sz="2800" b="1" i="0" u="sng" dirty="0">
                <a:solidFill>
                  <a:srgbClr val="C00000"/>
                </a:solidFill>
                <a:effectLst/>
                <a:latin typeface="AXtManal"/>
              </a:rPr>
            </a:br>
            <a:r>
              <a:rPr lang="ar-SA" sz="2800" b="1" i="0" dirty="0">
                <a:solidFill>
                  <a:srgbClr val="FF0000"/>
                </a:solidFill>
                <a:effectLst/>
                <a:latin typeface="AXtManalBold"/>
              </a:rPr>
              <a:t>أ. </a:t>
            </a:r>
            <a:r>
              <a:rPr lang="ar-SA" sz="2800" b="0" i="0" dirty="0">
                <a:solidFill>
                  <a:srgbClr val="FF0000"/>
                </a:solidFill>
                <a:effectLst/>
                <a:latin typeface="AXtManal"/>
              </a:rPr>
              <a:t>قيس هو ليلى</a:t>
            </a:r>
          </a:p>
          <a:p>
            <a:endParaRPr lang="ar-SA" sz="2800" dirty="0">
              <a:solidFill>
                <a:srgbClr val="242021"/>
              </a:solidFill>
              <a:latin typeface="AXtManal"/>
            </a:endParaRPr>
          </a:p>
          <a:p>
            <a:br>
              <a:rPr lang="ar-SA" sz="2800" b="0" i="0" dirty="0">
                <a:solidFill>
                  <a:srgbClr val="242021"/>
                </a:solidFill>
                <a:effectLst/>
                <a:latin typeface="AXtManal"/>
              </a:rPr>
            </a:br>
            <a:r>
              <a:rPr lang="ar-SA" sz="2800" b="1" i="0" dirty="0">
                <a:solidFill>
                  <a:srgbClr val="FF0000"/>
                </a:solidFill>
                <a:effectLst/>
                <a:latin typeface="AXtManalBold"/>
              </a:rPr>
              <a:t>ب. </a:t>
            </a:r>
            <a:r>
              <a:rPr lang="ar-SA" sz="2800" b="0" i="0" dirty="0">
                <a:solidFill>
                  <a:srgbClr val="FF0000"/>
                </a:solidFill>
                <a:effectLst/>
                <a:latin typeface="AXtManal"/>
              </a:rPr>
              <a:t>أفلاطون *حي</a:t>
            </a:r>
            <a:r>
              <a:rPr lang="ar-SA" sz="2800" b="0" i="0" dirty="0">
                <a:solidFill>
                  <a:srgbClr val="FF0000"/>
                </a:solidFill>
                <a:effectLst/>
                <a:latin typeface="Lotus-Light"/>
              </a:rPr>
              <a:t> *</a:t>
            </a:r>
            <a:r>
              <a:rPr lang="ar-SA" sz="2800" b="0" i="0" dirty="0">
                <a:solidFill>
                  <a:srgbClr val="FF0000"/>
                </a:solidFill>
                <a:effectLst/>
                <a:latin typeface="AXtManal"/>
              </a:rPr>
              <a:t>و *لاحي* الآن </a:t>
            </a:r>
          </a:p>
          <a:p>
            <a:br>
              <a:rPr lang="ar-SA" sz="2800" b="0" i="0" dirty="0">
                <a:solidFill>
                  <a:srgbClr val="242021"/>
                </a:solidFill>
                <a:effectLst/>
                <a:latin typeface="AXtManal"/>
              </a:rPr>
            </a:br>
            <a:endParaRPr lang="ar-SA" sz="2800" b="0" i="0" dirty="0">
              <a:solidFill>
                <a:srgbClr val="242021"/>
              </a:solidFill>
              <a:effectLst/>
              <a:latin typeface="AXtManal"/>
            </a:endParaRPr>
          </a:p>
          <a:p>
            <a:r>
              <a:rPr lang="ar-SA" sz="2800" b="1" i="0" dirty="0">
                <a:solidFill>
                  <a:srgbClr val="FF0000"/>
                </a:solidFill>
                <a:effectLst/>
                <a:latin typeface="AXtManalBold"/>
              </a:rPr>
              <a:t>ج. </a:t>
            </a:r>
            <a:r>
              <a:rPr lang="ar-SA" sz="2800" b="0" i="0" dirty="0">
                <a:solidFill>
                  <a:srgbClr val="FF0000"/>
                </a:solidFill>
                <a:effectLst/>
                <a:latin typeface="AXtManal"/>
              </a:rPr>
              <a:t>أفلاطون لا هو *حي*</a:t>
            </a:r>
            <a:r>
              <a:rPr lang="ar-SA" sz="2800" b="0" i="0" dirty="0">
                <a:solidFill>
                  <a:srgbClr val="FF0000"/>
                </a:solidFill>
                <a:effectLst/>
                <a:latin typeface="Lotus-Light"/>
              </a:rPr>
              <a:t> </a:t>
            </a:r>
            <a:r>
              <a:rPr lang="ar-SA" sz="2800" b="0" i="0" dirty="0">
                <a:solidFill>
                  <a:srgbClr val="FF0000"/>
                </a:solidFill>
                <a:effectLst/>
                <a:latin typeface="AXtManal"/>
              </a:rPr>
              <a:t>ولا هو* لاحي*</a:t>
            </a:r>
            <a:br>
              <a:rPr lang="ar-SA" sz="2800" dirty="0">
                <a:solidFill>
                  <a:srgbClr val="FF0000"/>
                </a:solidFill>
              </a:rPr>
            </a:br>
            <a:endParaRPr lang="ar-SA" sz="2800" dirty="0">
              <a:solidFill>
                <a:srgbClr val="FF0000"/>
              </a:solidFill>
            </a:endParaRPr>
          </a:p>
        </p:txBody>
      </p:sp>
      <p:cxnSp>
        <p:nvCxnSpPr>
          <p:cNvPr id="4" name="رابط مستقيم 3">
            <a:extLst>
              <a:ext uri="{FF2B5EF4-FFF2-40B4-BE49-F238E27FC236}">
                <a16:creationId xmlns:a16="http://schemas.microsoft.com/office/drawing/2014/main" id="{98CACCEB-D97D-42F1-9298-C5D0248D2F75}"/>
              </a:ext>
            </a:extLst>
          </p:cNvPr>
          <p:cNvCxnSpPr/>
          <p:nvPr/>
        </p:nvCxnSpPr>
        <p:spPr>
          <a:xfrm>
            <a:off x="9181322" y="1726163"/>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pic>
        <p:nvPicPr>
          <p:cNvPr id="5" name="صورة 4">
            <a:extLst>
              <a:ext uri="{FF2B5EF4-FFF2-40B4-BE49-F238E27FC236}">
                <a16:creationId xmlns:a16="http://schemas.microsoft.com/office/drawing/2014/main" id="{6BF33AA8-332E-4AD0-9D0A-C1740585A39A}"/>
              </a:ext>
            </a:extLst>
          </p:cNvPr>
          <p:cNvPicPr>
            <a:picLocks noChangeAspect="1"/>
          </p:cNvPicPr>
          <p:nvPr/>
        </p:nvPicPr>
        <p:blipFill rotWithShape="1">
          <a:blip r:embed="rId2"/>
          <a:srcRect l="1" r="-58457"/>
          <a:stretch/>
        </p:blipFill>
        <p:spPr>
          <a:xfrm>
            <a:off x="7685679" y="794147"/>
            <a:ext cx="2434071" cy="944265"/>
          </a:xfrm>
          <a:prstGeom prst="rect">
            <a:avLst/>
          </a:prstGeom>
        </p:spPr>
      </p:pic>
      <p:pic>
        <p:nvPicPr>
          <p:cNvPr id="6" name="صورة 5">
            <a:extLst>
              <a:ext uri="{FF2B5EF4-FFF2-40B4-BE49-F238E27FC236}">
                <a16:creationId xmlns:a16="http://schemas.microsoft.com/office/drawing/2014/main" id="{E6C30EE7-A43E-4478-9CEB-92EBE1CF9817}"/>
              </a:ext>
            </a:extLst>
          </p:cNvPr>
          <p:cNvPicPr>
            <a:picLocks noChangeAspect="1"/>
          </p:cNvPicPr>
          <p:nvPr/>
        </p:nvPicPr>
        <p:blipFill rotWithShape="1">
          <a:blip r:embed="rId3"/>
          <a:srcRect l="-292" r="5243"/>
          <a:stretch/>
        </p:blipFill>
        <p:spPr>
          <a:xfrm>
            <a:off x="3250158" y="806398"/>
            <a:ext cx="4435521" cy="919765"/>
          </a:xfrm>
          <a:prstGeom prst="rect">
            <a:avLst/>
          </a:prstGeom>
        </p:spPr>
      </p:pic>
      <p:pic>
        <p:nvPicPr>
          <p:cNvPr id="15362" name="Picture 2" descr="تعليم مكة ينفذ برنامج التقويم الذاتي - صحيفة مكة الآن">
            <a:extLst>
              <a:ext uri="{FF2B5EF4-FFF2-40B4-BE49-F238E27FC236}">
                <a16:creationId xmlns:a16="http://schemas.microsoft.com/office/drawing/2014/main" id="{EAFF38FD-7909-4DAA-8A4B-F2DF7F30A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2452" y="176103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صورة 7">
            <a:extLst>
              <a:ext uri="{FF2B5EF4-FFF2-40B4-BE49-F238E27FC236}">
                <a16:creationId xmlns:a16="http://schemas.microsoft.com/office/drawing/2014/main" id="{FCF5069A-BB6D-4DE1-A111-C3EED10F882D}"/>
              </a:ext>
            </a:extLst>
          </p:cNvPr>
          <p:cNvPicPr>
            <a:picLocks noChangeAspect="1"/>
          </p:cNvPicPr>
          <p:nvPr/>
        </p:nvPicPr>
        <p:blipFill>
          <a:blip r:embed="rId5"/>
          <a:stretch>
            <a:fillRect/>
          </a:stretch>
        </p:blipFill>
        <p:spPr>
          <a:xfrm>
            <a:off x="3905577" y="3278090"/>
            <a:ext cx="4527924" cy="852802"/>
          </a:xfrm>
          <a:prstGeom prst="rect">
            <a:avLst/>
          </a:prstGeom>
        </p:spPr>
      </p:pic>
      <p:pic>
        <p:nvPicPr>
          <p:cNvPr id="10" name="صورة 9">
            <a:extLst>
              <a:ext uri="{FF2B5EF4-FFF2-40B4-BE49-F238E27FC236}">
                <a16:creationId xmlns:a16="http://schemas.microsoft.com/office/drawing/2014/main" id="{C0752456-3376-41E7-983E-0560A93D5EF1}"/>
              </a:ext>
            </a:extLst>
          </p:cNvPr>
          <p:cNvPicPr>
            <a:picLocks noChangeAspect="1"/>
          </p:cNvPicPr>
          <p:nvPr/>
        </p:nvPicPr>
        <p:blipFill>
          <a:blip r:embed="rId6"/>
          <a:stretch>
            <a:fillRect/>
          </a:stretch>
        </p:blipFill>
        <p:spPr>
          <a:xfrm>
            <a:off x="3657602" y="4762805"/>
            <a:ext cx="4783319" cy="678509"/>
          </a:xfrm>
          <a:prstGeom prst="rect">
            <a:avLst/>
          </a:prstGeom>
        </p:spPr>
      </p:pic>
      <p:pic>
        <p:nvPicPr>
          <p:cNvPr id="12" name="صورة 11">
            <a:extLst>
              <a:ext uri="{FF2B5EF4-FFF2-40B4-BE49-F238E27FC236}">
                <a16:creationId xmlns:a16="http://schemas.microsoft.com/office/drawing/2014/main" id="{BA6B3E1B-E13D-413D-92D2-8577999D075B}"/>
              </a:ext>
            </a:extLst>
          </p:cNvPr>
          <p:cNvPicPr>
            <a:picLocks noChangeAspect="1"/>
          </p:cNvPicPr>
          <p:nvPr/>
        </p:nvPicPr>
        <p:blipFill>
          <a:blip r:embed="rId7"/>
          <a:stretch>
            <a:fillRect/>
          </a:stretch>
        </p:blipFill>
        <p:spPr>
          <a:xfrm>
            <a:off x="3905577" y="6018497"/>
            <a:ext cx="4527456" cy="564253"/>
          </a:xfrm>
          <a:prstGeom prst="rect">
            <a:avLst/>
          </a:prstGeom>
        </p:spPr>
      </p:pic>
    </p:spTree>
    <p:extLst>
      <p:ext uri="{BB962C8B-B14F-4D97-AF65-F5344CB8AC3E}">
        <p14:creationId xmlns:p14="http://schemas.microsoft.com/office/powerpoint/2010/main" val="27039314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رابط مستقيم 6">
            <a:extLst>
              <a:ext uri="{FF2B5EF4-FFF2-40B4-BE49-F238E27FC236}">
                <a16:creationId xmlns:a16="http://schemas.microsoft.com/office/drawing/2014/main" id="{2001FF9D-D794-4E27-9650-E68ECB3611A8}"/>
              </a:ext>
            </a:extLst>
          </p:cNvPr>
          <p:cNvCxnSpPr/>
          <p:nvPr/>
        </p:nvCxnSpPr>
        <p:spPr>
          <a:xfrm>
            <a:off x="8882743" y="1716832"/>
            <a:ext cx="0" cy="5150498"/>
          </a:xfrm>
          <a:prstGeom prst="line">
            <a:avLst/>
          </a:prstGeom>
          <a:ln>
            <a:solidFill>
              <a:srgbClr val="18B5A8"/>
            </a:solidFill>
          </a:ln>
        </p:spPr>
        <p:style>
          <a:lnRef idx="1">
            <a:schemeClr val="accent1"/>
          </a:lnRef>
          <a:fillRef idx="0">
            <a:schemeClr val="accent1"/>
          </a:fillRef>
          <a:effectRef idx="0">
            <a:schemeClr val="accent1"/>
          </a:effectRef>
          <a:fontRef idx="minor">
            <a:schemeClr val="tx1"/>
          </a:fontRef>
        </p:style>
      </p:cxnSp>
      <p:grpSp>
        <p:nvGrpSpPr>
          <p:cNvPr id="5" name="مجموعة 4">
            <a:extLst>
              <a:ext uri="{FF2B5EF4-FFF2-40B4-BE49-F238E27FC236}">
                <a16:creationId xmlns:a16="http://schemas.microsoft.com/office/drawing/2014/main" id="{F7B6CB76-097E-498B-9328-504C481DAFD1}"/>
              </a:ext>
            </a:extLst>
          </p:cNvPr>
          <p:cNvGrpSpPr/>
          <p:nvPr/>
        </p:nvGrpSpPr>
        <p:grpSpPr>
          <a:xfrm>
            <a:off x="1478320" y="1716832"/>
            <a:ext cx="7059215" cy="4960013"/>
            <a:chOff x="1780204" y="1716832"/>
            <a:chExt cx="6938864" cy="4641979"/>
          </a:xfrm>
        </p:grpSpPr>
        <p:pic>
          <p:nvPicPr>
            <p:cNvPr id="6" name="صورة 5">
              <a:extLst>
                <a:ext uri="{FF2B5EF4-FFF2-40B4-BE49-F238E27FC236}">
                  <a16:creationId xmlns:a16="http://schemas.microsoft.com/office/drawing/2014/main" id="{D2E875EF-68BB-49CB-A90A-FE3F4230C1D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1348" b="92555" l="9000" r="50111">
                          <a14:foregroundMark x1="48222" y1="76637" x2="48444" y2="86393"/>
                          <a14:foregroundMark x1="9484" y1="84339" x2="9731" y2="89184"/>
                          <a14:foregroundMark x1="9111" y1="77022" x2="9327" y2="81258"/>
                          <a14:foregroundMark x1="10065" y1="91566" x2="15667" y2="91913"/>
                          <a14:foregroundMark x1="15667" y1="91913" x2="22000" y2="90757"/>
                          <a14:foregroundMark x1="22000" y1="90757" x2="34556" y2="91784"/>
                          <a14:foregroundMark x1="34556" y1="91784" x2="36222" y2="92555"/>
                          <a14:foregroundMark x1="49778" y1="74840" x2="50222" y2="91014"/>
                          <a14:foregroundMark x1="43000" y1="51348" x2="43333" y2="70475"/>
                          <a14:backgroundMark x1="7444" y1="81258" x2="7444" y2="84339"/>
                          <a14:backgroundMark x1="8111" y1="88832" x2="7667" y2="91528"/>
                        </a14:backgroundRemoval>
                      </a14:imgEffect>
                      <a14:imgEffect>
                        <a14:saturation sat="66000"/>
                      </a14:imgEffect>
                    </a14:imgLayer>
                  </a14:imgProps>
                </a:ext>
                <a:ext uri="{28A0092B-C50C-407E-A947-70E740481C1C}">
                  <a14:useLocalDpi xmlns:a14="http://schemas.microsoft.com/office/drawing/2010/main" val="0"/>
                </a:ext>
              </a:extLst>
            </a:blip>
            <a:srcRect l="6624" t="51706" r="48508" b="5170"/>
            <a:stretch/>
          </p:blipFill>
          <p:spPr>
            <a:xfrm>
              <a:off x="1780204" y="1716832"/>
              <a:ext cx="6938864" cy="4641979"/>
            </a:xfrm>
            <a:prstGeom prst="rect">
              <a:avLst/>
            </a:prstGeom>
          </p:spPr>
        </p:pic>
        <p:sp>
          <p:nvSpPr>
            <p:cNvPr id="8" name="مستطيل 7">
              <a:extLst>
                <a:ext uri="{FF2B5EF4-FFF2-40B4-BE49-F238E27FC236}">
                  <a16:creationId xmlns:a16="http://schemas.microsoft.com/office/drawing/2014/main" id="{CBAADFAE-09F5-4F9C-B704-F0A9297BB543}"/>
                </a:ext>
              </a:extLst>
            </p:cNvPr>
            <p:cNvSpPr/>
            <p:nvPr/>
          </p:nvSpPr>
          <p:spPr>
            <a:xfrm>
              <a:off x="2220686" y="4506685"/>
              <a:ext cx="6130211" cy="122231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54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grpSp>
      <p:pic>
        <p:nvPicPr>
          <p:cNvPr id="12" name="صورة 11">
            <a:extLst>
              <a:ext uri="{FF2B5EF4-FFF2-40B4-BE49-F238E27FC236}">
                <a16:creationId xmlns:a16="http://schemas.microsoft.com/office/drawing/2014/main" id="{52ACA8D6-C9E3-458F-BCB1-2485E07BB46C}"/>
              </a:ext>
            </a:extLst>
          </p:cNvPr>
          <p:cNvPicPr>
            <a:picLocks noChangeAspect="1"/>
          </p:cNvPicPr>
          <p:nvPr/>
        </p:nvPicPr>
        <p:blipFill rotWithShape="1">
          <a:blip r:embed="rId4"/>
          <a:srcRect l="1" r="-58457"/>
          <a:stretch/>
        </p:blipFill>
        <p:spPr>
          <a:xfrm>
            <a:off x="7656897" y="756105"/>
            <a:ext cx="2434071" cy="944265"/>
          </a:xfrm>
          <a:prstGeom prst="rect">
            <a:avLst/>
          </a:prstGeom>
        </p:spPr>
      </p:pic>
      <p:pic>
        <p:nvPicPr>
          <p:cNvPr id="19" name="صورة 18">
            <a:extLst>
              <a:ext uri="{FF2B5EF4-FFF2-40B4-BE49-F238E27FC236}">
                <a16:creationId xmlns:a16="http://schemas.microsoft.com/office/drawing/2014/main" id="{2DA637CF-6E0F-48D1-89C0-238895A0B59F}"/>
              </a:ext>
            </a:extLst>
          </p:cNvPr>
          <p:cNvPicPr>
            <a:picLocks noChangeAspect="1"/>
          </p:cNvPicPr>
          <p:nvPr/>
        </p:nvPicPr>
        <p:blipFill rotWithShape="1">
          <a:blip r:embed="rId5">
            <a:extLst>
              <a:ext uri="{28A0092B-C50C-407E-A947-70E740481C1C}">
                <a14:useLocalDpi xmlns:a14="http://schemas.microsoft.com/office/drawing/2010/main" val="0"/>
              </a:ext>
            </a:extLst>
          </a:blip>
          <a:srcRect t="8759" b="1567"/>
          <a:stretch/>
        </p:blipFill>
        <p:spPr>
          <a:xfrm rot="5400000">
            <a:off x="3684588" y="509236"/>
            <a:ext cx="2024699" cy="5540991"/>
          </a:xfrm>
          <a:prstGeom prst="rect">
            <a:avLst/>
          </a:prstGeom>
        </p:spPr>
      </p:pic>
      <p:pic>
        <p:nvPicPr>
          <p:cNvPr id="11" name="Picture 2" descr="شروط اعطاء الواجب المنزلي">
            <a:extLst>
              <a:ext uri="{FF2B5EF4-FFF2-40B4-BE49-F238E27FC236}">
                <a16:creationId xmlns:a16="http://schemas.microsoft.com/office/drawing/2014/main" id="{465F10E2-BCB0-48B7-A412-62FA689426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5657" y="1825113"/>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3" name="صورة 12">
            <a:extLst>
              <a:ext uri="{FF2B5EF4-FFF2-40B4-BE49-F238E27FC236}">
                <a16:creationId xmlns:a16="http://schemas.microsoft.com/office/drawing/2014/main" id="{3CC4C0D1-91B4-4F5A-8A2A-9DDF71CACEBF}"/>
              </a:ext>
            </a:extLst>
          </p:cNvPr>
          <p:cNvPicPr>
            <a:picLocks noChangeAspect="1"/>
          </p:cNvPicPr>
          <p:nvPr/>
        </p:nvPicPr>
        <p:blipFill rotWithShape="1">
          <a:blip r:embed="rId7"/>
          <a:srcRect l="-292" r="5243"/>
          <a:stretch/>
        </p:blipFill>
        <p:spPr>
          <a:xfrm>
            <a:off x="3250158" y="806398"/>
            <a:ext cx="4435521" cy="919765"/>
          </a:xfrm>
          <a:prstGeom prst="rect">
            <a:avLst/>
          </a:prstGeom>
        </p:spPr>
      </p:pic>
      <p:pic>
        <p:nvPicPr>
          <p:cNvPr id="3" name="صورة 2">
            <a:extLst>
              <a:ext uri="{FF2B5EF4-FFF2-40B4-BE49-F238E27FC236}">
                <a16:creationId xmlns:a16="http://schemas.microsoft.com/office/drawing/2014/main" id="{BA25BBB0-75F3-4631-B193-E3B88B1F4B2A}"/>
              </a:ext>
            </a:extLst>
          </p:cNvPr>
          <p:cNvPicPr>
            <a:picLocks noChangeAspect="1"/>
          </p:cNvPicPr>
          <p:nvPr/>
        </p:nvPicPr>
        <p:blipFill>
          <a:blip r:embed="rId8"/>
          <a:stretch>
            <a:fillRect/>
          </a:stretch>
        </p:blipFill>
        <p:spPr>
          <a:xfrm>
            <a:off x="2587260" y="4833300"/>
            <a:ext cx="4914900" cy="774727"/>
          </a:xfrm>
          <a:prstGeom prst="rect">
            <a:avLst/>
          </a:prstGeom>
        </p:spPr>
      </p:pic>
    </p:spTree>
    <p:extLst>
      <p:ext uri="{BB962C8B-B14F-4D97-AF65-F5344CB8AC3E}">
        <p14:creationId xmlns:p14="http://schemas.microsoft.com/office/powerpoint/2010/main" val="26594474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رابط مستقيم 3">
            <a:extLst>
              <a:ext uri="{FF2B5EF4-FFF2-40B4-BE49-F238E27FC236}">
                <a16:creationId xmlns:a16="http://schemas.microsoft.com/office/drawing/2014/main" id="{CB1DF3C8-E2D7-4867-98C7-537756635579}"/>
              </a:ext>
            </a:extLst>
          </p:cNvPr>
          <p:cNvCxnSpPr/>
          <p:nvPr/>
        </p:nvCxnSpPr>
        <p:spPr>
          <a:xfrm>
            <a:off x="9181322" y="1726163"/>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sp>
        <p:nvSpPr>
          <p:cNvPr id="10" name="مستطيل: زوايا مستديرة 9">
            <a:extLst>
              <a:ext uri="{FF2B5EF4-FFF2-40B4-BE49-F238E27FC236}">
                <a16:creationId xmlns:a16="http://schemas.microsoft.com/office/drawing/2014/main" id="{3796CD56-18B3-4961-AA4E-C35DE034F9B3}"/>
              </a:ext>
            </a:extLst>
          </p:cNvPr>
          <p:cNvSpPr/>
          <p:nvPr/>
        </p:nvSpPr>
        <p:spPr>
          <a:xfrm>
            <a:off x="1474250" y="3429000"/>
            <a:ext cx="6522076" cy="2424306"/>
          </a:xfrm>
          <a:prstGeom prst="round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72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انتهى الدرس</a:t>
            </a:r>
          </a:p>
        </p:txBody>
      </p:sp>
      <p:pic>
        <p:nvPicPr>
          <p:cNvPr id="8" name="Picture 2" descr="التفكير الناقد ثانوي مسارات - مدونة المناهج السعودية">
            <a:extLst>
              <a:ext uri="{FF2B5EF4-FFF2-40B4-BE49-F238E27FC236}">
                <a16:creationId xmlns:a16="http://schemas.microsoft.com/office/drawing/2014/main" id="{7BAA2C03-D9DF-4654-BAB9-EA6D72BF0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677" y="4919170"/>
            <a:ext cx="3630297" cy="758300"/>
          </a:xfrm>
          <a:prstGeom prst="rect">
            <a:avLst/>
          </a:prstGeom>
          <a:noFill/>
          <a:extLst>
            <a:ext uri="{909E8E84-426E-40DD-AFC4-6F175D3DCCD1}">
              <a14:hiddenFill xmlns:a14="http://schemas.microsoft.com/office/drawing/2010/main">
                <a:solidFill>
                  <a:srgbClr val="FFFFFF"/>
                </a:solidFill>
              </a14:hiddenFill>
            </a:ext>
          </a:extLst>
        </p:spPr>
      </p:pic>
      <p:pic>
        <p:nvPicPr>
          <p:cNvPr id="11" name="صورة 10">
            <a:extLst>
              <a:ext uri="{FF2B5EF4-FFF2-40B4-BE49-F238E27FC236}">
                <a16:creationId xmlns:a16="http://schemas.microsoft.com/office/drawing/2014/main" id="{70204490-B08A-4C67-B83F-14477AD217E0}"/>
              </a:ext>
            </a:extLst>
          </p:cNvPr>
          <p:cNvPicPr>
            <a:picLocks noChangeAspect="1"/>
          </p:cNvPicPr>
          <p:nvPr/>
        </p:nvPicPr>
        <p:blipFill rotWithShape="1">
          <a:blip r:embed="rId3">
            <a:extLst>
              <a:ext uri="{28A0092B-C50C-407E-A947-70E740481C1C}">
                <a14:useLocalDpi xmlns:a14="http://schemas.microsoft.com/office/drawing/2010/main" val="0"/>
              </a:ext>
            </a:extLst>
          </a:blip>
          <a:srcRect t="8759" b="1567"/>
          <a:stretch/>
        </p:blipFill>
        <p:spPr>
          <a:xfrm rot="5400000">
            <a:off x="3623491" y="-644849"/>
            <a:ext cx="1269225" cy="6878474"/>
          </a:xfrm>
          <a:prstGeom prst="rect">
            <a:avLst/>
          </a:prstGeom>
        </p:spPr>
      </p:pic>
      <p:pic>
        <p:nvPicPr>
          <p:cNvPr id="15" name="صورة 14">
            <a:extLst>
              <a:ext uri="{FF2B5EF4-FFF2-40B4-BE49-F238E27FC236}">
                <a16:creationId xmlns:a16="http://schemas.microsoft.com/office/drawing/2014/main" id="{2486261A-AC5B-4377-AC0F-EC66F5F41C00}"/>
              </a:ext>
            </a:extLst>
          </p:cNvPr>
          <p:cNvPicPr>
            <a:picLocks noChangeAspect="1"/>
          </p:cNvPicPr>
          <p:nvPr/>
        </p:nvPicPr>
        <p:blipFill rotWithShape="1">
          <a:blip r:embed="rId4"/>
          <a:srcRect l="1" r="-58457"/>
          <a:stretch/>
        </p:blipFill>
        <p:spPr>
          <a:xfrm>
            <a:off x="7916397" y="767319"/>
            <a:ext cx="2434071" cy="944265"/>
          </a:xfrm>
          <a:prstGeom prst="rect">
            <a:avLst/>
          </a:prstGeom>
        </p:spPr>
      </p:pic>
      <p:pic>
        <p:nvPicPr>
          <p:cNvPr id="16" name="صورة 15">
            <a:extLst>
              <a:ext uri="{FF2B5EF4-FFF2-40B4-BE49-F238E27FC236}">
                <a16:creationId xmlns:a16="http://schemas.microsoft.com/office/drawing/2014/main" id="{25832FED-B58C-4956-B11E-AD4155344356}"/>
              </a:ext>
            </a:extLst>
          </p:cNvPr>
          <p:cNvPicPr>
            <a:picLocks noChangeAspect="1"/>
          </p:cNvPicPr>
          <p:nvPr/>
        </p:nvPicPr>
        <p:blipFill rotWithShape="1">
          <a:blip r:embed="rId5"/>
          <a:srcRect r="3354"/>
          <a:stretch/>
        </p:blipFill>
        <p:spPr>
          <a:xfrm>
            <a:off x="4031336" y="736120"/>
            <a:ext cx="3885061" cy="936061"/>
          </a:xfrm>
          <a:prstGeom prst="rect">
            <a:avLst/>
          </a:prstGeom>
        </p:spPr>
      </p:pic>
    </p:spTree>
    <p:extLst>
      <p:ext uri="{BB962C8B-B14F-4D97-AF65-F5344CB8AC3E}">
        <p14:creationId xmlns:p14="http://schemas.microsoft.com/office/powerpoint/2010/main" val="28932128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الضغط النفسي | Flashcards">
            <a:extLst>
              <a:ext uri="{FF2B5EF4-FFF2-40B4-BE49-F238E27FC236}">
                <a16:creationId xmlns:a16="http://schemas.microsoft.com/office/drawing/2014/main" id="{44361E74-82B7-4479-A90E-060444F6A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652" y="1928387"/>
            <a:ext cx="2543175" cy="108776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رابط مستقيم 2">
            <a:extLst>
              <a:ext uri="{FF2B5EF4-FFF2-40B4-BE49-F238E27FC236}">
                <a16:creationId xmlns:a16="http://schemas.microsoft.com/office/drawing/2014/main" id="{2B534BA8-0E8B-48F3-B0D7-1E3CE814934B}"/>
              </a:ext>
            </a:extLst>
          </p:cNvPr>
          <p:cNvCxnSpPr/>
          <p:nvPr/>
        </p:nvCxnSpPr>
        <p:spPr>
          <a:xfrm>
            <a:off x="9181322" y="1726163"/>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pic>
        <p:nvPicPr>
          <p:cNvPr id="3076" name="Picture 4" descr="منصة أونلاين التعليمية السورية - ‏من استراتيجيات التعلم الالكتروني النشط:  استراتيجية &amp;quot;شريط الذكريات&amp;quot; او ماتسمى &amp;quot;انظر للخلف&amp;quot; وهي تتيح للطالب تلخيص  ماتم شرحه في الحصة السابقة اكرر الذي يقوم بهذه المهمة الطالب">
            <a:extLst>
              <a:ext uri="{FF2B5EF4-FFF2-40B4-BE49-F238E27FC236}">
                <a16:creationId xmlns:a16="http://schemas.microsoft.com/office/drawing/2014/main" id="{02E0B66E-7287-49BE-A4CE-FC879FAB3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73" y="2333768"/>
            <a:ext cx="8997148" cy="453788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زوايا مستديرة 1">
            <a:extLst>
              <a:ext uri="{FF2B5EF4-FFF2-40B4-BE49-F238E27FC236}">
                <a16:creationId xmlns:a16="http://schemas.microsoft.com/office/drawing/2014/main" id="{A940FE59-4CAF-4A4C-B533-A7343CC648AF}"/>
              </a:ext>
            </a:extLst>
          </p:cNvPr>
          <p:cNvSpPr/>
          <p:nvPr/>
        </p:nvSpPr>
        <p:spPr>
          <a:xfrm>
            <a:off x="573205" y="2593076"/>
            <a:ext cx="6550925" cy="6823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استذكار الدرس السابق </a:t>
            </a:r>
          </a:p>
        </p:txBody>
      </p:sp>
      <p:sp>
        <p:nvSpPr>
          <p:cNvPr id="4" name="مستطيل 3">
            <a:extLst>
              <a:ext uri="{FF2B5EF4-FFF2-40B4-BE49-F238E27FC236}">
                <a16:creationId xmlns:a16="http://schemas.microsoft.com/office/drawing/2014/main" id="{671807B0-8641-423B-A882-A41867E01ABB}"/>
              </a:ext>
            </a:extLst>
          </p:cNvPr>
          <p:cNvSpPr/>
          <p:nvPr/>
        </p:nvSpPr>
        <p:spPr>
          <a:xfrm>
            <a:off x="7124130" y="4503761"/>
            <a:ext cx="1364777" cy="79157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التفكير المنطقي</a:t>
            </a:r>
          </a:p>
        </p:txBody>
      </p:sp>
      <p:sp>
        <p:nvSpPr>
          <p:cNvPr id="8" name="مستطيل 7">
            <a:extLst>
              <a:ext uri="{FF2B5EF4-FFF2-40B4-BE49-F238E27FC236}">
                <a16:creationId xmlns:a16="http://schemas.microsoft.com/office/drawing/2014/main" id="{D9AEE029-E14F-4FC3-A1B5-69842D62F45B}"/>
              </a:ext>
            </a:extLst>
          </p:cNvPr>
          <p:cNvSpPr/>
          <p:nvPr/>
        </p:nvSpPr>
        <p:spPr>
          <a:xfrm>
            <a:off x="4029006" y="4507173"/>
            <a:ext cx="1364777" cy="79157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خصائص التفكير المنطقي </a:t>
            </a:r>
          </a:p>
        </p:txBody>
      </p:sp>
      <p:sp>
        <p:nvSpPr>
          <p:cNvPr id="9" name="مستطيل 8">
            <a:extLst>
              <a:ext uri="{FF2B5EF4-FFF2-40B4-BE49-F238E27FC236}">
                <a16:creationId xmlns:a16="http://schemas.microsoft.com/office/drawing/2014/main" id="{E27ECEE1-6784-4B1E-89B4-BE63FCF19568}"/>
              </a:ext>
            </a:extLst>
          </p:cNvPr>
          <p:cNvSpPr/>
          <p:nvPr/>
        </p:nvSpPr>
        <p:spPr>
          <a:xfrm>
            <a:off x="1072213" y="4467367"/>
            <a:ext cx="1364777" cy="79157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تطبيقات على التفكير المنطقي</a:t>
            </a:r>
          </a:p>
        </p:txBody>
      </p:sp>
      <p:sp>
        <p:nvSpPr>
          <p:cNvPr id="10" name="مستطيل 9">
            <a:extLst>
              <a:ext uri="{FF2B5EF4-FFF2-40B4-BE49-F238E27FC236}">
                <a16:creationId xmlns:a16="http://schemas.microsoft.com/office/drawing/2014/main" id="{CF13B651-C71D-4BFB-88B6-76D7A390205E}"/>
              </a:ext>
            </a:extLst>
          </p:cNvPr>
          <p:cNvSpPr/>
          <p:nvPr/>
        </p:nvSpPr>
        <p:spPr>
          <a:xfrm>
            <a:off x="2515856" y="4470327"/>
            <a:ext cx="1364777" cy="79157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مراحل التطبيق المنطقي </a:t>
            </a:r>
          </a:p>
        </p:txBody>
      </p:sp>
      <p:pic>
        <p:nvPicPr>
          <p:cNvPr id="12" name="Picture 2">
            <a:extLst>
              <a:ext uri="{FF2B5EF4-FFF2-40B4-BE49-F238E27FC236}">
                <a16:creationId xmlns:a16="http://schemas.microsoft.com/office/drawing/2014/main" id="{DEA7DC45-3058-44A2-903D-433CDC305BBD}"/>
              </a:ext>
            </a:extLst>
          </p:cNvPr>
          <p:cNvPicPr>
            <a:picLocks noChangeAspect="1" noChangeArrowheads="1" noCrop="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3205" y="3787939"/>
            <a:ext cx="8350556" cy="405196"/>
          </a:xfrm>
          <a:prstGeom prst="rect">
            <a:avLst/>
          </a:prstGeom>
          <a:noFill/>
          <a:extLst>
            <a:ext uri="{909E8E84-426E-40DD-AFC4-6F175D3DCCD1}">
              <a14:hiddenFill xmlns:a14="http://schemas.microsoft.com/office/drawing/2010/main">
                <a:solidFill>
                  <a:srgbClr val="FFFFFF"/>
                </a:solidFill>
              </a14:hiddenFill>
            </a:ext>
          </a:extLst>
        </p:spPr>
      </p:pic>
      <p:pic>
        <p:nvPicPr>
          <p:cNvPr id="14" name="صورة 13">
            <a:extLst>
              <a:ext uri="{FF2B5EF4-FFF2-40B4-BE49-F238E27FC236}">
                <a16:creationId xmlns:a16="http://schemas.microsoft.com/office/drawing/2014/main" id="{D6D7085B-D45B-436C-B250-F1B3C24D265F}"/>
              </a:ext>
            </a:extLst>
          </p:cNvPr>
          <p:cNvPicPr>
            <a:picLocks noChangeAspect="1"/>
          </p:cNvPicPr>
          <p:nvPr/>
        </p:nvPicPr>
        <p:blipFill rotWithShape="1">
          <a:blip r:embed="rId5"/>
          <a:srcRect r="15514"/>
          <a:stretch/>
        </p:blipFill>
        <p:spPr>
          <a:xfrm>
            <a:off x="8038531" y="763777"/>
            <a:ext cx="1297799" cy="944265"/>
          </a:xfrm>
          <a:prstGeom prst="rect">
            <a:avLst/>
          </a:prstGeom>
        </p:spPr>
      </p:pic>
      <p:sp>
        <p:nvSpPr>
          <p:cNvPr id="16" name="مستطيل 15">
            <a:extLst>
              <a:ext uri="{FF2B5EF4-FFF2-40B4-BE49-F238E27FC236}">
                <a16:creationId xmlns:a16="http://schemas.microsoft.com/office/drawing/2014/main" id="{BD967EA7-6B9D-443D-9C24-F104A316CD16}"/>
              </a:ext>
            </a:extLst>
          </p:cNvPr>
          <p:cNvSpPr/>
          <p:nvPr/>
        </p:nvSpPr>
        <p:spPr>
          <a:xfrm>
            <a:off x="5559055" y="4503761"/>
            <a:ext cx="1364777" cy="79157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أهمية التفكير المنطقي</a:t>
            </a:r>
          </a:p>
        </p:txBody>
      </p:sp>
    </p:spTree>
    <p:extLst>
      <p:ext uri="{BB962C8B-B14F-4D97-AF65-F5344CB8AC3E}">
        <p14:creationId xmlns:p14="http://schemas.microsoft.com/office/powerpoint/2010/main" val="195171079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07EAD307-53F0-49F0-B8F7-BA7C4CC5B05F}"/>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5D71788-8FFC-469A-9EA8-938AE23EC2DC}" type="slidenum">
              <a:rPr kumimoji="0" lang="ar-S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ar-SA"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pic>
        <p:nvPicPr>
          <p:cNvPr id="4" name="Picture 2" descr="التفكير الناقد ثانوي مسارات - مدونة المناهج السعودية">
            <a:extLst>
              <a:ext uri="{FF2B5EF4-FFF2-40B4-BE49-F238E27FC236}">
                <a16:creationId xmlns:a16="http://schemas.microsoft.com/office/drawing/2014/main" id="{5D1E716C-B270-4C8C-8FC2-4E40AE3CB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13" y="2329109"/>
            <a:ext cx="4051667" cy="420980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رابط مستقيم 7"/>
          <p:cNvCxnSpPr/>
          <p:nvPr/>
        </p:nvCxnSpPr>
        <p:spPr>
          <a:xfrm>
            <a:off x="9245600" y="1737360"/>
            <a:ext cx="20320" cy="512064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صورة 8">
            <a:extLst>
              <a:ext uri="{FF2B5EF4-FFF2-40B4-BE49-F238E27FC236}">
                <a16:creationId xmlns:a16="http://schemas.microsoft.com/office/drawing/2014/main" id="{DC4B5429-3943-40C8-BE12-B861082607FE}"/>
              </a:ext>
            </a:extLst>
          </p:cNvPr>
          <p:cNvPicPr>
            <a:picLocks noChangeAspect="1"/>
          </p:cNvPicPr>
          <p:nvPr/>
        </p:nvPicPr>
        <p:blipFill rotWithShape="1">
          <a:blip r:embed="rId3"/>
          <a:srcRect r="15514"/>
          <a:stretch/>
        </p:blipFill>
        <p:spPr>
          <a:xfrm>
            <a:off x="8038531" y="915173"/>
            <a:ext cx="1297799" cy="822187"/>
          </a:xfrm>
          <a:prstGeom prst="rect">
            <a:avLst/>
          </a:prstGeom>
        </p:spPr>
      </p:pic>
      <p:sp>
        <p:nvSpPr>
          <p:cNvPr id="7" name="عنوان 1">
            <a:extLst>
              <a:ext uri="{FF2B5EF4-FFF2-40B4-BE49-F238E27FC236}">
                <a16:creationId xmlns:a16="http://schemas.microsoft.com/office/drawing/2014/main" id="{2202CA67-83AC-45F6-BE23-CD5649018C82}"/>
              </a:ext>
            </a:extLst>
          </p:cNvPr>
          <p:cNvSpPr txBox="1">
            <a:spLocks/>
          </p:cNvSpPr>
          <p:nvPr/>
        </p:nvSpPr>
        <p:spPr>
          <a:xfrm>
            <a:off x="612176" y="2582937"/>
            <a:ext cx="4459837" cy="1074664"/>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Arial" panose="020B0604020202020204" pitchFamily="34" charset="0"/>
              </a:rPr>
              <a:t> قوانين الفكر الأساسية (1)</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3" name="صورة 2">
            <a:extLst>
              <a:ext uri="{FF2B5EF4-FFF2-40B4-BE49-F238E27FC236}">
                <a16:creationId xmlns:a16="http://schemas.microsoft.com/office/drawing/2014/main" id="{DE21FF18-4F36-40E5-A763-391591EBFA21}"/>
              </a:ext>
            </a:extLst>
          </p:cNvPr>
          <p:cNvPicPr>
            <a:picLocks noChangeAspect="1"/>
          </p:cNvPicPr>
          <p:nvPr/>
        </p:nvPicPr>
        <p:blipFill>
          <a:blip r:embed="rId4"/>
          <a:stretch>
            <a:fillRect/>
          </a:stretch>
        </p:blipFill>
        <p:spPr>
          <a:xfrm>
            <a:off x="1200720" y="4318331"/>
            <a:ext cx="2952750" cy="1552575"/>
          </a:xfrm>
          <a:prstGeom prst="rect">
            <a:avLst/>
          </a:prstGeom>
        </p:spPr>
      </p:pic>
      <p:pic>
        <p:nvPicPr>
          <p:cNvPr id="14" name="صورة 13">
            <a:extLst>
              <a:ext uri="{FF2B5EF4-FFF2-40B4-BE49-F238E27FC236}">
                <a16:creationId xmlns:a16="http://schemas.microsoft.com/office/drawing/2014/main" id="{1836CBD3-2F23-480C-91D6-A5CC66846155}"/>
              </a:ext>
            </a:extLst>
          </p:cNvPr>
          <p:cNvPicPr>
            <a:picLocks noChangeAspect="1"/>
          </p:cNvPicPr>
          <p:nvPr/>
        </p:nvPicPr>
        <p:blipFill rotWithShape="1">
          <a:blip r:embed="rId5"/>
          <a:srcRect r="2319"/>
          <a:stretch/>
        </p:blipFill>
        <p:spPr>
          <a:xfrm>
            <a:off x="4590198" y="915173"/>
            <a:ext cx="3448333" cy="768368"/>
          </a:xfrm>
          <a:prstGeom prst="rect">
            <a:avLst/>
          </a:prstGeom>
        </p:spPr>
      </p:pic>
      <p:pic>
        <p:nvPicPr>
          <p:cNvPr id="16" name="صورة 15">
            <a:extLst>
              <a:ext uri="{FF2B5EF4-FFF2-40B4-BE49-F238E27FC236}">
                <a16:creationId xmlns:a16="http://schemas.microsoft.com/office/drawing/2014/main" id="{199014CD-32AB-4939-ADD6-ED7515ECEE4A}"/>
              </a:ext>
            </a:extLst>
          </p:cNvPr>
          <p:cNvPicPr>
            <a:picLocks noChangeAspect="1"/>
          </p:cNvPicPr>
          <p:nvPr/>
        </p:nvPicPr>
        <p:blipFill>
          <a:blip r:embed="rId6"/>
          <a:stretch>
            <a:fillRect/>
          </a:stretch>
        </p:blipFill>
        <p:spPr>
          <a:xfrm>
            <a:off x="4594265" y="4318331"/>
            <a:ext cx="1049818" cy="971550"/>
          </a:xfrm>
          <a:prstGeom prst="rect">
            <a:avLst/>
          </a:prstGeom>
        </p:spPr>
      </p:pic>
    </p:spTree>
    <p:extLst>
      <p:ext uri="{BB962C8B-B14F-4D97-AF65-F5344CB8AC3E}">
        <p14:creationId xmlns:p14="http://schemas.microsoft.com/office/powerpoint/2010/main" val="192539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رابط مستقيم 9">
            <a:extLst>
              <a:ext uri="{FF2B5EF4-FFF2-40B4-BE49-F238E27FC236}">
                <a16:creationId xmlns:a16="http://schemas.microsoft.com/office/drawing/2014/main" id="{56AE66EF-03AF-445A-B275-C57DEC5D7021}"/>
              </a:ext>
            </a:extLst>
          </p:cNvPr>
          <p:cNvCxnSpPr/>
          <p:nvPr/>
        </p:nvCxnSpPr>
        <p:spPr>
          <a:xfrm>
            <a:off x="9181322" y="1726163"/>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sp>
        <p:nvSpPr>
          <p:cNvPr id="2" name="مستطيل 1">
            <a:extLst>
              <a:ext uri="{FF2B5EF4-FFF2-40B4-BE49-F238E27FC236}">
                <a16:creationId xmlns:a16="http://schemas.microsoft.com/office/drawing/2014/main" id="{C4C2632D-CC23-4285-950E-D38082AAED26}"/>
              </a:ext>
            </a:extLst>
          </p:cNvPr>
          <p:cNvSpPr/>
          <p:nvPr/>
        </p:nvSpPr>
        <p:spPr>
          <a:xfrm>
            <a:off x="1978090" y="1837055"/>
            <a:ext cx="5999065" cy="474481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pic>
        <p:nvPicPr>
          <p:cNvPr id="16" name="صورة 15">
            <a:extLst>
              <a:ext uri="{FF2B5EF4-FFF2-40B4-BE49-F238E27FC236}">
                <a16:creationId xmlns:a16="http://schemas.microsoft.com/office/drawing/2014/main" id="{94DDA576-8BD9-40AF-A226-D979BC1CDDB5}"/>
              </a:ext>
            </a:extLst>
          </p:cNvPr>
          <p:cNvPicPr>
            <a:picLocks noChangeAspect="1"/>
          </p:cNvPicPr>
          <p:nvPr/>
        </p:nvPicPr>
        <p:blipFill rotWithShape="1">
          <a:blip r:embed="rId2"/>
          <a:srcRect r="15514"/>
          <a:stretch/>
        </p:blipFill>
        <p:spPr>
          <a:xfrm>
            <a:off x="7915701" y="739276"/>
            <a:ext cx="1297799" cy="944265"/>
          </a:xfrm>
          <a:prstGeom prst="rect">
            <a:avLst/>
          </a:prstGeom>
        </p:spPr>
      </p:pic>
      <p:pic>
        <p:nvPicPr>
          <p:cNvPr id="17" name="صورة 16">
            <a:extLst>
              <a:ext uri="{FF2B5EF4-FFF2-40B4-BE49-F238E27FC236}">
                <a16:creationId xmlns:a16="http://schemas.microsoft.com/office/drawing/2014/main" id="{D5E6CEAE-F875-4D86-BED2-B54AD31708B7}"/>
              </a:ext>
            </a:extLst>
          </p:cNvPr>
          <p:cNvPicPr>
            <a:picLocks noChangeAspect="1"/>
          </p:cNvPicPr>
          <p:nvPr/>
        </p:nvPicPr>
        <p:blipFill rotWithShape="1">
          <a:blip r:embed="rId3">
            <a:extLst>
              <a:ext uri="{28A0092B-C50C-407E-A947-70E740481C1C}">
                <a14:useLocalDpi xmlns:a14="http://schemas.microsoft.com/office/drawing/2010/main" val="0"/>
              </a:ext>
            </a:extLst>
          </a:blip>
          <a:srcRect b="22587"/>
          <a:stretch/>
        </p:blipFill>
        <p:spPr>
          <a:xfrm>
            <a:off x="2786137" y="3893312"/>
            <a:ext cx="4382969" cy="2688561"/>
          </a:xfrm>
          <a:prstGeom prst="rect">
            <a:avLst/>
          </a:prstGeom>
        </p:spPr>
      </p:pic>
      <p:pic>
        <p:nvPicPr>
          <p:cNvPr id="19" name="Picture 2" descr="استراتيجية جدول التعلم - موسوعة">
            <a:extLst>
              <a:ext uri="{FF2B5EF4-FFF2-40B4-BE49-F238E27FC236}">
                <a16:creationId xmlns:a16="http://schemas.microsoft.com/office/drawing/2014/main" id="{2DA23C48-4C48-4D24-AB4D-88F429B50C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6330" y="1723566"/>
            <a:ext cx="2672891" cy="1333534"/>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زوايا مستديرة 2">
            <a:extLst>
              <a:ext uri="{FF2B5EF4-FFF2-40B4-BE49-F238E27FC236}">
                <a16:creationId xmlns:a16="http://schemas.microsoft.com/office/drawing/2014/main" id="{2DD73A89-1F15-490C-B9FF-77C3C0C006CF}"/>
              </a:ext>
            </a:extLst>
          </p:cNvPr>
          <p:cNvSpPr/>
          <p:nvPr/>
        </p:nvSpPr>
        <p:spPr>
          <a:xfrm>
            <a:off x="2414588" y="2214563"/>
            <a:ext cx="4972050" cy="1402622"/>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0" name="مربع نص 19">
            <a:extLst>
              <a:ext uri="{FF2B5EF4-FFF2-40B4-BE49-F238E27FC236}">
                <a16:creationId xmlns:a16="http://schemas.microsoft.com/office/drawing/2014/main" id="{9969BDDE-AAA3-49AD-88AE-4291191669F8}"/>
              </a:ext>
            </a:extLst>
          </p:cNvPr>
          <p:cNvSpPr txBox="1"/>
          <p:nvPr/>
        </p:nvSpPr>
        <p:spPr>
          <a:xfrm>
            <a:off x="2414588" y="2462326"/>
            <a:ext cx="4949277" cy="1200329"/>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باستخدام استراتيجية جدول التعلم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KWL </a:t>
            </a:r>
            <a:r>
              <a:rPr kumimoji="0" lang="ar-SA"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(اكتب </a:t>
            </a:r>
            <a:r>
              <a:rPr lang="ar-SA" sz="2400" b="1" dirty="0">
                <a:solidFill>
                  <a:prstClr val="black"/>
                </a:solidFill>
                <a:latin typeface="Calibri" panose="020F0502020204030204"/>
                <a:cs typeface="Arial" panose="020B0604020202020204" pitchFamily="34" charset="0"/>
              </a:rPr>
              <a:t>ما أعرفــه عن قوانين الفكر الأساســية ما أريد أن أعرفه عن قوانين الفكر الأساسية )</a:t>
            </a:r>
            <a:endParaRPr kumimoji="0" lang="ar-SA"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5" name="صورة 14">
            <a:extLst>
              <a:ext uri="{FF2B5EF4-FFF2-40B4-BE49-F238E27FC236}">
                <a16:creationId xmlns:a16="http://schemas.microsoft.com/office/drawing/2014/main" id="{4E0D08EA-C574-4709-B9E9-E13D58831F1C}"/>
              </a:ext>
            </a:extLst>
          </p:cNvPr>
          <p:cNvPicPr>
            <a:picLocks noChangeAspect="1"/>
          </p:cNvPicPr>
          <p:nvPr/>
        </p:nvPicPr>
        <p:blipFill rotWithShape="1">
          <a:blip r:embed="rId5"/>
          <a:srcRect l="-292" r="5243"/>
          <a:stretch/>
        </p:blipFill>
        <p:spPr>
          <a:xfrm>
            <a:off x="3480180" y="763776"/>
            <a:ext cx="4435521" cy="919765"/>
          </a:xfrm>
          <a:prstGeom prst="rect">
            <a:avLst/>
          </a:prstGeom>
        </p:spPr>
      </p:pic>
      <p:pic>
        <p:nvPicPr>
          <p:cNvPr id="18" name="Picture 2">
            <a:extLst>
              <a:ext uri="{FF2B5EF4-FFF2-40B4-BE49-F238E27FC236}">
                <a16:creationId xmlns:a16="http://schemas.microsoft.com/office/drawing/2014/main" id="{18CBC723-E1EE-42C0-84D9-36CAE2810E5E}"/>
              </a:ext>
            </a:extLst>
          </p:cNvPr>
          <p:cNvPicPr>
            <a:picLocks noChangeAspect="1" noChangeArrowheads="1"/>
          </p:cNvPicPr>
          <p:nvPr/>
        </p:nvPicPr>
        <p:blipFill>
          <a:blip r:embed="rId6">
            <a:duotone>
              <a:prstClr val="black"/>
              <a:schemeClr val="accent6">
                <a:tint val="45000"/>
                <a:satMod val="400000"/>
              </a:schemeClr>
            </a:duotone>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5237004">
            <a:off x="5444429" y="3339794"/>
            <a:ext cx="4994722" cy="203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3917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5AC6DDAC-E7D8-42B0-AADB-905F343F9705}"/>
              </a:ext>
            </a:extLst>
          </p:cNvPr>
          <p:cNvGraphicFramePr/>
          <p:nvPr>
            <p:extLst>
              <p:ext uri="{D42A27DB-BD31-4B8C-83A1-F6EECF244321}">
                <p14:modId xmlns:p14="http://schemas.microsoft.com/office/powerpoint/2010/main" val="1799120997"/>
              </p:ext>
            </p:extLst>
          </p:nvPr>
        </p:nvGraphicFramePr>
        <p:xfrm>
          <a:off x="245661" y="2402006"/>
          <a:ext cx="7301552" cy="418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ربع نص 4">
            <a:extLst>
              <a:ext uri="{FF2B5EF4-FFF2-40B4-BE49-F238E27FC236}">
                <a16:creationId xmlns:a16="http://schemas.microsoft.com/office/drawing/2014/main" id="{8576E796-0A1F-49CF-9B70-15D8716046ED}"/>
              </a:ext>
            </a:extLst>
          </p:cNvPr>
          <p:cNvSpPr txBox="1"/>
          <p:nvPr/>
        </p:nvSpPr>
        <p:spPr>
          <a:xfrm>
            <a:off x="2207019" y="1922721"/>
            <a:ext cx="6557748" cy="461665"/>
          </a:xfrm>
          <a:prstGeom prst="rect">
            <a:avLst/>
          </a:prstGeom>
          <a:noFill/>
        </p:spPr>
        <p:txBody>
          <a:bodyPr wrap="square">
            <a:spAutoFit/>
          </a:bodyPr>
          <a:lstStyle/>
          <a:p>
            <a:r>
              <a:rPr lang="ar-SA" sz="2400" b="1" dirty="0">
                <a:solidFill>
                  <a:srgbClr val="00B050"/>
                </a:solidFill>
              </a:rPr>
              <a:t>يتوقع في نهاية الدرس أن يكون الطالب قادرا على أن:</a:t>
            </a:r>
          </a:p>
        </p:txBody>
      </p:sp>
      <p:pic>
        <p:nvPicPr>
          <p:cNvPr id="6" name="صورة 5">
            <a:extLst>
              <a:ext uri="{FF2B5EF4-FFF2-40B4-BE49-F238E27FC236}">
                <a16:creationId xmlns:a16="http://schemas.microsoft.com/office/drawing/2014/main" id="{0EE27632-EAB8-4493-85F1-F95782191DCC}"/>
              </a:ext>
            </a:extLst>
          </p:cNvPr>
          <p:cNvPicPr>
            <a:picLocks noChangeAspect="1"/>
          </p:cNvPicPr>
          <p:nvPr/>
        </p:nvPicPr>
        <p:blipFill rotWithShape="1">
          <a:blip r:embed="rId7"/>
          <a:srcRect r="15514"/>
          <a:stretch/>
        </p:blipFill>
        <p:spPr>
          <a:xfrm>
            <a:off x="7915701" y="763776"/>
            <a:ext cx="1297799" cy="944265"/>
          </a:xfrm>
          <a:prstGeom prst="rect">
            <a:avLst/>
          </a:prstGeom>
        </p:spPr>
      </p:pic>
      <p:pic>
        <p:nvPicPr>
          <p:cNvPr id="7" name="صورة 6">
            <a:extLst>
              <a:ext uri="{FF2B5EF4-FFF2-40B4-BE49-F238E27FC236}">
                <a16:creationId xmlns:a16="http://schemas.microsoft.com/office/drawing/2014/main" id="{F64E5333-3AD2-4BDB-8CF9-5D364920BB10}"/>
              </a:ext>
            </a:extLst>
          </p:cNvPr>
          <p:cNvPicPr>
            <a:picLocks noChangeAspect="1"/>
          </p:cNvPicPr>
          <p:nvPr/>
        </p:nvPicPr>
        <p:blipFill rotWithShape="1">
          <a:blip r:embed="rId8"/>
          <a:srcRect l="-292" r="5243"/>
          <a:stretch/>
        </p:blipFill>
        <p:spPr>
          <a:xfrm>
            <a:off x="3480180" y="763776"/>
            <a:ext cx="4435521" cy="919765"/>
          </a:xfrm>
          <a:prstGeom prst="rect">
            <a:avLst/>
          </a:prstGeom>
        </p:spPr>
      </p:pic>
      <p:cxnSp>
        <p:nvCxnSpPr>
          <p:cNvPr id="8" name="رابط مستقيم 7">
            <a:extLst>
              <a:ext uri="{FF2B5EF4-FFF2-40B4-BE49-F238E27FC236}">
                <a16:creationId xmlns:a16="http://schemas.microsoft.com/office/drawing/2014/main" id="{8C2BC5D1-A691-48F7-A5EC-3C867B59E96A}"/>
              </a:ext>
            </a:extLst>
          </p:cNvPr>
          <p:cNvCxnSpPr/>
          <p:nvPr/>
        </p:nvCxnSpPr>
        <p:spPr>
          <a:xfrm>
            <a:off x="9245600" y="1751008"/>
            <a:ext cx="20320" cy="512064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صورة 8">
            <a:extLst>
              <a:ext uri="{FF2B5EF4-FFF2-40B4-BE49-F238E27FC236}">
                <a16:creationId xmlns:a16="http://schemas.microsoft.com/office/drawing/2014/main" id="{899E6C83-E202-45E5-9C35-2193432796C3}"/>
              </a:ext>
            </a:extLst>
          </p:cNvPr>
          <p:cNvPicPr>
            <a:picLocks noChangeAspect="1"/>
          </p:cNvPicPr>
          <p:nvPr/>
        </p:nvPicPr>
        <p:blipFill>
          <a:blip r:embed="rId9"/>
          <a:stretch>
            <a:fillRect/>
          </a:stretch>
        </p:blipFill>
        <p:spPr>
          <a:xfrm>
            <a:off x="9265920" y="1851661"/>
            <a:ext cx="2654575" cy="942340"/>
          </a:xfrm>
          <a:prstGeom prst="flowChartOnlineStorage">
            <a:avLst/>
          </a:prstGeom>
          <a:ln w="38100">
            <a:solidFill>
              <a:srgbClr val="0070C0"/>
            </a:solidFill>
          </a:ln>
        </p:spPr>
      </p:pic>
    </p:spTree>
    <p:extLst>
      <p:ext uri="{BB962C8B-B14F-4D97-AF65-F5344CB8AC3E}">
        <p14:creationId xmlns:p14="http://schemas.microsoft.com/office/powerpoint/2010/main" val="423912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501AE89F-2EF4-4438-922C-A78F1C1415D6}"/>
                                            </p:graphicEl>
                                          </p:spTgt>
                                        </p:tgtEl>
                                        <p:attrNameLst>
                                          <p:attrName>style.visibility</p:attrName>
                                        </p:attrNameLst>
                                      </p:cBhvr>
                                      <p:to>
                                        <p:strVal val="visible"/>
                                      </p:to>
                                    </p:set>
                                    <p:anim calcmode="lin" valueType="num">
                                      <p:cBhvr additive="base">
                                        <p:cTn id="7" dur="500" fill="hold"/>
                                        <p:tgtEl>
                                          <p:spTgt spid="3">
                                            <p:graphicEl>
                                              <a:dgm id="{501AE89F-2EF4-4438-922C-A78F1C1415D6}"/>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501AE89F-2EF4-4438-922C-A78F1C1415D6}"/>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graphicEl>
                                              <a:dgm id="{85F47752-2C66-4272-AE78-0C14EE70F335}"/>
                                            </p:graphicEl>
                                          </p:spTgt>
                                        </p:tgtEl>
                                        <p:attrNameLst>
                                          <p:attrName>style.visibility</p:attrName>
                                        </p:attrNameLst>
                                      </p:cBhvr>
                                      <p:to>
                                        <p:strVal val="visible"/>
                                      </p:to>
                                    </p:set>
                                    <p:anim calcmode="lin" valueType="num">
                                      <p:cBhvr additive="base">
                                        <p:cTn id="11" dur="500" fill="hold"/>
                                        <p:tgtEl>
                                          <p:spTgt spid="3">
                                            <p:graphicEl>
                                              <a:dgm id="{85F47752-2C66-4272-AE78-0C14EE70F335}"/>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graphicEl>
                                              <a:dgm id="{85F47752-2C66-4272-AE78-0C14EE70F335}"/>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graphicEl>
                                              <a:dgm id="{E838A0AF-372C-469A-B78F-D9B32415CB77}"/>
                                            </p:graphicEl>
                                          </p:spTgt>
                                        </p:tgtEl>
                                        <p:attrNameLst>
                                          <p:attrName>style.visibility</p:attrName>
                                        </p:attrNameLst>
                                      </p:cBhvr>
                                      <p:to>
                                        <p:strVal val="visible"/>
                                      </p:to>
                                    </p:set>
                                    <p:anim calcmode="lin" valueType="num">
                                      <p:cBhvr additive="base">
                                        <p:cTn id="17" dur="500" fill="hold"/>
                                        <p:tgtEl>
                                          <p:spTgt spid="3">
                                            <p:graphicEl>
                                              <a:dgm id="{E838A0AF-372C-469A-B78F-D9B32415CB77}"/>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graphicEl>
                                              <a:dgm id="{E838A0AF-372C-469A-B78F-D9B32415CB77}"/>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graphicEl>
                                              <a:dgm id="{4FA2FF82-D43B-43EF-8A94-614047240F78}"/>
                                            </p:graphicEl>
                                          </p:spTgt>
                                        </p:tgtEl>
                                        <p:attrNameLst>
                                          <p:attrName>style.visibility</p:attrName>
                                        </p:attrNameLst>
                                      </p:cBhvr>
                                      <p:to>
                                        <p:strVal val="visible"/>
                                      </p:to>
                                    </p:set>
                                    <p:anim calcmode="lin" valueType="num">
                                      <p:cBhvr additive="base">
                                        <p:cTn id="21" dur="500" fill="hold"/>
                                        <p:tgtEl>
                                          <p:spTgt spid="3">
                                            <p:graphicEl>
                                              <a:dgm id="{4FA2FF82-D43B-43EF-8A94-614047240F78}"/>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graphicEl>
                                              <a:dgm id="{4FA2FF82-D43B-43EF-8A94-614047240F78}"/>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graphicEl>
                                              <a:dgm id="{84A1D3EA-7152-424D-B906-F24321C782CC}"/>
                                            </p:graphicEl>
                                          </p:spTgt>
                                        </p:tgtEl>
                                        <p:attrNameLst>
                                          <p:attrName>style.visibility</p:attrName>
                                        </p:attrNameLst>
                                      </p:cBhvr>
                                      <p:to>
                                        <p:strVal val="visible"/>
                                      </p:to>
                                    </p:set>
                                    <p:anim calcmode="lin" valueType="num">
                                      <p:cBhvr additive="base">
                                        <p:cTn id="27" dur="500" fill="hold"/>
                                        <p:tgtEl>
                                          <p:spTgt spid="3">
                                            <p:graphicEl>
                                              <a:dgm id="{84A1D3EA-7152-424D-B906-F24321C782CC}"/>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graphicEl>
                                              <a:dgm id="{84A1D3EA-7152-424D-B906-F24321C782CC}"/>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graphicEl>
                                              <a:dgm id="{202249AB-C793-4F9A-90DA-2176AD86D30D}"/>
                                            </p:graphicEl>
                                          </p:spTgt>
                                        </p:tgtEl>
                                        <p:attrNameLst>
                                          <p:attrName>style.visibility</p:attrName>
                                        </p:attrNameLst>
                                      </p:cBhvr>
                                      <p:to>
                                        <p:strVal val="visible"/>
                                      </p:to>
                                    </p:set>
                                    <p:anim calcmode="lin" valueType="num">
                                      <p:cBhvr additive="base">
                                        <p:cTn id="31" dur="500" fill="hold"/>
                                        <p:tgtEl>
                                          <p:spTgt spid="3">
                                            <p:graphicEl>
                                              <a:dgm id="{202249AB-C793-4F9A-90DA-2176AD86D30D}"/>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graphicEl>
                                              <a:dgm id="{202249AB-C793-4F9A-90DA-2176AD86D30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AD205ED6-ED27-478E-A1E6-B3FBE482F62B}"/>
              </a:ext>
            </a:extLst>
          </p:cNvPr>
          <p:cNvSpPr>
            <a:spLocks noGrp="1"/>
          </p:cNvSpPr>
          <p:nvPr>
            <p:ph type="sldNum" sz="quarter" idx="12"/>
          </p:nvPr>
        </p:nvSpPr>
        <p:spPr/>
        <p:txBody>
          <a:bodyPr/>
          <a:lstStyle/>
          <a:p>
            <a:fld id="{F5D71788-8FFC-469A-9EA8-938AE23EC2DC}" type="slidenum">
              <a:rPr lang="ar-SA" smtClean="0"/>
              <a:t>7</a:t>
            </a:fld>
            <a:endParaRPr lang="ar-SA"/>
          </a:p>
        </p:txBody>
      </p:sp>
      <p:cxnSp>
        <p:nvCxnSpPr>
          <p:cNvPr id="5" name="رابط مستقيم 4">
            <a:extLst>
              <a:ext uri="{FF2B5EF4-FFF2-40B4-BE49-F238E27FC236}">
                <a16:creationId xmlns:a16="http://schemas.microsoft.com/office/drawing/2014/main" id="{20B63E96-3501-4EC0-BF1B-6364F31AB4F4}"/>
              </a:ext>
            </a:extLst>
          </p:cNvPr>
          <p:cNvCxnSpPr/>
          <p:nvPr/>
        </p:nvCxnSpPr>
        <p:spPr>
          <a:xfrm>
            <a:off x="9181322" y="1726163"/>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pic>
        <p:nvPicPr>
          <p:cNvPr id="13" name="صورة 12">
            <a:extLst>
              <a:ext uri="{FF2B5EF4-FFF2-40B4-BE49-F238E27FC236}">
                <a16:creationId xmlns:a16="http://schemas.microsoft.com/office/drawing/2014/main" id="{E208B929-7CC3-467B-84E3-605435405A99}"/>
              </a:ext>
            </a:extLst>
          </p:cNvPr>
          <p:cNvPicPr>
            <a:picLocks noChangeAspect="1"/>
          </p:cNvPicPr>
          <p:nvPr/>
        </p:nvPicPr>
        <p:blipFill>
          <a:blip r:embed="rId2"/>
          <a:stretch>
            <a:fillRect/>
          </a:stretch>
        </p:blipFill>
        <p:spPr>
          <a:xfrm>
            <a:off x="2033624" y="2272716"/>
            <a:ext cx="7147698" cy="4056512"/>
          </a:xfrm>
          <a:prstGeom prst="rect">
            <a:avLst/>
          </a:prstGeom>
          <a:ln w="28575">
            <a:solidFill>
              <a:schemeClr val="accent5">
                <a:lumMod val="75000"/>
              </a:schemeClr>
            </a:solidFill>
          </a:ln>
        </p:spPr>
      </p:pic>
      <p:pic>
        <p:nvPicPr>
          <p:cNvPr id="15" name="صورة 14">
            <a:extLst>
              <a:ext uri="{FF2B5EF4-FFF2-40B4-BE49-F238E27FC236}">
                <a16:creationId xmlns:a16="http://schemas.microsoft.com/office/drawing/2014/main" id="{1F4C2289-049E-478A-ABFC-8C6259DCB552}"/>
              </a:ext>
            </a:extLst>
          </p:cNvPr>
          <p:cNvPicPr>
            <a:picLocks noChangeAspect="1"/>
          </p:cNvPicPr>
          <p:nvPr/>
        </p:nvPicPr>
        <p:blipFill>
          <a:blip r:embed="rId3"/>
          <a:stretch>
            <a:fillRect/>
          </a:stretch>
        </p:blipFill>
        <p:spPr>
          <a:xfrm>
            <a:off x="9321421" y="1812676"/>
            <a:ext cx="2660176" cy="782335"/>
          </a:xfrm>
          <a:prstGeom prst="roundRect">
            <a:avLst/>
          </a:prstGeom>
        </p:spPr>
      </p:pic>
      <p:pic>
        <p:nvPicPr>
          <p:cNvPr id="20" name="صورة 19">
            <a:extLst>
              <a:ext uri="{FF2B5EF4-FFF2-40B4-BE49-F238E27FC236}">
                <a16:creationId xmlns:a16="http://schemas.microsoft.com/office/drawing/2014/main" id="{9601AA05-6E0D-4145-A374-A0584F810BB5}"/>
              </a:ext>
            </a:extLst>
          </p:cNvPr>
          <p:cNvPicPr>
            <a:picLocks noChangeAspect="1"/>
          </p:cNvPicPr>
          <p:nvPr/>
        </p:nvPicPr>
        <p:blipFill rotWithShape="1">
          <a:blip r:embed="rId4"/>
          <a:srcRect r="15514"/>
          <a:stretch/>
        </p:blipFill>
        <p:spPr>
          <a:xfrm>
            <a:off x="7915701" y="763776"/>
            <a:ext cx="1297799" cy="944265"/>
          </a:xfrm>
          <a:prstGeom prst="rect">
            <a:avLst/>
          </a:prstGeom>
        </p:spPr>
      </p:pic>
      <p:pic>
        <p:nvPicPr>
          <p:cNvPr id="21" name="صورة 20">
            <a:extLst>
              <a:ext uri="{FF2B5EF4-FFF2-40B4-BE49-F238E27FC236}">
                <a16:creationId xmlns:a16="http://schemas.microsoft.com/office/drawing/2014/main" id="{73EFC1B2-5BEE-4BF4-B8B9-83B4306F59A2}"/>
              </a:ext>
            </a:extLst>
          </p:cNvPr>
          <p:cNvPicPr>
            <a:picLocks noChangeAspect="1"/>
          </p:cNvPicPr>
          <p:nvPr/>
        </p:nvPicPr>
        <p:blipFill rotWithShape="1">
          <a:blip r:embed="rId5"/>
          <a:srcRect l="-292" r="5243"/>
          <a:stretch/>
        </p:blipFill>
        <p:spPr>
          <a:xfrm>
            <a:off x="3480180" y="763776"/>
            <a:ext cx="4435521" cy="919765"/>
          </a:xfrm>
          <a:prstGeom prst="rect">
            <a:avLst/>
          </a:prstGeom>
        </p:spPr>
      </p:pic>
      <p:pic>
        <p:nvPicPr>
          <p:cNvPr id="24" name="صورة 23">
            <a:extLst>
              <a:ext uri="{FF2B5EF4-FFF2-40B4-BE49-F238E27FC236}">
                <a16:creationId xmlns:a16="http://schemas.microsoft.com/office/drawing/2014/main" id="{DA72469A-08C5-4509-8710-6BCB4F7E3AB6}"/>
              </a:ext>
            </a:extLst>
          </p:cNvPr>
          <p:cNvPicPr>
            <a:picLocks noChangeAspect="1"/>
          </p:cNvPicPr>
          <p:nvPr/>
        </p:nvPicPr>
        <p:blipFill>
          <a:blip r:embed="rId6"/>
          <a:stretch>
            <a:fillRect/>
          </a:stretch>
        </p:blipFill>
        <p:spPr>
          <a:xfrm>
            <a:off x="495946" y="2272716"/>
            <a:ext cx="1156937" cy="1632857"/>
          </a:xfrm>
          <a:prstGeom prst="rect">
            <a:avLst/>
          </a:prstGeom>
        </p:spPr>
      </p:pic>
      <p:sp>
        <p:nvSpPr>
          <p:cNvPr id="25" name="مستطيل: زوايا قطرية مستديرة 24">
            <a:extLst>
              <a:ext uri="{FF2B5EF4-FFF2-40B4-BE49-F238E27FC236}">
                <a16:creationId xmlns:a16="http://schemas.microsoft.com/office/drawing/2014/main" id="{D0CB6141-9137-41E8-9879-D658AD4A1B65}"/>
              </a:ext>
            </a:extLst>
          </p:cNvPr>
          <p:cNvSpPr/>
          <p:nvPr/>
        </p:nvSpPr>
        <p:spPr>
          <a:xfrm>
            <a:off x="371959" y="4153546"/>
            <a:ext cx="1280924" cy="55793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صفحة 174</a:t>
            </a:r>
          </a:p>
        </p:txBody>
      </p:sp>
      <p:cxnSp>
        <p:nvCxnSpPr>
          <p:cNvPr id="27" name="رابط مستقيم 26">
            <a:extLst>
              <a:ext uri="{FF2B5EF4-FFF2-40B4-BE49-F238E27FC236}">
                <a16:creationId xmlns:a16="http://schemas.microsoft.com/office/drawing/2014/main" id="{43279F70-8250-4EC3-9ECD-005C7273ECA4}"/>
              </a:ext>
            </a:extLst>
          </p:cNvPr>
          <p:cNvCxnSpPr/>
          <p:nvPr/>
        </p:nvCxnSpPr>
        <p:spPr>
          <a:xfrm flipH="1">
            <a:off x="2243035" y="3115733"/>
            <a:ext cx="147320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8" name="رابط مستقيم 27">
            <a:extLst>
              <a:ext uri="{FF2B5EF4-FFF2-40B4-BE49-F238E27FC236}">
                <a16:creationId xmlns:a16="http://schemas.microsoft.com/office/drawing/2014/main" id="{1ED2FB1C-A085-48A6-BB00-B0F853844A80}"/>
              </a:ext>
            </a:extLst>
          </p:cNvPr>
          <p:cNvCxnSpPr>
            <a:cxnSpLocks/>
          </p:cNvCxnSpPr>
          <p:nvPr/>
        </p:nvCxnSpPr>
        <p:spPr>
          <a:xfrm flipH="1">
            <a:off x="3860800" y="3115733"/>
            <a:ext cx="2767968"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1" name="رابط مستقيم 30">
            <a:extLst>
              <a:ext uri="{FF2B5EF4-FFF2-40B4-BE49-F238E27FC236}">
                <a16:creationId xmlns:a16="http://schemas.microsoft.com/office/drawing/2014/main" id="{6C738F4E-4CB7-4FDA-AA1C-41737D097278}"/>
              </a:ext>
            </a:extLst>
          </p:cNvPr>
          <p:cNvCxnSpPr/>
          <p:nvPr/>
        </p:nvCxnSpPr>
        <p:spPr>
          <a:xfrm flipH="1">
            <a:off x="7593968" y="3064933"/>
            <a:ext cx="147320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2" name="رابط مستقيم 31">
            <a:extLst>
              <a:ext uri="{FF2B5EF4-FFF2-40B4-BE49-F238E27FC236}">
                <a16:creationId xmlns:a16="http://schemas.microsoft.com/office/drawing/2014/main" id="{F88B5C86-68BC-42AB-802A-7793BE395139}"/>
              </a:ext>
            </a:extLst>
          </p:cNvPr>
          <p:cNvCxnSpPr/>
          <p:nvPr/>
        </p:nvCxnSpPr>
        <p:spPr>
          <a:xfrm flipH="1">
            <a:off x="7091400" y="4711485"/>
            <a:ext cx="147320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3" name="رابط مستقيم 32">
            <a:extLst>
              <a:ext uri="{FF2B5EF4-FFF2-40B4-BE49-F238E27FC236}">
                <a16:creationId xmlns:a16="http://schemas.microsoft.com/office/drawing/2014/main" id="{99DCBCA4-772A-4CB9-89C6-799FB3EE36D5}"/>
              </a:ext>
            </a:extLst>
          </p:cNvPr>
          <p:cNvCxnSpPr/>
          <p:nvPr/>
        </p:nvCxnSpPr>
        <p:spPr>
          <a:xfrm flipH="1">
            <a:off x="7018235" y="5181600"/>
            <a:ext cx="147320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4" name="رابط مستقيم 33">
            <a:extLst>
              <a:ext uri="{FF2B5EF4-FFF2-40B4-BE49-F238E27FC236}">
                <a16:creationId xmlns:a16="http://schemas.microsoft.com/office/drawing/2014/main" id="{A1B6472A-BADF-444A-B5DC-C35C13B93ECD}"/>
              </a:ext>
            </a:extLst>
          </p:cNvPr>
          <p:cNvCxnSpPr/>
          <p:nvPr/>
        </p:nvCxnSpPr>
        <p:spPr>
          <a:xfrm flipH="1">
            <a:off x="7179101" y="5841999"/>
            <a:ext cx="147320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5" name="رابط مستقيم 34">
            <a:extLst>
              <a:ext uri="{FF2B5EF4-FFF2-40B4-BE49-F238E27FC236}">
                <a16:creationId xmlns:a16="http://schemas.microsoft.com/office/drawing/2014/main" id="{C6007995-B4D8-4426-A8B5-AD7FDA958591}"/>
              </a:ext>
            </a:extLst>
          </p:cNvPr>
          <p:cNvCxnSpPr/>
          <p:nvPr/>
        </p:nvCxnSpPr>
        <p:spPr>
          <a:xfrm flipH="1">
            <a:off x="5460368" y="4432515"/>
            <a:ext cx="147320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6" name="رابط مستقيم 35">
            <a:extLst>
              <a:ext uri="{FF2B5EF4-FFF2-40B4-BE49-F238E27FC236}">
                <a16:creationId xmlns:a16="http://schemas.microsoft.com/office/drawing/2014/main" id="{FAF41907-55C0-40F6-B6C1-655C83B0DCA4}"/>
              </a:ext>
            </a:extLst>
          </p:cNvPr>
          <p:cNvCxnSpPr>
            <a:cxnSpLocks/>
          </p:cNvCxnSpPr>
          <p:nvPr/>
        </p:nvCxnSpPr>
        <p:spPr>
          <a:xfrm flipH="1">
            <a:off x="7018235" y="4153546"/>
            <a:ext cx="2048933" cy="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707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11">
            <a:extLst>
              <a:ext uri="{FF2B5EF4-FFF2-40B4-BE49-F238E27FC236}">
                <a16:creationId xmlns:a16="http://schemas.microsoft.com/office/drawing/2014/main" id="{1E9256C7-785E-4AA4-9F83-70D378F7B048}"/>
              </a:ext>
            </a:extLst>
          </p:cNvPr>
          <p:cNvSpPr/>
          <p:nvPr/>
        </p:nvSpPr>
        <p:spPr>
          <a:xfrm>
            <a:off x="7226031" y="5839254"/>
            <a:ext cx="1830968" cy="511189"/>
          </a:xfrm>
          <a:prstGeom prst="ellipse">
            <a:avLst/>
          </a:prstGeom>
          <a:solidFill>
            <a:schemeClr val="tx1">
              <a:alpha val="28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87">
            <a:extLst>
              <a:ext uri="{FF2B5EF4-FFF2-40B4-BE49-F238E27FC236}">
                <a16:creationId xmlns:a16="http://schemas.microsoft.com/office/drawing/2014/main" id="{053C5B26-AFCD-4DC1-8E51-789ECFC4ABB4}"/>
              </a:ext>
            </a:extLst>
          </p:cNvPr>
          <p:cNvSpPr/>
          <p:nvPr/>
        </p:nvSpPr>
        <p:spPr>
          <a:xfrm>
            <a:off x="202421" y="5164284"/>
            <a:ext cx="2351418" cy="449474"/>
          </a:xfrm>
          <a:prstGeom prst="ellipse">
            <a:avLst/>
          </a:prstGeom>
          <a:solidFill>
            <a:schemeClr val="tx1">
              <a:alpha val="28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89">
            <a:extLst>
              <a:ext uri="{FF2B5EF4-FFF2-40B4-BE49-F238E27FC236}">
                <a16:creationId xmlns:a16="http://schemas.microsoft.com/office/drawing/2014/main" id="{95E840C3-B371-4369-9B33-639DCC6CC7CB}"/>
              </a:ext>
            </a:extLst>
          </p:cNvPr>
          <p:cNvSpPr/>
          <p:nvPr/>
        </p:nvSpPr>
        <p:spPr>
          <a:xfrm>
            <a:off x="2807339" y="5783822"/>
            <a:ext cx="2096118" cy="449474"/>
          </a:xfrm>
          <a:prstGeom prst="ellipse">
            <a:avLst/>
          </a:prstGeom>
          <a:solidFill>
            <a:schemeClr val="tx1">
              <a:alpha val="28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90">
            <a:extLst>
              <a:ext uri="{FF2B5EF4-FFF2-40B4-BE49-F238E27FC236}">
                <a16:creationId xmlns:a16="http://schemas.microsoft.com/office/drawing/2014/main" id="{640E9A37-416E-48DF-99A0-8CF9794D431B}"/>
              </a:ext>
            </a:extLst>
          </p:cNvPr>
          <p:cNvSpPr/>
          <p:nvPr/>
        </p:nvSpPr>
        <p:spPr>
          <a:xfrm>
            <a:off x="5084363" y="4967586"/>
            <a:ext cx="1751292" cy="511189"/>
          </a:xfrm>
          <a:prstGeom prst="ellipse">
            <a:avLst/>
          </a:prstGeom>
          <a:solidFill>
            <a:schemeClr val="tx1">
              <a:alpha val="28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15">
            <a:extLst>
              <a:ext uri="{FF2B5EF4-FFF2-40B4-BE49-F238E27FC236}">
                <a16:creationId xmlns:a16="http://schemas.microsoft.com/office/drawing/2014/main" id="{277DF0FE-7F4E-4A6C-A4E5-EFB87432BB6E}"/>
              </a:ext>
            </a:extLst>
          </p:cNvPr>
          <p:cNvGrpSpPr/>
          <p:nvPr/>
        </p:nvGrpSpPr>
        <p:grpSpPr>
          <a:xfrm>
            <a:off x="290770" y="2247610"/>
            <a:ext cx="2163394" cy="3141411"/>
            <a:chOff x="2603532" y="1098393"/>
            <a:chExt cx="1956187" cy="3076441"/>
          </a:xfrm>
        </p:grpSpPr>
        <p:grpSp>
          <p:nvGrpSpPr>
            <p:cNvPr id="28" name="Group 29">
              <a:extLst>
                <a:ext uri="{FF2B5EF4-FFF2-40B4-BE49-F238E27FC236}">
                  <a16:creationId xmlns:a16="http://schemas.microsoft.com/office/drawing/2014/main" id="{FFB45464-D158-4284-865D-3909A359104D}"/>
                </a:ext>
              </a:extLst>
            </p:cNvPr>
            <p:cNvGrpSpPr/>
            <p:nvPr/>
          </p:nvGrpSpPr>
          <p:grpSpPr>
            <a:xfrm>
              <a:off x="2676145" y="1098393"/>
              <a:ext cx="1883574" cy="3076441"/>
              <a:chOff x="4856877" y="890516"/>
              <a:chExt cx="2508978" cy="4097915"/>
            </a:xfrm>
          </p:grpSpPr>
          <p:grpSp>
            <p:nvGrpSpPr>
              <p:cNvPr id="31" name="Group 30">
                <a:extLst>
                  <a:ext uri="{FF2B5EF4-FFF2-40B4-BE49-F238E27FC236}">
                    <a16:creationId xmlns:a16="http://schemas.microsoft.com/office/drawing/2014/main" id="{7BA5385B-DB2E-4AE7-993D-69B8D752BA79}"/>
                  </a:ext>
                </a:extLst>
              </p:cNvPr>
              <p:cNvGrpSpPr/>
              <p:nvPr/>
            </p:nvGrpSpPr>
            <p:grpSpPr>
              <a:xfrm>
                <a:off x="4865323" y="890516"/>
                <a:ext cx="2500532" cy="4097915"/>
                <a:chOff x="4865323" y="890516"/>
                <a:chExt cx="2500532" cy="4097915"/>
              </a:xfrm>
              <a:effectLst>
                <a:reflection blurRad="6350" stA="50000" endA="300" endPos="38500" dist="50800" dir="5400000" sy="-100000" algn="bl" rotWithShape="0"/>
              </a:effectLst>
            </p:grpSpPr>
            <p:sp>
              <p:nvSpPr>
                <p:cNvPr id="33" name="Freeform: Shape 32">
                  <a:extLst>
                    <a:ext uri="{FF2B5EF4-FFF2-40B4-BE49-F238E27FC236}">
                      <a16:creationId xmlns:a16="http://schemas.microsoft.com/office/drawing/2014/main" id="{EBC89274-B6FD-4096-925C-AE9F6A01274C}"/>
                    </a:ext>
                  </a:extLst>
                </p:cNvPr>
                <p:cNvSpPr/>
                <p:nvPr/>
              </p:nvSpPr>
              <p:spPr>
                <a:xfrm>
                  <a:off x="5540221" y="4678117"/>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C85A0EB5-7663-4357-A539-46C26C7BEBD5}"/>
                    </a:ext>
                  </a:extLst>
                </p:cNvPr>
                <p:cNvSpPr/>
                <p:nvPr/>
              </p:nvSpPr>
              <p:spPr>
                <a:xfrm>
                  <a:off x="5542164" y="4105214"/>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2567E8D6-457F-473C-8628-AA118B8F8357}"/>
                    </a:ext>
                  </a:extLst>
                </p:cNvPr>
                <p:cNvSpPr/>
                <p:nvPr/>
              </p:nvSpPr>
              <p:spPr>
                <a:xfrm>
                  <a:off x="5541193" y="4289426"/>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9E8FECAC-C3D0-4600-9BCB-953982025A86}"/>
                    </a:ext>
                  </a:extLst>
                </p:cNvPr>
                <p:cNvSpPr/>
                <p:nvPr/>
              </p:nvSpPr>
              <p:spPr>
                <a:xfrm>
                  <a:off x="5540222" y="4469730"/>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DDB69AAD-42E4-4AE3-A3B3-F484162DFAE0}"/>
                    </a:ext>
                  </a:extLst>
                </p:cNvPr>
                <p:cNvSpPr/>
                <p:nvPr/>
              </p:nvSpPr>
              <p:spPr>
                <a:xfrm>
                  <a:off x="4865323" y="890516"/>
                  <a:ext cx="2500532" cy="3063632"/>
                </a:xfrm>
                <a:custGeom>
                  <a:avLst/>
                  <a:gdLst>
                    <a:gd name="connsiteX0" fmla="*/ 1250266 w 2500532"/>
                    <a:gd name="connsiteY0" fmla="*/ 0 h 3063632"/>
                    <a:gd name="connsiteX1" fmla="*/ 2475131 w 2500532"/>
                    <a:gd name="connsiteY1" fmla="*/ 998294 h 3063632"/>
                    <a:gd name="connsiteX2" fmla="*/ 2476455 w 2500532"/>
                    <a:gd name="connsiteY2" fmla="*/ 1006969 h 3063632"/>
                    <a:gd name="connsiteX3" fmla="*/ 2494077 w 2500532"/>
                    <a:gd name="connsiteY3" fmla="*/ 1122434 h 3063632"/>
                    <a:gd name="connsiteX4" fmla="*/ 2500532 w 2500532"/>
                    <a:gd name="connsiteY4" fmla="*/ 1250266 h 3063632"/>
                    <a:gd name="connsiteX5" fmla="*/ 2287006 w 2500532"/>
                    <a:gd name="connsiteY5" fmla="*/ 1949302 h 3063632"/>
                    <a:gd name="connsiteX6" fmla="*/ 2219631 w 2500532"/>
                    <a:gd name="connsiteY6" fmla="*/ 2039401 h 3063632"/>
                    <a:gd name="connsiteX7" fmla="*/ 2215032 w 2500532"/>
                    <a:gd name="connsiteY7" fmla="*/ 2045551 h 3063632"/>
                    <a:gd name="connsiteX8" fmla="*/ 2147737 w 2500532"/>
                    <a:gd name="connsiteY8" fmla="*/ 2119595 h 3063632"/>
                    <a:gd name="connsiteX9" fmla="*/ 2091908 w 2500532"/>
                    <a:gd name="connsiteY9" fmla="*/ 2194254 h 3063632"/>
                    <a:gd name="connsiteX10" fmla="*/ 1912619 w 2500532"/>
                    <a:gd name="connsiteY10" fmla="*/ 2781206 h 3063632"/>
                    <a:gd name="connsiteX11" fmla="*/ 1912619 w 2500532"/>
                    <a:gd name="connsiteY11" fmla="*/ 3063632 h 3063632"/>
                    <a:gd name="connsiteX12" fmla="*/ 589340 w 2500532"/>
                    <a:gd name="connsiteY12" fmla="*/ 3063632 h 3063632"/>
                    <a:gd name="connsiteX13" fmla="*/ 589340 w 2500532"/>
                    <a:gd name="connsiteY13" fmla="*/ 2781206 h 3063632"/>
                    <a:gd name="connsiteX14" fmla="*/ 410051 w 2500532"/>
                    <a:gd name="connsiteY14" fmla="*/ 2194254 h 3063632"/>
                    <a:gd name="connsiteX15" fmla="*/ 360848 w 2500532"/>
                    <a:gd name="connsiteY15" fmla="*/ 2128455 h 3063632"/>
                    <a:gd name="connsiteX16" fmla="*/ 285500 w 2500532"/>
                    <a:gd name="connsiteY16" fmla="*/ 2045551 h 3063632"/>
                    <a:gd name="connsiteX17" fmla="*/ 277665 w 2500532"/>
                    <a:gd name="connsiteY17" fmla="*/ 2035073 h 3063632"/>
                    <a:gd name="connsiteX18" fmla="*/ 213526 w 2500532"/>
                    <a:gd name="connsiteY18" fmla="*/ 1949302 h 3063632"/>
                    <a:gd name="connsiteX19" fmla="*/ 0 w 2500532"/>
                    <a:gd name="connsiteY19" fmla="*/ 1250266 h 3063632"/>
                    <a:gd name="connsiteX20" fmla="*/ 6455 w 2500532"/>
                    <a:gd name="connsiteY20" fmla="*/ 1122434 h 3063632"/>
                    <a:gd name="connsiteX21" fmla="*/ 22022 w 2500532"/>
                    <a:gd name="connsiteY21" fmla="*/ 1020439 h 3063632"/>
                    <a:gd name="connsiteX22" fmla="*/ 25401 w 2500532"/>
                    <a:gd name="connsiteY22" fmla="*/ 998294 h 3063632"/>
                    <a:gd name="connsiteX23" fmla="*/ 1250266 w 2500532"/>
                    <a:gd name="connsiteY23" fmla="*/ 0 h 306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0532" h="3063632">
                      <a:moveTo>
                        <a:pt x="1250266" y="0"/>
                      </a:moveTo>
                      <a:cubicBezTo>
                        <a:pt x="1854456" y="0"/>
                        <a:pt x="2358549" y="428568"/>
                        <a:pt x="2475131" y="998294"/>
                      </a:cubicBezTo>
                      <a:lnTo>
                        <a:pt x="2476455" y="1006969"/>
                      </a:lnTo>
                      <a:lnTo>
                        <a:pt x="2494077" y="1122434"/>
                      </a:lnTo>
                      <a:cubicBezTo>
                        <a:pt x="2498346" y="1164464"/>
                        <a:pt x="2500532" y="1207110"/>
                        <a:pt x="2500532" y="1250266"/>
                      </a:cubicBezTo>
                      <a:cubicBezTo>
                        <a:pt x="2500532" y="1509205"/>
                        <a:pt x="2421816" y="1749758"/>
                        <a:pt x="2287006" y="1949302"/>
                      </a:cubicBezTo>
                      <a:lnTo>
                        <a:pt x="2219631" y="2039401"/>
                      </a:lnTo>
                      <a:lnTo>
                        <a:pt x="2215032" y="2045551"/>
                      </a:lnTo>
                      <a:lnTo>
                        <a:pt x="2147737" y="2119595"/>
                      </a:lnTo>
                      <a:lnTo>
                        <a:pt x="2091908" y="2194254"/>
                      </a:lnTo>
                      <a:cubicBezTo>
                        <a:pt x="1978715" y="2361803"/>
                        <a:pt x="1912619" y="2563786"/>
                        <a:pt x="1912619" y="2781206"/>
                      </a:cubicBezTo>
                      <a:lnTo>
                        <a:pt x="1912619" y="3063632"/>
                      </a:lnTo>
                      <a:lnTo>
                        <a:pt x="589340" y="3063632"/>
                      </a:lnTo>
                      <a:lnTo>
                        <a:pt x="589340" y="2781206"/>
                      </a:lnTo>
                      <a:cubicBezTo>
                        <a:pt x="589340" y="2563786"/>
                        <a:pt x="523245" y="2361803"/>
                        <a:pt x="410051" y="2194254"/>
                      </a:cubicBezTo>
                      <a:lnTo>
                        <a:pt x="360848" y="2128455"/>
                      </a:lnTo>
                      <a:lnTo>
                        <a:pt x="285500" y="2045551"/>
                      </a:lnTo>
                      <a:lnTo>
                        <a:pt x="277665" y="2035073"/>
                      </a:lnTo>
                      <a:lnTo>
                        <a:pt x="213526" y="1949302"/>
                      </a:lnTo>
                      <a:cubicBezTo>
                        <a:pt x="78717" y="1749758"/>
                        <a:pt x="0" y="1509205"/>
                        <a:pt x="0" y="1250266"/>
                      </a:cubicBezTo>
                      <a:cubicBezTo>
                        <a:pt x="0" y="1207110"/>
                        <a:pt x="2187" y="1164464"/>
                        <a:pt x="6455" y="1122434"/>
                      </a:cubicBezTo>
                      <a:lnTo>
                        <a:pt x="22022" y="1020439"/>
                      </a:lnTo>
                      <a:lnTo>
                        <a:pt x="25401" y="998294"/>
                      </a:lnTo>
                      <a:cubicBezTo>
                        <a:pt x="141984" y="428568"/>
                        <a:pt x="646076" y="0"/>
                        <a:pt x="125026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8" name="Group 37">
                  <a:extLst>
                    <a:ext uri="{FF2B5EF4-FFF2-40B4-BE49-F238E27FC236}">
                      <a16:creationId xmlns:a16="http://schemas.microsoft.com/office/drawing/2014/main" id="{A6F98E66-6AE8-4BB2-8679-1231CFDFB113}"/>
                    </a:ext>
                  </a:extLst>
                </p:cNvPr>
                <p:cNvGrpSpPr/>
                <p:nvPr/>
              </p:nvGrpSpPr>
              <p:grpSpPr>
                <a:xfrm>
                  <a:off x="5477853" y="3992099"/>
                  <a:ext cx="1239141" cy="996332"/>
                  <a:chOff x="5477853" y="3992099"/>
                  <a:chExt cx="1239141" cy="996332"/>
                </a:xfrm>
                <a:gradFill>
                  <a:gsLst>
                    <a:gs pos="49000">
                      <a:schemeClr val="bg1">
                        <a:lumMod val="85000"/>
                      </a:schemeClr>
                    </a:gs>
                    <a:gs pos="31000">
                      <a:schemeClr val="bg1">
                        <a:lumMod val="95000"/>
                      </a:schemeClr>
                    </a:gs>
                    <a:gs pos="0">
                      <a:schemeClr val="tx1"/>
                    </a:gs>
                    <a:gs pos="76000">
                      <a:schemeClr val="bg1"/>
                    </a:gs>
                    <a:gs pos="68000">
                      <a:schemeClr val="tx1"/>
                    </a:gs>
                    <a:gs pos="59000">
                      <a:schemeClr val="tx1"/>
                    </a:gs>
                    <a:gs pos="86000">
                      <a:schemeClr val="bg1"/>
                    </a:gs>
                    <a:gs pos="100000">
                      <a:schemeClr val="bg1">
                        <a:lumMod val="75000"/>
                      </a:schemeClr>
                    </a:gs>
                  </a:gsLst>
                  <a:lin ang="0" scaled="1"/>
                </a:gradFill>
              </p:grpSpPr>
              <p:sp>
                <p:nvSpPr>
                  <p:cNvPr id="39" name="Rectangle: Top Corners Rounded 38">
                    <a:extLst>
                      <a:ext uri="{FF2B5EF4-FFF2-40B4-BE49-F238E27FC236}">
                        <a16:creationId xmlns:a16="http://schemas.microsoft.com/office/drawing/2014/main" id="{1591ED0E-4738-4496-B84B-AAEA14F5D1DE}"/>
                      </a:ext>
                    </a:extLst>
                  </p:cNvPr>
                  <p:cNvSpPr/>
                  <p:nvPr/>
                </p:nvSpPr>
                <p:spPr>
                  <a:xfrm>
                    <a:off x="5477853" y="3992099"/>
                    <a:ext cx="1239141" cy="126974"/>
                  </a:xfrm>
                  <a:prstGeom prst="round2SameRect">
                    <a:avLst>
                      <a:gd name="adj1" fmla="val 1249"/>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Top Corners Rounded 39">
                    <a:extLst>
                      <a:ext uri="{FF2B5EF4-FFF2-40B4-BE49-F238E27FC236}">
                        <a16:creationId xmlns:a16="http://schemas.microsoft.com/office/drawing/2014/main" id="{90C36FC3-34C5-45D2-BD90-A0F89B5CBA57}"/>
                      </a:ext>
                    </a:extLst>
                  </p:cNvPr>
                  <p:cNvSpPr/>
                  <p:nvPr/>
                </p:nvSpPr>
                <p:spPr>
                  <a:xfrm>
                    <a:off x="5477853" y="4182355"/>
                    <a:ext cx="1239141" cy="126974"/>
                  </a:xfrm>
                  <a:prstGeom prst="round2SameRect">
                    <a:avLst>
                      <a:gd name="adj1" fmla="val 21890"/>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Top Corners Rounded 40">
                    <a:extLst>
                      <a:ext uri="{FF2B5EF4-FFF2-40B4-BE49-F238E27FC236}">
                        <a16:creationId xmlns:a16="http://schemas.microsoft.com/office/drawing/2014/main" id="{E1485CA2-4BFF-4370-B547-34BAA4DAD6AC}"/>
                      </a:ext>
                    </a:extLst>
                  </p:cNvPr>
                  <p:cNvSpPr/>
                  <p:nvPr/>
                </p:nvSpPr>
                <p:spPr>
                  <a:xfrm>
                    <a:off x="5477853" y="4372611"/>
                    <a:ext cx="1239141" cy="126974"/>
                  </a:xfrm>
                  <a:prstGeom prst="round2SameRect">
                    <a:avLst>
                      <a:gd name="adj1" fmla="val 21890"/>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Top Corners Rounded 41">
                    <a:extLst>
                      <a:ext uri="{FF2B5EF4-FFF2-40B4-BE49-F238E27FC236}">
                        <a16:creationId xmlns:a16="http://schemas.microsoft.com/office/drawing/2014/main" id="{58E82CBF-C9F4-4E2F-BEB2-30FA6DF25292}"/>
                      </a:ext>
                    </a:extLst>
                  </p:cNvPr>
                  <p:cNvSpPr/>
                  <p:nvPr/>
                </p:nvSpPr>
                <p:spPr>
                  <a:xfrm>
                    <a:off x="5477853" y="4551143"/>
                    <a:ext cx="1239141" cy="126974"/>
                  </a:xfrm>
                  <a:prstGeom prst="round2SameRect">
                    <a:avLst>
                      <a:gd name="adj1" fmla="val 21890"/>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36355245-52BC-4F02-BF5A-8D17E79898C8}"/>
                      </a:ext>
                    </a:extLst>
                  </p:cNvPr>
                  <p:cNvSpPr/>
                  <p:nvPr/>
                </p:nvSpPr>
                <p:spPr>
                  <a:xfrm flipV="1">
                    <a:off x="5500962" y="4749638"/>
                    <a:ext cx="1188137" cy="238793"/>
                  </a:xfrm>
                  <a:prstGeom prst="trapezoid">
                    <a:avLst>
                      <a:gd name="adj" fmla="val 1030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997D47E8-4203-489F-A092-A1159B0B5A69}"/>
                      </a:ext>
                    </a:extLst>
                  </p:cNvPr>
                  <p:cNvSpPr/>
                  <p:nvPr/>
                </p:nvSpPr>
                <p:spPr>
                  <a:xfrm flipV="1">
                    <a:off x="5666337" y="4906321"/>
                    <a:ext cx="843506" cy="82109"/>
                  </a:xfrm>
                  <a:prstGeom prst="trapezoid">
                    <a:avLst>
                      <a:gd name="adj" fmla="val 10304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Oval 31">
                <a:extLst>
                  <a:ext uri="{FF2B5EF4-FFF2-40B4-BE49-F238E27FC236}">
                    <a16:creationId xmlns:a16="http://schemas.microsoft.com/office/drawing/2014/main" id="{C8FB5B59-CB5F-4E18-A6E8-34C84DF9154F}"/>
                  </a:ext>
                </a:extLst>
              </p:cNvPr>
              <p:cNvSpPr/>
              <p:nvPr/>
            </p:nvSpPr>
            <p:spPr>
              <a:xfrm>
                <a:off x="4856877" y="1461223"/>
                <a:ext cx="2054419" cy="1556424"/>
              </a:xfrm>
              <a:prstGeom prst="ellipse">
                <a:avLst/>
              </a:prstGeom>
              <a:solidFill>
                <a:schemeClr val="bg1">
                  <a:alpha val="41000"/>
                </a:schemeClr>
              </a:solidFill>
              <a:ln>
                <a:noFill/>
              </a:ln>
              <a:effectLst>
                <a:softEdge rad="342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81">
              <a:extLst>
                <a:ext uri="{FF2B5EF4-FFF2-40B4-BE49-F238E27FC236}">
                  <a16:creationId xmlns:a16="http://schemas.microsoft.com/office/drawing/2014/main" id="{8FDF8B7B-38A0-414B-8B67-122D95A60F38}"/>
                </a:ext>
              </a:extLst>
            </p:cNvPr>
            <p:cNvSpPr txBox="1"/>
            <p:nvPr/>
          </p:nvSpPr>
          <p:spPr>
            <a:xfrm>
              <a:off x="2603532" y="1881589"/>
              <a:ext cx="1931430" cy="482258"/>
            </a:xfrm>
            <a:prstGeom prst="rect">
              <a:avLst/>
            </a:prstGeom>
            <a:noFill/>
          </p:spPr>
          <p:txBody>
            <a:bodyPr wrap="square" rtlCol="0">
              <a:spAutoFit/>
            </a:bodyPr>
            <a:lstStyle>
              <a:defPPr>
                <a:defRPr lang="en-US"/>
              </a:defPPr>
              <a:lvl1pPr algn="ctr">
                <a:defRPr sz="40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ar-SA" sz="2600" dirty="0">
                  <a:solidFill>
                    <a:schemeClr val="tx1"/>
                  </a:solidFill>
                </a:rPr>
                <a:t>قانون المرفوع</a:t>
              </a:r>
              <a:endParaRPr lang="en-US" sz="2600" b="1" dirty="0"/>
            </a:p>
          </p:txBody>
        </p:sp>
      </p:grpSp>
      <p:grpSp>
        <p:nvGrpSpPr>
          <p:cNvPr id="45" name="Group 116">
            <a:extLst>
              <a:ext uri="{FF2B5EF4-FFF2-40B4-BE49-F238E27FC236}">
                <a16:creationId xmlns:a16="http://schemas.microsoft.com/office/drawing/2014/main" id="{1502BF8B-9305-4A9F-9E17-ADFC88829EFB}"/>
              </a:ext>
            </a:extLst>
          </p:cNvPr>
          <p:cNvGrpSpPr/>
          <p:nvPr/>
        </p:nvGrpSpPr>
        <p:grpSpPr>
          <a:xfrm>
            <a:off x="2808266" y="2794074"/>
            <a:ext cx="2164460" cy="3206100"/>
            <a:chOff x="5166242" y="2960245"/>
            <a:chExt cx="1913887" cy="3047891"/>
          </a:xfrm>
        </p:grpSpPr>
        <p:grpSp>
          <p:nvGrpSpPr>
            <p:cNvPr id="46" name="Group 44">
              <a:extLst>
                <a:ext uri="{FF2B5EF4-FFF2-40B4-BE49-F238E27FC236}">
                  <a16:creationId xmlns:a16="http://schemas.microsoft.com/office/drawing/2014/main" id="{3551DE56-0BF9-4482-A243-670174DA6C8A}"/>
                </a:ext>
              </a:extLst>
            </p:cNvPr>
            <p:cNvGrpSpPr/>
            <p:nvPr/>
          </p:nvGrpSpPr>
          <p:grpSpPr>
            <a:xfrm>
              <a:off x="5166242" y="2960245"/>
              <a:ext cx="1877310" cy="3047891"/>
              <a:chOff x="4845732" y="928546"/>
              <a:chExt cx="2500635" cy="4059884"/>
            </a:xfrm>
          </p:grpSpPr>
          <p:grpSp>
            <p:nvGrpSpPr>
              <p:cNvPr id="49" name="Group 45">
                <a:extLst>
                  <a:ext uri="{FF2B5EF4-FFF2-40B4-BE49-F238E27FC236}">
                    <a16:creationId xmlns:a16="http://schemas.microsoft.com/office/drawing/2014/main" id="{17066D21-A39F-406A-BD4D-E811C62058F9}"/>
                  </a:ext>
                </a:extLst>
              </p:cNvPr>
              <p:cNvGrpSpPr/>
              <p:nvPr/>
            </p:nvGrpSpPr>
            <p:grpSpPr>
              <a:xfrm>
                <a:off x="4845835" y="928546"/>
                <a:ext cx="2500532" cy="4059884"/>
                <a:chOff x="4845835" y="928546"/>
                <a:chExt cx="2500532" cy="4059884"/>
              </a:xfrm>
              <a:effectLst>
                <a:reflection blurRad="6350" stA="50000" endA="300" endPos="38500" dist="50800" dir="5400000" sy="-100000" algn="bl" rotWithShape="0"/>
              </a:effectLst>
            </p:grpSpPr>
            <p:sp>
              <p:nvSpPr>
                <p:cNvPr id="51" name="Freeform: Shape 47">
                  <a:extLst>
                    <a:ext uri="{FF2B5EF4-FFF2-40B4-BE49-F238E27FC236}">
                      <a16:creationId xmlns:a16="http://schemas.microsoft.com/office/drawing/2014/main" id="{788CA445-94FB-457C-86BA-5E8BCAFEC07A}"/>
                    </a:ext>
                  </a:extLst>
                </p:cNvPr>
                <p:cNvSpPr/>
                <p:nvPr/>
              </p:nvSpPr>
              <p:spPr>
                <a:xfrm>
                  <a:off x="5540221" y="4678117"/>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48">
                  <a:extLst>
                    <a:ext uri="{FF2B5EF4-FFF2-40B4-BE49-F238E27FC236}">
                      <a16:creationId xmlns:a16="http://schemas.microsoft.com/office/drawing/2014/main" id="{D3D922DB-2088-4405-8A05-B7AD9F5178E5}"/>
                    </a:ext>
                  </a:extLst>
                </p:cNvPr>
                <p:cNvSpPr/>
                <p:nvPr/>
              </p:nvSpPr>
              <p:spPr>
                <a:xfrm>
                  <a:off x="5542164" y="4105214"/>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49">
                  <a:extLst>
                    <a:ext uri="{FF2B5EF4-FFF2-40B4-BE49-F238E27FC236}">
                      <a16:creationId xmlns:a16="http://schemas.microsoft.com/office/drawing/2014/main" id="{5DEB7C66-67E8-4FAC-BB79-25AE2BEAFDA6}"/>
                    </a:ext>
                  </a:extLst>
                </p:cNvPr>
                <p:cNvSpPr/>
                <p:nvPr/>
              </p:nvSpPr>
              <p:spPr>
                <a:xfrm>
                  <a:off x="5541193" y="4289426"/>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0">
                  <a:extLst>
                    <a:ext uri="{FF2B5EF4-FFF2-40B4-BE49-F238E27FC236}">
                      <a16:creationId xmlns:a16="http://schemas.microsoft.com/office/drawing/2014/main" id="{5B80CC21-1F7B-4FE0-9A48-29C96F571BD3}"/>
                    </a:ext>
                  </a:extLst>
                </p:cNvPr>
                <p:cNvSpPr/>
                <p:nvPr/>
              </p:nvSpPr>
              <p:spPr>
                <a:xfrm>
                  <a:off x="5540222" y="4469730"/>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1">
                  <a:extLst>
                    <a:ext uri="{FF2B5EF4-FFF2-40B4-BE49-F238E27FC236}">
                      <a16:creationId xmlns:a16="http://schemas.microsoft.com/office/drawing/2014/main" id="{70A92E09-F3A8-4875-8E1E-1C7A70BE6084}"/>
                    </a:ext>
                  </a:extLst>
                </p:cNvPr>
                <p:cNvSpPr/>
                <p:nvPr/>
              </p:nvSpPr>
              <p:spPr>
                <a:xfrm>
                  <a:off x="4845835" y="928546"/>
                  <a:ext cx="2500532" cy="3063632"/>
                </a:xfrm>
                <a:custGeom>
                  <a:avLst/>
                  <a:gdLst>
                    <a:gd name="connsiteX0" fmla="*/ 1250266 w 2500532"/>
                    <a:gd name="connsiteY0" fmla="*/ 0 h 3063632"/>
                    <a:gd name="connsiteX1" fmla="*/ 2475131 w 2500532"/>
                    <a:gd name="connsiteY1" fmla="*/ 998294 h 3063632"/>
                    <a:gd name="connsiteX2" fmla="*/ 2476455 w 2500532"/>
                    <a:gd name="connsiteY2" fmla="*/ 1006969 h 3063632"/>
                    <a:gd name="connsiteX3" fmla="*/ 2494077 w 2500532"/>
                    <a:gd name="connsiteY3" fmla="*/ 1122434 h 3063632"/>
                    <a:gd name="connsiteX4" fmla="*/ 2500532 w 2500532"/>
                    <a:gd name="connsiteY4" fmla="*/ 1250266 h 3063632"/>
                    <a:gd name="connsiteX5" fmla="*/ 2287006 w 2500532"/>
                    <a:gd name="connsiteY5" fmla="*/ 1949302 h 3063632"/>
                    <a:gd name="connsiteX6" fmla="*/ 2219631 w 2500532"/>
                    <a:gd name="connsiteY6" fmla="*/ 2039401 h 3063632"/>
                    <a:gd name="connsiteX7" fmla="*/ 2215032 w 2500532"/>
                    <a:gd name="connsiteY7" fmla="*/ 2045551 h 3063632"/>
                    <a:gd name="connsiteX8" fmla="*/ 2147737 w 2500532"/>
                    <a:gd name="connsiteY8" fmla="*/ 2119595 h 3063632"/>
                    <a:gd name="connsiteX9" fmla="*/ 2091908 w 2500532"/>
                    <a:gd name="connsiteY9" fmla="*/ 2194254 h 3063632"/>
                    <a:gd name="connsiteX10" fmla="*/ 1912619 w 2500532"/>
                    <a:gd name="connsiteY10" fmla="*/ 2781206 h 3063632"/>
                    <a:gd name="connsiteX11" fmla="*/ 1912619 w 2500532"/>
                    <a:gd name="connsiteY11" fmla="*/ 3063632 h 3063632"/>
                    <a:gd name="connsiteX12" fmla="*/ 589340 w 2500532"/>
                    <a:gd name="connsiteY12" fmla="*/ 3063632 h 3063632"/>
                    <a:gd name="connsiteX13" fmla="*/ 589340 w 2500532"/>
                    <a:gd name="connsiteY13" fmla="*/ 2781206 h 3063632"/>
                    <a:gd name="connsiteX14" fmla="*/ 410051 w 2500532"/>
                    <a:gd name="connsiteY14" fmla="*/ 2194254 h 3063632"/>
                    <a:gd name="connsiteX15" fmla="*/ 360848 w 2500532"/>
                    <a:gd name="connsiteY15" fmla="*/ 2128455 h 3063632"/>
                    <a:gd name="connsiteX16" fmla="*/ 285500 w 2500532"/>
                    <a:gd name="connsiteY16" fmla="*/ 2045551 h 3063632"/>
                    <a:gd name="connsiteX17" fmla="*/ 277665 w 2500532"/>
                    <a:gd name="connsiteY17" fmla="*/ 2035073 h 3063632"/>
                    <a:gd name="connsiteX18" fmla="*/ 213526 w 2500532"/>
                    <a:gd name="connsiteY18" fmla="*/ 1949302 h 3063632"/>
                    <a:gd name="connsiteX19" fmla="*/ 0 w 2500532"/>
                    <a:gd name="connsiteY19" fmla="*/ 1250266 h 3063632"/>
                    <a:gd name="connsiteX20" fmla="*/ 6455 w 2500532"/>
                    <a:gd name="connsiteY20" fmla="*/ 1122434 h 3063632"/>
                    <a:gd name="connsiteX21" fmla="*/ 22022 w 2500532"/>
                    <a:gd name="connsiteY21" fmla="*/ 1020439 h 3063632"/>
                    <a:gd name="connsiteX22" fmla="*/ 25401 w 2500532"/>
                    <a:gd name="connsiteY22" fmla="*/ 998294 h 3063632"/>
                    <a:gd name="connsiteX23" fmla="*/ 1250266 w 2500532"/>
                    <a:gd name="connsiteY23" fmla="*/ 0 h 306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0532" h="3063632">
                      <a:moveTo>
                        <a:pt x="1250266" y="0"/>
                      </a:moveTo>
                      <a:cubicBezTo>
                        <a:pt x="1854456" y="0"/>
                        <a:pt x="2358549" y="428568"/>
                        <a:pt x="2475131" y="998294"/>
                      </a:cubicBezTo>
                      <a:lnTo>
                        <a:pt x="2476455" y="1006969"/>
                      </a:lnTo>
                      <a:lnTo>
                        <a:pt x="2494077" y="1122434"/>
                      </a:lnTo>
                      <a:cubicBezTo>
                        <a:pt x="2498346" y="1164464"/>
                        <a:pt x="2500532" y="1207110"/>
                        <a:pt x="2500532" y="1250266"/>
                      </a:cubicBezTo>
                      <a:cubicBezTo>
                        <a:pt x="2500532" y="1509205"/>
                        <a:pt x="2421816" y="1749758"/>
                        <a:pt x="2287006" y="1949302"/>
                      </a:cubicBezTo>
                      <a:lnTo>
                        <a:pt x="2219631" y="2039401"/>
                      </a:lnTo>
                      <a:lnTo>
                        <a:pt x="2215032" y="2045551"/>
                      </a:lnTo>
                      <a:lnTo>
                        <a:pt x="2147737" y="2119595"/>
                      </a:lnTo>
                      <a:lnTo>
                        <a:pt x="2091908" y="2194254"/>
                      </a:lnTo>
                      <a:cubicBezTo>
                        <a:pt x="1978715" y="2361803"/>
                        <a:pt x="1912619" y="2563786"/>
                        <a:pt x="1912619" y="2781206"/>
                      </a:cubicBezTo>
                      <a:lnTo>
                        <a:pt x="1912619" y="3063632"/>
                      </a:lnTo>
                      <a:lnTo>
                        <a:pt x="589340" y="3063632"/>
                      </a:lnTo>
                      <a:lnTo>
                        <a:pt x="589340" y="2781206"/>
                      </a:lnTo>
                      <a:cubicBezTo>
                        <a:pt x="589340" y="2563786"/>
                        <a:pt x="523245" y="2361803"/>
                        <a:pt x="410051" y="2194254"/>
                      </a:cubicBezTo>
                      <a:lnTo>
                        <a:pt x="360848" y="2128455"/>
                      </a:lnTo>
                      <a:lnTo>
                        <a:pt x="285500" y="2045551"/>
                      </a:lnTo>
                      <a:lnTo>
                        <a:pt x="277665" y="2035073"/>
                      </a:lnTo>
                      <a:lnTo>
                        <a:pt x="213526" y="1949302"/>
                      </a:lnTo>
                      <a:cubicBezTo>
                        <a:pt x="78717" y="1749758"/>
                        <a:pt x="0" y="1509205"/>
                        <a:pt x="0" y="1250266"/>
                      </a:cubicBezTo>
                      <a:cubicBezTo>
                        <a:pt x="0" y="1207110"/>
                        <a:pt x="2187" y="1164464"/>
                        <a:pt x="6455" y="1122434"/>
                      </a:cubicBezTo>
                      <a:lnTo>
                        <a:pt x="22022" y="1020439"/>
                      </a:lnTo>
                      <a:lnTo>
                        <a:pt x="25401" y="998294"/>
                      </a:lnTo>
                      <a:cubicBezTo>
                        <a:pt x="141984" y="428568"/>
                        <a:pt x="646076" y="0"/>
                        <a:pt x="1250266"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56" name="Group 52">
                  <a:extLst>
                    <a:ext uri="{FF2B5EF4-FFF2-40B4-BE49-F238E27FC236}">
                      <a16:creationId xmlns:a16="http://schemas.microsoft.com/office/drawing/2014/main" id="{62419DF4-CDB8-4EF7-9EA1-E42D80F326B3}"/>
                    </a:ext>
                  </a:extLst>
                </p:cNvPr>
                <p:cNvGrpSpPr/>
                <p:nvPr/>
              </p:nvGrpSpPr>
              <p:grpSpPr>
                <a:xfrm>
                  <a:off x="5477853" y="3992099"/>
                  <a:ext cx="1239141" cy="996331"/>
                  <a:chOff x="5477853" y="3992099"/>
                  <a:chExt cx="1239141" cy="996331"/>
                </a:xfrm>
                <a:gradFill>
                  <a:gsLst>
                    <a:gs pos="49000">
                      <a:schemeClr val="bg1">
                        <a:lumMod val="85000"/>
                      </a:schemeClr>
                    </a:gs>
                    <a:gs pos="31000">
                      <a:schemeClr val="bg1">
                        <a:lumMod val="95000"/>
                      </a:schemeClr>
                    </a:gs>
                    <a:gs pos="0">
                      <a:schemeClr val="tx1"/>
                    </a:gs>
                    <a:gs pos="76000">
                      <a:schemeClr val="bg1"/>
                    </a:gs>
                    <a:gs pos="68000">
                      <a:schemeClr val="tx1"/>
                    </a:gs>
                    <a:gs pos="59000">
                      <a:schemeClr val="tx1"/>
                    </a:gs>
                    <a:gs pos="86000">
                      <a:schemeClr val="bg1"/>
                    </a:gs>
                    <a:gs pos="100000">
                      <a:schemeClr val="bg1">
                        <a:lumMod val="75000"/>
                      </a:schemeClr>
                    </a:gs>
                  </a:gsLst>
                  <a:lin ang="0" scaled="1"/>
                </a:gradFill>
              </p:grpSpPr>
              <p:sp>
                <p:nvSpPr>
                  <p:cNvPr id="57" name="Rectangle: Top Corners Rounded 53">
                    <a:extLst>
                      <a:ext uri="{FF2B5EF4-FFF2-40B4-BE49-F238E27FC236}">
                        <a16:creationId xmlns:a16="http://schemas.microsoft.com/office/drawing/2014/main" id="{6610A370-FDFF-4565-A42F-84921964E46D}"/>
                      </a:ext>
                    </a:extLst>
                  </p:cNvPr>
                  <p:cNvSpPr/>
                  <p:nvPr/>
                </p:nvSpPr>
                <p:spPr>
                  <a:xfrm>
                    <a:off x="5477853" y="3992099"/>
                    <a:ext cx="1239141" cy="126974"/>
                  </a:xfrm>
                  <a:prstGeom prst="round2SameRect">
                    <a:avLst>
                      <a:gd name="adj1" fmla="val 1249"/>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Top Corners Rounded 54">
                    <a:extLst>
                      <a:ext uri="{FF2B5EF4-FFF2-40B4-BE49-F238E27FC236}">
                        <a16:creationId xmlns:a16="http://schemas.microsoft.com/office/drawing/2014/main" id="{D8424B60-E253-470B-AA64-CEEF638134CE}"/>
                      </a:ext>
                    </a:extLst>
                  </p:cNvPr>
                  <p:cNvSpPr/>
                  <p:nvPr/>
                </p:nvSpPr>
                <p:spPr>
                  <a:xfrm>
                    <a:off x="5477853" y="4182355"/>
                    <a:ext cx="1239141" cy="126974"/>
                  </a:xfrm>
                  <a:prstGeom prst="round2SameRect">
                    <a:avLst>
                      <a:gd name="adj1" fmla="val 21890"/>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Top Corners Rounded 55">
                    <a:extLst>
                      <a:ext uri="{FF2B5EF4-FFF2-40B4-BE49-F238E27FC236}">
                        <a16:creationId xmlns:a16="http://schemas.microsoft.com/office/drawing/2014/main" id="{5D46F806-10CC-4211-B278-CCAEB398D676}"/>
                      </a:ext>
                    </a:extLst>
                  </p:cNvPr>
                  <p:cNvSpPr/>
                  <p:nvPr/>
                </p:nvSpPr>
                <p:spPr>
                  <a:xfrm>
                    <a:off x="5477853" y="4372611"/>
                    <a:ext cx="1239141" cy="126974"/>
                  </a:xfrm>
                  <a:prstGeom prst="round2SameRect">
                    <a:avLst>
                      <a:gd name="adj1" fmla="val 21890"/>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Top Corners Rounded 56">
                    <a:extLst>
                      <a:ext uri="{FF2B5EF4-FFF2-40B4-BE49-F238E27FC236}">
                        <a16:creationId xmlns:a16="http://schemas.microsoft.com/office/drawing/2014/main" id="{19AAE044-FD6B-44C6-95DE-34CF6E79218A}"/>
                      </a:ext>
                    </a:extLst>
                  </p:cNvPr>
                  <p:cNvSpPr/>
                  <p:nvPr/>
                </p:nvSpPr>
                <p:spPr>
                  <a:xfrm>
                    <a:off x="5477853" y="4551143"/>
                    <a:ext cx="1239141" cy="126974"/>
                  </a:xfrm>
                  <a:prstGeom prst="round2SameRect">
                    <a:avLst>
                      <a:gd name="adj1" fmla="val 21890"/>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57">
                    <a:extLst>
                      <a:ext uri="{FF2B5EF4-FFF2-40B4-BE49-F238E27FC236}">
                        <a16:creationId xmlns:a16="http://schemas.microsoft.com/office/drawing/2014/main" id="{9D59B6FB-E97A-40B0-8D6E-41223BBC990F}"/>
                      </a:ext>
                    </a:extLst>
                  </p:cNvPr>
                  <p:cNvSpPr/>
                  <p:nvPr/>
                </p:nvSpPr>
                <p:spPr>
                  <a:xfrm flipV="1">
                    <a:off x="5500961" y="4749637"/>
                    <a:ext cx="1188137" cy="238793"/>
                  </a:xfrm>
                  <a:prstGeom prst="trapezoid">
                    <a:avLst>
                      <a:gd name="adj" fmla="val 1030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58">
                    <a:extLst>
                      <a:ext uri="{FF2B5EF4-FFF2-40B4-BE49-F238E27FC236}">
                        <a16:creationId xmlns:a16="http://schemas.microsoft.com/office/drawing/2014/main" id="{1847450B-9FF0-4F18-AA78-6466ED5F707A}"/>
                      </a:ext>
                    </a:extLst>
                  </p:cNvPr>
                  <p:cNvSpPr/>
                  <p:nvPr/>
                </p:nvSpPr>
                <p:spPr>
                  <a:xfrm flipV="1">
                    <a:off x="5666337" y="4906321"/>
                    <a:ext cx="843506" cy="82109"/>
                  </a:xfrm>
                  <a:prstGeom prst="trapezoid">
                    <a:avLst>
                      <a:gd name="adj" fmla="val 10304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 name="Oval 46">
                <a:extLst>
                  <a:ext uri="{FF2B5EF4-FFF2-40B4-BE49-F238E27FC236}">
                    <a16:creationId xmlns:a16="http://schemas.microsoft.com/office/drawing/2014/main" id="{A81013BA-23B2-480B-BC93-EFF0C125152A}"/>
                  </a:ext>
                </a:extLst>
              </p:cNvPr>
              <p:cNvSpPr/>
              <p:nvPr/>
            </p:nvSpPr>
            <p:spPr>
              <a:xfrm>
                <a:off x="4845732" y="1149743"/>
                <a:ext cx="2054417" cy="1556426"/>
              </a:xfrm>
              <a:prstGeom prst="ellipse">
                <a:avLst/>
              </a:prstGeom>
              <a:solidFill>
                <a:schemeClr val="bg1">
                  <a:alpha val="41000"/>
                </a:schemeClr>
              </a:solidFill>
              <a:ln>
                <a:noFill/>
              </a:ln>
              <a:effectLst>
                <a:softEdge rad="342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83">
              <a:extLst>
                <a:ext uri="{FF2B5EF4-FFF2-40B4-BE49-F238E27FC236}">
                  <a16:creationId xmlns:a16="http://schemas.microsoft.com/office/drawing/2014/main" id="{429A786F-6917-421F-A5DA-6FC1E7244C5A}"/>
                </a:ext>
              </a:extLst>
            </p:cNvPr>
            <p:cNvSpPr txBox="1"/>
            <p:nvPr/>
          </p:nvSpPr>
          <p:spPr>
            <a:xfrm>
              <a:off x="5202896" y="3820827"/>
              <a:ext cx="1877233" cy="438884"/>
            </a:xfrm>
            <a:prstGeom prst="rect">
              <a:avLst/>
            </a:prstGeom>
            <a:noFill/>
          </p:spPr>
          <p:txBody>
            <a:bodyPr wrap="square" rtlCol="0">
              <a:spAutoFit/>
            </a:bodyPr>
            <a:lstStyle>
              <a:defPPr>
                <a:defRPr lang="en-US"/>
              </a:defPPr>
              <a:lvl1pPr algn="ctr">
                <a:defRPr sz="40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ar-SA" sz="2400" b="1" dirty="0">
                  <a:solidFill>
                    <a:schemeClr val="tx1"/>
                  </a:solidFill>
                </a:rPr>
                <a:t>قانون عدم التناقض</a:t>
              </a:r>
              <a:endParaRPr lang="ar-EG" sz="2400" b="1" dirty="0">
                <a:solidFill>
                  <a:schemeClr val="tx1"/>
                </a:solidFill>
              </a:endParaRPr>
            </a:p>
          </p:txBody>
        </p:sp>
      </p:grpSp>
      <p:grpSp>
        <p:nvGrpSpPr>
          <p:cNvPr id="63" name="Group 117">
            <a:extLst>
              <a:ext uri="{FF2B5EF4-FFF2-40B4-BE49-F238E27FC236}">
                <a16:creationId xmlns:a16="http://schemas.microsoft.com/office/drawing/2014/main" id="{4C8ABAA3-2CEB-4DCB-91F6-DC134C9BC4E0}"/>
              </a:ext>
            </a:extLst>
          </p:cNvPr>
          <p:cNvGrpSpPr/>
          <p:nvPr/>
        </p:nvGrpSpPr>
        <p:grpSpPr>
          <a:xfrm>
            <a:off x="4916663" y="2018345"/>
            <a:ext cx="2183986" cy="3188201"/>
            <a:chOff x="7664708" y="1095673"/>
            <a:chExt cx="1877233" cy="3047950"/>
          </a:xfrm>
        </p:grpSpPr>
        <p:grpSp>
          <p:nvGrpSpPr>
            <p:cNvPr id="64" name="Group 59">
              <a:extLst>
                <a:ext uri="{FF2B5EF4-FFF2-40B4-BE49-F238E27FC236}">
                  <a16:creationId xmlns:a16="http://schemas.microsoft.com/office/drawing/2014/main" id="{F6B99C59-422A-40E8-A046-341EF5450A36}"/>
                </a:ext>
              </a:extLst>
            </p:cNvPr>
            <p:cNvGrpSpPr/>
            <p:nvPr/>
          </p:nvGrpSpPr>
          <p:grpSpPr>
            <a:xfrm>
              <a:off x="7664708" y="1095673"/>
              <a:ext cx="1877233" cy="3047950"/>
              <a:chOff x="4845733" y="928467"/>
              <a:chExt cx="2500532" cy="4059963"/>
            </a:xfrm>
          </p:grpSpPr>
          <p:grpSp>
            <p:nvGrpSpPr>
              <p:cNvPr id="67" name="Group 60">
                <a:extLst>
                  <a:ext uri="{FF2B5EF4-FFF2-40B4-BE49-F238E27FC236}">
                    <a16:creationId xmlns:a16="http://schemas.microsoft.com/office/drawing/2014/main" id="{56B445E1-FA58-453C-8447-B6E1C6EDBFA9}"/>
                  </a:ext>
                </a:extLst>
              </p:cNvPr>
              <p:cNvGrpSpPr/>
              <p:nvPr/>
            </p:nvGrpSpPr>
            <p:grpSpPr>
              <a:xfrm>
                <a:off x="4845733" y="928467"/>
                <a:ext cx="2500532" cy="4059963"/>
                <a:chOff x="4845733" y="928467"/>
                <a:chExt cx="2500532" cy="4059963"/>
              </a:xfrm>
              <a:effectLst>
                <a:reflection blurRad="6350" stA="50000" endA="300" endPos="38500" dist="50800" dir="5400000" sy="-100000" algn="bl" rotWithShape="0"/>
              </a:effectLst>
            </p:grpSpPr>
            <p:sp>
              <p:nvSpPr>
                <p:cNvPr id="69" name="Freeform: Shape 62">
                  <a:extLst>
                    <a:ext uri="{FF2B5EF4-FFF2-40B4-BE49-F238E27FC236}">
                      <a16:creationId xmlns:a16="http://schemas.microsoft.com/office/drawing/2014/main" id="{6B1E154E-3A4C-479E-AC70-D744CA4C5A13}"/>
                    </a:ext>
                  </a:extLst>
                </p:cNvPr>
                <p:cNvSpPr/>
                <p:nvPr/>
              </p:nvSpPr>
              <p:spPr>
                <a:xfrm>
                  <a:off x="5540221" y="4678117"/>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3">
                  <a:extLst>
                    <a:ext uri="{FF2B5EF4-FFF2-40B4-BE49-F238E27FC236}">
                      <a16:creationId xmlns:a16="http://schemas.microsoft.com/office/drawing/2014/main" id="{3C643DCC-A49E-4567-9886-8302639F0DBE}"/>
                    </a:ext>
                  </a:extLst>
                </p:cNvPr>
                <p:cNvSpPr/>
                <p:nvPr/>
              </p:nvSpPr>
              <p:spPr>
                <a:xfrm>
                  <a:off x="5542164" y="4105214"/>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64">
                  <a:extLst>
                    <a:ext uri="{FF2B5EF4-FFF2-40B4-BE49-F238E27FC236}">
                      <a16:creationId xmlns:a16="http://schemas.microsoft.com/office/drawing/2014/main" id="{79B7FE96-A17E-44C0-9FB4-466DA042B9AE}"/>
                    </a:ext>
                  </a:extLst>
                </p:cNvPr>
                <p:cNvSpPr/>
                <p:nvPr/>
              </p:nvSpPr>
              <p:spPr>
                <a:xfrm>
                  <a:off x="5541193" y="4289426"/>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65">
                  <a:extLst>
                    <a:ext uri="{FF2B5EF4-FFF2-40B4-BE49-F238E27FC236}">
                      <a16:creationId xmlns:a16="http://schemas.microsoft.com/office/drawing/2014/main" id="{30F22FD9-AC1F-460F-A58E-261635BCBAF0}"/>
                    </a:ext>
                  </a:extLst>
                </p:cNvPr>
                <p:cNvSpPr/>
                <p:nvPr/>
              </p:nvSpPr>
              <p:spPr>
                <a:xfrm>
                  <a:off x="5540222" y="4469730"/>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66">
                  <a:extLst>
                    <a:ext uri="{FF2B5EF4-FFF2-40B4-BE49-F238E27FC236}">
                      <a16:creationId xmlns:a16="http://schemas.microsoft.com/office/drawing/2014/main" id="{9C3C5627-B01D-480C-B47A-AC44CF1A193A}"/>
                    </a:ext>
                  </a:extLst>
                </p:cNvPr>
                <p:cNvSpPr/>
                <p:nvPr/>
              </p:nvSpPr>
              <p:spPr>
                <a:xfrm>
                  <a:off x="4845733" y="928467"/>
                  <a:ext cx="2500532" cy="3063632"/>
                </a:xfrm>
                <a:custGeom>
                  <a:avLst/>
                  <a:gdLst>
                    <a:gd name="connsiteX0" fmla="*/ 1250266 w 2500532"/>
                    <a:gd name="connsiteY0" fmla="*/ 0 h 3063632"/>
                    <a:gd name="connsiteX1" fmla="*/ 2475131 w 2500532"/>
                    <a:gd name="connsiteY1" fmla="*/ 998294 h 3063632"/>
                    <a:gd name="connsiteX2" fmla="*/ 2476455 w 2500532"/>
                    <a:gd name="connsiteY2" fmla="*/ 1006969 h 3063632"/>
                    <a:gd name="connsiteX3" fmla="*/ 2494077 w 2500532"/>
                    <a:gd name="connsiteY3" fmla="*/ 1122434 h 3063632"/>
                    <a:gd name="connsiteX4" fmla="*/ 2500532 w 2500532"/>
                    <a:gd name="connsiteY4" fmla="*/ 1250266 h 3063632"/>
                    <a:gd name="connsiteX5" fmla="*/ 2287006 w 2500532"/>
                    <a:gd name="connsiteY5" fmla="*/ 1949302 h 3063632"/>
                    <a:gd name="connsiteX6" fmla="*/ 2219631 w 2500532"/>
                    <a:gd name="connsiteY6" fmla="*/ 2039401 h 3063632"/>
                    <a:gd name="connsiteX7" fmla="*/ 2215032 w 2500532"/>
                    <a:gd name="connsiteY7" fmla="*/ 2045551 h 3063632"/>
                    <a:gd name="connsiteX8" fmla="*/ 2147737 w 2500532"/>
                    <a:gd name="connsiteY8" fmla="*/ 2119595 h 3063632"/>
                    <a:gd name="connsiteX9" fmla="*/ 2091908 w 2500532"/>
                    <a:gd name="connsiteY9" fmla="*/ 2194254 h 3063632"/>
                    <a:gd name="connsiteX10" fmla="*/ 1912619 w 2500532"/>
                    <a:gd name="connsiteY10" fmla="*/ 2781206 h 3063632"/>
                    <a:gd name="connsiteX11" fmla="*/ 1912619 w 2500532"/>
                    <a:gd name="connsiteY11" fmla="*/ 3063632 h 3063632"/>
                    <a:gd name="connsiteX12" fmla="*/ 589340 w 2500532"/>
                    <a:gd name="connsiteY12" fmla="*/ 3063632 h 3063632"/>
                    <a:gd name="connsiteX13" fmla="*/ 589340 w 2500532"/>
                    <a:gd name="connsiteY13" fmla="*/ 2781206 h 3063632"/>
                    <a:gd name="connsiteX14" fmla="*/ 410051 w 2500532"/>
                    <a:gd name="connsiteY14" fmla="*/ 2194254 h 3063632"/>
                    <a:gd name="connsiteX15" fmla="*/ 360848 w 2500532"/>
                    <a:gd name="connsiteY15" fmla="*/ 2128455 h 3063632"/>
                    <a:gd name="connsiteX16" fmla="*/ 285500 w 2500532"/>
                    <a:gd name="connsiteY16" fmla="*/ 2045551 h 3063632"/>
                    <a:gd name="connsiteX17" fmla="*/ 277665 w 2500532"/>
                    <a:gd name="connsiteY17" fmla="*/ 2035073 h 3063632"/>
                    <a:gd name="connsiteX18" fmla="*/ 213526 w 2500532"/>
                    <a:gd name="connsiteY18" fmla="*/ 1949302 h 3063632"/>
                    <a:gd name="connsiteX19" fmla="*/ 0 w 2500532"/>
                    <a:gd name="connsiteY19" fmla="*/ 1250266 h 3063632"/>
                    <a:gd name="connsiteX20" fmla="*/ 6455 w 2500532"/>
                    <a:gd name="connsiteY20" fmla="*/ 1122434 h 3063632"/>
                    <a:gd name="connsiteX21" fmla="*/ 22022 w 2500532"/>
                    <a:gd name="connsiteY21" fmla="*/ 1020439 h 3063632"/>
                    <a:gd name="connsiteX22" fmla="*/ 25401 w 2500532"/>
                    <a:gd name="connsiteY22" fmla="*/ 998294 h 3063632"/>
                    <a:gd name="connsiteX23" fmla="*/ 1250266 w 2500532"/>
                    <a:gd name="connsiteY23" fmla="*/ 0 h 306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0532" h="3063632">
                      <a:moveTo>
                        <a:pt x="1250266" y="0"/>
                      </a:moveTo>
                      <a:cubicBezTo>
                        <a:pt x="1854456" y="0"/>
                        <a:pt x="2358549" y="428568"/>
                        <a:pt x="2475131" y="998294"/>
                      </a:cubicBezTo>
                      <a:lnTo>
                        <a:pt x="2476455" y="1006969"/>
                      </a:lnTo>
                      <a:lnTo>
                        <a:pt x="2494077" y="1122434"/>
                      </a:lnTo>
                      <a:cubicBezTo>
                        <a:pt x="2498346" y="1164464"/>
                        <a:pt x="2500532" y="1207110"/>
                        <a:pt x="2500532" y="1250266"/>
                      </a:cubicBezTo>
                      <a:cubicBezTo>
                        <a:pt x="2500532" y="1509205"/>
                        <a:pt x="2421816" y="1749758"/>
                        <a:pt x="2287006" y="1949302"/>
                      </a:cubicBezTo>
                      <a:lnTo>
                        <a:pt x="2219631" y="2039401"/>
                      </a:lnTo>
                      <a:lnTo>
                        <a:pt x="2215032" y="2045551"/>
                      </a:lnTo>
                      <a:lnTo>
                        <a:pt x="2147737" y="2119595"/>
                      </a:lnTo>
                      <a:lnTo>
                        <a:pt x="2091908" y="2194254"/>
                      </a:lnTo>
                      <a:cubicBezTo>
                        <a:pt x="1978715" y="2361803"/>
                        <a:pt x="1912619" y="2563786"/>
                        <a:pt x="1912619" y="2781206"/>
                      </a:cubicBezTo>
                      <a:lnTo>
                        <a:pt x="1912619" y="3063632"/>
                      </a:lnTo>
                      <a:lnTo>
                        <a:pt x="589340" y="3063632"/>
                      </a:lnTo>
                      <a:lnTo>
                        <a:pt x="589340" y="2781206"/>
                      </a:lnTo>
                      <a:cubicBezTo>
                        <a:pt x="589340" y="2563786"/>
                        <a:pt x="523245" y="2361803"/>
                        <a:pt x="410051" y="2194254"/>
                      </a:cubicBezTo>
                      <a:lnTo>
                        <a:pt x="360848" y="2128455"/>
                      </a:lnTo>
                      <a:lnTo>
                        <a:pt x="285500" y="2045551"/>
                      </a:lnTo>
                      <a:lnTo>
                        <a:pt x="277665" y="2035073"/>
                      </a:lnTo>
                      <a:lnTo>
                        <a:pt x="213526" y="1949302"/>
                      </a:lnTo>
                      <a:cubicBezTo>
                        <a:pt x="78717" y="1749758"/>
                        <a:pt x="0" y="1509205"/>
                        <a:pt x="0" y="1250266"/>
                      </a:cubicBezTo>
                      <a:cubicBezTo>
                        <a:pt x="0" y="1207110"/>
                        <a:pt x="2187" y="1164464"/>
                        <a:pt x="6455" y="1122434"/>
                      </a:cubicBezTo>
                      <a:lnTo>
                        <a:pt x="22022" y="1020439"/>
                      </a:lnTo>
                      <a:lnTo>
                        <a:pt x="25401" y="998294"/>
                      </a:lnTo>
                      <a:cubicBezTo>
                        <a:pt x="141984" y="428568"/>
                        <a:pt x="646076" y="0"/>
                        <a:pt x="1250266"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4" name="Group 67">
                  <a:extLst>
                    <a:ext uri="{FF2B5EF4-FFF2-40B4-BE49-F238E27FC236}">
                      <a16:creationId xmlns:a16="http://schemas.microsoft.com/office/drawing/2014/main" id="{A7199DA7-5B66-4494-A880-24D157B83C36}"/>
                    </a:ext>
                  </a:extLst>
                </p:cNvPr>
                <p:cNvGrpSpPr/>
                <p:nvPr/>
              </p:nvGrpSpPr>
              <p:grpSpPr>
                <a:xfrm>
                  <a:off x="5477853" y="3992099"/>
                  <a:ext cx="1239141" cy="996331"/>
                  <a:chOff x="5477853" y="3992099"/>
                  <a:chExt cx="1239141" cy="996331"/>
                </a:xfrm>
                <a:gradFill>
                  <a:gsLst>
                    <a:gs pos="49000">
                      <a:schemeClr val="bg1">
                        <a:lumMod val="85000"/>
                      </a:schemeClr>
                    </a:gs>
                    <a:gs pos="31000">
                      <a:schemeClr val="bg1">
                        <a:lumMod val="95000"/>
                      </a:schemeClr>
                    </a:gs>
                    <a:gs pos="0">
                      <a:schemeClr val="tx1"/>
                    </a:gs>
                    <a:gs pos="76000">
                      <a:schemeClr val="bg1"/>
                    </a:gs>
                    <a:gs pos="68000">
                      <a:schemeClr val="tx1"/>
                    </a:gs>
                    <a:gs pos="59000">
                      <a:schemeClr val="tx1"/>
                    </a:gs>
                    <a:gs pos="86000">
                      <a:schemeClr val="bg1"/>
                    </a:gs>
                    <a:gs pos="100000">
                      <a:schemeClr val="bg1">
                        <a:lumMod val="75000"/>
                      </a:schemeClr>
                    </a:gs>
                  </a:gsLst>
                  <a:lin ang="0" scaled="1"/>
                </a:gradFill>
              </p:grpSpPr>
              <p:sp>
                <p:nvSpPr>
                  <p:cNvPr id="75" name="Rectangle: Top Corners Rounded 68">
                    <a:extLst>
                      <a:ext uri="{FF2B5EF4-FFF2-40B4-BE49-F238E27FC236}">
                        <a16:creationId xmlns:a16="http://schemas.microsoft.com/office/drawing/2014/main" id="{334118B9-D6BD-4567-B7A3-86E4487BBCFF}"/>
                      </a:ext>
                    </a:extLst>
                  </p:cNvPr>
                  <p:cNvSpPr/>
                  <p:nvPr/>
                </p:nvSpPr>
                <p:spPr>
                  <a:xfrm>
                    <a:off x="5477853" y="3992099"/>
                    <a:ext cx="1239141" cy="126974"/>
                  </a:xfrm>
                  <a:prstGeom prst="round2SameRect">
                    <a:avLst>
                      <a:gd name="adj1" fmla="val 1249"/>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Top Corners Rounded 69">
                    <a:extLst>
                      <a:ext uri="{FF2B5EF4-FFF2-40B4-BE49-F238E27FC236}">
                        <a16:creationId xmlns:a16="http://schemas.microsoft.com/office/drawing/2014/main" id="{69E3A8B1-F159-4476-A207-0DE1A8101E77}"/>
                      </a:ext>
                    </a:extLst>
                  </p:cNvPr>
                  <p:cNvSpPr/>
                  <p:nvPr/>
                </p:nvSpPr>
                <p:spPr>
                  <a:xfrm>
                    <a:off x="5477853" y="4182355"/>
                    <a:ext cx="1239141" cy="126974"/>
                  </a:xfrm>
                  <a:prstGeom prst="round2SameRect">
                    <a:avLst>
                      <a:gd name="adj1" fmla="val 21890"/>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Top Corners Rounded 70">
                    <a:extLst>
                      <a:ext uri="{FF2B5EF4-FFF2-40B4-BE49-F238E27FC236}">
                        <a16:creationId xmlns:a16="http://schemas.microsoft.com/office/drawing/2014/main" id="{0B995575-2036-4146-BCC7-499F30A605CF}"/>
                      </a:ext>
                    </a:extLst>
                  </p:cNvPr>
                  <p:cNvSpPr/>
                  <p:nvPr/>
                </p:nvSpPr>
                <p:spPr>
                  <a:xfrm>
                    <a:off x="5477853" y="4372611"/>
                    <a:ext cx="1239141" cy="126974"/>
                  </a:xfrm>
                  <a:prstGeom prst="round2SameRect">
                    <a:avLst>
                      <a:gd name="adj1" fmla="val 21890"/>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Top Corners Rounded 71">
                    <a:extLst>
                      <a:ext uri="{FF2B5EF4-FFF2-40B4-BE49-F238E27FC236}">
                        <a16:creationId xmlns:a16="http://schemas.microsoft.com/office/drawing/2014/main" id="{48A34DED-6AA7-4E6F-B197-3F22344F29FE}"/>
                      </a:ext>
                    </a:extLst>
                  </p:cNvPr>
                  <p:cNvSpPr/>
                  <p:nvPr/>
                </p:nvSpPr>
                <p:spPr>
                  <a:xfrm>
                    <a:off x="5477853" y="4551143"/>
                    <a:ext cx="1239141" cy="126974"/>
                  </a:xfrm>
                  <a:prstGeom prst="round2SameRect">
                    <a:avLst>
                      <a:gd name="adj1" fmla="val 21890"/>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2">
                    <a:extLst>
                      <a:ext uri="{FF2B5EF4-FFF2-40B4-BE49-F238E27FC236}">
                        <a16:creationId xmlns:a16="http://schemas.microsoft.com/office/drawing/2014/main" id="{0B0F9A1E-201A-4089-9ECA-9153FE747581}"/>
                      </a:ext>
                    </a:extLst>
                  </p:cNvPr>
                  <p:cNvSpPr/>
                  <p:nvPr/>
                </p:nvSpPr>
                <p:spPr>
                  <a:xfrm flipV="1">
                    <a:off x="5500961" y="4749637"/>
                    <a:ext cx="1188137" cy="238793"/>
                  </a:xfrm>
                  <a:prstGeom prst="trapezoid">
                    <a:avLst>
                      <a:gd name="adj" fmla="val 1030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3">
                    <a:extLst>
                      <a:ext uri="{FF2B5EF4-FFF2-40B4-BE49-F238E27FC236}">
                        <a16:creationId xmlns:a16="http://schemas.microsoft.com/office/drawing/2014/main" id="{1F2CE88F-FE9A-4D73-8EFC-6A84A068D403}"/>
                      </a:ext>
                    </a:extLst>
                  </p:cNvPr>
                  <p:cNvSpPr/>
                  <p:nvPr/>
                </p:nvSpPr>
                <p:spPr>
                  <a:xfrm flipV="1">
                    <a:off x="5666337" y="4906321"/>
                    <a:ext cx="843506" cy="82109"/>
                  </a:xfrm>
                  <a:prstGeom prst="trapezoid">
                    <a:avLst>
                      <a:gd name="adj" fmla="val 10304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 name="Oval 61">
                <a:extLst>
                  <a:ext uri="{FF2B5EF4-FFF2-40B4-BE49-F238E27FC236}">
                    <a16:creationId xmlns:a16="http://schemas.microsoft.com/office/drawing/2014/main" id="{33B39ABB-5B69-4668-973F-71197E0B8FE1}"/>
                  </a:ext>
                </a:extLst>
              </p:cNvPr>
              <p:cNvSpPr/>
              <p:nvPr/>
            </p:nvSpPr>
            <p:spPr>
              <a:xfrm>
                <a:off x="4845733" y="1149743"/>
                <a:ext cx="2054418" cy="1556425"/>
              </a:xfrm>
              <a:prstGeom prst="ellipse">
                <a:avLst/>
              </a:prstGeom>
              <a:solidFill>
                <a:schemeClr val="bg1">
                  <a:alpha val="41000"/>
                </a:schemeClr>
              </a:solidFill>
              <a:ln>
                <a:noFill/>
              </a:ln>
              <a:effectLst>
                <a:softEdge rad="342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TextBox 85">
              <a:extLst>
                <a:ext uri="{FF2B5EF4-FFF2-40B4-BE49-F238E27FC236}">
                  <a16:creationId xmlns:a16="http://schemas.microsoft.com/office/drawing/2014/main" id="{6B40ADAC-1035-440E-91F6-CA7FFE277B38}"/>
                </a:ext>
              </a:extLst>
            </p:cNvPr>
            <p:cNvSpPr txBox="1"/>
            <p:nvPr/>
          </p:nvSpPr>
          <p:spPr>
            <a:xfrm>
              <a:off x="7849126" y="1946778"/>
              <a:ext cx="1467320" cy="441356"/>
            </a:xfrm>
            <a:prstGeom prst="rect">
              <a:avLst/>
            </a:prstGeom>
            <a:noFill/>
          </p:spPr>
          <p:txBody>
            <a:bodyPr wrap="square" rtlCol="0">
              <a:spAutoFit/>
            </a:bodyPr>
            <a:lstStyle>
              <a:defPPr>
                <a:defRPr lang="en-US"/>
              </a:defPPr>
              <a:lvl1pPr algn="ctr">
                <a:defRPr sz="40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ar-SA" sz="2400" dirty="0">
                  <a:solidFill>
                    <a:schemeClr val="tx1"/>
                  </a:solidFill>
                </a:rPr>
                <a:t>قانون الهوية </a:t>
              </a:r>
            </a:p>
          </p:txBody>
        </p:sp>
      </p:grpSp>
      <p:grpSp>
        <p:nvGrpSpPr>
          <p:cNvPr id="81" name="Group 118">
            <a:extLst>
              <a:ext uri="{FF2B5EF4-FFF2-40B4-BE49-F238E27FC236}">
                <a16:creationId xmlns:a16="http://schemas.microsoft.com/office/drawing/2014/main" id="{1D5ED006-2A58-4959-9C3E-0F4DA943B9D3}"/>
              </a:ext>
            </a:extLst>
          </p:cNvPr>
          <p:cNvGrpSpPr/>
          <p:nvPr/>
        </p:nvGrpSpPr>
        <p:grpSpPr>
          <a:xfrm>
            <a:off x="7087971" y="2918518"/>
            <a:ext cx="2121339" cy="3165668"/>
            <a:chOff x="10163175" y="2989992"/>
            <a:chExt cx="1877233" cy="3048703"/>
          </a:xfrm>
        </p:grpSpPr>
        <p:grpSp>
          <p:nvGrpSpPr>
            <p:cNvPr id="82" name="Group 92">
              <a:extLst>
                <a:ext uri="{FF2B5EF4-FFF2-40B4-BE49-F238E27FC236}">
                  <a16:creationId xmlns:a16="http://schemas.microsoft.com/office/drawing/2014/main" id="{F8DD5B75-78D8-4B4F-BF2A-ECD35C8A5C1B}"/>
                </a:ext>
              </a:extLst>
            </p:cNvPr>
            <p:cNvGrpSpPr/>
            <p:nvPr/>
          </p:nvGrpSpPr>
          <p:grpSpPr>
            <a:xfrm>
              <a:off x="10163175" y="2989992"/>
              <a:ext cx="1877233" cy="3048703"/>
              <a:chOff x="4845733" y="927464"/>
              <a:chExt cx="2500532" cy="4060966"/>
            </a:xfrm>
          </p:grpSpPr>
          <p:grpSp>
            <p:nvGrpSpPr>
              <p:cNvPr id="85" name="Group 93">
                <a:extLst>
                  <a:ext uri="{FF2B5EF4-FFF2-40B4-BE49-F238E27FC236}">
                    <a16:creationId xmlns:a16="http://schemas.microsoft.com/office/drawing/2014/main" id="{C289CD56-CABC-46D7-875C-CE629CC1054E}"/>
                  </a:ext>
                </a:extLst>
              </p:cNvPr>
              <p:cNvGrpSpPr/>
              <p:nvPr/>
            </p:nvGrpSpPr>
            <p:grpSpPr>
              <a:xfrm>
                <a:off x="4845733" y="927464"/>
                <a:ext cx="2500532" cy="4060966"/>
                <a:chOff x="4845733" y="927464"/>
                <a:chExt cx="2500532" cy="4060966"/>
              </a:xfrm>
              <a:effectLst>
                <a:reflection blurRad="6350" stA="50000" endA="300" endPos="38500" dist="50800" dir="5400000" sy="-100000" algn="bl" rotWithShape="0"/>
              </a:effectLst>
            </p:grpSpPr>
            <p:sp>
              <p:nvSpPr>
                <p:cNvPr id="87" name="Freeform: Shape 95">
                  <a:extLst>
                    <a:ext uri="{FF2B5EF4-FFF2-40B4-BE49-F238E27FC236}">
                      <a16:creationId xmlns:a16="http://schemas.microsoft.com/office/drawing/2014/main" id="{2991F3F5-C55F-42A5-8A28-7E69FC414422}"/>
                    </a:ext>
                  </a:extLst>
                </p:cNvPr>
                <p:cNvSpPr/>
                <p:nvPr/>
              </p:nvSpPr>
              <p:spPr>
                <a:xfrm>
                  <a:off x="5540221" y="4678117"/>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96">
                  <a:extLst>
                    <a:ext uri="{FF2B5EF4-FFF2-40B4-BE49-F238E27FC236}">
                      <a16:creationId xmlns:a16="http://schemas.microsoft.com/office/drawing/2014/main" id="{128BAE8A-677C-45DC-908B-2BEE35719CD7}"/>
                    </a:ext>
                  </a:extLst>
                </p:cNvPr>
                <p:cNvSpPr/>
                <p:nvPr/>
              </p:nvSpPr>
              <p:spPr>
                <a:xfrm>
                  <a:off x="5542164" y="4105214"/>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97">
                  <a:extLst>
                    <a:ext uri="{FF2B5EF4-FFF2-40B4-BE49-F238E27FC236}">
                      <a16:creationId xmlns:a16="http://schemas.microsoft.com/office/drawing/2014/main" id="{0D89D6CB-F570-40A3-8AA3-AE001CD54B95}"/>
                    </a:ext>
                  </a:extLst>
                </p:cNvPr>
                <p:cNvSpPr/>
                <p:nvPr/>
              </p:nvSpPr>
              <p:spPr>
                <a:xfrm>
                  <a:off x="5541193" y="4289426"/>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98">
                  <a:extLst>
                    <a:ext uri="{FF2B5EF4-FFF2-40B4-BE49-F238E27FC236}">
                      <a16:creationId xmlns:a16="http://schemas.microsoft.com/office/drawing/2014/main" id="{33328314-F230-4F4E-8B46-FCA9CF1B602E}"/>
                    </a:ext>
                  </a:extLst>
                </p:cNvPr>
                <p:cNvSpPr/>
                <p:nvPr/>
              </p:nvSpPr>
              <p:spPr>
                <a:xfrm>
                  <a:off x="5540222" y="4469730"/>
                  <a:ext cx="1107671" cy="87515"/>
                </a:xfrm>
                <a:custGeom>
                  <a:avLst/>
                  <a:gdLst>
                    <a:gd name="connsiteX0" fmla="*/ 1241 w 1107671"/>
                    <a:gd name="connsiteY0" fmla="*/ 0 h 126974"/>
                    <a:gd name="connsiteX1" fmla="*/ 1105857 w 1107671"/>
                    <a:gd name="connsiteY1" fmla="*/ 0 h 126974"/>
                    <a:gd name="connsiteX2" fmla="*/ 1092153 w 1107671"/>
                    <a:gd name="connsiteY2" fmla="*/ 59545 h 126974"/>
                    <a:gd name="connsiteX3" fmla="*/ 1107671 w 1107671"/>
                    <a:gd name="connsiteY3" fmla="*/ 126974 h 126974"/>
                    <a:gd name="connsiteX4" fmla="*/ 0 w 1107671"/>
                    <a:gd name="connsiteY4" fmla="*/ 126974 h 126974"/>
                    <a:gd name="connsiteX5" fmla="*/ 15231 w 1107671"/>
                    <a:gd name="connsiteY5" fmla="*/ 60792 h 12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671" h="126974">
                      <a:moveTo>
                        <a:pt x="1241" y="0"/>
                      </a:moveTo>
                      <a:lnTo>
                        <a:pt x="1105857" y="0"/>
                      </a:lnTo>
                      <a:lnTo>
                        <a:pt x="1092153" y="59545"/>
                      </a:lnTo>
                      <a:lnTo>
                        <a:pt x="1107671" y="126974"/>
                      </a:lnTo>
                      <a:lnTo>
                        <a:pt x="0" y="126974"/>
                      </a:lnTo>
                      <a:lnTo>
                        <a:pt x="15231" y="6079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9">
                  <a:extLst>
                    <a:ext uri="{FF2B5EF4-FFF2-40B4-BE49-F238E27FC236}">
                      <a16:creationId xmlns:a16="http://schemas.microsoft.com/office/drawing/2014/main" id="{518809D1-40EF-4C3B-9539-7C2E78061089}"/>
                    </a:ext>
                  </a:extLst>
                </p:cNvPr>
                <p:cNvSpPr/>
                <p:nvPr/>
              </p:nvSpPr>
              <p:spPr>
                <a:xfrm>
                  <a:off x="4845733" y="927464"/>
                  <a:ext cx="2500532" cy="3063631"/>
                </a:xfrm>
                <a:custGeom>
                  <a:avLst/>
                  <a:gdLst>
                    <a:gd name="connsiteX0" fmla="*/ 1250266 w 2500532"/>
                    <a:gd name="connsiteY0" fmla="*/ 0 h 3063632"/>
                    <a:gd name="connsiteX1" fmla="*/ 2475131 w 2500532"/>
                    <a:gd name="connsiteY1" fmla="*/ 998294 h 3063632"/>
                    <a:gd name="connsiteX2" fmla="*/ 2476455 w 2500532"/>
                    <a:gd name="connsiteY2" fmla="*/ 1006969 h 3063632"/>
                    <a:gd name="connsiteX3" fmla="*/ 2494077 w 2500532"/>
                    <a:gd name="connsiteY3" fmla="*/ 1122434 h 3063632"/>
                    <a:gd name="connsiteX4" fmla="*/ 2500532 w 2500532"/>
                    <a:gd name="connsiteY4" fmla="*/ 1250266 h 3063632"/>
                    <a:gd name="connsiteX5" fmla="*/ 2287006 w 2500532"/>
                    <a:gd name="connsiteY5" fmla="*/ 1949302 h 3063632"/>
                    <a:gd name="connsiteX6" fmla="*/ 2219631 w 2500532"/>
                    <a:gd name="connsiteY6" fmla="*/ 2039401 h 3063632"/>
                    <a:gd name="connsiteX7" fmla="*/ 2215032 w 2500532"/>
                    <a:gd name="connsiteY7" fmla="*/ 2045551 h 3063632"/>
                    <a:gd name="connsiteX8" fmla="*/ 2147737 w 2500532"/>
                    <a:gd name="connsiteY8" fmla="*/ 2119595 h 3063632"/>
                    <a:gd name="connsiteX9" fmla="*/ 2091908 w 2500532"/>
                    <a:gd name="connsiteY9" fmla="*/ 2194254 h 3063632"/>
                    <a:gd name="connsiteX10" fmla="*/ 1912619 w 2500532"/>
                    <a:gd name="connsiteY10" fmla="*/ 2781206 h 3063632"/>
                    <a:gd name="connsiteX11" fmla="*/ 1912619 w 2500532"/>
                    <a:gd name="connsiteY11" fmla="*/ 3063632 h 3063632"/>
                    <a:gd name="connsiteX12" fmla="*/ 589340 w 2500532"/>
                    <a:gd name="connsiteY12" fmla="*/ 3063632 h 3063632"/>
                    <a:gd name="connsiteX13" fmla="*/ 589340 w 2500532"/>
                    <a:gd name="connsiteY13" fmla="*/ 2781206 h 3063632"/>
                    <a:gd name="connsiteX14" fmla="*/ 410051 w 2500532"/>
                    <a:gd name="connsiteY14" fmla="*/ 2194254 h 3063632"/>
                    <a:gd name="connsiteX15" fmla="*/ 360848 w 2500532"/>
                    <a:gd name="connsiteY15" fmla="*/ 2128455 h 3063632"/>
                    <a:gd name="connsiteX16" fmla="*/ 285500 w 2500532"/>
                    <a:gd name="connsiteY16" fmla="*/ 2045551 h 3063632"/>
                    <a:gd name="connsiteX17" fmla="*/ 277665 w 2500532"/>
                    <a:gd name="connsiteY17" fmla="*/ 2035073 h 3063632"/>
                    <a:gd name="connsiteX18" fmla="*/ 213526 w 2500532"/>
                    <a:gd name="connsiteY18" fmla="*/ 1949302 h 3063632"/>
                    <a:gd name="connsiteX19" fmla="*/ 0 w 2500532"/>
                    <a:gd name="connsiteY19" fmla="*/ 1250266 h 3063632"/>
                    <a:gd name="connsiteX20" fmla="*/ 6455 w 2500532"/>
                    <a:gd name="connsiteY20" fmla="*/ 1122434 h 3063632"/>
                    <a:gd name="connsiteX21" fmla="*/ 22022 w 2500532"/>
                    <a:gd name="connsiteY21" fmla="*/ 1020439 h 3063632"/>
                    <a:gd name="connsiteX22" fmla="*/ 25401 w 2500532"/>
                    <a:gd name="connsiteY22" fmla="*/ 998294 h 3063632"/>
                    <a:gd name="connsiteX23" fmla="*/ 1250266 w 2500532"/>
                    <a:gd name="connsiteY23" fmla="*/ 0 h 306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0532" h="3063632">
                      <a:moveTo>
                        <a:pt x="1250266" y="0"/>
                      </a:moveTo>
                      <a:cubicBezTo>
                        <a:pt x="1854456" y="0"/>
                        <a:pt x="2358549" y="428568"/>
                        <a:pt x="2475131" y="998294"/>
                      </a:cubicBezTo>
                      <a:lnTo>
                        <a:pt x="2476455" y="1006969"/>
                      </a:lnTo>
                      <a:lnTo>
                        <a:pt x="2494077" y="1122434"/>
                      </a:lnTo>
                      <a:cubicBezTo>
                        <a:pt x="2498346" y="1164464"/>
                        <a:pt x="2500532" y="1207110"/>
                        <a:pt x="2500532" y="1250266"/>
                      </a:cubicBezTo>
                      <a:cubicBezTo>
                        <a:pt x="2500532" y="1509205"/>
                        <a:pt x="2421816" y="1749758"/>
                        <a:pt x="2287006" y="1949302"/>
                      </a:cubicBezTo>
                      <a:lnTo>
                        <a:pt x="2219631" y="2039401"/>
                      </a:lnTo>
                      <a:lnTo>
                        <a:pt x="2215032" y="2045551"/>
                      </a:lnTo>
                      <a:lnTo>
                        <a:pt x="2147737" y="2119595"/>
                      </a:lnTo>
                      <a:lnTo>
                        <a:pt x="2091908" y="2194254"/>
                      </a:lnTo>
                      <a:cubicBezTo>
                        <a:pt x="1978715" y="2361803"/>
                        <a:pt x="1912619" y="2563786"/>
                        <a:pt x="1912619" y="2781206"/>
                      </a:cubicBezTo>
                      <a:lnTo>
                        <a:pt x="1912619" y="3063632"/>
                      </a:lnTo>
                      <a:lnTo>
                        <a:pt x="589340" y="3063632"/>
                      </a:lnTo>
                      <a:lnTo>
                        <a:pt x="589340" y="2781206"/>
                      </a:lnTo>
                      <a:cubicBezTo>
                        <a:pt x="589340" y="2563786"/>
                        <a:pt x="523245" y="2361803"/>
                        <a:pt x="410051" y="2194254"/>
                      </a:cubicBezTo>
                      <a:lnTo>
                        <a:pt x="360848" y="2128455"/>
                      </a:lnTo>
                      <a:lnTo>
                        <a:pt x="285500" y="2045551"/>
                      </a:lnTo>
                      <a:lnTo>
                        <a:pt x="277665" y="2035073"/>
                      </a:lnTo>
                      <a:lnTo>
                        <a:pt x="213526" y="1949302"/>
                      </a:lnTo>
                      <a:cubicBezTo>
                        <a:pt x="78717" y="1749758"/>
                        <a:pt x="0" y="1509205"/>
                        <a:pt x="0" y="1250266"/>
                      </a:cubicBezTo>
                      <a:cubicBezTo>
                        <a:pt x="0" y="1207110"/>
                        <a:pt x="2187" y="1164464"/>
                        <a:pt x="6455" y="1122434"/>
                      </a:cubicBezTo>
                      <a:lnTo>
                        <a:pt x="22022" y="1020439"/>
                      </a:lnTo>
                      <a:lnTo>
                        <a:pt x="25401" y="998294"/>
                      </a:lnTo>
                      <a:cubicBezTo>
                        <a:pt x="141984" y="428568"/>
                        <a:pt x="646076" y="0"/>
                        <a:pt x="1250266" y="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2" name="Group 100">
                  <a:extLst>
                    <a:ext uri="{FF2B5EF4-FFF2-40B4-BE49-F238E27FC236}">
                      <a16:creationId xmlns:a16="http://schemas.microsoft.com/office/drawing/2014/main" id="{5577E761-EA10-40E5-992A-F6B87DB5B4C9}"/>
                    </a:ext>
                  </a:extLst>
                </p:cNvPr>
                <p:cNvGrpSpPr/>
                <p:nvPr/>
              </p:nvGrpSpPr>
              <p:grpSpPr>
                <a:xfrm>
                  <a:off x="5477853" y="3992099"/>
                  <a:ext cx="1239141" cy="996331"/>
                  <a:chOff x="5477853" y="3992099"/>
                  <a:chExt cx="1239141" cy="996331"/>
                </a:xfrm>
                <a:gradFill>
                  <a:gsLst>
                    <a:gs pos="49000">
                      <a:schemeClr val="bg1">
                        <a:lumMod val="85000"/>
                      </a:schemeClr>
                    </a:gs>
                    <a:gs pos="31000">
                      <a:schemeClr val="bg1">
                        <a:lumMod val="95000"/>
                      </a:schemeClr>
                    </a:gs>
                    <a:gs pos="0">
                      <a:schemeClr val="tx1"/>
                    </a:gs>
                    <a:gs pos="76000">
                      <a:schemeClr val="bg1"/>
                    </a:gs>
                    <a:gs pos="68000">
                      <a:schemeClr val="tx1"/>
                    </a:gs>
                    <a:gs pos="59000">
                      <a:schemeClr val="tx1"/>
                    </a:gs>
                    <a:gs pos="86000">
                      <a:schemeClr val="bg1"/>
                    </a:gs>
                    <a:gs pos="100000">
                      <a:schemeClr val="bg1">
                        <a:lumMod val="75000"/>
                      </a:schemeClr>
                    </a:gs>
                  </a:gsLst>
                  <a:lin ang="0" scaled="1"/>
                </a:gradFill>
              </p:grpSpPr>
              <p:sp>
                <p:nvSpPr>
                  <p:cNvPr id="93" name="Rectangle: Top Corners Rounded 101">
                    <a:extLst>
                      <a:ext uri="{FF2B5EF4-FFF2-40B4-BE49-F238E27FC236}">
                        <a16:creationId xmlns:a16="http://schemas.microsoft.com/office/drawing/2014/main" id="{B8AC47DB-0918-4FDC-BD18-58194F044321}"/>
                      </a:ext>
                    </a:extLst>
                  </p:cNvPr>
                  <p:cNvSpPr/>
                  <p:nvPr/>
                </p:nvSpPr>
                <p:spPr>
                  <a:xfrm>
                    <a:off x="5477853" y="3992099"/>
                    <a:ext cx="1239141" cy="126974"/>
                  </a:xfrm>
                  <a:prstGeom prst="round2SameRect">
                    <a:avLst>
                      <a:gd name="adj1" fmla="val 1249"/>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102">
                    <a:extLst>
                      <a:ext uri="{FF2B5EF4-FFF2-40B4-BE49-F238E27FC236}">
                        <a16:creationId xmlns:a16="http://schemas.microsoft.com/office/drawing/2014/main" id="{DC096E07-4A19-49E5-B49F-A1AF633051C5}"/>
                      </a:ext>
                    </a:extLst>
                  </p:cNvPr>
                  <p:cNvSpPr/>
                  <p:nvPr/>
                </p:nvSpPr>
                <p:spPr>
                  <a:xfrm>
                    <a:off x="5477853" y="4182355"/>
                    <a:ext cx="1239141" cy="126974"/>
                  </a:xfrm>
                  <a:prstGeom prst="round2SameRect">
                    <a:avLst>
                      <a:gd name="adj1" fmla="val 21890"/>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Top Corners Rounded 103">
                    <a:extLst>
                      <a:ext uri="{FF2B5EF4-FFF2-40B4-BE49-F238E27FC236}">
                        <a16:creationId xmlns:a16="http://schemas.microsoft.com/office/drawing/2014/main" id="{FE6EA13A-2CE4-45B4-9DE0-827E1A394DAA}"/>
                      </a:ext>
                    </a:extLst>
                  </p:cNvPr>
                  <p:cNvSpPr/>
                  <p:nvPr/>
                </p:nvSpPr>
                <p:spPr>
                  <a:xfrm>
                    <a:off x="5477853" y="4372611"/>
                    <a:ext cx="1239141" cy="126974"/>
                  </a:xfrm>
                  <a:prstGeom prst="round2SameRect">
                    <a:avLst>
                      <a:gd name="adj1" fmla="val 21890"/>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Top Corners Rounded 104">
                    <a:extLst>
                      <a:ext uri="{FF2B5EF4-FFF2-40B4-BE49-F238E27FC236}">
                        <a16:creationId xmlns:a16="http://schemas.microsoft.com/office/drawing/2014/main" id="{F3F8092A-A22F-44A9-9069-1555D5E10D43}"/>
                      </a:ext>
                    </a:extLst>
                  </p:cNvPr>
                  <p:cNvSpPr/>
                  <p:nvPr/>
                </p:nvSpPr>
                <p:spPr>
                  <a:xfrm>
                    <a:off x="5477853" y="4551143"/>
                    <a:ext cx="1239141" cy="126974"/>
                  </a:xfrm>
                  <a:prstGeom prst="round2SameRect">
                    <a:avLst>
                      <a:gd name="adj1" fmla="val 21890"/>
                      <a:gd name="adj2" fmla="val 16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105">
                    <a:extLst>
                      <a:ext uri="{FF2B5EF4-FFF2-40B4-BE49-F238E27FC236}">
                        <a16:creationId xmlns:a16="http://schemas.microsoft.com/office/drawing/2014/main" id="{489633C2-DE92-40F4-AEDA-090320DD8994}"/>
                      </a:ext>
                    </a:extLst>
                  </p:cNvPr>
                  <p:cNvSpPr/>
                  <p:nvPr/>
                </p:nvSpPr>
                <p:spPr>
                  <a:xfrm flipV="1">
                    <a:off x="5500961" y="4749637"/>
                    <a:ext cx="1188137" cy="238793"/>
                  </a:xfrm>
                  <a:prstGeom prst="trapezoid">
                    <a:avLst>
                      <a:gd name="adj" fmla="val 1030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106">
                    <a:extLst>
                      <a:ext uri="{FF2B5EF4-FFF2-40B4-BE49-F238E27FC236}">
                        <a16:creationId xmlns:a16="http://schemas.microsoft.com/office/drawing/2014/main" id="{19B0D5AF-CE8A-473B-A1A4-5804919DADF3}"/>
                      </a:ext>
                    </a:extLst>
                  </p:cNvPr>
                  <p:cNvSpPr/>
                  <p:nvPr/>
                </p:nvSpPr>
                <p:spPr>
                  <a:xfrm flipV="1">
                    <a:off x="5666337" y="4906321"/>
                    <a:ext cx="843506" cy="82109"/>
                  </a:xfrm>
                  <a:prstGeom prst="trapezoid">
                    <a:avLst>
                      <a:gd name="adj" fmla="val 10304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6" name="Oval 94">
                <a:extLst>
                  <a:ext uri="{FF2B5EF4-FFF2-40B4-BE49-F238E27FC236}">
                    <a16:creationId xmlns:a16="http://schemas.microsoft.com/office/drawing/2014/main" id="{4D01F97E-4A6F-4386-AB02-F331FF9CE48D}"/>
                  </a:ext>
                </a:extLst>
              </p:cNvPr>
              <p:cNvSpPr/>
              <p:nvPr/>
            </p:nvSpPr>
            <p:spPr>
              <a:xfrm>
                <a:off x="4845733" y="1149743"/>
                <a:ext cx="2054418" cy="1556425"/>
              </a:xfrm>
              <a:prstGeom prst="ellipse">
                <a:avLst/>
              </a:prstGeom>
              <a:solidFill>
                <a:schemeClr val="bg1">
                  <a:alpha val="41000"/>
                </a:schemeClr>
              </a:solidFill>
              <a:ln>
                <a:noFill/>
              </a:ln>
              <a:effectLst>
                <a:softEdge rad="342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108">
              <a:extLst>
                <a:ext uri="{FF2B5EF4-FFF2-40B4-BE49-F238E27FC236}">
                  <a16:creationId xmlns:a16="http://schemas.microsoft.com/office/drawing/2014/main" id="{7AE7C1E0-A8FE-4A1A-95C2-C44FF9A1C726}"/>
                </a:ext>
              </a:extLst>
            </p:cNvPr>
            <p:cNvSpPr txBox="1"/>
            <p:nvPr/>
          </p:nvSpPr>
          <p:spPr>
            <a:xfrm>
              <a:off x="10440935" y="3402651"/>
              <a:ext cx="1332932" cy="444607"/>
            </a:xfrm>
            <a:prstGeom prst="rect">
              <a:avLst/>
            </a:prstGeom>
            <a:noFill/>
          </p:spPr>
          <p:txBody>
            <a:bodyPr wrap="square" rtlCol="0">
              <a:spAutoFit/>
            </a:bodyPr>
            <a:lstStyle>
              <a:defPPr>
                <a:defRPr lang="en-US"/>
              </a:defPPr>
              <a:lvl1pPr algn="ctr">
                <a:defRPr sz="40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algn="r"/>
              <a:endParaRPr lang="ar-EG" sz="2400" b="1" dirty="0">
                <a:solidFill>
                  <a:schemeClr val="tx1"/>
                </a:solidFill>
              </a:endParaRPr>
            </a:p>
          </p:txBody>
        </p:sp>
      </p:grpSp>
      <p:cxnSp>
        <p:nvCxnSpPr>
          <p:cNvPr id="99" name="رابط مستقيم 98">
            <a:extLst>
              <a:ext uri="{FF2B5EF4-FFF2-40B4-BE49-F238E27FC236}">
                <a16:creationId xmlns:a16="http://schemas.microsoft.com/office/drawing/2014/main" id="{1D0C06F0-1673-409A-BE4E-37A053DE7911}"/>
              </a:ext>
            </a:extLst>
          </p:cNvPr>
          <p:cNvCxnSpPr/>
          <p:nvPr/>
        </p:nvCxnSpPr>
        <p:spPr>
          <a:xfrm>
            <a:off x="9245600" y="1751008"/>
            <a:ext cx="20320" cy="5120640"/>
          </a:xfrm>
          <a:prstGeom prst="line">
            <a:avLst/>
          </a:prstGeom>
        </p:spPr>
        <p:style>
          <a:lnRef idx="1">
            <a:schemeClr val="accent1"/>
          </a:lnRef>
          <a:fillRef idx="0">
            <a:schemeClr val="accent1"/>
          </a:fillRef>
          <a:effectRef idx="0">
            <a:schemeClr val="accent1"/>
          </a:effectRef>
          <a:fontRef idx="minor">
            <a:schemeClr val="tx1"/>
          </a:fontRef>
        </p:style>
      </p:cxnSp>
      <p:pic>
        <p:nvPicPr>
          <p:cNvPr id="100" name="صورة 99">
            <a:extLst>
              <a:ext uri="{FF2B5EF4-FFF2-40B4-BE49-F238E27FC236}">
                <a16:creationId xmlns:a16="http://schemas.microsoft.com/office/drawing/2014/main" id="{CF0B79C7-2E6A-4BAE-821A-EE1DA1A4D855}"/>
              </a:ext>
            </a:extLst>
          </p:cNvPr>
          <p:cNvPicPr>
            <a:picLocks noChangeAspect="1"/>
          </p:cNvPicPr>
          <p:nvPr/>
        </p:nvPicPr>
        <p:blipFill rotWithShape="1">
          <a:blip r:embed="rId2"/>
          <a:srcRect l="-292" r="5243"/>
          <a:stretch/>
        </p:blipFill>
        <p:spPr>
          <a:xfrm>
            <a:off x="3480180" y="763776"/>
            <a:ext cx="4435521" cy="919765"/>
          </a:xfrm>
          <a:prstGeom prst="rect">
            <a:avLst/>
          </a:prstGeom>
        </p:spPr>
      </p:pic>
      <p:pic>
        <p:nvPicPr>
          <p:cNvPr id="104" name="صورة 103">
            <a:extLst>
              <a:ext uri="{FF2B5EF4-FFF2-40B4-BE49-F238E27FC236}">
                <a16:creationId xmlns:a16="http://schemas.microsoft.com/office/drawing/2014/main" id="{13693C89-49EC-4F79-949C-AC7BE7F4BFA1}"/>
              </a:ext>
            </a:extLst>
          </p:cNvPr>
          <p:cNvPicPr>
            <a:picLocks noChangeAspect="1"/>
          </p:cNvPicPr>
          <p:nvPr/>
        </p:nvPicPr>
        <p:blipFill rotWithShape="1">
          <a:blip r:embed="rId3"/>
          <a:srcRect r="15514"/>
          <a:stretch/>
        </p:blipFill>
        <p:spPr>
          <a:xfrm>
            <a:off x="7915701" y="763776"/>
            <a:ext cx="1297799" cy="944265"/>
          </a:xfrm>
          <a:prstGeom prst="rect">
            <a:avLst/>
          </a:prstGeom>
        </p:spPr>
      </p:pic>
      <p:sp>
        <p:nvSpPr>
          <p:cNvPr id="105" name="مربع نص 104">
            <a:extLst>
              <a:ext uri="{FF2B5EF4-FFF2-40B4-BE49-F238E27FC236}">
                <a16:creationId xmlns:a16="http://schemas.microsoft.com/office/drawing/2014/main" id="{91014522-E7DA-4E0D-A165-2098C31E2FB8}"/>
              </a:ext>
            </a:extLst>
          </p:cNvPr>
          <p:cNvSpPr txBox="1"/>
          <p:nvPr/>
        </p:nvSpPr>
        <p:spPr>
          <a:xfrm>
            <a:off x="7022827" y="3499366"/>
            <a:ext cx="2235352" cy="1384995"/>
          </a:xfrm>
          <a:prstGeom prst="rect">
            <a:avLst/>
          </a:prstGeom>
          <a:noFill/>
        </p:spPr>
        <p:txBody>
          <a:bodyPr wrap="square">
            <a:spAutoFit/>
          </a:bodyPr>
          <a:lstStyle/>
          <a:p>
            <a:pPr algn="ctr"/>
            <a:r>
              <a:rPr lang="ar-SA" sz="2800" b="1" i="0" dirty="0">
                <a:solidFill>
                  <a:schemeClr val="bg1"/>
                </a:solidFill>
                <a:effectLst/>
                <a:latin typeface="BahijMuna-Bold"/>
              </a:rPr>
              <a:t>ما قوانين الفكر الأساسية؟</a:t>
            </a:r>
            <a:r>
              <a:rPr lang="ar-SA" sz="2800" dirty="0">
                <a:solidFill>
                  <a:schemeClr val="bg1"/>
                </a:solidFill>
              </a:rPr>
              <a:t> </a:t>
            </a:r>
            <a:br>
              <a:rPr lang="ar-SA" sz="2800" dirty="0">
                <a:solidFill>
                  <a:schemeClr val="bg1"/>
                </a:solidFill>
              </a:rPr>
            </a:br>
            <a:endParaRPr lang="ar-SA" sz="2800" dirty="0">
              <a:solidFill>
                <a:schemeClr val="bg1"/>
              </a:solidFill>
            </a:endParaRPr>
          </a:p>
        </p:txBody>
      </p:sp>
      <p:pic>
        <p:nvPicPr>
          <p:cNvPr id="5122" name="Picture 2">
            <a:extLst>
              <a:ext uri="{FF2B5EF4-FFF2-40B4-BE49-F238E27FC236}">
                <a16:creationId xmlns:a16="http://schemas.microsoft.com/office/drawing/2014/main" id="{47C565E7-0D8B-45FF-BECD-0D7D068780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4454" y="1831261"/>
            <a:ext cx="2913960" cy="121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0195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44000">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14:bounceEnd="44000">
                                          <p:cBhvr additive="base">
                                            <p:cTn id="7" dur="500" fill="hold"/>
                                            <p:tgtEl>
                                              <p:spTgt spid="81"/>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81"/>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14:presetBounceEnd="44000">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14:bounceEnd="44000">
                                          <p:cBhvr additive="base">
                                            <p:cTn id="16" dur="500" fill="hold"/>
                                            <p:tgtEl>
                                              <p:spTgt spid="63"/>
                                            </p:tgtEl>
                                            <p:attrNameLst>
                                              <p:attrName>ppt_x</p:attrName>
                                            </p:attrNameLst>
                                          </p:cBhvr>
                                          <p:tavLst>
                                            <p:tav tm="0">
                                              <p:val>
                                                <p:strVal val="#ppt_x"/>
                                              </p:val>
                                            </p:tav>
                                            <p:tav tm="100000">
                                              <p:val>
                                                <p:strVal val="#ppt_x"/>
                                              </p:val>
                                            </p:tav>
                                          </p:tavLst>
                                        </p:anim>
                                        <p:anim calcmode="lin" valueType="num" p14:bounceEnd="44000">
                                          <p:cBhvr additive="base">
                                            <p:cTn id="17" dur="500" fill="hold"/>
                                            <p:tgtEl>
                                              <p:spTgt spid="63"/>
                                            </p:tgtEl>
                                            <p:attrNameLst>
                                              <p:attrName>ppt_y</p:attrName>
                                            </p:attrNameLst>
                                          </p:cBhvr>
                                          <p:tavLst>
                                            <p:tav tm="0">
                                              <p:val>
                                                <p:strVal val="0-#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44000">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14:bounceEnd="44000">
                                          <p:cBhvr additive="base">
                                            <p:cTn id="25" dur="500" fill="hold"/>
                                            <p:tgtEl>
                                              <p:spTgt spid="45"/>
                                            </p:tgtEl>
                                            <p:attrNameLst>
                                              <p:attrName>ppt_x</p:attrName>
                                            </p:attrNameLst>
                                          </p:cBhvr>
                                          <p:tavLst>
                                            <p:tav tm="0">
                                              <p:val>
                                                <p:strVal val="#ppt_x"/>
                                              </p:val>
                                            </p:tav>
                                            <p:tav tm="100000">
                                              <p:val>
                                                <p:strVal val="#ppt_x"/>
                                              </p:val>
                                            </p:tav>
                                          </p:tavLst>
                                        </p:anim>
                                        <p:anim calcmode="lin" valueType="num" p14:bounceEnd="44000">
                                          <p:cBhvr additive="base">
                                            <p:cTn id="26" dur="500" fill="hold"/>
                                            <p:tgtEl>
                                              <p:spTgt spid="45"/>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14:presetBounceEnd="44000">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14:bounceEnd="44000">
                                          <p:cBhvr additive="base">
                                            <p:cTn id="34" dur="500" fill="hold"/>
                                            <p:tgtEl>
                                              <p:spTgt spid="27"/>
                                            </p:tgtEl>
                                            <p:attrNameLst>
                                              <p:attrName>ppt_x</p:attrName>
                                            </p:attrNameLst>
                                          </p:cBhvr>
                                          <p:tavLst>
                                            <p:tav tm="0">
                                              <p:val>
                                                <p:strVal val="#ppt_x"/>
                                              </p:val>
                                            </p:tav>
                                            <p:tav tm="100000">
                                              <p:val>
                                                <p:strVal val="#ppt_x"/>
                                              </p:val>
                                            </p:tav>
                                          </p:tavLst>
                                        </p:anim>
                                        <p:anim calcmode="lin" valueType="num" p14:bounceEnd="44000">
                                          <p:cBhvr additive="base">
                                            <p:cTn id="35" dur="500" fill="hold"/>
                                            <p:tgtEl>
                                              <p:spTgt spid="27"/>
                                            </p:tgtEl>
                                            <p:attrNameLst>
                                              <p:attrName>ppt_y</p:attrName>
                                            </p:attrNameLst>
                                          </p:cBhvr>
                                          <p:tavLst>
                                            <p:tav tm="0">
                                              <p:val>
                                                <p:strVal val="0-#ppt_h/2"/>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fill="hold"/>
                                            <p:tgtEl>
                                              <p:spTgt spid="63"/>
                                            </p:tgtEl>
                                            <p:attrNameLst>
                                              <p:attrName>ppt_x</p:attrName>
                                            </p:attrNameLst>
                                          </p:cBhvr>
                                          <p:tavLst>
                                            <p:tav tm="0">
                                              <p:val>
                                                <p:strVal val="#ppt_x"/>
                                              </p:val>
                                            </p:tav>
                                            <p:tav tm="100000">
                                              <p:val>
                                                <p:strVal val="#ppt_x"/>
                                              </p:val>
                                            </p:tav>
                                          </p:tavLst>
                                        </p:anim>
                                        <p:anim calcmode="lin" valueType="num">
                                          <p:cBhvr additive="base">
                                            <p:cTn id="17" dur="500" fill="hold"/>
                                            <p:tgtEl>
                                              <p:spTgt spid="63"/>
                                            </p:tgtEl>
                                            <p:attrNameLst>
                                              <p:attrName>ppt_y</p:attrName>
                                            </p:attrNameLst>
                                          </p:cBhvr>
                                          <p:tavLst>
                                            <p:tav tm="0">
                                              <p:val>
                                                <p:strVal val="0-#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0-#ppt_h/2"/>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E27A01CA-20B4-45D7-A2A4-62C0F918E672}"/>
              </a:ext>
            </a:extLst>
          </p:cNvPr>
          <p:cNvSpPr>
            <a:spLocks noGrp="1"/>
          </p:cNvSpPr>
          <p:nvPr>
            <p:ph type="sldNum" sz="quarter" idx="12"/>
          </p:nvPr>
        </p:nvSpPr>
        <p:spPr/>
        <p:txBody>
          <a:bodyPr/>
          <a:lstStyle/>
          <a:p>
            <a:fld id="{F5D71788-8FFC-469A-9EA8-938AE23EC2DC}" type="slidenum">
              <a:rPr lang="ar-SA" smtClean="0"/>
              <a:t>9</a:t>
            </a:fld>
            <a:endParaRPr lang="ar-SA"/>
          </a:p>
        </p:txBody>
      </p:sp>
      <p:pic>
        <p:nvPicPr>
          <p:cNvPr id="8" name="صورة 7">
            <a:extLst>
              <a:ext uri="{FF2B5EF4-FFF2-40B4-BE49-F238E27FC236}">
                <a16:creationId xmlns:a16="http://schemas.microsoft.com/office/drawing/2014/main" id="{8EBD0DBE-6A57-4959-B000-077E798E5961}"/>
              </a:ext>
            </a:extLst>
          </p:cNvPr>
          <p:cNvPicPr>
            <a:picLocks noChangeAspect="1"/>
          </p:cNvPicPr>
          <p:nvPr/>
        </p:nvPicPr>
        <p:blipFill rotWithShape="1">
          <a:blip r:embed="rId3"/>
          <a:srcRect l="-292" r="5243"/>
          <a:stretch/>
        </p:blipFill>
        <p:spPr>
          <a:xfrm>
            <a:off x="3480180" y="763776"/>
            <a:ext cx="4435521" cy="919765"/>
          </a:xfrm>
          <a:prstGeom prst="rect">
            <a:avLst/>
          </a:prstGeom>
        </p:spPr>
      </p:pic>
      <p:pic>
        <p:nvPicPr>
          <p:cNvPr id="9" name="صورة 8">
            <a:extLst>
              <a:ext uri="{FF2B5EF4-FFF2-40B4-BE49-F238E27FC236}">
                <a16:creationId xmlns:a16="http://schemas.microsoft.com/office/drawing/2014/main" id="{ADDB5A98-8F75-4044-8A24-08A5B45AAE74}"/>
              </a:ext>
            </a:extLst>
          </p:cNvPr>
          <p:cNvPicPr>
            <a:picLocks noChangeAspect="1"/>
          </p:cNvPicPr>
          <p:nvPr/>
        </p:nvPicPr>
        <p:blipFill rotWithShape="1">
          <a:blip r:embed="rId4"/>
          <a:srcRect r="15514"/>
          <a:stretch/>
        </p:blipFill>
        <p:spPr>
          <a:xfrm>
            <a:off x="7915701" y="763776"/>
            <a:ext cx="1297799" cy="944265"/>
          </a:xfrm>
          <a:prstGeom prst="rect">
            <a:avLst/>
          </a:prstGeom>
        </p:spPr>
      </p:pic>
      <p:cxnSp>
        <p:nvCxnSpPr>
          <p:cNvPr id="10" name="رابط مستقيم 9">
            <a:extLst>
              <a:ext uri="{FF2B5EF4-FFF2-40B4-BE49-F238E27FC236}">
                <a16:creationId xmlns:a16="http://schemas.microsoft.com/office/drawing/2014/main" id="{6B39CF1A-6E99-4FCF-BC60-BDCE4689F313}"/>
              </a:ext>
            </a:extLst>
          </p:cNvPr>
          <p:cNvCxnSpPr/>
          <p:nvPr/>
        </p:nvCxnSpPr>
        <p:spPr>
          <a:xfrm>
            <a:off x="9146378" y="1739811"/>
            <a:ext cx="0" cy="5131837"/>
          </a:xfrm>
          <a:prstGeom prst="line">
            <a:avLst/>
          </a:prstGeom>
          <a:ln>
            <a:solidFill>
              <a:srgbClr val="15B4A7"/>
            </a:solidFill>
          </a:ln>
        </p:spPr>
        <p:style>
          <a:lnRef idx="1">
            <a:schemeClr val="accent1"/>
          </a:lnRef>
          <a:fillRef idx="0">
            <a:schemeClr val="accent1"/>
          </a:fillRef>
          <a:effectRef idx="0">
            <a:schemeClr val="accent1"/>
          </a:effectRef>
          <a:fontRef idx="minor">
            <a:schemeClr val="tx1"/>
          </a:fontRef>
        </p:style>
      </p:cxnSp>
      <p:sp>
        <p:nvSpPr>
          <p:cNvPr id="11" name="مستطيل: زوايا قطرية مستديرة 10">
            <a:extLst>
              <a:ext uri="{FF2B5EF4-FFF2-40B4-BE49-F238E27FC236}">
                <a16:creationId xmlns:a16="http://schemas.microsoft.com/office/drawing/2014/main" id="{40E636D5-A7FC-4E47-97FA-D30F1335C465}"/>
              </a:ext>
            </a:extLst>
          </p:cNvPr>
          <p:cNvSpPr/>
          <p:nvPr/>
        </p:nvSpPr>
        <p:spPr>
          <a:xfrm>
            <a:off x="2216260" y="1793896"/>
            <a:ext cx="6795294" cy="919765"/>
          </a:xfrm>
          <a:prstGeom prst="round2DiagRect">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ar-SA"/>
          </a:p>
        </p:txBody>
      </p:sp>
      <p:sp>
        <p:nvSpPr>
          <p:cNvPr id="14" name="عنصر نائب للمحتوى 2">
            <a:extLst>
              <a:ext uri="{FF2B5EF4-FFF2-40B4-BE49-F238E27FC236}">
                <a16:creationId xmlns:a16="http://schemas.microsoft.com/office/drawing/2014/main" id="{64AB4959-46C8-49F2-A052-71CD4132E6F3}"/>
              </a:ext>
            </a:extLst>
          </p:cNvPr>
          <p:cNvSpPr>
            <a:spLocks noGrp="1"/>
          </p:cNvSpPr>
          <p:nvPr>
            <p:ph idx="1"/>
          </p:nvPr>
        </p:nvSpPr>
        <p:spPr>
          <a:xfrm>
            <a:off x="2448794" y="1912028"/>
            <a:ext cx="6498292" cy="676189"/>
          </a:xfrm>
        </p:spPr>
        <p:txBody>
          <a:bodyPr>
            <a:normAutofit fontScale="92500" lnSpcReduction="10000"/>
          </a:bodyPr>
          <a:lstStyle/>
          <a:p>
            <a:pPr marL="0" indent="0">
              <a:buNone/>
            </a:pPr>
            <a:r>
              <a:rPr lang="ar-SA" sz="2400" b="1" dirty="0"/>
              <a:t>قارن بين قوانين الفكر من حيث التعريف والصورة المنطقية له والمثال عليه.</a:t>
            </a:r>
          </a:p>
        </p:txBody>
      </p:sp>
      <p:pic>
        <p:nvPicPr>
          <p:cNvPr id="4098" name="Picture 2" descr="Teaching Strategies استراتيجيات التدريس: استراتيجية فكر – زاوج – شارك( TPS )">
            <a:extLst>
              <a:ext uri="{FF2B5EF4-FFF2-40B4-BE49-F238E27FC236}">
                <a16:creationId xmlns:a16="http://schemas.microsoft.com/office/drawing/2014/main" id="{77CCD861-3B29-44DE-888D-D234ED8AF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3499" y="1912028"/>
            <a:ext cx="2823825" cy="9812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جدول 16">
            <a:extLst>
              <a:ext uri="{FF2B5EF4-FFF2-40B4-BE49-F238E27FC236}">
                <a16:creationId xmlns:a16="http://schemas.microsoft.com/office/drawing/2014/main" id="{F757F150-B67E-4774-85B5-38C6E36CAD84}"/>
              </a:ext>
            </a:extLst>
          </p:cNvPr>
          <p:cNvGraphicFramePr>
            <a:graphicFrameLocks noGrp="1"/>
          </p:cNvGraphicFramePr>
          <p:nvPr>
            <p:extLst>
              <p:ext uri="{D42A27DB-BD31-4B8C-83A1-F6EECF244321}">
                <p14:modId xmlns:p14="http://schemas.microsoft.com/office/powerpoint/2010/main" val="376787561"/>
              </p:ext>
            </p:extLst>
          </p:nvPr>
        </p:nvGraphicFramePr>
        <p:xfrm>
          <a:off x="154677" y="2799516"/>
          <a:ext cx="8973825" cy="3986077"/>
        </p:xfrm>
        <a:graphic>
          <a:graphicData uri="http://schemas.openxmlformats.org/drawingml/2006/table">
            <a:tbl>
              <a:tblPr rtl="1" firstRow="1" bandRow="1">
                <a:tableStyleId>{21E4AEA4-8DFA-4A89-87EB-49C32662AFE0}</a:tableStyleId>
              </a:tblPr>
              <a:tblGrid>
                <a:gridCol w="1844299">
                  <a:extLst>
                    <a:ext uri="{9D8B030D-6E8A-4147-A177-3AD203B41FA5}">
                      <a16:colId xmlns:a16="http://schemas.microsoft.com/office/drawing/2014/main" val="3357896241"/>
                    </a:ext>
                  </a:extLst>
                </a:gridCol>
                <a:gridCol w="3084162">
                  <a:extLst>
                    <a:ext uri="{9D8B030D-6E8A-4147-A177-3AD203B41FA5}">
                      <a16:colId xmlns:a16="http://schemas.microsoft.com/office/drawing/2014/main" val="1885168393"/>
                    </a:ext>
                  </a:extLst>
                </a:gridCol>
                <a:gridCol w="2231756">
                  <a:extLst>
                    <a:ext uri="{9D8B030D-6E8A-4147-A177-3AD203B41FA5}">
                      <a16:colId xmlns:a16="http://schemas.microsoft.com/office/drawing/2014/main" val="3768319413"/>
                    </a:ext>
                  </a:extLst>
                </a:gridCol>
                <a:gridCol w="1813608">
                  <a:extLst>
                    <a:ext uri="{9D8B030D-6E8A-4147-A177-3AD203B41FA5}">
                      <a16:colId xmlns:a16="http://schemas.microsoft.com/office/drawing/2014/main" val="3346246397"/>
                    </a:ext>
                  </a:extLst>
                </a:gridCol>
              </a:tblGrid>
              <a:tr h="605825">
                <a:tc>
                  <a:txBody>
                    <a:bodyPr/>
                    <a:lstStyle/>
                    <a:p>
                      <a:pPr algn="ctr" rtl="1"/>
                      <a:r>
                        <a:rPr lang="ar-SA" sz="2400" dirty="0"/>
                        <a:t>قوانين الفكر </a:t>
                      </a:r>
                    </a:p>
                  </a:txBody>
                  <a:tcPr/>
                </a:tc>
                <a:tc>
                  <a:txBody>
                    <a:bodyPr/>
                    <a:lstStyle/>
                    <a:p>
                      <a:pPr algn="ctr" rtl="1"/>
                      <a:r>
                        <a:rPr lang="ar-SA" sz="2400" dirty="0"/>
                        <a:t>التعريف</a:t>
                      </a:r>
                    </a:p>
                  </a:txBody>
                  <a:tcPr/>
                </a:tc>
                <a:tc>
                  <a:txBody>
                    <a:bodyPr/>
                    <a:lstStyle/>
                    <a:p>
                      <a:pPr algn="ctr" rtl="1"/>
                      <a:r>
                        <a:rPr lang="ar-SA" sz="2400" dirty="0"/>
                        <a:t>الصورة المنطقية </a:t>
                      </a:r>
                    </a:p>
                  </a:txBody>
                  <a:tcPr/>
                </a:tc>
                <a:tc>
                  <a:txBody>
                    <a:bodyPr/>
                    <a:lstStyle/>
                    <a:p>
                      <a:pPr algn="ctr" rtl="1"/>
                      <a:r>
                        <a:rPr lang="ar-SA" sz="2400" dirty="0"/>
                        <a:t>المثال</a:t>
                      </a:r>
                    </a:p>
                  </a:txBody>
                  <a:tcPr/>
                </a:tc>
                <a:extLst>
                  <a:ext uri="{0D108BD9-81ED-4DB2-BD59-A6C34878D82A}">
                    <a16:rowId xmlns:a16="http://schemas.microsoft.com/office/drawing/2014/main" val="1260228835"/>
                  </a:ext>
                </a:extLst>
              </a:tr>
              <a:tr h="663227">
                <a:tc>
                  <a:txBody>
                    <a:bodyPr/>
                    <a:lstStyle/>
                    <a:p>
                      <a:pPr rtl="1"/>
                      <a:r>
                        <a:rPr lang="ar-SA" sz="2000" b="1" dirty="0">
                          <a:solidFill>
                            <a:srgbClr val="C00000"/>
                          </a:solidFill>
                        </a:rPr>
                        <a:t>مبدا الهوية  </a:t>
                      </a:r>
                    </a:p>
                  </a:txBody>
                  <a:tcPr/>
                </a:tc>
                <a:tc>
                  <a:txBody>
                    <a:bodyPr/>
                    <a:lstStyle/>
                    <a:p>
                      <a:pPr algn="ctr" rtl="1"/>
                      <a:r>
                        <a:rPr lang="ar-SA" sz="1800" b="1" dirty="0">
                          <a:solidFill>
                            <a:srgbClr val="00B050"/>
                          </a:solidFill>
                        </a:rPr>
                        <a:t>لكل شيء ماهية ثابتة هي حقيقته التي هي هو</a:t>
                      </a:r>
                    </a:p>
                  </a:txBody>
                  <a:tcPr/>
                </a:tc>
                <a:tc>
                  <a:txBody>
                    <a:bodyPr/>
                    <a:lstStyle/>
                    <a:p>
                      <a:pPr algn="ctr" rtl="1"/>
                      <a:r>
                        <a:rPr lang="ar-SA" sz="2000" b="1" dirty="0"/>
                        <a:t>ا=ا</a:t>
                      </a:r>
                    </a:p>
                  </a:txBody>
                  <a:tcPr/>
                </a:tc>
                <a:tc>
                  <a:txBody>
                    <a:bodyPr/>
                    <a:lstStyle/>
                    <a:p>
                      <a:pPr algn="ctr" rtl="1"/>
                      <a:r>
                        <a:rPr lang="ar-SA" sz="2000" b="1" dirty="0">
                          <a:solidFill>
                            <a:srgbClr val="002060"/>
                          </a:solidFill>
                        </a:rPr>
                        <a:t>المثلث هو المثلث</a:t>
                      </a:r>
                    </a:p>
                  </a:txBody>
                  <a:tcPr/>
                </a:tc>
                <a:extLst>
                  <a:ext uri="{0D108BD9-81ED-4DB2-BD59-A6C34878D82A}">
                    <a16:rowId xmlns:a16="http://schemas.microsoft.com/office/drawing/2014/main" val="1458125721"/>
                  </a:ext>
                </a:extLst>
              </a:tr>
              <a:tr h="1528305">
                <a:tc>
                  <a:txBody>
                    <a:bodyPr/>
                    <a:lstStyle/>
                    <a:p>
                      <a:pPr rtl="1"/>
                      <a:r>
                        <a:rPr lang="ar-SA" sz="2000" b="1" dirty="0">
                          <a:solidFill>
                            <a:srgbClr val="C00000"/>
                          </a:solidFill>
                        </a:rPr>
                        <a:t>مبدأ عدم التناقض</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a:solidFill>
                            <a:srgbClr val="00B050"/>
                          </a:solidFill>
                          <a:latin typeface="+mn-lt"/>
                          <a:ea typeface="+mn-ea"/>
                          <a:cs typeface="+mn-cs"/>
                        </a:rPr>
                        <a:t>امتناع الجمع بن النقيضين في نفس الوقت</a:t>
                      </a:r>
                    </a:p>
                    <a:p>
                      <a:endParaRPr lang="ar-SA" sz="1800" b="1" kern="1200" dirty="0">
                        <a:solidFill>
                          <a:schemeClr val="dk1"/>
                        </a:solidFill>
                        <a:latin typeface="+mn-lt"/>
                        <a:ea typeface="+mn-ea"/>
                        <a:cs typeface="+mn-cs"/>
                      </a:endParaRPr>
                    </a:p>
                  </a:txBody>
                  <a:tcPr anchor="ctr"/>
                </a:tc>
                <a:tc>
                  <a:txBody>
                    <a:bodyPr/>
                    <a:lstStyle/>
                    <a:p>
                      <a:pPr rtl="1"/>
                      <a:r>
                        <a:rPr lang="ar-SA" b="1" dirty="0"/>
                        <a:t>(أ) لا يمكن أن تكون (ب) و</a:t>
                      </a:r>
                    </a:p>
                    <a:p>
                      <a:pPr rtl="1"/>
                      <a:r>
                        <a:rPr lang="ar-SA" b="1" dirty="0"/>
                        <a:t>(لا ب) في نفس الوقت</a:t>
                      </a:r>
                    </a:p>
                  </a:txBody>
                  <a:tcPr/>
                </a:tc>
                <a:tc>
                  <a:txBody>
                    <a:bodyPr/>
                    <a:lstStyle/>
                    <a:p>
                      <a:r>
                        <a:rPr lang="ar-SA" sz="2000" b="1" kern="1200" dirty="0">
                          <a:solidFill>
                            <a:srgbClr val="002060"/>
                          </a:solidFill>
                          <a:latin typeface="+mn-lt"/>
                          <a:ea typeface="+mn-ea"/>
                          <a:cs typeface="+mn-cs"/>
                        </a:rPr>
                        <a:t>لا يمكن ان يكون زيد موجودا</a:t>
                      </a:r>
                      <a:br>
                        <a:rPr lang="ar-SA" sz="2000" b="1" kern="1200" dirty="0">
                          <a:solidFill>
                            <a:srgbClr val="002060"/>
                          </a:solidFill>
                          <a:latin typeface="+mn-lt"/>
                          <a:ea typeface="+mn-ea"/>
                          <a:cs typeface="+mn-cs"/>
                        </a:rPr>
                      </a:br>
                      <a:r>
                        <a:rPr lang="ar-SA" sz="2000" b="1" kern="1200" dirty="0">
                          <a:solidFill>
                            <a:srgbClr val="002060"/>
                          </a:solidFill>
                          <a:latin typeface="+mn-lt"/>
                          <a:ea typeface="+mn-ea"/>
                          <a:cs typeface="+mn-cs"/>
                        </a:rPr>
                        <a:t>معدوما في آن.</a:t>
                      </a:r>
                    </a:p>
                  </a:txBody>
                  <a:tcPr anchor="ctr"/>
                </a:tc>
                <a:extLst>
                  <a:ext uri="{0D108BD9-81ED-4DB2-BD59-A6C34878D82A}">
                    <a16:rowId xmlns:a16="http://schemas.microsoft.com/office/drawing/2014/main" val="2662553420"/>
                  </a:ext>
                </a:extLst>
              </a:tr>
              <a:tr h="1124602">
                <a:tc>
                  <a:txBody>
                    <a:bodyPr/>
                    <a:lstStyle/>
                    <a:p>
                      <a:pPr marL="0" algn="r" defTabSz="914400" rtl="1" eaLnBrk="1" latinLnBrk="0" hangingPunct="1"/>
                      <a:r>
                        <a:rPr lang="ar-SA" sz="2000" b="1" kern="1200" dirty="0">
                          <a:solidFill>
                            <a:srgbClr val="C00000"/>
                          </a:solidFill>
                          <a:latin typeface="+mn-lt"/>
                          <a:ea typeface="+mn-ea"/>
                          <a:cs typeface="+mn-cs"/>
                        </a:rPr>
                        <a:t>مبدا الثالث المرفوع </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a:solidFill>
                            <a:srgbClr val="00B050"/>
                          </a:solidFill>
                          <a:latin typeface="+mn-lt"/>
                          <a:ea typeface="+mn-ea"/>
                          <a:cs typeface="+mn-cs"/>
                        </a:rPr>
                        <a:t>الشيء ّ إما أن تحمل عليه الصفة او نقيضها. فلا وجود لحل وسط بن ّ النقيضين</a:t>
                      </a:r>
                    </a:p>
                    <a:p>
                      <a:endParaRPr lang="ar-SA" sz="1800" b="1" kern="1200" dirty="0">
                        <a:solidFill>
                          <a:schemeClr val="dk1"/>
                        </a:solidFill>
                        <a:latin typeface="+mn-lt"/>
                        <a:ea typeface="+mn-ea"/>
                        <a:cs typeface="+mn-cs"/>
                      </a:endParaRPr>
                    </a:p>
                  </a:txBody>
                  <a:tcPr anchor="ctr"/>
                </a:tc>
                <a:tc>
                  <a:txBody>
                    <a:bodyPr/>
                    <a:lstStyle/>
                    <a:p>
                      <a:r>
                        <a:rPr lang="ar-SA" sz="1800" b="1" kern="1200" dirty="0">
                          <a:solidFill>
                            <a:schemeClr val="dk1"/>
                          </a:solidFill>
                          <a:latin typeface="+mn-lt"/>
                          <a:ea typeface="+mn-ea"/>
                          <a:cs typeface="+mn-cs"/>
                        </a:rPr>
                        <a:t>إما ان تكون (أ) (ب) او </a:t>
                      </a:r>
                    </a:p>
                    <a:p>
                      <a:r>
                        <a:rPr lang="ar-SA" sz="1800" b="1" kern="1200" dirty="0">
                          <a:solidFill>
                            <a:schemeClr val="dk1"/>
                          </a:solidFill>
                          <a:latin typeface="+mn-lt"/>
                          <a:ea typeface="+mn-ea"/>
                          <a:cs typeface="+mn-cs"/>
                        </a:rPr>
                        <a:t>(لا ب) ولا  وسط بينهما</a:t>
                      </a:r>
                    </a:p>
                  </a:txBody>
                  <a:tcPr anchor="ctr"/>
                </a:tc>
                <a:tc>
                  <a:txBody>
                    <a:bodyPr/>
                    <a:lstStyle/>
                    <a:p>
                      <a:pPr rtl="1"/>
                      <a:r>
                        <a:rPr lang="ar-SA" b="1" dirty="0">
                          <a:solidFill>
                            <a:srgbClr val="002060"/>
                          </a:solidFill>
                        </a:rPr>
                        <a:t>إما أن يكون زيد موجودا أو معدوما</a:t>
                      </a:r>
                    </a:p>
                    <a:p>
                      <a:pPr rtl="1"/>
                      <a:r>
                        <a:rPr lang="ar-SA" b="1" dirty="0">
                          <a:solidFill>
                            <a:srgbClr val="002060"/>
                          </a:solidFill>
                        </a:rPr>
                        <a:t>ولا وجود لوسط</a:t>
                      </a:r>
                    </a:p>
                  </a:txBody>
                  <a:tcPr/>
                </a:tc>
                <a:extLst>
                  <a:ext uri="{0D108BD9-81ED-4DB2-BD59-A6C34878D82A}">
                    <a16:rowId xmlns:a16="http://schemas.microsoft.com/office/drawing/2014/main" val="1091970524"/>
                  </a:ext>
                </a:extLst>
              </a:tr>
            </a:tbl>
          </a:graphicData>
        </a:graphic>
      </p:graphicFrame>
    </p:spTree>
    <p:extLst>
      <p:ext uri="{BB962C8B-B14F-4D97-AF65-F5344CB8AC3E}">
        <p14:creationId xmlns:p14="http://schemas.microsoft.com/office/powerpoint/2010/main" val="2226202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2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689</Words>
  <Application>Microsoft Office PowerPoint</Application>
  <PresentationFormat>شاشة عريضة</PresentationFormat>
  <Paragraphs>83</Paragraphs>
  <Slides>23</Slides>
  <Notes>2</Notes>
  <HiddenSlides>0</HiddenSlides>
  <MMClips>0</MMClips>
  <ScaleCrop>false</ScaleCrop>
  <HeadingPairs>
    <vt:vector size="6" baseType="variant">
      <vt:variant>
        <vt:lpstr>الخطوط المستخدمة</vt:lpstr>
      </vt:variant>
      <vt:variant>
        <vt:i4>11</vt:i4>
      </vt:variant>
      <vt:variant>
        <vt:lpstr>نسق</vt:lpstr>
      </vt:variant>
      <vt:variant>
        <vt:i4>2</vt:i4>
      </vt:variant>
      <vt:variant>
        <vt:lpstr>عناوين الشرائح</vt:lpstr>
      </vt:variant>
      <vt:variant>
        <vt:i4>23</vt:i4>
      </vt:variant>
    </vt:vector>
  </HeadingPairs>
  <TitlesOfParts>
    <vt:vector size="36" baseType="lpstr">
      <vt:lpstr>Arial</vt:lpstr>
      <vt:lpstr>AXtManal</vt:lpstr>
      <vt:lpstr>AXtManalBold</vt:lpstr>
      <vt:lpstr>BahijMuna-Bold</vt:lpstr>
      <vt:lpstr>Calibri</vt:lpstr>
      <vt:lpstr>Calibri Light</vt:lpstr>
      <vt:lpstr>Lotus-Light</vt:lpstr>
      <vt:lpstr>Roboto</vt:lpstr>
      <vt:lpstr>Sakkal Majalla</vt:lpstr>
      <vt:lpstr>Simplified Arabic</vt:lpstr>
      <vt:lpstr>Verdana</vt:lpstr>
      <vt:lpstr>2_نسق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نوره حدادي</dc:creator>
  <cp:lastModifiedBy>نوره حدادي</cp:lastModifiedBy>
  <cp:revision>2</cp:revision>
  <dcterms:created xsi:type="dcterms:W3CDTF">2021-10-01T20:42:35Z</dcterms:created>
  <dcterms:modified xsi:type="dcterms:W3CDTF">2021-10-03T10:39:41Z</dcterms:modified>
</cp:coreProperties>
</file>