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6" r:id="rId13"/>
    <p:sldId id="271" r:id="rId14"/>
    <p:sldId id="272" r:id="rId15"/>
    <p:sldId id="270" r:id="rId16"/>
    <p:sldId id="274" r:id="rId17"/>
    <p:sldId id="275" r:id="rId18"/>
    <p:sldId id="273" r:id="rId19"/>
    <p:sldId id="269" r:id="rId20"/>
    <p:sldId id="256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E56B6-8E52-4A6A-8FF6-9951979A9A64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E755DFEB-026B-48D7-BDDA-7BEEC8BF70E0}">
      <dgm:prSet phldrT="[نص]" custT="1"/>
      <dgm:spPr/>
      <dgm:t>
        <a:bodyPr/>
        <a:lstStyle/>
        <a:p>
          <a:pPr algn="ctr" rtl="1"/>
          <a:r>
            <a:rPr lang="ar-S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تعلمت؟</a:t>
          </a:r>
          <a:endParaRPr lang="ar-SA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FBBEE53-6B91-46A0-B549-CDC870D4CA08}" type="parTrans" cxnId="{92AB71EB-9028-4D5B-A72C-0B95E83C8A12}">
      <dgm:prSet/>
      <dgm:spPr/>
      <dgm:t>
        <a:bodyPr/>
        <a:lstStyle/>
        <a:p>
          <a:pPr rtl="1"/>
          <a:endParaRPr lang="ar-SA"/>
        </a:p>
      </dgm:t>
    </dgm:pt>
    <dgm:pt modelId="{4FC96919-1595-4594-ABDC-C4C6435954AD}" type="sibTrans" cxnId="{92AB71EB-9028-4D5B-A72C-0B95E83C8A12}">
      <dgm:prSet/>
      <dgm:spPr/>
      <dgm:t>
        <a:bodyPr/>
        <a:lstStyle/>
        <a:p>
          <a:pPr rtl="1"/>
          <a:endParaRPr lang="ar-SA"/>
        </a:p>
      </dgm:t>
    </dgm:pt>
    <dgm:pt modelId="{4D3FC55C-A313-4E86-82FE-BCB13D77C28D}">
      <dgm:prSet phldrT="[نص]" custT="1"/>
      <dgm:spPr/>
      <dgm:t>
        <a:bodyPr/>
        <a:lstStyle/>
        <a:p>
          <a:pPr algn="ctr" rtl="1"/>
          <a:r>
            <a:rPr lang="ar-SA" sz="28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أريد أن أتعلم؟</a:t>
          </a:r>
          <a:endParaRPr lang="ar-SA" sz="2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EDDAA5A-2B37-424E-805F-EF384E4EC6B4}" type="parTrans" cxnId="{96CC2800-539C-470F-A4D8-0C7D98D0E7D2}">
      <dgm:prSet/>
      <dgm:spPr/>
      <dgm:t>
        <a:bodyPr/>
        <a:lstStyle/>
        <a:p>
          <a:pPr rtl="1"/>
          <a:endParaRPr lang="ar-SA"/>
        </a:p>
      </dgm:t>
    </dgm:pt>
    <dgm:pt modelId="{E5E0B928-2142-4F7B-9400-7F7562480702}" type="sibTrans" cxnId="{96CC2800-539C-470F-A4D8-0C7D98D0E7D2}">
      <dgm:prSet/>
      <dgm:spPr/>
      <dgm:t>
        <a:bodyPr/>
        <a:lstStyle/>
        <a:p>
          <a:pPr rtl="1"/>
          <a:endParaRPr lang="ar-SA"/>
        </a:p>
      </dgm:t>
    </dgm:pt>
    <dgm:pt modelId="{C1ED28B9-8DEC-447E-905E-E92C4686E41D}">
      <dgm:prSet phldrT="[نص]" custT="1"/>
      <dgm:spPr/>
      <dgm:t>
        <a:bodyPr/>
        <a:lstStyle/>
        <a:p>
          <a:pPr algn="ctr" rtl="1"/>
          <a:r>
            <a:rPr lang="ar-SA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أعرف؟</a:t>
          </a:r>
          <a:endParaRPr lang="ar-SA" sz="3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9ABA970-4755-4A67-9976-B0128BA04400}" type="parTrans" cxnId="{67AC2B68-5AEE-4077-96F6-BF16D391C0B8}">
      <dgm:prSet/>
      <dgm:spPr/>
      <dgm:t>
        <a:bodyPr/>
        <a:lstStyle/>
        <a:p>
          <a:pPr rtl="1"/>
          <a:endParaRPr lang="ar-SA"/>
        </a:p>
      </dgm:t>
    </dgm:pt>
    <dgm:pt modelId="{E4A5FB10-0DF2-4F2E-85A3-D40BD1653CAB}" type="sibTrans" cxnId="{67AC2B68-5AEE-4077-96F6-BF16D391C0B8}">
      <dgm:prSet/>
      <dgm:spPr/>
      <dgm:t>
        <a:bodyPr/>
        <a:lstStyle/>
        <a:p>
          <a:pPr rtl="1"/>
          <a:endParaRPr lang="ar-SA"/>
        </a:p>
      </dgm:t>
    </dgm:pt>
    <dgm:pt modelId="{6E907B96-071E-4A24-81F1-0491ADBCF978}" type="pres">
      <dgm:prSet presAssocID="{221E56B6-8E52-4A6A-8FF6-9951979A9A64}" presName="diagram" presStyleCnt="0">
        <dgm:presLayoutVars>
          <dgm:dir/>
          <dgm:animLvl val="lvl"/>
          <dgm:resizeHandles val="exact"/>
        </dgm:presLayoutVars>
      </dgm:prSet>
      <dgm:spPr/>
    </dgm:pt>
    <dgm:pt modelId="{A9211B5C-5D2D-4787-AC47-86498304D6B2}" type="pres">
      <dgm:prSet presAssocID="{E755DFEB-026B-48D7-BDDA-7BEEC8BF70E0}" presName="compNode" presStyleCnt="0"/>
      <dgm:spPr/>
    </dgm:pt>
    <dgm:pt modelId="{09269B2E-2B88-4DD4-B675-92AFBF0F6752}" type="pres">
      <dgm:prSet presAssocID="{E755DFEB-026B-48D7-BDDA-7BEEC8BF70E0}" presName="childRect" presStyleLbl="bgAcc1" presStyleIdx="0" presStyleCnt="3">
        <dgm:presLayoutVars>
          <dgm:bulletEnabled val="1"/>
        </dgm:presLayoutVars>
      </dgm:prSet>
      <dgm:spPr/>
    </dgm:pt>
    <dgm:pt modelId="{BB119CBA-0591-4985-BDAD-F3B87B94093B}" type="pres">
      <dgm:prSet presAssocID="{E755DFEB-026B-48D7-BDDA-7BEEC8BF70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0E9E5A-4752-4FB4-AEAC-0C76799B0A49}" type="pres">
      <dgm:prSet presAssocID="{E755DFEB-026B-48D7-BDDA-7BEEC8BF70E0}" presName="parentRect" presStyleLbl="alignNode1" presStyleIdx="0" presStyleCnt="3"/>
      <dgm:spPr/>
      <dgm:t>
        <a:bodyPr/>
        <a:lstStyle/>
        <a:p>
          <a:pPr rtl="1"/>
          <a:endParaRPr lang="ar-SA"/>
        </a:p>
      </dgm:t>
    </dgm:pt>
    <dgm:pt modelId="{C2CA8692-6FBB-452E-AC22-1643D4E9E8CB}" type="pres">
      <dgm:prSet presAssocID="{E755DFEB-026B-48D7-BDDA-7BEEC8BF70E0}" presName="adorn" presStyleLbl="fgAccFollowNode1" presStyleIdx="0" presStyleCnt="3"/>
      <dgm:spPr>
        <a:blipFill>
          <a:blip xmlns:r="http://schemas.openxmlformats.org/officeDocument/2006/relationships" r:embed="rId1" cstate="email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E9E6395-ED24-4F97-996E-B2C6A60D4B84}" type="pres">
      <dgm:prSet presAssocID="{4FC96919-1595-4594-ABDC-C4C6435954AD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87B09BE-2936-4F8D-B036-623186F159EF}" type="pres">
      <dgm:prSet presAssocID="{4D3FC55C-A313-4E86-82FE-BCB13D77C28D}" presName="compNode" presStyleCnt="0"/>
      <dgm:spPr/>
    </dgm:pt>
    <dgm:pt modelId="{171C666E-21CF-4998-8FBE-7EA93308E8A7}" type="pres">
      <dgm:prSet presAssocID="{4D3FC55C-A313-4E86-82FE-BCB13D77C28D}" presName="childRect" presStyleLbl="bgAcc1" presStyleIdx="1" presStyleCnt="3">
        <dgm:presLayoutVars>
          <dgm:bulletEnabled val="1"/>
        </dgm:presLayoutVars>
      </dgm:prSet>
      <dgm:spPr/>
    </dgm:pt>
    <dgm:pt modelId="{1CB4CB78-CBD9-413B-8D7C-DFA1303D1704}" type="pres">
      <dgm:prSet presAssocID="{4D3FC55C-A313-4E86-82FE-BCB13D77C2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7B0C3D-64FF-4BEF-80AE-D9697663EE61}" type="pres">
      <dgm:prSet presAssocID="{4D3FC55C-A313-4E86-82FE-BCB13D77C28D}" presName="parentRect" presStyleLbl="alignNode1" presStyleIdx="1" presStyleCnt="3"/>
      <dgm:spPr/>
      <dgm:t>
        <a:bodyPr/>
        <a:lstStyle/>
        <a:p>
          <a:pPr rtl="1"/>
          <a:endParaRPr lang="ar-SA"/>
        </a:p>
      </dgm:t>
    </dgm:pt>
    <dgm:pt modelId="{85662520-B505-4C32-9C77-006C88D45789}" type="pres">
      <dgm:prSet presAssocID="{4D3FC55C-A313-4E86-82FE-BCB13D77C28D}" presName="adorn" presStyleLbl="fgAccFollowNode1" presStyleIdx="1" presStyleCnt="3"/>
      <dgm:spPr>
        <a:blipFill>
          <a:blip xmlns:r="http://schemas.openxmlformats.org/officeDocument/2006/relationships" r:embed="rId2" cstate="email">
            <a:duotone>
              <a:schemeClr val="accent3">
                <a:alpha val="90000"/>
                <a:hueOff val="5358425"/>
                <a:satOff val="-6896"/>
                <a:lumOff val="-537"/>
                <a:alphaOff val="0"/>
                <a:shade val="20000"/>
                <a:satMod val="200000"/>
              </a:schemeClr>
              <a:schemeClr val="accent3">
                <a:alpha val="90000"/>
                <a:hueOff val="5358425"/>
                <a:satOff val="-6896"/>
                <a:lumOff val="-5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14D4C3-5717-4FE4-ABD0-9CFB3B12BF2D}" type="pres">
      <dgm:prSet presAssocID="{E5E0B928-2142-4F7B-9400-7F756248070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647A7972-B380-460E-9DF4-6B74616C8C01}" type="pres">
      <dgm:prSet presAssocID="{C1ED28B9-8DEC-447E-905E-E92C4686E41D}" presName="compNode" presStyleCnt="0"/>
      <dgm:spPr/>
    </dgm:pt>
    <dgm:pt modelId="{F87298FA-CC02-4578-91AC-0E06B6041057}" type="pres">
      <dgm:prSet presAssocID="{C1ED28B9-8DEC-447E-905E-E92C4686E41D}" presName="childRect" presStyleLbl="bgAcc1" presStyleIdx="2" presStyleCnt="3">
        <dgm:presLayoutVars>
          <dgm:bulletEnabled val="1"/>
        </dgm:presLayoutVars>
      </dgm:prSet>
      <dgm:spPr/>
    </dgm:pt>
    <dgm:pt modelId="{9FDB629C-6725-4909-ADE6-E54DA5A8AD1C}" type="pres">
      <dgm:prSet presAssocID="{C1ED28B9-8DEC-447E-905E-E92C4686E4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17623-A874-4F10-8E91-26E76C6D8718}" type="pres">
      <dgm:prSet presAssocID="{C1ED28B9-8DEC-447E-905E-E92C4686E41D}" presName="parentRect" presStyleLbl="alignNode1" presStyleIdx="2" presStyleCnt="3"/>
      <dgm:spPr/>
      <dgm:t>
        <a:bodyPr/>
        <a:lstStyle/>
        <a:p>
          <a:pPr rtl="1"/>
          <a:endParaRPr lang="ar-SA"/>
        </a:p>
      </dgm:t>
    </dgm:pt>
    <dgm:pt modelId="{46B1D736-9FEC-4C51-8843-1DCA7C5FFFE7}" type="pres">
      <dgm:prSet presAssocID="{C1ED28B9-8DEC-447E-905E-E92C4686E41D}" presName="adorn" presStyleLbl="fgAccFollowNode1" presStyleIdx="2" presStyleCnt="3"/>
      <dgm:spPr>
        <a:blipFill>
          <a:blip xmlns:r="http://schemas.openxmlformats.org/officeDocument/2006/relationships" r:embed="rId3" cstate="email">
            <a:duotone>
              <a:schemeClr val="accent3">
                <a:alpha val="90000"/>
                <a:hueOff val="10716850"/>
                <a:satOff val="-13793"/>
                <a:lumOff val="-1075"/>
                <a:alphaOff val="0"/>
                <a:shade val="20000"/>
                <a:satMod val="200000"/>
              </a:schemeClr>
              <a:schemeClr val="accent3">
                <a:alpha val="90000"/>
                <a:hueOff val="10716850"/>
                <a:satOff val="-13793"/>
                <a:lumOff val="-107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E0D8715-1F6B-4688-8E48-68FC59704B4A}" type="presOf" srcId="{C1ED28B9-8DEC-447E-905E-E92C4686E41D}" destId="{CA317623-A874-4F10-8E91-26E76C6D8718}" srcOrd="1" destOrd="0" presId="urn:microsoft.com/office/officeart/2005/8/layout/bList2"/>
    <dgm:cxn modelId="{56DA75B4-3EB0-495C-A3CC-4313D763EE3E}" type="presOf" srcId="{E755DFEB-026B-48D7-BDDA-7BEEC8BF70E0}" destId="{BB119CBA-0591-4985-BDAD-F3B87B94093B}" srcOrd="0" destOrd="0" presId="urn:microsoft.com/office/officeart/2005/8/layout/bList2"/>
    <dgm:cxn modelId="{30613BF4-9B55-4DEF-8D9A-871E2F799C5C}" type="presOf" srcId="{C1ED28B9-8DEC-447E-905E-E92C4686E41D}" destId="{9FDB629C-6725-4909-ADE6-E54DA5A8AD1C}" srcOrd="0" destOrd="0" presId="urn:microsoft.com/office/officeart/2005/8/layout/bList2"/>
    <dgm:cxn modelId="{DF63DB99-402F-4721-91E0-7B9686DE0363}" type="presOf" srcId="{E755DFEB-026B-48D7-BDDA-7BEEC8BF70E0}" destId="{820E9E5A-4752-4FB4-AEAC-0C76799B0A49}" srcOrd="1" destOrd="0" presId="urn:microsoft.com/office/officeart/2005/8/layout/bList2"/>
    <dgm:cxn modelId="{AFCA9652-50FF-41CC-BECB-57B22476772D}" type="presOf" srcId="{4D3FC55C-A313-4E86-82FE-BCB13D77C28D}" destId="{5F7B0C3D-64FF-4BEF-80AE-D9697663EE61}" srcOrd="1" destOrd="0" presId="urn:microsoft.com/office/officeart/2005/8/layout/bList2"/>
    <dgm:cxn modelId="{96CC2800-539C-470F-A4D8-0C7D98D0E7D2}" srcId="{221E56B6-8E52-4A6A-8FF6-9951979A9A64}" destId="{4D3FC55C-A313-4E86-82FE-BCB13D77C28D}" srcOrd="1" destOrd="0" parTransId="{FEDDAA5A-2B37-424E-805F-EF384E4EC6B4}" sibTransId="{E5E0B928-2142-4F7B-9400-7F7562480702}"/>
    <dgm:cxn modelId="{67AC2B68-5AEE-4077-96F6-BF16D391C0B8}" srcId="{221E56B6-8E52-4A6A-8FF6-9951979A9A64}" destId="{C1ED28B9-8DEC-447E-905E-E92C4686E41D}" srcOrd="2" destOrd="0" parTransId="{19ABA970-4755-4A67-9976-B0128BA04400}" sibTransId="{E4A5FB10-0DF2-4F2E-85A3-D40BD1653CAB}"/>
    <dgm:cxn modelId="{9A9A22E6-6678-440F-88CC-3CEA2F804263}" type="presOf" srcId="{E5E0B928-2142-4F7B-9400-7F7562480702}" destId="{1B14D4C3-5717-4FE4-ABD0-9CFB3B12BF2D}" srcOrd="0" destOrd="0" presId="urn:microsoft.com/office/officeart/2005/8/layout/bList2"/>
    <dgm:cxn modelId="{72D4CD9E-775E-4984-8419-B367539D6601}" type="presOf" srcId="{221E56B6-8E52-4A6A-8FF6-9951979A9A64}" destId="{6E907B96-071E-4A24-81F1-0491ADBCF978}" srcOrd="0" destOrd="0" presId="urn:microsoft.com/office/officeart/2005/8/layout/bList2"/>
    <dgm:cxn modelId="{4EA264A8-174B-456C-9F67-4AC4C0D0C69C}" type="presOf" srcId="{4D3FC55C-A313-4E86-82FE-BCB13D77C28D}" destId="{1CB4CB78-CBD9-413B-8D7C-DFA1303D1704}" srcOrd="0" destOrd="0" presId="urn:microsoft.com/office/officeart/2005/8/layout/bList2"/>
    <dgm:cxn modelId="{00063F34-018A-4CA9-8D8A-E0991F51C3D3}" type="presOf" srcId="{4FC96919-1595-4594-ABDC-C4C6435954AD}" destId="{4E9E6395-ED24-4F97-996E-B2C6A60D4B84}" srcOrd="0" destOrd="0" presId="urn:microsoft.com/office/officeart/2005/8/layout/bList2"/>
    <dgm:cxn modelId="{92AB71EB-9028-4D5B-A72C-0B95E83C8A12}" srcId="{221E56B6-8E52-4A6A-8FF6-9951979A9A64}" destId="{E755DFEB-026B-48D7-BDDA-7BEEC8BF70E0}" srcOrd="0" destOrd="0" parTransId="{BFBBEE53-6B91-46A0-B549-CDC870D4CA08}" sibTransId="{4FC96919-1595-4594-ABDC-C4C6435954AD}"/>
    <dgm:cxn modelId="{90460A6F-7B1B-40E5-82A5-34EB2013C1FE}" type="presParOf" srcId="{6E907B96-071E-4A24-81F1-0491ADBCF978}" destId="{A9211B5C-5D2D-4787-AC47-86498304D6B2}" srcOrd="0" destOrd="0" presId="urn:microsoft.com/office/officeart/2005/8/layout/bList2"/>
    <dgm:cxn modelId="{C375970D-082D-44F1-9B93-373DBB8F4F5A}" type="presParOf" srcId="{A9211B5C-5D2D-4787-AC47-86498304D6B2}" destId="{09269B2E-2B88-4DD4-B675-92AFBF0F6752}" srcOrd="0" destOrd="0" presId="urn:microsoft.com/office/officeart/2005/8/layout/bList2"/>
    <dgm:cxn modelId="{463C2103-A9EF-4925-BE18-051F1D517FF8}" type="presParOf" srcId="{A9211B5C-5D2D-4787-AC47-86498304D6B2}" destId="{BB119CBA-0591-4985-BDAD-F3B87B94093B}" srcOrd="1" destOrd="0" presId="urn:microsoft.com/office/officeart/2005/8/layout/bList2"/>
    <dgm:cxn modelId="{98BED3A8-461F-4072-9AF2-FB8D51D887C0}" type="presParOf" srcId="{A9211B5C-5D2D-4787-AC47-86498304D6B2}" destId="{820E9E5A-4752-4FB4-AEAC-0C76799B0A49}" srcOrd="2" destOrd="0" presId="urn:microsoft.com/office/officeart/2005/8/layout/bList2"/>
    <dgm:cxn modelId="{97134124-3AC6-448C-A351-DE6D3C8CE17A}" type="presParOf" srcId="{A9211B5C-5D2D-4787-AC47-86498304D6B2}" destId="{C2CA8692-6FBB-452E-AC22-1643D4E9E8CB}" srcOrd="3" destOrd="0" presId="urn:microsoft.com/office/officeart/2005/8/layout/bList2"/>
    <dgm:cxn modelId="{2E70CEB4-B1C5-44A1-9594-022C766DE3A1}" type="presParOf" srcId="{6E907B96-071E-4A24-81F1-0491ADBCF978}" destId="{4E9E6395-ED24-4F97-996E-B2C6A60D4B84}" srcOrd="1" destOrd="0" presId="urn:microsoft.com/office/officeart/2005/8/layout/bList2"/>
    <dgm:cxn modelId="{735FC12A-2822-4CC9-A89A-33FB109A4FDB}" type="presParOf" srcId="{6E907B96-071E-4A24-81F1-0491ADBCF978}" destId="{687B09BE-2936-4F8D-B036-623186F159EF}" srcOrd="2" destOrd="0" presId="urn:microsoft.com/office/officeart/2005/8/layout/bList2"/>
    <dgm:cxn modelId="{182AE298-9C69-471C-9913-7FDEB707F33E}" type="presParOf" srcId="{687B09BE-2936-4F8D-B036-623186F159EF}" destId="{171C666E-21CF-4998-8FBE-7EA93308E8A7}" srcOrd="0" destOrd="0" presId="urn:microsoft.com/office/officeart/2005/8/layout/bList2"/>
    <dgm:cxn modelId="{4C787E16-14F8-4AF6-87EB-7AA0C784A2CE}" type="presParOf" srcId="{687B09BE-2936-4F8D-B036-623186F159EF}" destId="{1CB4CB78-CBD9-413B-8D7C-DFA1303D1704}" srcOrd="1" destOrd="0" presId="urn:microsoft.com/office/officeart/2005/8/layout/bList2"/>
    <dgm:cxn modelId="{B7AAED8B-B419-42D6-967C-EFAE6ECFED18}" type="presParOf" srcId="{687B09BE-2936-4F8D-B036-623186F159EF}" destId="{5F7B0C3D-64FF-4BEF-80AE-D9697663EE61}" srcOrd="2" destOrd="0" presId="urn:microsoft.com/office/officeart/2005/8/layout/bList2"/>
    <dgm:cxn modelId="{823D5EC1-5DA9-485F-86CC-E447CAFD05CB}" type="presParOf" srcId="{687B09BE-2936-4F8D-B036-623186F159EF}" destId="{85662520-B505-4C32-9C77-006C88D45789}" srcOrd="3" destOrd="0" presId="urn:microsoft.com/office/officeart/2005/8/layout/bList2"/>
    <dgm:cxn modelId="{0EC979D8-E33E-4E6F-A516-6C40F3C522E0}" type="presParOf" srcId="{6E907B96-071E-4A24-81F1-0491ADBCF978}" destId="{1B14D4C3-5717-4FE4-ABD0-9CFB3B12BF2D}" srcOrd="3" destOrd="0" presId="urn:microsoft.com/office/officeart/2005/8/layout/bList2"/>
    <dgm:cxn modelId="{D5C3877E-A328-4CED-AEED-E43A9756DD1E}" type="presParOf" srcId="{6E907B96-071E-4A24-81F1-0491ADBCF978}" destId="{647A7972-B380-460E-9DF4-6B74616C8C01}" srcOrd="4" destOrd="0" presId="urn:microsoft.com/office/officeart/2005/8/layout/bList2"/>
    <dgm:cxn modelId="{8D60872B-1ED3-4131-BEF6-E47D14E22447}" type="presParOf" srcId="{647A7972-B380-460E-9DF4-6B74616C8C01}" destId="{F87298FA-CC02-4578-91AC-0E06B6041057}" srcOrd="0" destOrd="0" presId="urn:microsoft.com/office/officeart/2005/8/layout/bList2"/>
    <dgm:cxn modelId="{C4F60AA5-FB77-4EAB-904C-E8716BD3D593}" type="presParOf" srcId="{647A7972-B380-460E-9DF4-6B74616C8C01}" destId="{9FDB629C-6725-4909-ADE6-E54DA5A8AD1C}" srcOrd="1" destOrd="0" presId="urn:microsoft.com/office/officeart/2005/8/layout/bList2"/>
    <dgm:cxn modelId="{E047EDBE-1021-4072-A65A-899233B09FDC}" type="presParOf" srcId="{647A7972-B380-460E-9DF4-6B74616C8C01}" destId="{CA317623-A874-4F10-8E91-26E76C6D8718}" srcOrd="2" destOrd="0" presId="urn:microsoft.com/office/officeart/2005/8/layout/bList2"/>
    <dgm:cxn modelId="{14A00D5A-972C-4B30-B2E0-5DDFE16B39BF}" type="presParOf" srcId="{647A7972-B380-460E-9DF4-6B74616C8C01}" destId="{46B1D736-9FEC-4C51-8843-1DCA7C5FFFE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4E68D-7630-4F3F-98BA-322552E2D01E}" type="doc">
      <dgm:prSet loTypeId="urn:microsoft.com/office/officeart/2005/8/layout/cycle1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0EFC741-30CD-4353-BC50-360179CAAC2E}">
      <dgm:prSet phldrT="[نص]"/>
      <dgm:spPr/>
      <dgm:t>
        <a:bodyPr/>
        <a:lstStyle/>
        <a:p>
          <a:pPr rtl="1"/>
          <a:r>
            <a:rPr lang="ar-SA" dirty="0" smtClean="0"/>
            <a:t>أهمية الصورة</a:t>
          </a:r>
          <a:endParaRPr lang="ar-SA" dirty="0"/>
        </a:p>
      </dgm:t>
    </dgm:pt>
    <dgm:pt modelId="{F2E2C36D-DB7C-4E8A-86D0-52848D28BC79}" type="parTrans" cxnId="{7DCBA2A7-11FE-43A3-ADFE-CBC8B10003E0}">
      <dgm:prSet/>
      <dgm:spPr/>
      <dgm:t>
        <a:bodyPr/>
        <a:lstStyle/>
        <a:p>
          <a:pPr rtl="1"/>
          <a:endParaRPr lang="ar-SA"/>
        </a:p>
      </dgm:t>
    </dgm:pt>
    <dgm:pt modelId="{56A812F1-3E2A-467A-87F2-CBBB75B95C73}" type="sibTrans" cxnId="{7DCBA2A7-11FE-43A3-ADFE-CBC8B10003E0}">
      <dgm:prSet/>
      <dgm:spPr/>
      <dgm:t>
        <a:bodyPr/>
        <a:lstStyle/>
        <a:p>
          <a:pPr rtl="1"/>
          <a:endParaRPr lang="ar-SA"/>
        </a:p>
      </dgm:t>
    </dgm:pt>
    <dgm:pt modelId="{8BD99687-04E1-435F-AD6D-2FE4E2DFECDD}">
      <dgm:prSet phldrT="[نص]"/>
      <dgm:spPr/>
      <dgm:t>
        <a:bodyPr/>
        <a:lstStyle/>
        <a:p>
          <a:pPr rtl="1"/>
          <a:r>
            <a:rPr lang="ar-SA" dirty="0" smtClean="0"/>
            <a:t>دورها في الإعلام</a:t>
          </a:r>
          <a:endParaRPr lang="ar-SA" dirty="0"/>
        </a:p>
      </dgm:t>
    </dgm:pt>
    <dgm:pt modelId="{FC373531-16BA-4FB7-834F-4EEB231A1A6A}" type="parTrans" cxnId="{ADC56BB2-B14F-4241-BD83-7D514770CACF}">
      <dgm:prSet/>
      <dgm:spPr/>
      <dgm:t>
        <a:bodyPr/>
        <a:lstStyle/>
        <a:p>
          <a:pPr rtl="1"/>
          <a:endParaRPr lang="ar-SA"/>
        </a:p>
      </dgm:t>
    </dgm:pt>
    <dgm:pt modelId="{44AE001A-5C89-415C-8BED-0856E8E9A7A2}" type="sibTrans" cxnId="{ADC56BB2-B14F-4241-BD83-7D514770CACF}">
      <dgm:prSet/>
      <dgm:spPr/>
      <dgm:t>
        <a:bodyPr/>
        <a:lstStyle/>
        <a:p>
          <a:pPr rtl="1"/>
          <a:endParaRPr lang="ar-SA"/>
        </a:p>
      </dgm:t>
    </dgm:pt>
    <dgm:pt modelId="{99B80E58-F21F-4B31-A1F0-D25B16CCD16E}">
      <dgm:prSet phldrT="[نص]"/>
      <dgm:spPr/>
      <dgm:t>
        <a:bodyPr/>
        <a:lstStyle/>
        <a:p>
          <a:pPr rtl="1"/>
          <a:r>
            <a:rPr lang="ar-SA" dirty="0" smtClean="0"/>
            <a:t>علاقتها باللغات </a:t>
          </a:r>
          <a:endParaRPr lang="ar-SA" dirty="0"/>
        </a:p>
      </dgm:t>
    </dgm:pt>
    <dgm:pt modelId="{5D6E1550-DB3C-479B-B7C8-1DBE81D72CE3}" type="parTrans" cxnId="{334F4F8D-10C9-4CA9-BBB2-376FBB7DA059}">
      <dgm:prSet/>
      <dgm:spPr/>
      <dgm:t>
        <a:bodyPr/>
        <a:lstStyle/>
        <a:p>
          <a:pPr rtl="1"/>
          <a:endParaRPr lang="ar-SA"/>
        </a:p>
      </dgm:t>
    </dgm:pt>
    <dgm:pt modelId="{3452352D-825C-4577-9CEE-9331916B19DB}" type="sibTrans" cxnId="{334F4F8D-10C9-4CA9-BBB2-376FBB7DA059}">
      <dgm:prSet/>
      <dgm:spPr/>
      <dgm:t>
        <a:bodyPr/>
        <a:lstStyle/>
        <a:p>
          <a:pPr rtl="1"/>
          <a:endParaRPr lang="ar-SA"/>
        </a:p>
      </dgm:t>
    </dgm:pt>
    <dgm:pt modelId="{4F79A5FA-10AE-4E38-ADB2-0B4DCC51EA26}">
      <dgm:prSet phldrT="[نص]"/>
      <dgm:spPr/>
      <dgm:t>
        <a:bodyPr/>
        <a:lstStyle/>
        <a:p>
          <a:pPr rtl="1"/>
          <a:r>
            <a:rPr lang="ar-SA" dirty="0" smtClean="0"/>
            <a:t>سهولة قراءتها</a:t>
          </a:r>
          <a:endParaRPr lang="ar-SA" dirty="0"/>
        </a:p>
      </dgm:t>
    </dgm:pt>
    <dgm:pt modelId="{DF9E5A76-ACCC-46DD-8DDD-5E5DBDB81E53}" type="parTrans" cxnId="{E9C627AD-1F14-4F3A-8DF1-3C39817C92CF}">
      <dgm:prSet/>
      <dgm:spPr/>
      <dgm:t>
        <a:bodyPr/>
        <a:lstStyle/>
        <a:p>
          <a:pPr rtl="1"/>
          <a:endParaRPr lang="ar-SA"/>
        </a:p>
      </dgm:t>
    </dgm:pt>
    <dgm:pt modelId="{0CB32733-BDCC-422F-9CFF-5C285FAC7161}" type="sibTrans" cxnId="{E9C627AD-1F14-4F3A-8DF1-3C39817C92CF}">
      <dgm:prSet/>
      <dgm:spPr/>
      <dgm:t>
        <a:bodyPr/>
        <a:lstStyle/>
        <a:p>
          <a:pPr rtl="1"/>
          <a:endParaRPr lang="ar-SA"/>
        </a:p>
      </dgm:t>
    </dgm:pt>
    <dgm:pt modelId="{16E031E7-4290-4A47-99A8-B7164B7D88E0}" type="pres">
      <dgm:prSet presAssocID="{D244E68D-7630-4F3F-98BA-322552E2D0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1014076-578E-4DEB-A38A-3F7BD00174F1}" type="pres">
      <dgm:prSet presAssocID="{10EFC741-30CD-4353-BC50-360179CAAC2E}" presName="dummy" presStyleCnt="0"/>
      <dgm:spPr/>
      <dgm:t>
        <a:bodyPr/>
        <a:lstStyle/>
        <a:p>
          <a:pPr rtl="1"/>
          <a:endParaRPr lang="ar-SA"/>
        </a:p>
      </dgm:t>
    </dgm:pt>
    <dgm:pt modelId="{25A7C4B1-8B45-4BB2-8014-EC3B8343DBD8}" type="pres">
      <dgm:prSet presAssocID="{10EFC741-30CD-4353-BC50-360179CAAC2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5EAAFC-2DED-466A-96E4-9C4119FDB887}" type="pres">
      <dgm:prSet presAssocID="{56A812F1-3E2A-467A-87F2-CBBB75B95C73}" presName="sibTrans" presStyleLbl="node1" presStyleIdx="0" presStyleCnt="4"/>
      <dgm:spPr/>
      <dgm:t>
        <a:bodyPr/>
        <a:lstStyle/>
        <a:p>
          <a:pPr rtl="1"/>
          <a:endParaRPr lang="ar-SA"/>
        </a:p>
      </dgm:t>
    </dgm:pt>
    <dgm:pt modelId="{5F81FA9D-B499-4DFE-9EBF-9D8A0829C6CB}" type="pres">
      <dgm:prSet presAssocID="{8BD99687-04E1-435F-AD6D-2FE4E2DFECDD}" presName="dummy" presStyleCnt="0"/>
      <dgm:spPr/>
      <dgm:t>
        <a:bodyPr/>
        <a:lstStyle/>
        <a:p>
          <a:pPr rtl="1"/>
          <a:endParaRPr lang="ar-SA"/>
        </a:p>
      </dgm:t>
    </dgm:pt>
    <dgm:pt modelId="{3FCE6383-CA28-4B57-94B6-F5BF1118E744}" type="pres">
      <dgm:prSet presAssocID="{8BD99687-04E1-435F-AD6D-2FE4E2DFECD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F9074C-855F-4C70-99D0-004C39DB0F3E}" type="pres">
      <dgm:prSet presAssocID="{44AE001A-5C89-415C-8BED-0856E8E9A7A2}" presName="sibTrans" presStyleLbl="node1" presStyleIdx="1" presStyleCnt="4"/>
      <dgm:spPr/>
      <dgm:t>
        <a:bodyPr/>
        <a:lstStyle/>
        <a:p>
          <a:pPr rtl="1"/>
          <a:endParaRPr lang="ar-SA"/>
        </a:p>
      </dgm:t>
    </dgm:pt>
    <dgm:pt modelId="{6CC6E600-8436-4212-86E9-E4EECC238041}" type="pres">
      <dgm:prSet presAssocID="{99B80E58-F21F-4B31-A1F0-D25B16CCD16E}" presName="dummy" presStyleCnt="0"/>
      <dgm:spPr/>
      <dgm:t>
        <a:bodyPr/>
        <a:lstStyle/>
        <a:p>
          <a:pPr rtl="1"/>
          <a:endParaRPr lang="ar-SA"/>
        </a:p>
      </dgm:t>
    </dgm:pt>
    <dgm:pt modelId="{EF9D4C81-0ADB-4E52-8CE9-18B261CA766A}" type="pres">
      <dgm:prSet presAssocID="{99B80E58-F21F-4B31-A1F0-D25B16CCD16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C6F4D9-9C51-43FB-A612-EED056BCF238}" type="pres">
      <dgm:prSet presAssocID="{3452352D-825C-4577-9CEE-9331916B19DB}" presName="sibTrans" presStyleLbl="node1" presStyleIdx="2" presStyleCnt="4"/>
      <dgm:spPr/>
      <dgm:t>
        <a:bodyPr/>
        <a:lstStyle/>
        <a:p>
          <a:pPr rtl="1"/>
          <a:endParaRPr lang="ar-SA"/>
        </a:p>
      </dgm:t>
    </dgm:pt>
    <dgm:pt modelId="{26EDFA64-2779-48BD-A4F5-684F38AE41A7}" type="pres">
      <dgm:prSet presAssocID="{4F79A5FA-10AE-4E38-ADB2-0B4DCC51EA26}" presName="dummy" presStyleCnt="0"/>
      <dgm:spPr/>
      <dgm:t>
        <a:bodyPr/>
        <a:lstStyle/>
        <a:p>
          <a:pPr rtl="1"/>
          <a:endParaRPr lang="ar-SA"/>
        </a:p>
      </dgm:t>
    </dgm:pt>
    <dgm:pt modelId="{FCC85AFD-FA67-43A8-A275-A7D672C02123}" type="pres">
      <dgm:prSet presAssocID="{4F79A5FA-10AE-4E38-ADB2-0B4DCC51EA2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3BF066-7FBF-43FE-8D94-3ABE9DA511F4}" type="pres">
      <dgm:prSet presAssocID="{0CB32733-BDCC-422F-9CFF-5C285FAC7161}" presName="sibTrans" presStyleLbl="node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65C7089F-DD7D-420F-9ED0-874BD3F36495}" type="presOf" srcId="{4F79A5FA-10AE-4E38-ADB2-0B4DCC51EA26}" destId="{FCC85AFD-FA67-43A8-A275-A7D672C02123}" srcOrd="0" destOrd="0" presId="urn:microsoft.com/office/officeart/2005/8/layout/cycle1"/>
    <dgm:cxn modelId="{A68E99A6-66CE-4D39-AE99-7E6F8ED2D9A1}" type="presOf" srcId="{44AE001A-5C89-415C-8BED-0856E8E9A7A2}" destId="{3BF9074C-855F-4C70-99D0-004C39DB0F3E}" srcOrd="0" destOrd="0" presId="urn:microsoft.com/office/officeart/2005/8/layout/cycle1"/>
    <dgm:cxn modelId="{169FEDC1-56A9-4A04-8B33-984BC9B15304}" type="presOf" srcId="{56A812F1-3E2A-467A-87F2-CBBB75B95C73}" destId="{A15EAAFC-2DED-466A-96E4-9C4119FDB887}" srcOrd="0" destOrd="0" presId="urn:microsoft.com/office/officeart/2005/8/layout/cycle1"/>
    <dgm:cxn modelId="{E9C627AD-1F14-4F3A-8DF1-3C39817C92CF}" srcId="{D244E68D-7630-4F3F-98BA-322552E2D01E}" destId="{4F79A5FA-10AE-4E38-ADB2-0B4DCC51EA26}" srcOrd="3" destOrd="0" parTransId="{DF9E5A76-ACCC-46DD-8DDD-5E5DBDB81E53}" sibTransId="{0CB32733-BDCC-422F-9CFF-5C285FAC7161}"/>
    <dgm:cxn modelId="{ADC56BB2-B14F-4241-BD83-7D514770CACF}" srcId="{D244E68D-7630-4F3F-98BA-322552E2D01E}" destId="{8BD99687-04E1-435F-AD6D-2FE4E2DFECDD}" srcOrd="1" destOrd="0" parTransId="{FC373531-16BA-4FB7-834F-4EEB231A1A6A}" sibTransId="{44AE001A-5C89-415C-8BED-0856E8E9A7A2}"/>
    <dgm:cxn modelId="{9CB1FC73-A72A-4B35-8225-9C243A11863E}" type="presOf" srcId="{0CB32733-BDCC-422F-9CFF-5C285FAC7161}" destId="{2E3BF066-7FBF-43FE-8D94-3ABE9DA511F4}" srcOrd="0" destOrd="0" presId="urn:microsoft.com/office/officeart/2005/8/layout/cycle1"/>
    <dgm:cxn modelId="{80136735-77C6-42E2-BA19-D38B28E69DCE}" type="presOf" srcId="{99B80E58-F21F-4B31-A1F0-D25B16CCD16E}" destId="{EF9D4C81-0ADB-4E52-8CE9-18B261CA766A}" srcOrd="0" destOrd="0" presId="urn:microsoft.com/office/officeart/2005/8/layout/cycle1"/>
    <dgm:cxn modelId="{334F4F8D-10C9-4CA9-BBB2-376FBB7DA059}" srcId="{D244E68D-7630-4F3F-98BA-322552E2D01E}" destId="{99B80E58-F21F-4B31-A1F0-D25B16CCD16E}" srcOrd="2" destOrd="0" parTransId="{5D6E1550-DB3C-479B-B7C8-1DBE81D72CE3}" sibTransId="{3452352D-825C-4577-9CEE-9331916B19DB}"/>
    <dgm:cxn modelId="{462C5DF7-EE56-4E50-9490-357691979023}" type="presOf" srcId="{D244E68D-7630-4F3F-98BA-322552E2D01E}" destId="{16E031E7-4290-4A47-99A8-B7164B7D88E0}" srcOrd="0" destOrd="0" presId="urn:microsoft.com/office/officeart/2005/8/layout/cycle1"/>
    <dgm:cxn modelId="{35FDD0A1-810F-467F-9AFC-142320174CB2}" type="presOf" srcId="{10EFC741-30CD-4353-BC50-360179CAAC2E}" destId="{25A7C4B1-8B45-4BB2-8014-EC3B8343DBD8}" srcOrd="0" destOrd="0" presId="urn:microsoft.com/office/officeart/2005/8/layout/cycle1"/>
    <dgm:cxn modelId="{370EF663-61D1-424A-83A9-27CE033B88CE}" type="presOf" srcId="{3452352D-825C-4577-9CEE-9331916B19DB}" destId="{0FC6F4D9-9C51-43FB-A612-EED056BCF238}" srcOrd="0" destOrd="0" presId="urn:microsoft.com/office/officeart/2005/8/layout/cycle1"/>
    <dgm:cxn modelId="{99EA1BD3-EEC7-4405-A7CF-9343448D3E32}" type="presOf" srcId="{8BD99687-04E1-435F-AD6D-2FE4E2DFECDD}" destId="{3FCE6383-CA28-4B57-94B6-F5BF1118E744}" srcOrd="0" destOrd="0" presId="urn:microsoft.com/office/officeart/2005/8/layout/cycle1"/>
    <dgm:cxn modelId="{7DCBA2A7-11FE-43A3-ADFE-CBC8B10003E0}" srcId="{D244E68D-7630-4F3F-98BA-322552E2D01E}" destId="{10EFC741-30CD-4353-BC50-360179CAAC2E}" srcOrd="0" destOrd="0" parTransId="{F2E2C36D-DB7C-4E8A-86D0-52848D28BC79}" sibTransId="{56A812F1-3E2A-467A-87F2-CBBB75B95C73}"/>
    <dgm:cxn modelId="{E83818D9-9D62-4B67-AE0F-D4EEDBE3B7F8}" type="presParOf" srcId="{16E031E7-4290-4A47-99A8-B7164B7D88E0}" destId="{51014076-578E-4DEB-A38A-3F7BD00174F1}" srcOrd="0" destOrd="0" presId="urn:microsoft.com/office/officeart/2005/8/layout/cycle1"/>
    <dgm:cxn modelId="{F1A47E8D-CB68-4436-9FF2-E691050775A8}" type="presParOf" srcId="{16E031E7-4290-4A47-99A8-B7164B7D88E0}" destId="{25A7C4B1-8B45-4BB2-8014-EC3B8343DBD8}" srcOrd="1" destOrd="0" presId="urn:microsoft.com/office/officeart/2005/8/layout/cycle1"/>
    <dgm:cxn modelId="{F743155B-DC30-48B0-92B1-5B3D54BE3A32}" type="presParOf" srcId="{16E031E7-4290-4A47-99A8-B7164B7D88E0}" destId="{A15EAAFC-2DED-466A-96E4-9C4119FDB887}" srcOrd="2" destOrd="0" presId="urn:microsoft.com/office/officeart/2005/8/layout/cycle1"/>
    <dgm:cxn modelId="{8FE8F7A0-F8EE-42D2-A349-F474425BCEE6}" type="presParOf" srcId="{16E031E7-4290-4A47-99A8-B7164B7D88E0}" destId="{5F81FA9D-B499-4DFE-9EBF-9D8A0829C6CB}" srcOrd="3" destOrd="0" presId="urn:microsoft.com/office/officeart/2005/8/layout/cycle1"/>
    <dgm:cxn modelId="{5C6FD1BC-34B3-4A42-9ABA-1217E4218130}" type="presParOf" srcId="{16E031E7-4290-4A47-99A8-B7164B7D88E0}" destId="{3FCE6383-CA28-4B57-94B6-F5BF1118E744}" srcOrd="4" destOrd="0" presId="urn:microsoft.com/office/officeart/2005/8/layout/cycle1"/>
    <dgm:cxn modelId="{946E12ED-1D52-4BB2-B973-BE3550F7C73E}" type="presParOf" srcId="{16E031E7-4290-4A47-99A8-B7164B7D88E0}" destId="{3BF9074C-855F-4C70-99D0-004C39DB0F3E}" srcOrd="5" destOrd="0" presId="urn:microsoft.com/office/officeart/2005/8/layout/cycle1"/>
    <dgm:cxn modelId="{5F2EDA44-D0D8-4847-BCE8-7B1BBA7275B2}" type="presParOf" srcId="{16E031E7-4290-4A47-99A8-B7164B7D88E0}" destId="{6CC6E600-8436-4212-86E9-E4EECC238041}" srcOrd="6" destOrd="0" presId="urn:microsoft.com/office/officeart/2005/8/layout/cycle1"/>
    <dgm:cxn modelId="{324DD0E4-5298-4F31-A9A6-02540F881A83}" type="presParOf" srcId="{16E031E7-4290-4A47-99A8-B7164B7D88E0}" destId="{EF9D4C81-0ADB-4E52-8CE9-18B261CA766A}" srcOrd="7" destOrd="0" presId="urn:microsoft.com/office/officeart/2005/8/layout/cycle1"/>
    <dgm:cxn modelId="{CE1D8100-88D2-44A2-B924-648DDCAFEDC7}" type="presParOf" srcId="{16E031E7-4290-4A47-99A8-B7164B7D88E0}" destId="{0FC6F4D9-9C51-43FB-A612-EED056BCF238}" srcOrd="8" destOrd="0" presId="urn:microsoft.com/office/officeart/2005/8/layout/cycle1"/>
    <dgm:cxn modelId="{14C54AAE-D9AE-4047-8D0F-3BBE7999527F}" type="presParOf" srcId="{16E031E7-4290-4A47-99A8-B7164B7D88E0}" destId="{26EDFA64-2779-48BD-A4F5-684F38AE41A7}" srcOrd="9" destOrd="0" presId="urn:microsoft.com/office/officeart/2005/8/layout/cycle1"/>
    <dgm:cxn modelId="{5AF67047-84EF-4076-BC9C-22C03B4EFDA9}" type="presParOf" srcId="{16E031E7-4290-4A47-99A8-B7164B7D88E0}" destId="{FCC85AFD-FA67-43A8-A275-A7D672C02123}" srcOrd="10" destOrd="0" presId="urn:microsoft.com/office/officeart/2005/8/layout/cycle1"/>
    <dgm:cxn modelId="{66FFB320-51CA-4D51-BABF-ABC0CBDE1D19}" type="presParOf" srcId="{16E031E7-4290-4A47-99A8-B7164B7D88E0}" destId="{2E3BF066-7FBF-43FE-8D94-3ABE9DA511F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69B2E-2B88-4DD4-B675-92AFBF0F6752}">
      <dsp:nvSpPr>
        <dsp:cNvPr id="0" name=""/>
        <dsp:cNvSpPr/>
      </dsp:nvSpPr>
      <dsp:spPr>
        <a:xfrm>
          <a:off x="5012" y="789799"/>
          <a:ext cx="2165121" cy="1616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E9E5A-4752-4FB4-AEAC-0C76799B0A49}">
      <dsp:nvSpPr>
        <dsp:cNvPr id="0" name=""/>
        <dsp:cNvSpPr/>
      </dsp:nvSpPr>
      <dsp:spPr>
        <a:xfrm>
          <a:off x="5012" y="2406017"/>
          <a:ext cx="2165121" cy="694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تعلمت؟</a:t>
          </a:r>
          <a:endParaRPr lang="ar-SA" sz="3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012" y="2406017"/>
        <a:ext cx="1524733" cy="694973"/>
      </dsp:txXfrm>
    </dsp:sp>
    <dsp:sp modelId="{C2CA8692-6FBB-452E-AC22-1643D4E9E8CB}">
      <dsp:nvSpPr>
        <dsp:cNvPr id="0" name=""/>
        <dsp:cNvSpPr/>
      </dsp:nvSpPr>
      <dsp:spPr>
        <a:xfrm>
          <a:off x="1590994" y="2516407"/>
          <a:ext cx="757792" cy="757792"/>
        </a:xfrm>
        <a:prstGeom prst="ellipse">
          <a:avLst/>
        </a:prstGeom>
        <a:blipFill>
          <a:blip xmlns:r="http://schemas.openxmlformats.org/officeDocument/2006/relationships" r:embed="rId1" cstate="email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C666E-21CF-4998-8FBE-7EA93308E8A7}">
      <dsp:nvSpPr>
        <dsp:cNvPr id="0" name=""/>
        <dsp:cNvSpPr/>
      </dsp:nvSpPr>
      <dsp:spPr>
        <a:xfrm>
          <a:off x="2536525" y="789799"/>
          <a:ext cx="2165121" cy="1616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B0C3D-64FF-4BEF-80AE-D9697663EE61}">
      <dsp:nvSpPr>
        <dsp:cNvPr id="0" name=""/>
        <dsp:cNvSpPr/>
      </dsp:nvSpPr>
      <dsp:spPr>
        <a:xfrm>
          <a:off x="2536525" y="2406017"/>
          <a:ext cx="2165121" cy="69497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أريد أن أتعلم؟</a:t>
          </a:r>
          <a:endParaRPr lang="ar-SA" sz="2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536525" y="2406017"/>
        <a:ext cx="1524733" cy="694973"/>
      </dsp:txXfrm>
    </dsp:sp>
    <dsp:sp modelId="{85662520-B505-4C32-9C77-006C88D45789}">
      <dsp:nvSpPr>
        <dsp:cNvPr id="0" name=""/>
        <dsp:cNvSpPr/>
      </dsp:nvSpPr>
      <dsp:spPr>
        <a:xfrm>
          <a:off x="4122506" y="2516407"/>
          <a:ext cx="757792" cy="757792"/>
        </a:xfrm>
        <a:prstGeom prst="ellipse">
          <a:avLst/>
        </a:prstGeom>
        <a:blipFill>
          <a:blip xmlns:r="http://schemas.openxmlformats.org/officeDocument/2006/relationships" r:embed="rId2" cstate="email">
            <a:duotone>
              <a:schemeClr val="accent3">
                <a:alpha val="90000"/>
                <a:hueOff val="5358425"/>
                <a:satOff val="-6896"/>
                <a:lumOff val="-537"/>
                <a:alphaOff val="0"/>
                <a:shade val="20000"/>
                <a:satMod val="200000"/>
              </a:schemeClr>
              <a:schemeClr val="accent3">
                <a:alpha val="90000"/>
                <a:hueOff val="5358425"/>
                <a:satOff val="-6896"/>
                <a:lumOff val="-5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298FA-CC02-4578-91AC-0E06B6041057}">
      <dsp:nvSpPr>
        <dsp:cNvPr id="0" name=""/>
        <dsp:cNvSpPr/>
      </dsp:nvSpPr>
      <dsp:spPr>
        <a:xfrm>
          <a:off x="5068037" y="789799"/>
          <a:ext cx="2165121" cy="1616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17623-A874-4F10-8E91-26E76C6D8718}">
      <dsp:nvSpPr>
        <dsp:cNvPr id="0" name=""/>
        <dsp:cNvSpPr/>
      </dsp:nvSpPr>
      <dsp:spPr>
        <a:xfrm>
          <a:off x="5068037" y="2406017"/>
          <a:ext cx="2165121" cy="69497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latin typeface="Arabic Typesetting" panose="03020402040406030203" pitchFamily="66" charset="-78"/>
              <a:cs typeface="Arabic Typesetting" panose="03020402040406030203" pitchFamily="66" charset="-78"/>
            </a:rPr>
            <a:t>ماذا أعرف؟</a:t>
          </a:r>
          <a:endParaRPr lang="ar-SA" sz="3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068037" y="2406017"/>
        <a:ext cx="1524733" cy="694973"/>
      </dsp:txXfrm>
    </dsp:sp>
    <dsp:sp modelId="{46B1D736-9FEC-4C51-8843-1DCA7C5FFFE7}">
      <dsp:nvSpPr>
        <dsp:cNvPr id="0" name=""/>
        <dsp:cNvSpPr/>
      </dsp:nvSpPr>
      <dsp:spPr>
        <a:xfrm>
          <a:off x="6654018" y="2516407"/>
          <a:ext cx="757792" cy="757792"/>
        </a:xfrm>
        <a:prstGeom prst="ellipse">
          <a:avLst/>
        </a:prstGeom>
        <a:blipFill>
          <a:blip xmlns:r="http://schemas.openxmlformats.org/officeDocument/2006/relationships" r:embed="rId3" cstate="email">
            <a:duotone>
              <a:schemeClr val="accent3">
                <a:alpha val="90000"/>
                <a:hueOff val="10716850"/>
                <a:satOff val="-13793"/>
                <a:lumOff val="-1075"/>
                <a:alphaOff val="0"/>
                <a:shade val="20000"/>
                <a:satMod val="200000"/>
              </a:schemeClr>
              <a:schemeClr val="accent3">
                <a:alpha val="90000"/>
                <a:hueOff val="10716850"/>
                <a:satOff val="-13793"/>
                <a:lumOff val="-107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7C4B1-8B45-4BB2-8014-EC3B8343DBD8}">
      <dsp:nvSpPr>
        <dsp:cNvPr id="0" name=""/>
        <dsp:cNvSpPr/>
      </dsp:nvSpPr>
      <dsp:spPr>
        <a:xfrm>
          <a:off x="4668020" y="108182"/>
          <a:ext cx="1712405" cy="171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أهمية الصورة</a:t>
          </a:r>
          <a:endParaRPr lang="ar-SA" sz="4100" kern="1200" dirty="0"/>
        </a:p>
      </dsp:txBody>
      <dsp:txXfrm>
        <a:off x="4668020" y="108182"/>
        <a:ext cx="1712405" cy="1712405"/>
      </dsp:txXfrm>
    </dsp:sp>
    <dsp:sp modelId="{A15EAAFC-2DED-466A-96E4-9C4119FDB887}">
      <dsp:nvSpPr>
        <dsp:cNvPr id="0" name=""/>
        <dsp:cNvSpPr/>
      </dsp:nvSpPr>
      <dsp:spPr>
        <a:xfrm>
          <a:off x="1647934" y="-361"/>
          <a:ext cx="4841034" cy="4841034"/>
        </a:xfrm>
        <a:prstGeom prst="circularArrow">
          <a:avLst>
            <a:gd name="adj1" fmla="val 6898"/>
            <a:gd name="adj2" fmla="val 465004"/>
            <a:gd name="adj3" fmla="val 550880"/>
            <a:gd name="adj4" fmla="val 20584116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E6383-CA28-4B57-94B6-F5BF1118E744}">
      <dsp:nvSpPr>
        <dsp:cNvPr id="0" name=""/>
        <dsp:cNvSpPr/>
      </dsp:nvSpPr>
      <dsp:spPr>
        <a:xfrm>
          <a:off x="4668020" y="3019724"/>
          <a:ext cx="1712405" cy="171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دورها في الإعلام</a:t>
          </a:r>
          <a:endParaRPr lang="ar-SA" sz="4100" kern="1200" dirty="0"/>
        </a:p>
      </dsp:txBody>
      <dsp:txXfrm>
        <a:off x="4668020" y="3019724"/>
        <a:ext cx="1712405" cy="1712405"/>
      </dsp:txXfrm>
    </dsp:sp>
    <dsp:sp modelId="{3BF9074C-855F-4C70-99D0-004C39DB0F3E}">
      <dsp:nvSpPr>
        <dsp:cNvPr id="0" name=""/>
        <dsp:cNvSpPr/>
      </dsp:nvSpPr>
      <dsp:spPr>
        <a:xfrm>
          <a:off x="1647934" y="-361"/>
          <a:ext cx="4841034" cy="4841034"/>
        </a:xfrm>
        <a:prstGeom prst="circularArrow">
          <a:avLst>
            <a:gd name="adj1" fmla="val 6898"/>
            <a:gd name="adj2" fmla="val 465004"/>
            <a:gd name="adj3" fmla="val 5950880"/>
            <a:gd name="adj4" fmla="val 4384116"/>
            <a:gd name="adj5" fmla="val 80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9D4C81-0ADB-4E52-8CE9-18B261CA766A}">
      <dsp:nvSpPr>
        <dsp:cNvPr id="0" name=""/>
        <dsp:cNvSpPr/>
      </dsp:nvSpPr>
      <dsp:spPr>
        <a:xfrm>
          <a:off x="1756478" y="3019724"/>
          <a:ext cx="1712405" cy="171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علاقتها باللغات </a:t>
          </a:r>
          <a:endParaRPr lang="ar-SA" sz="4100" kern="1200" dirty="0"/>
        </a:p>
      </dsp:txBody>
      <dsp:txXfrm>
        <a:off x="1756478" y="3019724"/>
        <a:ext cx="1712405" cy="1712405"/>
      </dsp:txXfrm>
    </dsp:sp>
    <dsp:sp modelId="{0FC6F4D9-9C51-43FB-A612-EED056BCF238}">
      <dsp:nvSpPr>
        <dsp:cNvPr id="0" name=""/>
        <dsp:cNvSpPr/>
      </dsp:nvSpPr>
      <dsp:spPr>
        <a:xfrm>
          <a:off x="1647934" y="-361"/>
          <a:ext cx="4841034" cy="4841034"/>
        </a:xfrm>
        <a:prstGeom prst="circularArrow">
          <a:avLst>
            <a:gd name="adj1" fmla="val 6898"/>
            <a:gd name="adj2" fmla="val 465004"/>
            <a:gd name="adj3" fmla="val 11350880"/>
            <a:gd name="adj4" fmla="val 9784116"/>
            <a:gd name="adj5" fmla="val 80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85AFD-FA67-43A8-A275-A7D672C02123}">
      <dsp:nvSpPr>
        <dsp:cNvPr id="0" name=""/>
        <dsp:cNvSpPr/>
      </dsp:nvSpPr>
      <dsp:spPr>
        <a:xfrm>
          <a:off x="1756478" y="108182"/>
          <a:ext cx="1712405" cy="171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سهولة قراءتها</a:t>
          </a:r>
          <a:endParaRPr lang="ar-SA" sz="4100" kern="1200" dirty="0"/>
        </a:p>
      </dsp:txBody>
      <dsp:txXfrm>
        <a:off x="1756478" y="108182"/>
        <a:ext cx="1712405" cy="1712405"/>
      </dsp:txXfrm>
    </dsp:sp>
    <dsp:sp modelId="{2E3BF066-7FBF-43FE-8D94-3ABE9DA511F4}">
      <dsp:nvSpPr>
        <dsp:cNvPr id="0" name=""/>
        <dsp:cNvSpPr/>
      </dsp:nvSpPr>
      <dsp:spPr>
        <a:xfrm>
          <a:off x="1647934" y="-361"/>
          <a:ext cx="4841034" cy="4841034"/>
        </a:xfrm>
        <a:prstGeom prst="circularArrow">
          <a:avLst>
            <a:gd name="adj1" fmla="val 6898"/>
            <a:gd name="adj2" fmla="val 465004"/>
            <a:gd name="adj3" fmla="val 16750880"/>
            <a:gd name="adj4" fmla="val 15184116"/>
            <a:gd name="adj5" fmla="val 80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3CD6F6-9E90-4880-990C-0A0739069BEA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9B6442-912D-4EED-AA5C-47BC7E5605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67D-A977-436E-BB55-15F80A3032CC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7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33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028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10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4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53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5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54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96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67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25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32A30-660A-496E-AFED-910AC94D8A60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160D-33B2-49A3-BBD6-1B3E7A866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5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3.tm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9.jpeg"/><Relationship Id="rId7" Type="http://schemas.openxmlformats.org/officeDocument/2006/relationships/image" Target="../media/image37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1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mp"/><Relationship Id="rId3" Type="http://schemas.openxmlformats.org/officeDocument/2006/relationships/image" Target="../media/image9.jpeg"/><Relationship Id="rId7" Type="http://schemas.openxmlformats.org/officeDocument/2006/relationships/image" Target="../media/image4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2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tmp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hdphoto" Target="../media/hdphoto1.wdp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jpeg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34562" y="2505670"/>
            <a:ext cx="5061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7036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764" y="604904"/>
            <a:ext cx="1850472" cy="14223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7827" y="476672"/>
            <a:ext cx="5040560" cy="1436914"/>
          </a:xfrm>
          <a:prstGeom prst="rect">
            <a:avLst/>
          </a:prstGeom>
        </p:spPr>
      </p:pic>
      <p:pic>
        <p:nvPicPr>
          <p:cNvPr id="13" name="صورة 12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219155"/>
            <a:ext cx="7430117" cy="401815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123283" y="685145"/>
            <a:ext cx="1989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وأحلل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491880" y="3429000"/>
            <a:ext cx="43757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التواصل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16708" y="3413926"/>
            <a:ext cx="3177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التواصل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37222" y="3887930"/>
            <a:ext cx="43757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التعبير الرمزي اللساني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dirty="0" smtClean="0">
                <a:solidFill>
                  <a:srgbClr val="9BBB59">
                    <a:lumMod val="50000"/>
                  </a:srgbClr>
                </a:solidFill>
              </a:rPr>
              <a:t>الثالث(138-147)</a:t>
            </a:r>
            <a:endParaRPr lang="ar-SA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547664" y="3855438"/>
            <a:ext cx="3050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التعبير الشكلي المتجسد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19945" y="4377170"/>
            <a:ext cx="32636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التجريد العقلي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708760" y="4377170"/>
            <a:ext cx="28890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التعيين الحسي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819945" y="4723354"/>
            <a:ext cx="32992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رسالة صوتية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016708" y="4757658"/>
            <a:ext cx="3581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رسالة مرئية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23654" y="5282148"/>
            <a:ext cx="35453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الحروف الألفاظ الحركات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16708" y="5262026"/>
            <a:ext cx="3608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الألوان الخطوط الأضواء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819945" y="5651480"/>
            <a:ext cx="33318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الترجمة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016708" y="5645336"/>
            <a:ext cx="35552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تواصل كوني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5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764" y="604904"/>
            <a:ext cx="1850472" cy="14223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7827" y="476672"/>
            <a:ext cx="5040560" cy="143691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123283" y="685145"/>
            <a:ext cx="1989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أفهم وأحلل</a:t>
            </a:r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394831"/>
            <a:ext cx="8217068" cy="206833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043609" y="2740278"/>
            <a:ext cx="56021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وحدة الصورة كوسيلة تواصل في الألوان والخطوط والأضواء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87625" y="3613666"/>
            <a:ext cx="524870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تتميز الصورة بأنها تواصل كوني دون الحاجة لترجمة فضلا عن قوة تأثيرها ,كما أنها تتطلب مهارات تفكير عليا</a:t>
            </a:r>
            <a:r>
              <a:rPr lang="ar-SA" dirty="0" smtClean="0">
                <a:solidFill>
                  <a:prstClr val="black"/>
                </a:solidFill>
              </a:rPr>
              <a:t>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92400"/>
            <a:ext cx="8182325" cy="311707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792760" y="4029912"/>
            <a:ext cx="4211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مرن قلمك ..</a:t>
            </a:r>
            <a:endParaRPr lang="ar-SA" sz="3600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5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sp>
        <p:nvSpPr>
          <p:cNvPr id="11" name="مخطط انسيابي: مهلة 10"/>
          <p:cNvSpPr/>
          <p:nvPr/>
        </p:nvSpPr>
        <p:spPr>
          <a:xfrm flipH="1">
            <a:off x="7092280" y="692696"/>
            <a:ext cx="2051720" cy="816992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EEECE1">
                    <a:lumMod val="25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 1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A4D7DA"/>
              </a:clrFrom>
              <a:clrTo>
                <a:srgbClr val="A4D7D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509688"/>
            <a:ext cx="1631280" cy="1631280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clrChange>
              <a:clrFrom>
                <a:srgbClr val="9398CB"/>
              </a:clrFrom>
              <a:clrTo>
                <a:srgbClr val="9398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7" y="1340768"/>
            <a:ext cx="6642483" cy="904723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60" y="2708920"/>
            <a:ext cx="6184816" cy="280831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411760" y="2060848"/>
            <a:ext cx="2664296" cy="26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580112" y="4725144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2" y="2633691"/>
            <a:ext cx="6840992" cy="295877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5940152" y="4725144"/>
            <a:ext cx="1179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pic>
        <p:nvPicPr>
          <p:cNvPr id="16" name="صورة 15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18" y="2741585"/>
            <a:ext cx="6194462" cy="2742981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292080" y="4725144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اقرأ الصورة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69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7827" y="476672"/>
            <a:ext cx="5040560" cy="14369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6542468" y="685145"/>
            <a:ext cx="11512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</a:t>
            </a:r>
            <a:endParaRPr lang="ar-S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5" y="1700808"/>
            <a:ext cx="7827814" cy="1809445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640005"/>
            <a:ext cx="6988653" cy="271781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043608" y="5004649"/>
            <a:ext cx="78527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السيطرة على الصورة – حسم المعركة بالصورة – الحرب الإعلامية- الإعلام وسيلة الحرب – أهداف وأجندات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811" y="3897338"/>
            <a:ext cx="6988653" cy="2973362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23528" y="4411223"/>
            <a:ext cx="84249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لأنه يمكن لأعداء الوطن من استخدام الصورة كسلاح لتشويه الوطن , كما يجب تقديم الصورة الصادقة للوطن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07704" y="6089776"/>
            <a:ext cx="6336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نعم تؤدي الصورة دورا مهما في ترويج الشائعات وقت الحرب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857375"/>
            <a:ext cx="4583410" cy="22917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860032" y="188640"/>
            <a:ext cx="4572000" cy="180854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111935" y="777478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ln w="1905">
                  <a:solidFill>
                    <a:prstClr val="white">
                      <a:lumMod val="85000"/>
                    </a:prst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أفكر و أتدبر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</p:spTree>
    <p:extLst>
      <p:ext uri="{BB962C8B-B14F-4D97-AF65-F5344CB8AC3E}">
        <p14:creationId xmlns:p14="http://schemas.microsoft.com/office/powerpoint/2010/main" val="21324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5" y="1628800"/>
            <a:ext cx="2057687" cy="4887007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972" y="1092529"/>
            <a:ext cx="3105307" cy="54874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21023" y="692696"/>
            <a:ext cx="6218515" cy="1142591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292080" y="848492"/>
            <a:ext cx="28796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اعتمادًا على النص: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598" y="2079322"/>
            <a:ext cx="5688373" cy="3633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521060" y="2420888"/>
            <a:ext cx="6083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غسل الدماغ هو أسلوب نفسي يهدف إلى تغيير معتقدات الشخص وإعادة تشكيل تفكيره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92080" y="4293096"/>
            <a:ext cx="3312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تكرار الخبر أو الصورة </a:t>
            </a:r>
            <a:r>
              <a:rPr lang="ar-SA" dirty="0" err="1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أوالموقف</a:t>
            </a:r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5" y="3084111"/>
            <a:ext cx="5688372" cy="365484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2551549" y="3638530"/>
            <a:ext cx="6008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فقدان التحكم في قدرتنا الذهنية – خطر على التفكير النقدي – خطر على استقلالية الوجدان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051737" y="5175339"/>
            <a:ext cx="39306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الكشف عن الطابع المضلل , الكشف عن المغالطات ,الوعي الإعلامي</a:t>
            </a:r>
          </a:p>
          <a:p>
            <a:r>
              <a:rPr lang="ar-SA" dirty="0" smtClean="0">
                <a:solidFill>
                  <a:srgbClr val="C0000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التحليل لما يرد في الإعلام</a:t>
            </a:r>
            <a:endParaRPr lang="ar-SA" dirty="0">
              <a:solidFill>
                <a:srgbClr val="C00000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11" grpId="0"/>
      <p:bldP spid="11" grpId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626" y="2316239"/>
            <a:ext cx="6614748" cy="222552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085" y="1085655"/>
            <a:ext cx="2671775" cy="14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sp>
        <p:nvSpPr>
          <p:cNvPr id="11" name="مخطط انسيابي: مهلة 10"/>
          <p:cNvSpPr/>
          <p:nvPr/>
        </p:nvSpPr>
        <p:spPr>
          <a:xfrm flipH="1">
            <a:off x="7092280" y="692696"/>
            <a:ext cx="2051720" cy="816992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EEECE1">
                    <a:lumMod val="25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أتدرب </a:t>
            </a:r>
            <a:r>
              <a:rPr lang="ar-SA" sz="5400" b="1" dirty="0" smtClean="0">
                <a:solidFill>
                  <a:srgbClr val="EEECE1">
                    <a:lumMod val="25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ar-SA" sz="5400" b="1" dirty="0">
              <a:solidFill>
                <a:srgbClr val="EEECE1">
                  <a:lumMod val="25000"/>
                </a:srgb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11760" y="2060848"/>
            <a:ext cx="2664296" cy="26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0759" y="1509688"/>
            <a:ext cx="9333611" cy="1142591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1915175" y="1737682"/>
            <a:ext cx="61595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أناقش مجموعتي في معنى الصور التالية , وأدون تعليقي عليها: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53" y="2536757"/>
            <a:ext cx="7489894" cy="2955197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6417773" y="4392842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35" y="2736959"/>
            <a:ext cx="7201269" cy="268479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727186" y="4392842"/>
            <a:ext cx="1179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  <p:pic>
        <p:nvPicPr>
          <p:cNvPr id="13" name="صورة 12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486" y="2830284"/>
            <a:ext cx="7023765" cy="2498143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417773" y="457750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ج</a:t>
            </a:r>
          </a:p>
        </p:txBody>
      </p:sp>
    </p:spTree>
    <p:extLst>
      <p:ext uri="{BB962C8B-B14F-4D97-AF65-F5344CB8AC3E}">
        <p14:creationId xmlns:p14="http://schemas.microsoft.com/office/powerpoint/2010/main" val="9050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7" grpId="1"/>
      <p:bldP spid="15" grpId="0"/>
      <p:bldP spid="1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20072" y="595091"/>
            <a:ext cx="4365058" cy="114259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322846" y="704721"/>
            <a:ext cx="6159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3" y="1628051"/>
            <a:ext cx="7243405" cy="499040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860032" y="3429000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228184" y="4293096"/>
            <a:ext cx="1174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444208" y="5373216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9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896" y="2462556"/>
            <a:ext cx="6271225" cy="3990780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72" y="764704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79512" y="908720"/>
            <a:ext cx="30620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مادة</a:t>
            </a:r>
          </a:p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التفكير الناقد 1</a:t>
            </a:r>
          </a:p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الوحدة (2)</a:t>
            </a:r>
          </a:p>
        </p:txBody>
      </p:sp>
    </p:spTree>
    <p:extLst>
      <p:ext uri="{BB962C8B-B14F-4D97-AF65-F5344CB8AC3E}">
        <p14:creationId xmlns:p14="http://schemas.microsoft.com/office/powerpoint/2010/main" val="41507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0" cy="9144002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699" y="764704"/>
            <a:ext cx="4680520" cy="489654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9512" y="5674022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القوانين الصفية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508104" y="908720"/>
            <a:ext cx="1080120" cy="172632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339753" y="3394021"/>
            <a:ext cx="1250944" cy="172819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0" cy="914400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99992" y="1137518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الأول: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55776" y="2060848"/>
            <a:ext cx="3600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التفكير الناقد</a:t>
            </a:r>
          </a:p>
          <a:p>
            <a:pPr algn="ctr"/>
            <a:r>
              <a:rPr lang="ar-SA" sz="8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الصورة</a:t>
            </a:r>
            <a:endParaRPr lang="ar-SA" sz="8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CBBAE6"/>
              </a:clrFrom>
              <a:clrTo>
                <a:srgbClr val="CBBA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14" y="4432165"/>
            <a:ext cx="3045114" cy="145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9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60" y="83359"/>
            <a:ext cx="9144000" cy="685799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dirty="0" smtClean="0">
                <a:solidFill>
                  <a:srgbClr val="9BBB59">
                    <a:lumMod val="50000"/>
                  </a:srgbClr>
                </a:solidFill>
              </a:rPr>
              <a:t>الثالث(138-147)</a:t>
            </a:r>
            <a:endParaRPr lang="ar-SA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خطط انسيابي: قرار 9"/>
          <p:cNvSpPr/>
          <p:nvPr/>
        </p:nvSpPr>
        <p:spPr>
          <a:xfrm flipH="1">
            <a:off x="6642484" y="692696"/>
            <a:ext cx="2376264" cy="1728192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تمهيد</a:t>
            </a:r>
          </a:p>
        </p:txBody>
      </p:sp>
      <p:sp>
        <p:nvSpPr>
          <p:cNvPr id="11" name="مخطط انسيابي: قرار 10"/>
          <p:cNvSpPr/>
          <p:nvPr/>
        </p:nvSpPr>
        <p:spPr>
          <a:xfrm flipH="1">
            <a:off x="6516216" y="908720"/>
            <a:ext cx="2376264" cy="1728192"/>
          </a:xfrm>
          <a:prstGeom prst="flowChartDecision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تمهيد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798" y="332280"/>
            <a:ext cx="2195406" cy="2016224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479715" y="3647424"/>
            <a:ext cx="207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الصورة </a:t>
            </a:r>
            <a:endParaRPr lang="ar-SA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88039" y="2428456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أيهما أقوى</a:t>
            </a:r>
            <a:r>
              <a:rPr lang="ar-SA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 </a:t>
            </a:r>
            <a:endParaRPr lang="ar-SA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91325" y="3647424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الاعتراف</a:t>
            </a:r>
            <a:endParaRPr lang="ar-SA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5580617" y="3427716"/>
            <a:ext cx="2466528" cy="15817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38722" y="5527915"/>
            <a:ext cx="5378924" cy="86409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>
                  <a:solidFill>
                    <a:schemeClr val="tx1"/>
                  </a:solidFill>
                </a:ln>
                <a:cs typeface="Akhbar MT" pitchFamily="2" charset="-78"/>
              </a:rPr>
              <a:t>لكونها دليلًا لا يدخله الشك.</a:t>
            </a:r>
            <a:endParaRPr lang="ar-SA" sz="4000" dirty="0">
              <a:ln>
                <a:solidFill>
                  <a:schemeClr val="tx1"/>
                </a:solidFill>
              </a:ln>
              <a:cs typeface="Akhbar MT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 rot="21096360">
            <a:off x="1392783" y="2003912"/>
            <a:ext cx="1167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؟</a:t>
            </a:r>
            <a:endParaRPr lang="ar-SA" sz="54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9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58316"/>
            <a:ext cx="9144001" cy="685799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496" y="350035"/>
            <a:ext cx="4572000" cy="180854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A8C8B9"/>
              </a:clrFrom>
              <a:clrTo>
                <a:srgbClr val="A8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49" y="1596640"/>
            <a:ext cx="1640405" cy="1832357"/>
          </a:xfrm>
          <a:prstGeom prst="rect">
            <a:avLst/>
          </a:prstGeom>
        </p:spPr>
      </p:pic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1799839623"/>
              </p:ext>
            </p:extLst>
          </p:nvPr>
        </p:nvGraphicFramePr>
        <p:xfrm>
          <a:off x="251520" y="1887623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6012160" y="736828"/>
            <a:ext cx="17652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1905"/>
                <a:solidFill>
                  <a:srgbClr val="EEEC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</a:t>
            </a:r>
            <a:endParaRPr lang="ar-SA" sz="5400" b="1" dirty="0">
              <a:ln w="1905"/>
              <a:solidFill>
                <a:srgbClr val="EEECE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886810" y="1610797"/>
            <a:ext cx="53703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prstClr val="black"/>
                </a:solidFill>
              </a:rPr>
              <a:t>عزيزي الطالب املأ جدول التعلم بما تعرفه  ,</a:t>
            </a:r>
          </a:p>
          <a:p>
            <a:pPr algn="ctr"/>
            <a:r>
              <a:rPr lang="ar-SA" sz="2800" dirty="0">
                <a:solidFill>
                  <a:prstClr val="black"/>
                </a:solidFill>
              </a:rPr>
              <a:t>و أهدافك التي تود الوصول إليها في الدرس:</a:t>
            </a:r>
            <a:endParaRPr lang="ar-SA" sz="2000" b="1" dirty="0">
              <a:ln w="1905"/>
              <a:solidFill>
                <a:srgbClr val="EEECE1">
                  <a:lumMod val="2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74" y="2104303"/>
            <a:ext cx="5110884" cy="4146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ستطيل مستدير الزوايا 10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dirty="0" smtClean="0">
                <a:solidFill>
                  <a:srgbClr val="9BBB59">
                    <a:lumMod val="50000"/>
                  </a:srgbClr>
                </a:solidFill>
              </a:rPr>
              <a:t>الثالث(138-147)</a:t>
            </a:r>
            <a:endParaRPr lang="ar-SA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4" grpId="1">
        <p:bldAsOne/>
      </p:bldGraphic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75656" y="2132856"/>
            <a:ext cx="581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اقرأ النص من الكتاب قراءة متأنية ، وحدد الأفكار الرئيسية في النص: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836" y="649551"/>
            <a:ext cx="3419872" cy="180854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375621" y="1052736"/>
            <a:ext cx="105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905">
                  <a:solidFill>
                    <a:srgbClr val="EEECE1">
                      <a:lumMod val="25000"/>
                    </a:srgbClr>
                  </a:solidFill>
                </a:ln>
                <a:solidFill>
                  <a:srgbClr val="EEECE1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</a:t>
            </a:r>
          </a:p>
        </p:txBody>
      </p:sp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60" y="3062124"/>
            <a:ext cx="6779012" cy="261033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2394645" cy="246934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dirty="0" smtClean="0">
                <a:solidFill>
                  <a:srgbClr val="9BBB59">
                    <a:lumMod val="50000"/>
                  </a:srgbClr>
                </a:solidFill>
              </a:rPr>
              <a:t>الثالث(138-147)</a:t>
            </a:r>
            <a:endParaRPr lang="ar-SA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708572508"/>
              </p:ext>
            </p:extLst>
          </p:nvPr>
        </p:nvGraphicFramePr>
        <p:xfrm>
          <a:off x="755576" y="1772816"/>
          <a:ext cx="813690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472" y="3429000"/>
            <a:ext cx="1535438" cy="18722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4C4B51"/>
              </a:clrFrom>
              <a:clrTo>
                <a:srgbClr val="4C4B51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/>
        </p:blipFill>
        <p:spPr>
          <a:xfrm flipH="1">
            <a:off x="755576" y="562594"/>
            <a:ext cx="9036496" cy="143691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311265" y="1116033"/>
            <a:ext cx="514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شاركنا بأفكارك التي قمت باستنباطها من النص السابق 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</a:t>
            </a:r>
            <a:r>
              <a:rPr lang="ar-SA" dirty="0" smtClean="0">
                <a:solidFill>
                  <a:srgbClr val="9BBB59">
                    <a:lumMod val="50000"/>
                  </a:srgbClr>
                </a:solidFill>
              </a:rPr>
              <a:t>الثالث(138-147)</a:t>
            </a:r>
            <a:endParaRPr lang="ar-SA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83359"/>
            <a:ext cx="1548000" cy="1002296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4248472" y="58316"/>
            <a:ext cx="4788024" cy="4183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9BBB59">
                    <a:lumMod val="50000"/>
                  </a:srgbClr>
                </a:solidFill>
              </a:rPr>
              <a:t>مادة التفكير الناقد – الوحدة الثانية – الدرس الثالث(138-147)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772816"/>
            <a:ext cx="2945904" cy="3548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343" y="476672"/>
            <a:ext cx="4356657" cy="2067491"/>
          </a:xfrm>
          <a:prstGeom prst="rect">
            <a:avLst/>
          </a:prstGeom>
        </p:spPr>
      </p:pic>
      <p:pic>
        <p:nvPicPr>
          <p:cNvPr id="13" name="صورة 12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4492442"/>
            <a:ext cx="3547143" cy="19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436</Words>
  <Application>Microsoft Office PowerPoint</Application>
  <PresentationFormat>عرض على الشاشة (3:4)‏</PresentationFormat>
  <Paragraphs>89</Paragraphs>
  <Slides>20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Akhbar MT</vt:lpstr>
      <vt:lpstr>Andalus</vt:lpstr>
      <vt:lpstr>Arabic Typesetting</vt:lpstr>
      <vt:lpstr>Arial</vt:lpstr>
      <vt:lpstr>Calibri</vt:lpstr>
      <vt:lpstr>GE SS Two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رند القرني</dc:creator>
  <cp:lastModifiedBy>TOSHIBA</cp:lastModifiedBy>
  <cp:revision>16</cp:revision>
  <dcterms:created xsi:type="dcterms:W3CDTF">2021-08-24T22:39:50Z</dcterms:created>
  <dcterms:modified xsi:type="dcterms:W3CDTF">2021-09-04T13:05:20Z</dcterms:modified>
</cp:coreProperties>
</file>