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3492"/>
            </a:lvl1pPr>
          </a:lstStyle>
          <a:p>
            <a:pPr/>
            <a:r>
              <a:t>السمة</a:t>
            </a:r>
          </a:p>
        </p:txBody>
      </p:sp>
      <p:sp>
        <p:nvSpPr>
          <p:cNvPr id="116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صورة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صورة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0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Relationship Id="rId3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image" Target="../media/image21.jpeg"/><Relationship Id="rId4" Type="http://schemas.openxmlformats.org/officeDocument/2006/relationships/image" Target="../media/image1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image" Target="../media/image22.jpeg"/><Relationship Id="rId4" Type="http://schemas.openxmlformats.org/officeDocument/2006/relationships/image" Target="../media/image21.png"/><Relationship Id="rId5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image" Target="../media/image24.jpeg"/><Relationship Id="rId4" Type="http://schemas.openxmlformats.org/officeDocument/2006/relationships/image" Target="../media/image22.png"/><Relationship Id="rId5" Type="http://schemas.openxmlformats.org/officeDocument/2006/relationships/image" Target="../media/image2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Relationship Id="rId3" Type="http://schemas.openxmlformats.org/officeDocument/2006/relationships/image" Target="../media/image2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2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30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3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3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33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2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3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9576F5EA-9031-4BBD-9FE2-36CC9C6D50DC-1204-000000A26D9CF3D8.jpeg" descr="9576F5EA-9031-4BBD-9FE2-36CC9C6D50DC-1204-000000A26D9CF3D8.jpeg"/>
          <p:cNvPicPr>
            <a:picLocks noChangeAspect="1"/>
          </p:cNvPicPr>
          <p:nvPr/>
        </p:nvPicPr>
        <p:blipFill>
          <a:blip r:embed="rId2">
            <a:extLst/>
          </a:blip>
          <a:srcRect l="0" t="1128" r="0" b="0"/>
          <a:stretch>
            <a:fillRect/>
          </a:stretch>
        </p:blipFill>
        <p:spPr>
          <a:xfrm>
            <a:off x="7495976" y="797387"/>
            <a:ext cx="9392109" cy="1135997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_6416.png" descr="IMG_6416.png"/>
          <p:cNvPicPr>
            <a:picLocks noChangeAspect="1"/>
          </p:cNvPicPr>
          <p:nvPr/>
        </p:nvPicPr>
        <p:blipFill>
          <a:blip r:embed="rId2">
            <a:extLst/>
          </a:blip>
          <a:srcRect l="1258" t="43706" r="10694" b="10927"/>
          <a:stretch>
            <a:fillRect/>
          </a:stretch>
        </p:blipFill>
        <p:spPr>
          <a:xfrm>
            <a:off x="7405246" y="1121568"/>
            <a:ext cx="15552829" cy="1147269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ينصت لافكار الاخرين ويتحقق دومًا من صدق حججهم ووجاهتها"/>
          <p:cNvSpPr txBox="1"/>
          <p:nvPr/>
        </p:nvSpPr>
        <p:spPr>
          <a:xfrm>
            <a:off x="19073900" y="4164294"/>
            <a:ext cx="2454504" cy="8959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2100">
                <a:solidFill>
                  <a:srgbClr val="E224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defTabSz="914400" rtl="0">
              <a:defRPr/>
            </a:pPr>
            <a:r>
              <a:t>ينصت لافكار الاخرين ويتحقق دومًا من صدق حججهم ووجاهتها</a:t>
            </a:r>
          </a:p>
        </p:txBody>
      </p:sp>
      <p:sp>
        <p:nvSpPr>
          <p:cNvPr id="253" name="لا يصدر حكمًا سريعاً عليها سواء بالقبول أو الرفض ، بل يحاول التأكد من صدق حججهم بالاساليب المختلفة وفي ضوء معايير التفكير الناقد"/>
          <p:cNvSpPr txBox="1"/>
          <p:nvPr/>
        </p:nvSpPr>
        <p:spPr>
          <a:xfrm>
            <a:off x="9900083" y="4202877"/>
            <a:ext cx="8871959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2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400" rtl="0">
              <a:defRPr/>
            </a:pPr>
            <a:r>
              <a:t>لا يصدر حكمًا سريعاً عليها سواء بالقبول أو الرفض ، بل يحاول التأكد من صدق حججهم بالاساليب المختلفة وفي ضوء معايير التفكير الناقد </a:t>
            </a:r>
          </a:p>
        </p:txBody>
      </p:sp>
      <p:sp>
        <p:nvSpPr>
          <p:cNvPr id="254" name="متصف بالشجاعة الفكرية"/>
          <p:cNvSpPr txBox="1"/>
          <p:nvPr/>
        </p:nvSpPr>
        <p:spPr>
          <a:xfrm>
            <a:off x="19073900" y="5554550"/>
            <a:ext cx="2454504" cy="3625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2100">
                <a:solidFill>
                  <a:srgbClr val="E224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defTabSz="914400" rtl="0">
              <a:defRPr/>
            </a:pPr>
            <a:r>
              <a:t>متصف بالشجاعة الفكرية </a:t>
            </a:r>
          </a:p>
        </p:txBody>
      </p:sp>
      <p:sp>
        <p:nvSpPr>
          <p:cNvPr id="255" name="لانه يرتفع فوق العاطفة والانفعال ، ولانه يعتمد على الحجج المنطقية في الدفاع عن أفكار وآرائه"/>
          <p:cNvSpPr txBox="1"/>
          <p:nvPr/>
        </p:nvSpPr>
        <p:spPr>
          <a:xfrm>
            <a:off x="9713110" y="5138935"/>
            <a:ext cx="9058932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2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400" rtl="0">
              <a:defRPr/>
            </a:pPr>
            <a:r>
              <a:t>لانه يرتفع فوق العاطفة والانفعال ، ولانه يعتمد على الحجج المنطقية في الدفاع عن أفكار وآرائه  </a:t>
            </a:r>
          </a:p>
        </p:txBody>
      </p:sp>
      <p:sp>
        <p:nvSpPr>
          <p:cNvPr id="256" name="مؤمن بقيم الحق والخير"/>
          <p:cNvSpPr txBox="1"/>
          <p:nvPr/>
        </p:nvSpPr>
        <p:spPr>
          <a:xfrm>
            <a:off x="19188786" y="6495429"/>
            <a:ext cx="2454504" cy="3625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2100">
                <a:solidFill>
                  <a:srgbClr val="E224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defTabSz="914400" rtl="0">
              <a:defRPr/>
            </a:pPr>
            <a:r>
              <a:t>مؤمن بقيم الحق والخير  </a:t>
            </a:r>
          </a:p>
        </p:txBody>
      </p:sp>
      <p:sp>
        <p:nvSpPr>
          <p:cNvPr id="257" name="المفكر الناقد يقول الحق في حجج الآخرين وأفكارهم سواء أكانت صادقة ام كاذبة ، ففي حالة صدق حجج الآخرين ( حتى وإن تعارضت مع أفكاره …) فإنه يعترف ببطلان حججه وأفكاره ."/>
          <p:cNvSpPr txBox="1"/>
          <p:nvPr/>
        </p:nvSpPr>
        <p:spPr>
          <a:xfrm>
            <a:off x="9713110" y="6182606"/>
            <a:ext cx="9173818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2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400" rtl="0">
              <a:defRPr/>
            </a:pPr>
            <a:r>
              <a:t>المفكر الناقد يقول الحق في حجج الآخرين وأفكارهم سواء أكانت صادقة ام كاذبة ، ففي حالة صدق حجج الآخرين ( حتى وإن تعارضت مع أفكاره …) فإنه يعترف ببطلان حججه وأفكاره .</a:t>
            </a:r>
          </a:p>
        </p:txBody>
      </p:sp>
      <p:sp>
        <p:nvSpPr>
          <p:cNvPr id="258" name="التسامح"/>
          <p:cNvSpPr txBox="1"/>
          <p:nvPr/>
        </p:nvSpPr>
        <p:spPr>
          <a:xfrm>
            <a:off x="19073900" y="7418765"/>
            <a:ext cx="2454504" cy="3625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2100">
                <a:solidFill>
                  <a:srgbClr val="E224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defTabSz="914400" rtl="0">
              <a:defRPr/>
            </a:pPr>
            <a:r>
              <a:t>التسامح  </a:t>
            </a:r>
          </a:p>
        </p:txBody>
      </p:sp>
      <p:sp>
        <p:nvSpPr>
          <p:cNvPr id="259" name="تسامح المفكر الناقد يتجسد في ( المرونه الفكرية ، تقبل النقد ، ونبذ العنف ،وتقدير مشاعر الاخرين ، والتحكم في الانفعالات ، وتقبل الاختلاف )."/>
          <p:cNvSpPr txBox="1"/>
          <p:nvPr/>
        </p:nvSpPr>
        <p:spPr>
          <a:xfrm>
            <a:off x="9749153" y="7226277"/>
            <a:ext cx="9173818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2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400" rtl="0">
              <a:defRPr/>
            </a:pPr>
            <a:r>
              <a:t>تسامح المفكر الناقد يتجسد في ( المرونه الفكرية ، تقبل النقد ، ونبذ العنف ،وتقدير مشاعر الاخرين ، والتحكم في الانفعالات ، وتقبل الاختلاف ). </a:t>
            </a:r>
          </a:p>
        </p:txBody>
      </p:sp>
      <p:pic>
        <p:nvPicPr>
          <p:cNvPr id="260" name="IMG_6427.jpeg" descr="IMG_6427.jpeg"/>
          <p:cNvPicPr>
            <a:picLocks noChangeAspect="1"/>
          </p:cNvPicPr>
          <p:nvPr/>
        </p:nvPicPr>
        <p:blipFill>
          <a:blip r:embed="rId3">
            <a:extLst/>
          </a:blip>
          <a:srcRect l="8531" t="15743" r="8665" b="3063"/>
          <a:stretch>
            <a:fillRect/>
          </a:stretch>
        </p:blipFill>
        <p:spPr>
          <a:xfrm>
            <a:off x="1407361" y="4583877"/>
            <a:ext cx="6515235" cy="3197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90" fill="norm" stroke="1" extrusionOk="0">
                <a:moveTo>
                  <a:pt x="3824" y="0"/>
                </a:moveTo>
                <a:cubicBezTo>
                  <a:pt x="3838" y="96"/>
                  <a:pt x="3868" y="187"/>
                  <a:pt x="3914" y="260"/>
                </a:cubicBezTo>
                <a:cubicBezTo>
                  <a:pt x="4181" y="672"/>
                  <a:pt x="4334" y="451"/>
                  <a:pt x="4190" y="0"/>
                </a:cubicBezTo>
                <a:lnTo>
                  <a:pt x="3824" y="0"/>
                </a:lnTo>
                <a:close/>
                <a:moveTo>
                  <a:pt x="8515" y="0"/>
                </a:moveTo>
                <a:cubicBezTo>
                  <a:pt x="8523" y="204"/>
                  <a:pt x="8617" y="536"/>
                  <a:pt x="8832" y="1093"/>
                </a:cubicBezTo>
                <a:cubicBezTo>
                  <a:pt x="9007" y="1548"/>
                  <a:pt x="9072" y="1605"/>
                  <a:pt x="9399" y="1584"/>
                </a:cubicBezTo>
                <a:cubicBezTo>
                  <a:pt x="9685" y="1565"/>
                  <a:pt x="9776" y="1493"/>
                  <a:pt x="9806" y="1265"/>
                </a:cubicBezTo>
                <a:cubicBezTo>
                  <a:pt x="9827" y="1100"/>
                  <a:pt x="9891" y="1007"/>
                  <a:pt x="9950" y="1053"/>
                </a:cubicBezTo>
                <a:cubicBezTo>
                  <a:pt x="10068" y="1145"/>
                  <a:pt x="10101" y="602"/>
                  <a:pt x="10037" y="0"/>
                </a:cubicBezTo>
                <a:lnTo>
                  <a:pt x="8515" y="0"/>
                </a:lnTo>
                <a:close/>
                <a:moveTo>
                  <a:pt x="12162" y="0"/>
                </a:moveTo>
                <a:cubicBezTo>
                  <a:pt x="12138" y="211"/>
                  <a:pt x="12132" y="700"/>
                  <a:pt x="12140" y="1696"/>
                </a:cubicBezTo>
                <a:cubicBezTo>
                  <a:pt x="12150" y="2962"/>
                  <a:pt x="12156" y="2992"/>
                  <a:pt x="12407" y="3328"/>
                </a:cubicBezTo>
                <a:cubicBezTo>
                  <a:pt x="12547" y="3517"/>
                  <a:pt x="12697" y="3625"/>
                  <a:pt x="12741" y="3570"/>
                </a:cubicBezTo>
                <a:cubicBezTo>
                  <a:pt x="12784" y="3514"/>
                  <a:pt x="13282" y="3468"/>
                  <a:pt x="13846" y="3468"/>
                </a:cubicBezTo>
                <a:lnTo>
                  <a:pt x="14873" y="3468"/>
                </a:lnTo>
                <a:lnTo>
                  <a:pt x="14860" y="1876"/>
                </a:lnTo>
                <a:cubicBezTo>
                  <a:pt x="14850" y="714"/>
                  <a:pt x="14816" y="219"/>
                  <a:pt x="14731" y="46"/>
                </a:cubicBezTo>
                <a:cubicBezTo>
                  <a:pt x="14722" y="27"/>
                  <a:pt x="14700" y="16"/>
                  <a:pt x="14687" y="0"/>
                </a:cubicBezTo>
                <a:lnTo>
                  <a:pt x="12162" y="0"/>
                </a:lnTo>
                <a:close/>
                <a:moveTo>
                  <a:pt x="16336" y="0"/>
                </a:moveTo>
                <a:cubicBezTo>
                  <a:pt x="16350" y="68"/>
                  <a:pt x="16367" y="139"/>
                  <a:pt x="16396" y="206"/>
                </a:cubicBezTo>
                <a:cubicBezTo>
                  <a:pt x="16529" y="518"/>
                  <a:pt x="16729" y="584"/>
                  <a:pt x="16729" y="316"/>
                </a:cubicBezTo>
                <a:cubicBezTo>
                  <a:pt x="16729" y="219"/>
                  <a:pt x="16711" y="108"/>
                  <a:pt x="16687" y="0"/>
                </a:cubicBezTo>
                <a:lnTo>
                  <a:pt x="16336" y="0"/>
                </a:lnTo>
                <a:close/>
                <a:moveTo>
                  <a:pt x="15579" y="836"/>
                </a:moveTo>
                <a:cubicBezTo>
                  <a:pt x="15289" y="926"/>
                  <a:pt x="15214" y="1633"/>
                  <a:pt x="15485" y="2187"/>
                </a:cubicBezTo>
                <a:cubicBezTo>
                  <a:pt x="15719" y="2665"/>
                  <a:pt x="16142" y="2709"/>
                  <a:pt x="16199" y="2262"/>
                </a:cubicBezTo>
                <a:cubicBezTo>
                  <a:pt x="16254" y="1829"/>
                  <a:pt x="15940" y="905"/>
                  <a:pt x="15715" y="839"/>
                </a:cubicBezTo>
                <a:cubicBezTo>
                  <a:pt x="15665" y="824"/>
                  <a:pt x="15620" y="823"/>
                  <a:pt x="15579" y="836"/>
                </a:cubicBezTo>
                <a:close/>
                <a:moveTo>
                  <a:pt x="7403" y="1616"/>
                </a:moveTo>
                <a:cubicBezTo>
                  <a:pt x="7072" y="1616"/>
                  <a:pt x="7024" y="1660"/>
                  <a:pt x="7002" y="1978"/>
                </a:cubicBezTo>
                <a:cubicBezTo>
                  <a:pt x="6980" y="2298"/>
                  <a:pt x="6937" y="2336"/>
                  <a:pt x="6644" y="2291"/>
                </a:cubicBezTo>
                <a:cubicBezTo>
                  <a:pt x="6031" y="2198"/>
                  <a:pt x="5989" y="2332"/>
                  <a:pt x="5989" y="4427"/>
                </a:cubicBezTo>
                <a:lnTo>
                  <a:pt x="5989" y="6260"/>
                </a:lnTo>
                <a:lnTo>
                  <a:pt x="6386" y="6758"/>
                </a:lnTo>
                <a:cubicBezTo>
                  <a:pt x="6813" y="7295"/>
                  <a:pt x="6948" y="7369"/>
                  <a:pt x="6917" y="7053"/>
                </a:cubicBezTo>
                <a:cubicBezTo>
                  <a:pt x="6905" y="6935"/>
                  <a:pt x="6979" y="6852"/>
                  <a:pt x="7095" y="6852"/>
                </a:cubicBezTo>
                <a:cubicBezTo>
                  <a:pt x="7252" y="6852"/>
                  <a:pt x="7287" y="6925"/>
                  <a:pt x="7269" y="7198"/>
                </a:cubicBezTo>
                <a:cubicBezTo>
                  <a:pt x="7252" y="7446"/>
                  <a:pt x="7323" y="7641"/>
                  <a:pt x="7522" y="7892"/>
                </a:cubicBezTo>
                <a:cubicBezTo>
                  <a:pt x="7740" y="8167"/>
                  <a:pt x="7786" y="8300"/>
                  <a:pt x="7730" y="8514"/>
                </a:cubicBezTo>
                <a:cubicBezTo>
                  <a:pt x="7691" y="8663"/>
                  <a:pt x="7638" y="8926"/>
                  <a:pt x="7612" y="9095"/>
                </a:cubicBezTo>
                <a:cubicBezTo>
                  <a:pt x="7568" y="9379"/>
                  <a:pt x="7543" y="9366"/>
                  <a:pt x="7310" y="8913"/>
                </a:cubicBezTo>
                <a:cubicBezTo>
                  <a:pt x="6892" y="8104"/>
                  <a:pt x="6558" y="7830"/>
                  <a:pt x="5989" y="7830"/>
                </a:cubicBezTo>
                <a:cubicBezTo>
                  <a:pt x="5464" y="7831"/>
                  <a:pt x="4961" y="8211"/>
                  <a:pt x="4731" y="8776"/>
                </a:cubicBezTo>
                <a:cubicBezTo>
                  <a:pt x="4642" y="8993"/>
                  <a:pt x="4369" y="9028"/>
                  <a:pt x="2839" y="9028"/>
                </a:cubicBezTo>
                <a:cubicBezTo>
                  <a:pt x="1137" y="9028"/>
                  <a:pt x="1047" y="9043"/>
                  <a:pt x="953" y="9350"/>
                </a:cubicBezTo>
                <a:cubicBezTo>
                  <a:pt x="890" y="9555"/>
                  <a:pt x="770" y="9674"/>
                  <a:pt x="619" y="9674"/>
                </a:cubicBezTo>
                <a:cubicBezTo>
                  <a:pt x="242" y="9674"/>
                  <a:pt x="-11" y="10363"/>
                  <a:pt x="0" y="11279"/>
                </a:cubicBezTo>
                <a:cubicBezTo>
                  <a:pt x="2" y="11410"/>
                  <a:pt x="8" y="11548"/>
                  <a:pt x="21" y="11687"/>
                </a:cubicBezTo>
                <a:cubicBezTo>
                  <a:pt x="64" y="12155"/>
                  <a:pt x="148" y="12334"/>
                  <a:pt x="525" y="12783"/>
                </a:cubicBezTo>
                <a:lnTo>
                  <a:pt x="975" y="13319"/>
                </a:lnTo>
                <a:lnTo>
                  <a:pt x="999" y="14353"/>
                </a:lnTo>
                <a:cubicBezTo>
                  <a:pt x="1038" y="16028"/>
                  <a:pt x="937" y="15958"/>
                  <a:pt x="3314" y="15958"/>
                </a:cubicBezTo>
                <a:cubicBezTo>
                  <a:pt x="5248" y="15958"/>
                  <a:pt x="5356" y="15973"/>
                  <a:pt x="5434" y="16269"/>
                </a:cubicBezTo>
                <a:cubicBezTo>
                  <a:pt x="5479" y="16442"/>
                  <a:pt x="5515" y="17601"/>
                  <a:pt x="5515" y="18871"/>
                </a:cubicBezTo>
                <a:cubicBezTo>
                  <a:pt x="5515" y="20863"/>
                  <a:pt x="5533" y="21188"/>
                  <a:pt x="5653" y="21374"/>
                </a:cubicBezTo>
                <a:cubicBezTo>
                  <a:pt x="5736" y="21502"/>
                  <a:pt x="5951" y="21577"/>
                  <a:pt x="6154" y="21589"/>
                </a:cubicBezTo>
                <a:cubicBezTo>
                  <a:pt x="6357" y="21600"/>
                  <a:pt x="6547" y="21549"/>
                  <a:pt x="6584" y="21428"/>
                </a:cubicBezTo>
                <a:cubicBezTo>
                  <a:pt x="6652" y="21202"/>
                  <a:pt x="6634" y="19341"/>
                  <a:pt x="6529" y="16039"/>
                </a:cubicBezTo>
                <a:cubicBezTo>
                  <a:pt x="6509" y="15416"/>
                  <a:pt x="6528" y="15243"/>
                  <a:pt x="6613" y="15280"/>
                </a:cubicBezTo>
                <a:cubicBezTo>
                  <a:pt x="6753" y="15341"/>
                  <a:pt x="7200" y="14912"/>
                  <a:pt x="7331" y="14592"/>
                </a:cubicBezTo>
                <a:cubicBezTo>
                  <a:pt x="7385" y="14457"/>
                  <a:pt x="7510" y="14348"/>
                  <a:pt x="7608" y="14348"/>
                </a:cubicBezTo>
                <a:cubicBezTo>
                  <a:pt x="7706" y="14348"/>
                  <a:pt x="7830" y="14237"/>
                  <a:pt x="7884" y="14104"/>
                </a:cubicBezTo>
                <a:cubicBezTo>
                  <a:pt x="7938" y="13971"/>
                  <a:pt x="8069" y="13863"/>
                  <a:pt x="8174" y="13863"/>
                </a:cubicBezTo>
                <a:cubicBezTo>
                  <a:pt x="8280" y="13863"/>
                  <a:pt x="8348" y="13799"/>
                  <a:pt x="8324" y="13721"/>
                </a:cubicBezTo>
                <a:cubicBezTo>
                  <a:pt x="8300" y="13642"/>
                  <a:pt x="8334" y="13489"/>
                  <a:pt x="8398" y="13380"/>
                </a:cubicBezTo>
                <a:cubicBezTo>
                  <a:pt x="8492" y="13222"/>
                  <a:pt x="8571" y="13234"/>
                  <a:pt x="8796" y="13453"/>
                </a:cubicBezTo>
                <a:cubicBezTo>
                  <a:pt x="9115" y="13761"/>
                  <a:pt x="9120" y="14079"/>
                  <a:pt x="8807" y="14155"/>
                </a:cubicBezTo>
                <a:cubicBezTo>
                  <a:pt x="8522" y="14224"/>
                  <a:pt x="8425" y="14662"/>
                  <a:pt x="8453" y="15757"/>
                </a:cubicBezTo>
                <a:cubicBezTo>
                  <a:pt x="8472" y="16498"/>
                  <a:pt x="8509" y="16709"/>
                  <a:pt x="8641" y="16843"/>
                </a:cubicBezTo>
                <a:cubicBezTo>
                  <a:pt x="8731" y="16934"/>
                  <a:pt x="8866" y="17136"/>
                  <a:pt x="8942" y="17290"/>
                </a:cubicBezTo>
                <a:cubicBezTo>
                  <a:pt x="9245" y="17908"/>
                  <a:pt x="9366" y="17457"/>
                  <a:pt x="9363" y="15717"/>
                </a:cubicBezTo>
                <a:lnTo>
                  <a:pt x="9360" y="14428"/>
                </a:lnTo>
                <a:lnTo>
                  <a:pt x="9745" y="14377"/>
                </a:lnTo>
                <a:cubicBezTo>
                  <a:pt x="9957" y="14349"/>
                  <a:pt x="10178" y="14248"/>
                  <a:pt x="10234" y="14152"/>
                </a:cubicBezTo>
                <a:cubicBezTo>
                  <a:pt x="10314" y="14017"/>
                  <a:pt x="10365" y="14131"/>
                  <a:pt x="10467" y="14659"/>
                </a:cubicBezTo>
                <a:cubicBezTo>
                  <a:pt x="10596" y="15332"/>
                  <a:pt x="10600" y="15337"/>
                  <a:pt x="10726" y="14996"/>
                </a:cubicBezTo>
                <a:cubicBezTo>
                  <a:pt x="10796" y="14806"/>
                  <a:pt x="10905" y="14635"/>
                  <a:pt x="10968" y="14616"/>
                </a:cubicBezTo>
                <a:cubicBezTo>
                  <a:pt x="11031" y="14596"/>
                  <a:pt x="11128" y="14524"/>
                  <a:pt x="11182" y="14455"/>
                </a:cubicBezTo>
                <a:cubicBezTo>
                  <a:pt x="11375" y="14209"/>
                  <a:pt x="11438" y="14542"/>
                  <a:pt x="11438" y="15806"/>
                </a:cubicBezTo>
                <a:lnTo>
                  <a:pt x="11438" y="17086"/>
                </a:lnTo>
                <a:lnTo>
                  <a:pt x="12030" y="17086"/>
                </a:lnTo>
                <a:lnTo>
                  <a:pt x="12622" y="17086"/>
                </a:lnTo>
                <a:lnTo>
                  <a:pt x="12622" y="15583"/>
                </a:lnTo>
                <a:cubicBezTo>
                  <a:pt x="12622" y="14756"/>
                  <a:pt x="12644" y="14033"/>
                  <a:pt x="12671" y="13978"/>
                </a:cubicBezTo>
                <a:cubicBezTo>
                  <a:pt x="12698" y="13923"/>
                  <a:pt x="12840" y="14076"/>
                  <a:pt x="12986" y="14316"/>
                </a:cubicBezTo>
                <a:lnTo>
                  <a:pt x="13255" y="14750"/>
                </a:lnTo>
                <a:lnTo>
                  <a:pt x="13255" y="16698"/>
                </a:lnTo>
                <a:lnTo>
                  <a:pt x="13255" y="18646"/>
                </a:lnTo>
                <a:lnTo>
                  <a:pt x="13472" y="18852"/>
                </a:lnTo>
                <a:cubicBezTo>
                  <a:pt x="13591" y="18966"/>
                  <a:pt x="13964" y="19081"/>
                  <a:pt x="14301" y="19107"/>
                </a:cubicBezTo>
                <a:cubicBezTo>
                  <a:pt x="15004" y="19162"/>
                  <a:pt x="14925" y="19422"/>
                  <a:pt x="14948" y="16950"/>
                </a:cubicBezTo>
                <a:cubicBezTo>
                  <a:pt x="14960" y="15561"/>
                  <a:pt x="14976" y="15419"/>
                  <a:pt x="15151" y="15149"/>
                </a:cubicBezTo>
                <a:cubicBezTo>
                  <a:pt x="15256" y="14988"/>
                  <a:pt x="15370" y="14889"/>
                  <a:pt x="15404" y="14932"/>
                </a:cubicBezTo>
                <a:cubicBezTo>
                  <a:pt x="15465" y="15009"/>
                  <a:pt x="15495" y="14666"/>
                  <a:pt x="15471" y="14160"/>
                </a:cubicBezTo>
                <a:cubicBezTo>
                  <a:pt x="15464" y="14013"/>
                  <a:pt x="15497" y="13842"/>
                  <a:pt x="15544" y="13782"/>
                </a:cubicBezTo>
                <a:cubicBezTo>
                  <a:pt x="15607" y="13704"/>
                  <a:pt x="15606" y="13612"/>
                  <a:pt x="15542" y="13453"/>
                </a:cubicBezTo>
                <a:cubicBezTo>
                  <a:pt x="15423" y="13161"/>
                  <a:pt x="15522" y="12859"/>
                  <a:pt x="15698" y="12973"/>
                </a:cubicBezTo>
                <a:cubicBezTo>
                  <a:pt x="15775" y="13023"/>
                  <a:pt x="15883" y="12954"/>
                  <a:pt x="15937" y="12820"/>
                </a:cubicBezTo>
                <a:cubicBezTo>
                  <a:pt x="15992" y="12686"/>
                  <a:pt x="16064" y="12613"/>
                  <a:pt x="16099" y="12657"/>
                </a:cubicBezTo>
                <a:cubicBezTo>
                  <a:pt x="16134" y="12701"/>
                  <a:pt x="16541" y="12747"/>
                  <a:pt x="17002" y="12759"/>
                </a:cubicBezTo>
                <a:cubicBezTo>
                  <a:pt x="17733" y="12777"/>
                  <a:pt x="17851" y="12819"/>
                  <a:pt x="17919" y="13080"/>
                </a:cubicBezTo>
                <a:cubicBezTo>
                  <a:pt x="17980" y="13310"/>
                  <a:pt x="18088" y="13380"/>
                  <a:pt x="18385" y="13380"/>
                </a:cubicBezTo>
                <a:cubicBezTo>
                  <a:pt x="18740" y="13380"/>
                  <a:pt x="18770" y="13351"/>
                  <a:pt x="18740" y="13029"/>
                </a:cubicBezTo>
                <a:cubicBezTo>
                  <a:pt x="18721" y="12836"/>
                  <a:pt x="18746" y="12580"/>
                  <a:pt x="18795" y="12461"/>
                </a:cubicBezTo>
                <a:cubicBezTo>
                  <a:pt x="18867" y="12283"/>
                  <a:pt x="18931" y="12306"/>
                  <a:pt x="19163" y="12584"/>
                </a:cubicBezTo>
                <a:cubicBezTo>
                  <a:pt x="19386" y="12853"/>
                  <a:pt x="19519" y="12901"/>
                  <a:pt x="19804" y="12820"/>
                </a:cubicBezTo>
                <a:cubicBezTo>
                  <a:pt x="20002" y="12764"/>
                  <a:pt x="20470" y="12726"/>
                  <a:pt x="20844" y="12734"/>
                </a:cubicBezTo>
                <a:lnTo>
                  <a:pt x="21524" y="12751"/>
                </a:lnTo>
                <a:lnTo>
                  <a:pt x="21566" y="11172"/>
                </a:lnTo>
                <a:cubicBezTo>
                  <a:pt x="21589" y="10304"/>
                  <a:pt x="21577" y="9523"/>
                  <a:pt x="21538" y="9438"/>
                </a:cubicBezTo>
                <a:cubicBezTo>
                  <a:pt x="21499" y="9354"/>
                  <a:pt x="21467" y="9128"/>
                  <a:pt x="21467" y="8934"/>
                </a:cubicBezTo>
                <a:cubicBezTo>
                  <a:pt x="21467" y="8741"/>
                  <a:pt x="21422" y="8510"/>
                  <a:pt x="21367" y="8417"/>
                </a:cubicBezTo>
                <a:cubicBezTo>
                  <a:pt x="21311" y="8323"/>
                  <a:pt x="20758" y="8224"/>
                  <a:pt x="20108" y="8195"/>
                </a:cubicBezTo>
                <a:cubicBezTo>
                  <a:pt x="19392" y="8162"/>
                  <a:pt x="18914" y="8073"/>
                  <a:pt x="18859" y="7962"/>
                </a:cubicBezTo>
                <a:cubicBezTo>
                  <a:pt x="18809" y="7860"/>
                  <a:pt x="18756" y="6987"/>
                  <a:pt x="18737" y="5947"/>
                </a:cubicBezTo>
                <a:cubicBezTo>
                  <a:pt x="18710" y="4480"/>
                  <a:pt x="18675" y="4034"/>
                  <a:pt x="18557" y="3712"/>
                </a:cubicBezTo>
                <a:lnTo>
                  <a:pt x="18408" y="3307"/>
                </a:lnTo>
                <a:lnTo>
                  <a:pt x="16860" y="3304"/>
                </a:lnTo>
                <a:lnTo>
                  <a:pt x="15312" y="3302"/>
                </a:lnTo>
                <a:lnTo>
                  <a:pt x="15289" y="5561"/>
                </a:lnTo>
                <a:lnTo>
                  <a:pt x="15268" y="7820"/>
                </a:lnTo>
                <a:lnTo>
                  <a:pt x="14371" y="7846"/>
                </a:lnTo>
                <a:cubicBezTo>
                  <a:pt x="13846" y="7862"/>
                  <a:pt x="13436" y="7947"/>
                  <a:pt x="13386" y="8050"/>
                </a:cubicBezTo>
                <a:cubicBezTo>
                  <a:pt x="13339" y="8147"/>
                  <a:pt x="13293" y="8571"/>
                  <a:pt x="13285" y="8991"/>
                </a:cubicBezTo>
                <a:lnTo>
                  <a:pt x="13270" y="9755"/>
                </a:lnTo>
                <a:lnTo>
                  <a:pt x="12965" y="9755"/>
                </a:lnTo>
                <a:lnTo>
                  <a:pt x="12662" y="9755"/>
                </a:lnTo>
                <a:lnTo>
                  <a:pt x="12662" y="6852"/>
                </a:lnTo>
                <a:lnTo>
                  <a:pt x="12662" y="3953"/>
                </a:lnTo>
                <a:lnTo>
                  <a:pt x="12053" y="4004"/>
                </a:lnTo>
                <a:lnTo>
                  <a:pt x="11446" y="4057"/>
                </a:lnTo>
                <a:lnTo>
                  <a:pt x="11422" y="4891"/>
                </a:lnTo>
                <a:cubicBezTo>
                  <a:pt x="11383" y="6271"/>
                  <a:pt x="11244" y="5755"/>
                  <a:pt x="11202" y="4073"/>
                </a:cubicBezTo>
                <a:lnTo>
                  <a:pt x="11162" y="2503"/>
                </a:lnTo>
                <a:lnTo>
                  <a:pt x="10609" y="2503"/>
                </a:lnTo>
                <a:lnTo>
                  <a:pt x="10055" y="2503"/>
                </a:lnTo>
                <a:lnTo>
                  <a:pt x="10037" y="3953"/>
                </a:lnTo>
                <a:cubicBezTo>
                  <a:pt x="10026" y="4750"/>
                  <a:pt x="10001" y="5488"/>
                  <a:pt x="9982" y="5593"/>
                </a:cubicBezTo>
                <a:cubicBezTo>
                  <a:pt x="9962" y="5698"/>
                  <a:pt x="9811" y="5809"/>
                  <a:pt x="9645" y="5837"/>
                </a:cubicBezTo>
                <a:lnTo>
                  <a:pt x="9346" y="5885"/>
                </a:lnTo>
                <a:lnTo>
                  <a:pt x="9306" y="6884"/>
                </a:lnTo>
                <a:cubicBezTo>
                  <a:pt x="9284" y="7434"/>
                  <a:pt x="9227" y="7964"/>
                  <a:pt x="9180" y="8061"/>
                </a:cubicBezTo>
                <a:cubicBezTo>
                  <a:pt x="9083" y="8259"/>
                  <a:pt x="7752" y="8221"/>
                  <a:pt x="7787" y="8021"/>
                </a:cubicBezTo>
                <a:cubicBezTo>
                  <a:pt x="7798" y="7953"/>
                  <a:pt x="7755" y="7686"/>
                  <a:pt x="7689" y="7426"/>
                </a:cubicBezTo>
                <a:cubicBezTo>
                  <a:pt x="7602" y="7080"/>
                  <a:pt x="7593" y="6920"/>
                  <a:pt x="7659" y="6836"/>
                </a:cubicBezTo>
                <a:cubicBezTo>
                  <a:pt x="7755" y="6715"/>
                  <a:pt x="8473" y="6727"/>
                  <a:pt x="8674" y="6852"/>
                </a:cubicBezTo>
                <a:cubicBezTo>
                  <a:pt x="8926" y="7009"/>
                  <a:pt x="9018" y="6674"/>
                  <a:pt x="8993" y="5697"/>
                </a:cubicBezTo>
                <a:cubicBezTo>
                  <a:pt x="8980" y="5180"/>
                  <a:pt x="8966" y="4349"/>
                  <a:pt x="8960" y="3848"/>
                </a:cubicBezTo>
                <a:cubicBezTo>
                  <a:pt x="8947" y="2607"/>
                  <a:pt x="8769" y="2195"/>
                  <a:pt x="8293" y="2305"/>
                </a:cubicBezTo>
                <a:cubicBezTo>
                  <a:pt x="7991" y="2374"/>
                  <a:pt x="7941" y="2339"/>
                  <a:pt x="7866" y="1999"/>
                </a:cubicBezTo>
                <a:cubicBezTo>
                  <a:pt x="7793" y="1672"/>
                  <a:pt x="7723" y="1616"/>
                  <a:pt x="7403" y="1616"/>
                </a:cubicBezTo>
                <a:close/>
                <a:moveTo>
                  <a:pt x="4113" y="1635"/>
                </a:moveTo>
                <a:cubicBezTo>
                  <a:pt x="3924" y="1634"/>
                  <a:pt x="3679" y="1640"/>
                  <a:pt x="3360" y="1651"/>
                </a:cubicBezTo>
                <a:lnTo>
                  <a:pt x="2002" y="1696"/>
                </a:lnTo>
                <a:lnTo>
                  <a:pt x="1976" y="2825"/>
                </a:lnTo>
                <a:cubicBezTo>
                  <a:pt x="1934" y="4708"/>
                  <a:pt x="2014" y="5543"/>
                  <a:pt x="2262" y="5834"/>
                </a:cubicBezTo>
                <a:cubicBezTo>
                  <a:pt x="2380" y="5972"/>
                  <a:pt x="2520" y="6052"/>
                  <a:pt x="2576" y="6011"/>
                </a:cubicBezTo>
                <a:cubicBezTo>
                  <a:pt x="2734" y="5895"/>
                  <a:pt x="3257" y="6451"/>
                  <a:pt x="3165" y="6638"/>
                </a:cubicBezTo>
                <a:cubicBezTo>
                  <a:pt x="3056" y="6860"/>
                  <a:pt x="3217" y="7491"/>
                  <a:pt x="3461" y="7801"/>
                </a:cubicBezTo>
                <a:cubicBezTo>
                  <a:pt x="3570" y="7940"/>
                  <a:pt x="3666" y="8056"/>
                  <a:pt x="3673" y="8058"/>
                </a:cubicBezTo>
                <a:cubicBezTo>
                  <a:pt x="3680" y="8061"/>
                  <a:pt x="3675" y="7935"/>
                  <a:pt x="3662" y="7779"/>
                </a:cubicBezTo>
                <a:cubicBezTo>
                  <a:pt x="3628" y="7352"/>
                  <a:pt x="3855" y="6890"/>
                  <a:pt x="3988" y="7115"/>
                </a:cubicBezTo>
                <a:cubicBezTo>
                  <a:pt x="4069" y="7251"/>
                  <a:pt x="4094" y="7242"/>
                  <a:pt x="4093" y="7075"/>
                </a:cubicBezTo>
                <a:cubicBezTo>
                  <a:pt x="4091" y="6759"/>
                  <a:pt x="3998" y="6526"/>
                  <a:pt x="3824" y="6394"/>
                </a:cubicBezTo>
                <a:cubicBezTo>
                  <a:pt x="3556" y="6192"/>
                  <a:pt x="3796" y="5987"/>
                  <a:pt x="4343" y="5952"/>
                </a:cubicBezTo>
                <a:cubicBezTo>
                  <a:pt x="4863" y="5918"/>
                  <a:pt x="4869" y="5912"/>
                  <a:pt x="4904" y="5429"/>
                </a:cubicBezTo>
                <a:cubicBezTo>
                  <a:pt x="4960" y="4646"/>
                  <a:pt x="4890" y="2263"/>
                  <a:pt x="4800" y="1921"/>
                </a:cubicBezTo>
                <a:cubicBezTo>
                  <a:pt x="4742" y="1700"/>
                  <a:pt x="4680" y="1636"/>
                  <a:pt x="4113" y="1635"/>
                </a:cubicBezTo>
                <a:close/>
                <a:moveTo>
                  <a:pt x="13436" y="4194"/>
                </a:moveTo>
                <a:cubicBezTo>
                  <a:pt x="13284" y="4194"/>
                  <a:pt x="13311" y="4797"/>
                  <a:pt x="13472" y="4987"/>
                </a:cubicBezTo>
                <a:cubicBezTo>
                  <a:pt x="13671" y="5224"/>
                  <a:pt x="13728" y="5199"/>
                  <a:pt x="13728" y="4872"/>
                </a:cubicBezTo>
                <a:cubicBezTo>
                  <a:pt x="13728" y="4533"/>
                  <a:pt x="13583" y="4194"/>
                  <a:pt x="13436" y="4194"/>
                </a:cubicBezTo>
                <a:close/>
                <a:moveTo>
                  <a:pt x="14620" y="6134"/>
                </a:moveTo>
                <a:cubicBezTo>
                  <a:pt x="14412" y="6123"/>
                  <a:pt x="14422" y="6519"/>
                  <a:pt x="14640" y="6874"/>
                </a:cubicBezTo>
                <a:cubicBezTo>
                  <a:pt x="14795" y="7127"/>
                  <a:pt x="14885" y="7186"/>
                  <a:pt x="14923" y="7061"/>
                </a:cubicBezTo>
                <a:cubicBezTo>
                  <a:pt x="14987" y="6847"/>
                  <a:pt x="14757" y="6141"/>
                  <a:pt x="14620" y="6134"/>
                </a:cubicBezTo>
                <a:close/>
                <a:moveTo>
                  <a:pt x="20009" y="13228"/>
                </a:moveTo>
                <a:cubicBezTo>
                  <a:pt x="19964" y="13226"/>
                  <a:pt x="19927" y="13245"/>
                  <a:pt x="19903" y="13295"/>
                </a:cubicBezTo>
                <a:cubicBezTo>
                  <a:pt x="19872" y="13358"/>
                  <a:pt x="19971" y="13622"/>
                  <a:pt x="20121" y="13879"/>
                </a:cubicBezTo>
                <a:cubicBezTo>
                  <a:pt x="20418" y="14387"/>
                  <a:pt x="20601" y="14289"/>
                  <a:pt x="20427" y="13715"/>
                </a:cubicBezTo>
                <a:cubicBezTo>
                  <a:pt x="20345" y="13443"/>
                  <a:pt x="20144" y="13232"/>
                  <a:pt x="20009" y="13228"/>
                </a:cubicBezTo>
                <a:close/>
                <a:moveTo>
                  <a:pt x="18648" y="14728"/>
                </a:moveTo>
                <a:cubicBezTo>
                  <a:pt x="18269" y="14776"/>
                  <a:pt x="17972" y="15632"/>
                  <a:pt x="18139" y="16379"/>
                </a:cubicBezTo>
                <a:cubicBezTo>
                  <a:pt x="18187" y="16593"/>
                  <a:pt x="18390" y="16979"/>
                  <a:pt x="18591" y="17239"/>
                </a:cubicBezTo>
                <a:lnTo>
                  <a:pt x="18957" y="17714"/>
                </a:lnTo>
                <a:lnTo>
                  <a:pt x="19187" y="17199"/>
                </a:lnTo>
                <a:cubicBezTo>
                  <a:pt x="19406" y="16708"/>
                  <a:pt x="19419" y="16701"/>
                  <a:pt x="19461" y="17028"/>
                </a:cubicBezTo>
                <a:cubicBezTo>
                  <a:pt x="19508" y="17392"/>
                  <a:pt x="19851" y="17859"/>
                  <a:pt x="19940" y="17679"/>
                </a:cubicBezTo>
                <a:cubicBezTo>
                  <a:pt x="20023" y="17508"/>
                  <a:pt x="19817" y="16848"/>
                  <a:pt x="19627" y="16676"/>
                </a:cubicBezTo>
                <a:cubicBezTo>
                  <a:pt x="19532" y="16591"/>
                  <a:pt x="19441" y="16379"/>
                  <a:pt x="19424" y="16205"/>
                </a:cubicBezTo>
                <a:cubicBezTo>
                  <a:pt x="19377" y="15696"/>
                  <a:pt x="19028" y="14870"/>
                  <a:pt x="18813" y="14760"/>
                </a:cubicBezTo>
                <a:cubicBezTo>
                  <a:pt x="18757" y="14732"/>
                  <a:pt x="18702" y="14721"/>
                  <a:pt x="18648" y="14728"/>
                </a:cubicBezTo>
                <a:close/>
                <a:moveTo>
                  <a:pt x="10573" y="16074"/>
                </a:moveTo>
                <a:cubicBezTo>
                  <a:pt x="10498" y="16083"/>
                  <a:pt x="10495" y="16290"/>
                  <a:pt x="10626" y="16583"/>
                </a:cubicBezTo>
                <a:cubicBezTo>
                  <a:pt x="10771" y="16907"/>
                  <a:pt x="10964" y="17027"/>
                  <a:pt x="10964" y="16792"/>
                </a:cubicBezTo>
                <a:cubicBezTo>
                  <a:pt x="10964" y="16719"/>
                  <a:pt x="10878" y="16495"/>
                  <a:pt x="10774" y="16296"/>
                </a:cubicBezTo>
                <a:cubicBezTo>
                  <a:pt x="10689" y="16133"/>
                  <a:pt x="10619" y="16068"/>
                  <a:pt x="10573" y="16074"/>
                </a:cubicBezTo>
                <a:close/>
                <a:moveTo>
                  <a:pt x="15387" y="16441"/>
                </a:moveTo>
                <a:cubicBezTo>
                  <a:pt x="15343" y="16441"/>
                  <a:pt x="15308" y="16552"/>
                  <a:pt x="15308" y="16685"/>
                </a:cubicBezTo>
                <a:cubicBezTo>
                  <a:pt x="15308" y="16817"/>
                  <a:pt x="15356" y="16926"/>
                  <a:pt x="15416" y="16926"/>
                </a:cubicBezTo>
                <a:cubicBezTo>
                  <a:pt x="15475" y="16926"/>
                  <a:pt x="15572" y="17043"/>
                  <a:pt x="15630" y="17186"/>
                </a:cubicBezTo>
                <a:cubicBezTo>
                  <a:pt x="15690" y="17333"/>
                  <a:pt x="15748" y="17373"/>
                  <a:pt x="15764" y="17277"/>
                </a:cubicBezTo>
                <a:cubicBezTo>
                  <a:pt x="15795" y="17084"/>
                  <a:pt x="15505" y="16441"/>
                  <a:pt x="15387" y="16441"/>
                </a:cubicBezTo>
                <a:close/>
                <a:moveTo>
                  <a:pt x="3311" y="16465"/>
                </a:moveTo>
                <a:cubicBezTo>
                  <a:pt x="3263" y="16492"/>
                  <a:pt x="3222" y="16605"/>
                  <a:pt x="3195" y="16805"/>
                </a:cubicBezTo>
                <a:cubicBezTo>
                  <a:pt x="3160" y="17072"/>
                  <a:pt x="3201" y="17264"/>
                  <a:pt x="3355" y="17539"/>
                </a:cubicBezTo>
                <a:cubicBezTo>
                  <a:pt x="3642" y="18057"/>
                  <a:pt x="3766" y="17779"/>
                  <a:pt x="3588" y="17014"/>
                </a:cubicBezTo>
                <a:cubicBezTo>
                  <a:pt x="3494" y="16606"/>
                  <a:pt x="3392" y="16419"/>
                  <a:pt x="3311" y="16465"/>
                </a:cubicBezTo>
                <a:close/>
                <a:moveTo>
                  <a:pt x="11592" y="18054"/>
                </a:moveTo>
                <a:cubicBezTo>
                  <a:pt x="11385" y="18054"/>
                  <a:pt x="11397" y="18460"/>
                  <a:pt x="11613" y="18769"/>
                </a:cubicBezTo>
                <a:cubicBezTo>
                  <a:pt x="11812" y="19054"/>
                  <a:pt x="11884" y="19078"/>
                  <a:pt x="11943" y="18885"/>
                </a:cubicBezTo>
                <a:cubicBezTo>
                  <a:pt x="12011" y="18659"/>
                  <a:pt x="11756" y="18054"/>
                  <a:pt x="11592" y="1805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" grpId="3"/>
      <p:bldP build="whole" bldLvl="1" animBg="1" rev="0" advAuto="0" spid="259" grpId="4"/>
      <p:bldP build="whole" bldLvl="1" animBg="1" rev="0" advAuto="0" spid="255" grpId="2"/>
      <p:bldP build="whole" bldLvl="1" animBg="1" rev="0" advAuto="0" spid="25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6417.png" descr="IMG_6417.png"/>
          <p:cNvPicPr>
            <a:picLocks noChangeAspect="1"/>
          </p:cNvPicPr>
          <p:nvPr/>
        </p:nvPicPr>
        <p:blipFill>
          <a:blip r:embed="rId2">
            <a:extLst/>
          </a:blip>
          <a:srcRect l="12288" t="19720" r="8923" b="37250"/>
          <a:stretch>
            <a:fillRect/>
          </a:stretch>
        </p:blipFill>
        <p:spPr>
          <a:xfrm>
            <a:off x="5252895" y="2734111"/>
            <a:ext cx="13203255" cy="1032317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أقرأ سمات المفكر الناقد ؟…"/>
          <p:cNvSpPr txBox="1"/>
          <p:nvPr/>
        </p:nvSpPr>
        <p:spPr>
          <a:xfrm>
            <a:off x="14912340" y="880159"/>
            <a:ext cx="7087585" cy="1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 rtl="0"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pPr>
            <a:r>
              <a:t>أقرأ سمات المفكر الناقد ؟</a:t>
            </a:r>
          </a:p>
          <a:p>
            <a:pPr defTabSz="914400" rtl="0"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pPr>
            <a:r>
              <a:t> لخص سمات المفكر الناقد في كلمات محدده ؟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1 (10).png" descr="1 (10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4179" y="1617155"/>
            <a:ext cx="14387037" cy="1169841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صمم خاطة ذهنية لسمات المفكر الناقد"/>
          <p:cNvSpPr txBox="1"/>
          <p:nvPr/>
        </p:nvSpPr>
        <p:spPr>
          <a:xfrm>
            <a:off x="14912340" y="997553"/>
            <a:ext cx="7087585" cy="619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lvl1pPr>
          </a:lstStyle>
          <a:p>
            <a:pPr defTabSz="914400" rtl="0">
              <a:defRPr/>
            </a:pPr>
            <a:r>
              <a:t>صمم خاطة ذهنية لسمات المفكر الناقد </a:t>
            </a:r>
          </a:p>
        </p:txBody>
      </p:sp>
      <p:sp>
        <p:nvSpPr>
          <p:cNvPr id="267" name="الانفتاح على الاخر المختلف"/>
          <p:cNvSpPr txBox="1"/>
          <p:nvPr/>
        </p:nvSpPr>
        <p:spPr>
          <a:xfrm>
            <a:off x="13991592" y="2790669"/>
            <a:ext cx="2770975" cy="121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الانفتاح على الاخر المختلف </a:t>
            </a:r>
          </a:p>
        </p:txBody>
      </p:sp>
      <p:sp>
        <p:nvSpPr>
          <p:cNvPr id="268" name="التسامح الفكري"/>
          <p:cNvSpPr txBox="1"/>
          <p:nvPr/>
        </p:nvSpPr>
        <p:spPr>
          <a:xfrm>
            <a:off x="15781585" y="6858000"/>
            <a:ext cx="1961962" cy="121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التسامح الفكري </a:t>
            </a:r>
          </a:p>
        </p:txBody>
      </p:sp>
      <p:sp>
        <p:nvSpPr>
          <p:cNvPr id="269" name="يبحث دائماً عن الحقيقة"/>
          <p:cNvSpPr txBox="1"/>
          <p:nvPr/>
        </p:nvSpPr>
        <p:spPr>
          <a:xfrm>
            <a:off x="13256304" y="10925330"/>
            <a:ext cx="2953313" cy="121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يبحث دائماً عن الحقيقة </a:t>
            </a:r>
          </a:p>
        </p:txBody>
      </p:sp>
      <p:sp>
        <p:nvSpPr>
          <p:cNvPr id="270" name="مطلع بشكل جيد على المعلومات"/>
          <p:cNvSpPr txBox="1"/>
          <p:nvPr/>
        </p:nvSpPr>
        <p:spPr>
          <a:xfrm>
            <a:off x="7513260" y="10696661"/>
            <a:ext cx="3314663" cy="121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مطلع بشكل جيد على المعلومات </a:t>
            </a:r>
          </a:p>
        </p:txBody>
      </p:sp>
      <p:sp>
        <p:nvSpPr>
          <p:cNvPr id="271" name="يسعى لمعرفة الاسباب"/>
          <p:cNvSpPr txBox="1"/>
          <p:nvPr/>
        </p:nvSpPr>
        <p:spPr>
          <a:xfrm>
            <a:off x="5530234" y="6672561"/>
            <a:ext cx="2761827" cy="1216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يسعى لمعرفة الاسباب </a:t>
            </a:r>
          </a:p>
        </p:txBody>
      </p:sp>
      <p:sp>
        <p:nvSpPr>
          <p:cNvPr id="272" name="يحاول تجنب الاخطاء الشائعة وغيرها"/>
          <p:cNvSpPr txBox="1"/>
          <p:nvPr/>
        </p:nvSpPr>
        <p:spPr>
          <a:xfrm>
            <a:off x="7191861" y="2498204"/>
            <a:ext cx="3251760" cy="1801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يحاول تجنب الاخطاء الشائعة وغيرها </a:t>
            </a:r>
          </a:p>
        </p:txBody>
      </p:sp>
      <p:sp>
        <p:nvSpPr>
          <p:cNvPr id="273" name="سمات المفكر الناقد"/>
          <p:cNvSpPr txBox="1"/>
          <p:nvPr/>
        </p:nvSpPr>
        <p:spPr>
          <a:xfrm>
            <a:off x="9651337" y="5860261"/>
            <a:ext cx="4770972" cy="245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b="1" spc="-150" sz="75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سمات المفكر الناقد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6"/>
      <p:bldP build="whole" bldLvl="1" animBg="1" rev="0" advAuto="0" spid="266" grpId="1"/>
      <p:bldP build="whole" bldLvl="1" animBg="1" rev="0" advAuto="0" spid="272" grpId="7"/>
      <p:bldP build="whole" bldLvl="1" animBg="1" rev="0" advAuto="0" spid="269" grpId="4"/>
      <p:bldP build="whole" bldLvl="1" animBg="1" rev="0" advAuto="0" spid="270" grpId="5"/>
      <p:bldP build="whole" bldLvl="1" animBg="1" rev="0" advAuto="0" spid="268" grpId="3"/>
      <p:bldP build="whole" bldLvl="1" animBg="1" rev="0" advAuto="0" spid="26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G_6417.png" descr="IMG_6417.png"/>
          <p:cNvPicPr>
            <a:picLocks noChangeAspect="1"/>
          </p:cNvPicPr>
          <p:nvPr/>
        </p:nvPicPr>
        <p:blipFill>
          <a:blip r:embed="rId2">
            <a:extLst/>
          </a:blip>
          <a:srcRect l="1999" t="62201" r="1249" b="11627"/>
          <a:stretch>
            <a:fillRect/>
          </a:stretch>
        </p:blipFill>
        <p:spPr>
          <a:xfrm>
            <a:off x="1349613" y="2267385"/>
            <a:ext cx="22318873" cy="8643207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بيضاوي"/>
          <p:cNvSpPr/>
          <p:nvPr/>
        </p:nvSpPr>
        <p:spPr>
          <a:xfrm>
            <a:off x="1691150" y="7146522"/>
            <a:ext cx="9135959" cy="591753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6418.png" descr="IMG_6418.png"/>
          <p:cNvPicPr>
            <a:picLocks noChangeAspect="1"/>
          </p:cNvPicPr>
          <p:nvPr/>
        </p:nvPicPr>
        <p:blipFill>
          <a:blip r:embed="rId2">
            <a:extLst/>
          </a:blip>
          <a:srcRect l="5054" t="18873" r="5054" b="38330"/>
          <a:stretch>
            <a:fillRect/>
          </a:stretch>
        </p:blipFill>
        <p:spPr>
          <a:xfrm>
            <a:off x="3135532" y="685403"/>
            <a:ext cx="18112807" cy="12345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6298.jpeg" descr="IMG_6298.jpeg"/>
          <p:cNvPicPr>
            <a:picLocks noChangeAspect="1"/>
          </p:cNvPicPr>
          <p:nvPr/>
        </p:nvPicPr>
        <p:blipFill>
          <a:blip r:embed="rId3">
            <a:extLst/>
          </a:blip>
          <a:srcRect l="0" t="12717" r="0" b="14441"/>
          <a:stretch>
            <a:fillRect/>
          </a:stretch>
        </p:blipFill>
        <p:spPr>
          <a:xfrm>
            <a:off x="0" y="4496340"/>
            <a:ext cx="5337786" cy="5214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6447.jpeg" descr="IMG_644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11143" y="7103809"/>
            <a:ext cx="5849493" cy="4720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" name="الرسم"/>
          <p:cNvGrpSpPr/>
          <p:nvPr/>
        </p:nvGrpSpPr>
        <p:grpSpPr>
          <a:xfrm>
            <a:off x="18561815" y="5706893"/>
            <a:ext cx="2590608" cy="3401080"/>
            <a:chOff x="0" y="0"/>
            <a:chExt cx="2590606" cy="3401078"/>
          </a:xfrm>
        </p:grpSpPr>
        <p:sp>
          <p:nvSpPr>
            <p:cNvPr id="281" name="خط"/>
            <p:cNvSpPr/>
            <p:nvPr/>
          </p:nvSpPr>
          <p:spPr>
            <a:xfrm>
              <a:off x="0" y="360999"/>
              <a:ext cx="2590607" cy="3040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538" fill="norm" stroke="1" extrusionOk="0">
                  <a:moveTo>
                    <a:pt x="0" y="21538"/>
                  </a:moveTo>
                  <a:cubicBezTo>
                    <a:pt x="1170" y="21447"/>
                    <a:pt x="2341" y="21356"/>
                    <a:pt x="3565" y="21084"/>
                  </a:cubicBezTo>
                  <a:cubicBezTo>
                    <a:pt x="4788" y="20812"/>
                    <a:pt x="6065" y="20358"/>
                    <a:pt x="7422" y="19700"/>
                  </a:cubicBezTo>
                  <a:cubicBezTo>
                    <a:pt x="8778" y="19042"/>
                    <a:pt x="10215" y="18180"/>
                    <a:pt x="11438" y="17386"/>
                  </a:cubicBezTo>
                  <a:cubicBezTo>
                    <a:pt x="12662" y="16592"/>
                    <a:pt x="13673" y="15866"/>
                    <a:pt x="14631" y="15049"/>
                  </a:cubicBezTo>
                  <a:cubicBezTo>
                    <a:pt x="15588" y="14232"/>
                    <a:pt x="16493" y="13325"/>
                    <a:pt x="17477" y="12349"/>
                  </a:cubicBezTo>
                  <a:cubicBezTo>
                    <a:pt x="18461" y="11373"/>
                    <a:pt x="19525" y="10330"/>
                    <a:pt x="20190" y="9218"/>
                  </a:cubicBezTo>
                  <a:cubicBezTo>
                    <a:pt x="20855" y="8106"/>
                    <a:pt x="21121" y="6926"/>
                    <a:pt x="21307" y="5928"/>
                  </a:cubicBezTo>
                  <a:cubicBezTo>
                    <a:pt x="21494" y="4930"/>
                    <a:pt x="21600" y="4113"/>
                    <a:pt x="21440" y="3341"/>
                  </a:cubicBezTo>
                  <a:cubicBezTo>
                    <a:pt x="21281" y="2570"/>
                    <a:pt x="20855" y="1844"/>
                    <a:pt x="20137" y="1277"/>
                  </a:cubicBezTo>
                  <a:cubicBezTo>
                    <a:pt x="19419" y="709"/>
                    <a:pt x="18408" y="301"/>
                    <a:pt x="17211" y="120"/>
                  </a:cubicBezTo>
                  <a:cubicBezTo>
                    <a:pt x="16014" y="-62"/>
                    <a:pt x="14631" y="-17"/>
                    <a:pt x="13300" y="120"/>
                  </a:cubicBezTo>
                  <a:cubicBezTo>
                    <a:pt x="11970" y="256"/>
                    <a:pt x="10694" y="483"/>
                    <a:pt x="9896" y="641"/>
                  </a:cubicBezTo>
                  <a:cubicBezTo>
                    <a:pt x="9098" y="800"/>
                    <a:pt x="8778" y="891"/>
                    <a:pt x="8778" y="1004"/>
                  </a:cubicBezTo>
                  <a:cubicBezTo>
                    <a:pt x="8778" y="1118"/>
                    <a:pt x="9098" y="1254"/>
                    <a:pt x="9683" y="1390"/>
                  </a:cubicBezTo>
                  <a:cubicBezTo>
                    <a:pt x="10268" y="1526"/>
                    <a:pt x="11119" y="1662"/>
                    <a:pt x="11731" y="1753"/>
                  </a:cubicBezTo>
                  <a:cubicBezTo>
                    <a:pt x="12343" y="1844"/>
                    <a:pt x="12715" y="1889"/>
                    <a:pt x="12715" y="1912"/>
                  </a:cubicBezTo>
                  <a:cubicBezTo>
                    <a:pt x="12715" y="1935"/>
                    <a:pt x="12343" y="1935"/>
                    <a:pt x="11970" y="1935"/>
                  </a:cubicBezTo>
                </a:path>
              </a:pathLst>
            </a:custGeom>
            <a:noFill/>
            <a:ln w="88900" cap="rnd">
              <a:solidFill>
                <a:srgbClr val="012F7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82" name="خط"/>
            <p:cNvSpPr/>
            <p:nvPr/>
          </p:nvSpPr>
          <p:spPr>
            <a:xfrm>
              <a:off x="1089223" y="0"/>
              <a:ext cx="236621" cy="48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1600" fill="norm" stroke="1" extrusionOk="0">
                  <a:moveTo>
                    <a:pt x="536" y="21600"/>
                  </a:moveTo>
                  <a:cubicBezTo>
                    <a:pt x="-33" y="20160"/>
                    <a:pt x="-601" y="18720"/>
                    <a:pt x="1388" y="16416"/>
                  </a:cubicBezTo>
                  <a:cubicBezTo>
                    <a:pt x="3378" y="14112"/>
                    <a:pt x="7925" y="10944"/>
                    <a:pt x="11620" y="8064"/>
                  </a:cubicBezTo>
                  <a:cubicBezTo>
                    <a:pt x="15315" y="5184"/>
                    <a:pt x="18157" y="2592"/>
                    <a:pt x="20999" y="0"/>
                  </a:cubicBezTo>
                </a:path>
              </a:pathLst>
            </a:custGeom>
            <a:noFill/>
            <a:ln w="88900" cap="rnd">
              <a:solidFill>
                <a:srgbClr val="012F7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4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1"/>
      <p:bldP build="whole" bldLvl="1" animBg="1" rev="0" advAuto="0" spid="283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G_6418.png" descr="IMG_6418.png"/>
          <p:cNvPicPr>
            <a:picLocks noChangeAspect="1"/>
          </p:cNvPicPr>
          <p:nvPr/>
        </p:nvPicPr>
        <p:blipFill>
          <a:blip r:embed="rId2">
            <a:extLst/>
          </a:blip>
          <a:srcRect l="17783" t="62409" r="14031" b="24726"/>
          <a:stretch>
            <a:fillRect/>
          </a:stretch>
        </p:blipFill>
        <p:spPr>
          <a:xfrm>
            <a:off x="1460346" y="4014117"/>
            <a:ext cx="21404531" cy="5781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581" fill="norm" stroke="1" extrusionOk="0">
                <a:moveTo>
                  <a:pt x="18848" y="0"/>
                </a:moveTo>
                <a:cubicBezTo>
                  <a:pt x="16628" y="0"/>
                  <a:pt x="16668" y="-19"/>
                  <a:pt x="16479" y="1142"/>
                </a:cubicBezTo>
                <a:lnTo>
                  <a:pt x="16368" y="1824"/>
                </a:lnTo>
                <a:lnTo>
                  <a:pt x="8447" y="1824"/>
                </a:lnTo>
                <a:cubicBezTo>
                  <a:pt x="648" y="1824"/>
                  <a:pt x="523" y="1829"/>
                  <a:pt x="367" y="2123"/>
                </a:cubicBezTo>
                <a:cubicBezTo>
                  <a:pt x="280" y="2288"/>
                  <a:pt x="165" y="2681"/>
                  <a:pt x="112" y="2997"/>
                </a:cubicBezTo>
                <a:lnTo>
                  <a:pt x="16" y="3571"/>
                </a:lnTo>
                <a:lnTo>
                  <a:pt x="3" y="10941"/>
                </a:lnTo>
                <a:cubicBezTo>
                  <a:pt x="-4" y="14994"/>
                  <a:pt x="2" y="18666"/>
                  <a:pt x="16" y="19101"/>
                </a:cubicBezTo>
                <a:cubicBezTo>
                  <a:pt x="49" y="20116"/>
                  <a:pt x="175" y="20807"/>
                  <a:pt x="405" y="21237"/>
                </a:cubicBezTo>
                <a:lnTo>
                  <a:pt x="589" y="21581"/>
                </a:lnTo>
                <a:lnTo>
                  <a:pt x="10129" y="21541"/>
                </a:lnTo>
                <a:lnTo>
                  <a:pt x="19669" y="21502"/>
                </a:lnTo>
                <a:lnTo>
                  <a:pt x="19824" y="21145"/>
                </a:lnTo>
                <a:cubicBezTo>
                  <a:pt x="20127" y="20446"/>
                  <a:pt x="20118" y="20716"/>
                  <a:pt x="20141" y="12308"/>
                </a:cubicBezTo>
                <a:lnTo>
                  <a:pt x="20161" y="4787"/>
                </a:lnTo>
                <a:lnTo>
                  <a:pt x="20480" y="4742"/>
                </a:lnTo>
                <a:lnTo>
                  <a:pt x="20799" y="4698"/>
                </a:lnTo>
                <a:lnTo>
                  <a:pt x="20687" y="4157"/>
                </a:lnTo>
                <a:cubicBezTo>
                  <a:pt x="20604" y="3751"/>
                  <a:pt x="20572" y="3396"/>
                  <a:pt x="20559" y="2726"/>
                </a:cubicBezTo>
                <a:cubicBezTo>
                  <a:pt x="20537" y="1642"/>
                  <a:pt x="20560" y="1282"/>
                  <a:pt x="20692" y="559"/>
                </a:cubicBezTo>
                <a:lnTo>
                  <a:pt x="20795" y="0"/>
                </a:lnTo>
                <a:lnTo>
                  <a:pt x="18848" y="0"/>
                </a:lnTo>
                <a:close/>
                <a:moveTo>
                  <a:pt x="20883" y="1086"/>
                </a:moveTo>
                <a:cubicBezTo>
                  <a:pt x="20877" y="1092"/>
                  <a:pt x="20884" y="1138"/>
                  <a:pt x="20902" y="1228"/>
                </a:cubicBezTo>
                <a:cubicBezTo>
                  <a:pt x="20926" y="1347"/>
                  <a:pt x="20942" y="1615"/>
                  <a:pt x="20937" y="1824"/>
                </a:cubicBezTo>
                <a:cubicBezTo>
                  <a:pt x="20933" y="2033"/>
                  <a:pt x="20949" y="2291"/>
                  <a:pt x="20972" y="2399"/>
                </a:cubicBezTo>
                <a:cubicBezTo>
                  <a:pt x="21004" y="2542"/>
                  <a:pt x="20983" y="2719"/>
                  <a:pt x="20896" y="3065"/>
                </a:cubicBezTo>
                <a:cubicBezTo>
                  <a:pt x="20785" y="3506"/>
                  <a:pt x="20783" y="3522"/>
                  <a:pt x="20879" y="3302"/>
                </a:cubicBezTo>
                <a:cubicBezTo>
                  <a:pt x="20935" y="3173"/>
                  <a:pt x="21028" y="3083"/>
                  <a:pt x="21084" y="3101"/>
                </a:cubicBezTo>
                <a:cubicBezTo>
                  <a:pt x="21141" y="3119"/>
                  <a:pt x="21210" y="3069"/>
                  <a:pt x="21239" y="2990"/>
                </a:cubicBezTo>
                <a:cubicBezTo>
                  <a:pt x="21273" y="2894"/>
                  <a:pt x="21315" y="2922"/>
                  <a:pt x="21362" y="3071"/>
                </a:cubicBezTo>
                <a:cubicBezTo>
                  <a:pt x="21401" y="3196"/>
                  <a:pt x="21461" y="3355"/>
                  <a:pt x="21494" y="3425"/>
                </a:cubicBezTo>
                <a:cubicBezTo>
                  <a:pt x="21549" y="3539"/>
                  <a:pt x="21549" y="3521"/>
                  <a:pt x="21496" y="3279"/>
                </a:cubicBezTo>
                <a:cubicBezTo>
                  <a:pt x="21463" y="3128"/>
                  <a:pt x="21435" y="2859"/>
                  <a:pt x="21434" y="2680"/>
                </a:cubicBezTo>
                <a:cubicBezTo>
                  <a:pt x="21433" y="2502"/>
                  <a:pt x="21419" y="2275"/>
                  <a:pt x="21402" y="2178"/>
                </a:cubicBezTo>
                <a:cubicBezTo>
                  <a:pt x="21384" y="2076"/>
                  <a:pt x="21419" y="1791"/>
                  <a:pt x="21484" y="1505"/>
                </a:cubicBezTo>
                <a:cubicBezTo>
                  <a:pt x="21596" y="1011"/>
                  <a:pt x="21596" y="1010"/>
                  <a:pt x="21494" y="1239"/>
                </a:cubicBezTo>
                <a:cubicBezTo>
                  <a:pt x="21438" y="1365"/>
                  <a:pt x="21346" y="1453"/>
                  <a:pt x="21289" y="1434"/>
                </a:cubicBezTo>
                <a:cubicBezTo>
                  <a:pt x="21233" y="1416"/>
                  <a:pt x="21165" y="1465"/>
                  <a:pt x="21139" y="1544"/>
                </a:cubicBezTo>
                <a:cubicBezTo>
                  <a:pt x="21109" y="1634"/>
                  <a:pt x="21082" y="1628"/>
                  <a:pt x="21065" y="1528"/>
                </a:cubicBezTo>
                <a:cubicBezTo>
                  <a:pt x="21051" y="1440"/>
                  <a:pt x="20998" y="1289"/>
                  <a:pt x="20949" y="1191"/>
                </a:cubicBezTo>
                <a:cubicBezTo>
                  <a:pt x="20911" y="1117"/>
                  <a:pt x="20890" y="1081"/>
                  <a:pt x="20883" y="1086"/>
                </a:cubicBez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G_6419.png" descr="IMG_6419.png"/>
          <p:cNvPicPr>
            <a:picLocks noChangeAspect="1"/>
          </p:cNvPicPr>
          <p:nvPr/>
        </p:nvPicPr>
        <p:blipFill>
          <a:blip r:embed="rId2">
            <a:extLst/>
          </a:blip>
          <a:srcRect l="19333" t="62554" r="14467" b="25564"/>
          <a:stretch>
            <a:fillRect/>
          </a:stretch>
        </p:blipFill>
        <p:spPr>
          <a:xfrm>
            <a:off x="2419616" y="3991709"/>
            <a:ext cx="18685400" cy="4800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6454.jpeg" descr="IMG_6454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4376"/>
          <a:stretch>
            <a:fillRect/>
          </a:stretch>
        </p:blipFill>
        <p:spPr>
          <a:xfrm>
            <a:off x="3437848" y="8190556"/>
            <a:ext cx="7717346" cy="352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6454.jpeg" descr="IMG_6454.jpeg"/>
          <p:cNvPicPr>
            <a:picLocks noChangeAspect="1"/>
          </p:cNvPicPr>
          <p:nvPr/>
        </p:nvPicPr>
        <p:blipFill>
          <a:blip r:embed="rId3">
            <a:extLst/>
          </a:blip>
          <a:srcRect l="0" t="53774" r="0" b="5392"/>
          <a:stretch>
            <a:fillRect/>
          </a:stretch>
        </p:blipFill>
        <p:spPr>
          <a:xfrm>
            <a:off x="12192000" y="1078677"/>
            <a:ext cx="7927238" cy="3236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6419.png" descr="IMG_6419.png"/>
          <p:cNvPicPr>
            <a:picLocks noChangeAspect="1"/>
          </p:cNvPicPr>
          <p:nvPr/>
        </p:nvPicPr>
        <p:blipFill>
          <a:blip r:embed="rId2">
            <a:extLst/>
          </a:blip>
          <a:srcRect l="2949" t="17394" r="1667" b="38105"/>
          <a:stretch>
            <a:fillRect/>
          </a:stretch>
        </p:blipFill>
        <p:spPr>
          <a:xfrm>
            <a:off x="3075129" y="883896"/>
            <a:ext cx="18233857" cy="12178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" name="IMG_6448.png"/>
          <p:cNvGrpSpPr/>
          <p:nvPr/>
        </p:nvGrpSpPr>
        <p:grpSpPr>
          <a:xfrm>
            <a:off x="11796506" y="6303045"/>
            <a:ext cx="5965429" cy="4536283"/>
            <a:chOff x="0" y="0"/>
            <a:chExt cx="5965428" cy="4536281"/>
          </a:xfrm>
        </p:grpSpPr>
        <p:pic>
          <p:nvPicPr>
            <p:cNvPr id="293" name="IMG_6448.png" descr="IMG_644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0855" t="30150" r="42969" b="41489"/>
            <a:stretch>
              <a:fillRect/>
            </a:stretch>
          </p:blipFill>
          <p:spPr>
            <a:xfrm>
              <a:off x="44450" y="44450"/>
              <a:ext cx="5876470" cy="44472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2" name="IMG_6448.png" descr="IMG_6448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965429" cy="4536282"/>
            </a:xfrm>
            <a:prstGeom prst="rect">
              <a:avLst/>
            </a:prstGeom>
            <a:effectLst/>
          </p:spPr>
        </p:pic>
      </p:grpSp>
      <p:grpSp>
        <p:nvGrpSpPr>
          <p:cNvPr id="297" name="IMG_6448.png"/>
          <p:cNvGrpSpPr/>
          <p:nvPr/>
        </p:nvGrpSpPr>
        <p:grpSpPr>
          <a:xfrm>
            <a:off x="5331819" y="6315745"/>
            <a:ext cx="5940030" cy="4510883"/>
            <a:chOff x="0" y="0"/>
            <a:chExt cx="5940028" cy="4510881"/>
          </a:xfrm>
        </p:grpSpPr>
        <p:pic>
          <p:nvPicPr>
            <p:cNvPr id="296" name="IMG_6448.png" descr="IMG_644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189" t="29844" r="69636" b="41796"/>
            <a:stretch>
              <a:fillRect/>
            </a:stretch>
          </p:blipFill>
          <p:spPr>
            <a:xfrm>
              <a:off x="31750" y="31750"/>
              <a:ext cx="5876470" cy="44472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5" name="IMG_6448.png" descr="IMG_6448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940029" cy="4510882"/>
            </a:xfrm>
            <a:prstGeom prst="rect">
              <a:avLst/>
            </a:prstGeom>
            <a:effectLst/>
          </p:spPr>
        </p:pic>
      </p:grpSp>
      <p:sp>
        <p:nvSpPr>
          <p:cNvPr id="298" name="دائرة"/>
          <p:cNvSpPr/>
          <p:nvPr/>
        </p:nvSpPr>
        <p:spPr>
          <a:xfrm>
            <a:off x="19366217" y="4596268"/>
            <a:ext cx="4754161" cy="4754161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99" name="بيضاوي"/>
          <p:cNvSpPr/>
          <p:nvPr/>
        </p:nvSpPr>
        <p:spPr>
          <a:xfrm>
            <a:off x="176939" y="4499896"/>
            <a:ext cx="4858583" cy="471620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300" name="أعط مثال على ذلك ؟ أعط مثال على ذلك ؟" descr="أعط مثال على ذلك ؟ أعط مثال على ذلك ؟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693042" y="9325027"/>
            <a:ext cx="4100510" cy="736601"/>
          </a:xfrm>
          <a:prstGeom prst="rect">
            <a:avLst/>
          </a:prstGeom>
        </p:spPr>
      </p:pic>
      <p:pic>
        <p:nvPicPr>
          <p:cNvPr id="301" name="أعط مثال على ذلك ؟ أعط مثال على ذلك ؟" descr="أعط مثال على ذلك ؟ أعط مثال على ذلك ؟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9353" y="9325027"/>
            <a:ext cx="4100509" cy="736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2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2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0" grpId="3"/>
      <p:bldP build="whole" bldLvl="1" animBg="1" rev="0" advAuto="0" spid="297" grpId="2"/>
      <p:bldP build="whole" bldLvl="1" animBg="1" rev="0" advAuto="0" spid="301" grpId="4"/>
      <p:bldP build="whole" bldLvl="1" animBg="1" rev="0" advAuto="0" spid="29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G_6420.png" descr="IMG_6420.png"/>
          <p:cNvPicPr>
            <a:picLocks noChangeAspect="1"/>
          </p:cNvPicPr>
          <p:nvPr/>
        </p:nvPicPr>
        <p:blipFill>
          <a:blip r:embed="rId3">
            <a:alphaModFix amt="69387"/>
            <a:extLst/>
          </a:blip>
          <a:srcRect l="8656" t="17380" r="8656" b="41673"/>
          <a:stretch>
            <a:fillRect/>
          </a:stretch>
        </p:blipFill>
        <p:spPr>
          <a:xfrm>
            <a:off x="4596389" y="1130046"/>
            <a:ext cx="15191184" cy="10769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G_6420.png" descr="IMG_6420.png"/>
          <p:cNvPicPr>
            <a:picLocks noChangeAspect="1"/>
          </p:cNvPicPr>
          <p:nvPr/>
        </p:nvPicPr>
        <p:blipFill>
          <a:blip r:embed="rId2">
            <a:extLst/>
          </a:blip>
          <a:srcRect l="7379" t="58346" r="12247" b="15923"/>
          <a:stretch>
            <a:fillRect/>
          </a:stretch>
        </p:blipFill>
        <p:spPr>
          <a:xfrm>
            <a:off x="2295196" y="2483246"/>
            <a:ext cx="19090690" cy="874968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مستطيل مستدير الزوايا"/>
          <p:cNvSpPr/>
          <p:nvPr/>
        </p:nvSpPr>
        <p:spPr>
          <a:xfrm>
            <a:off x="9776657" y="3955042"/>
            <a:ext cx="10925866" cy="4166990"/>
          </a:xfrm>
          <a:prstGeom prst="roundRect">
            <a:avLst>
              <a:gd name="adj" fmla="val 10000"/>
            </a:avLst>
          </a:prstGeom>
          <a:solidFill>
            <a:srgbClr val="FFF7F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6" dur="2000" fill="hold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6356.jpeg" descr="IMG_63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8593" y="4974156"/>
            <a:ext cx="8129422" cy="5785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6352.jpeg" descr="IMG_6352.jpeg"/>
          <p:cNvPicPr>
            <a:picLocks noChangeAspect="1"/>
          </p:cNvPicPr>
          <p:nvPr/>
        </p:nvPicPr>
        <p:blipFill>
          <a:blip r:embed="rId3">
            <a:extLst/>
          </a:blip>
          <a:srcRect l="3348" t="19445" r="20396" b="2218"/>
          <a:stretch>
            <a:fillRect/>
          </a:stretch>
        </p:blipFill>
        <p:spPr>
          <a:xfrm>
            <a:off x="20214893" y="282004"/>
            <a:ext cx="2774550" cy="2028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42" fill="norm" stroke="1" extrusionOk="0">
                <a:moveTo>
                  <a:pt x="31" y="0"/>
                </a:moveTo>
                <a:cubicBezTo>
                  <a:pt x="14" y="29"/>
                  <a:pt x="0" y="58"/>
                  <a:pt x="0" y="85"/>
                </a:cubicBezTo>
                <a:cubicBezTo>
                  <a:pt x="0" y="160"/>
                  <a:pt x="42" y="159"/>
                  <a:pt x="114" y="76"/>
                </a:cubicBezTo>
                <a:cubicBezTo>
                  <a:pt x="178" y="4"/>
                  <a:pt x="256" y="-21"/>
                  <a:pt x="287" y="21"/>
                </a:cubicBezTo>
                <a:cubicBezTo>
                  <a:pt x="405" y="183"/>
                  <a:pt x="655" y="158"/>
                  <a:pt x="855" y="0"/>
                </a:cubicBezTo>
                <a:lnTo>
                  <a:pt x="31" y="0"/>
                </a:lnTo>
                <a:close/>
                <a:moveTo>
                  <a:pt x="17184" y="1391"/>
                </a:moveTo>
                <a:cubicBezTo>
                  <a:pt x="17125" y="1424"/>
                  <a:pt x="17173" y="1450"/>
                  <a:pt x="17292" y="1450"/>
                </a:cubicBezTo>
                <a:cubicBezTo>
                  <a:pt x="17410" y="1450"/>
                  <a:pt x="17456" y="1424"/>
                  <a:pt x="17397" y="1391"/>
                </a:cubicBezTo>
                <a:cubicBezTo>
                  <a:pt x="17338" y="1359"/>
                  <a:pt x="17243" y="1359"/>
                  <a:pt x="17184" y="1391"/>
                </a:cubicBezTo>
                <a:close/>
                <a:moveTo>
                  <a:pt x="12587" y="1395"/>
                </a:moveTo>
                <a:cubicBezTo>
                  <a:pt x="12256" y="1381"/>
                  <a:pt x="12235" y="1400"/>
                  <a:pt x="12327" y="1602"/>
                </a:cubicBezTo>
                <a:cubicBezTo>
                  <a:pt x="12405" y="1771"/>
                  <a:pt x="12403" y="1878"/>
                  <a:pt x="12321" y="2057"/>
                </a:cubicBezTo>
                <a:cubicBezTo>
                  <a:pt x="12196" y="2331"/>
                  <a:pt x="12183" y="2451"/>
                  <a:pt x="12290" y="2361"/>
                </a:cubicBezTo>
                <a:cubicBezTo>
                  <a:pt x="12332" y="2325"/>
                  <a:pt x="12411" y="2371"/>
                  <a:pt x="12466" y="2462"/>
                </a:cubicBezTo>
                <a:cubicBezTo>
                  <a:pt x="12545" y="2592"/>
                  <a:pt x="12536" y="2651"/>
                  <a:pt x="12414" y="2744"/>
                </a:cubicBezTo>
                <a:cubicBezTo>
                  <a:pt x="12272" y="2852"/>
                  <a:pt x="12278" y="2874"/>
                  <a:pt x="12482" y="2980"/>
                </a:cubicBezTo>
                <a:cubicBezTo>
                  <a:pt x="12611" y="3047"/>
                  <a:pt x="12754" y="3258"/>
                  <a:pt x="12821" y="3486"/>
                </a:cubicBezTo>
                <a:cubicBezTo>
                  <a:pt x="12885" y="3701"/>
                  <a:pt x="12978" y="3919"/>
                  <a:pt x="13028" y="3966"/>
                </a:cubicBezTo>
                <a:cubicBezTo>
                  <a:pt x="13238" y="4166"/>
                  <a:pt x="13392" y="3930"/>
                  <a:pt x="13433" y="3351"/>
                </a:cubicBezTo>
                <a:cubicBezTo>
                  <a:pt x="13457" y="3001"/>
                  <a:pt x="13490" y="2945"/>
                  <a:pt x="13655" y="2976"/>
                </a:cubicBezTo>
                <a:cubicBezTo>
                  <a:pt x="13858" y="3014"/>
                  <a:pt x="13932" y="2727"/>
                  <a:pt x="13757" y="2580"/>
                </a:cubicBezTo>
                <a:cubicBezTo>
                  <a:pt x="13706" y="2537"/>
                  <a:pt x="13684" y="2433"/>
                  <a:pt x="13707" y="2348"/>
                </a:cubicBezTo>
                <a:cubicBezTo>
                  <a:pt x="13731" y="2263"/>
                  <a:pt x="13694" y="2166"/>
                  <a:pt x="13624" y="2129"/>
                </a:cubicBezTo>
                <a:cubicBezTo>
                  <a:pt x="13554" y="2092"/>
                  <a:pt x="13506" y="1991"/>
                  <a:pt x="13516" y="1910"/>
                </a:cubicBezTo>
                <a:cubicBezTo>
                  <a:pt x="13526" y="1828"/>
                  <a:pt x="13503" y="1670"/>
                  <a:pt x="13467" y="1556"/>
                </a:cubicBezTo>
                <a:cubicBezTo>
                  <a:pt x="13416" y="1397"/>
                  <a:pt x="13372" y="1376"/>
                  <a:pt x="13284" y="1475"/>
                </a:cubicBezTo>
                <a:cubicBezTo>
                  <a:pt x="13219" y="1550"/>
                  <a:pt x="13119" y="1564"/>
                  <a:pt x="13056" y="1509"/>
                </a:cubicBezTo>
                <a:cubicBezTo>
                  <a:pt x="12995" y="1456"/>
                  <a:pt x="12784" y="1404"/>
                  <a:pt x="12587" y="1395"/>
                </a:cubicBezTo>
                <a:close/>
                <a:moveTo>
                  <a:pt x="17301" y="2066"/>
                </a:moveTo>
                <a:cubicBezTo>
                  <a:pt x="17178" y="2056"/>
                  <a:pt x="17072" y="2090"/>
                  <a:pt x="16968" y="2162"/>
                </a:cubicBezTo>
                <a:cubicBezTo>
                  <a:pt x="16885" y="2220"/>
                  <a:pt x="16720" y="2327"/>
                  <a:pt x="16600" y="2403"/>
                </a:cubicBezTo>
                <a:cubicBezTo>
                  <a:pt x="16480" y="2478"/>
                  <a:pt x="16375" y="2630"/>
                  <a:pt x="16366" y="2740"/>
                </a:cubicBezTo>
                <a:cubicBezTo>
                  <a:pt x="16356" y="2849"/>
                  <a:pt x="16323" y="3123"/>
                  <a:pt x="16295" y="3351"/>
                </a:cubicBezTo>
                <a:cubicBezTo>
                  <a:pt x="16227" y="3884"/>
                  <a:pt x="16431" y="4152"/>
                  <a:pt x="17002" y="4282"/>
                </a:cubicBezTo>
                <a:cubicBezTo>
                  <a:pt x="17231" y="4335"/>
                  <a:pt x="17447" y="4384"/>
                  <a:pt x="17480" y="4392"/>
                </a:cubicBezTo>
                <a:cubicBezTo>
                  <a:pt x="17513" y="4400"/>
                  <a:pt x="17561" y="4353"/>
                  <a:pt x="17591" y="4287"/>
                </a:cubicBezTo>
                <a:cubicBezTo>
                  <a:pt x="17648" y="4161"/>
                  <a:pt x="18196" y="4194"/>
                  <a:pt x="18295" y="4329"/>
                </a:cubicBezTo>
                <a:cubicBezTo>
                  <a:pt x="18405" y="4479"/>
                  <a:pt x="18499" y="4404"/>
                  <a:pt x="18582" y="4105"/>
                </a:cubicBezTo>
                <a:cubicBezTo>
                  <a:pt x="18628" y="3940"/>
                  <a:pt x="18696" y="3829"/>
                  <a:pt x="18733" y="3861"/>
                </a:cubicBezTo>
                <a:cubicBezTo>
                  <a:pt x="18847" y="3957"/>
                  <a:pt x="18845" y="3430"/>
                  <a:pt x="18730" y="3123"/>
                </a:cubicBezTo>
                <a:cubicBezTo>
                  <a:pt x="18578" y="2716"/>
                  <a:pt x="18239" y="2273"/>
                  <a:pt x="18122" y="2331"/>
                </a:cubicBezTo>
                <a:cubicBezTo>
                  <a:pt x="18068" y="2358"/>
                  <a:pt x="17890" y="2306"/>
                  <a:pt x="17730" y="2217"/>
                </a:cubicBezTo>
                <a:cubicBezTo>
                  <a:pt x="17562" y="2124"/>
                  <a:pt x="17424" y="2075"/>
                  <a:pt x="17301" y="2066"/>
                </a:cubicBezTo>
                <a:close/>
                <a:moveTo>
                  <a:pt x="20367" y="2862"/>
                </a:moveTo>
                <a:cubicBezTo>
                  <a:pt x="20124" y="2868"/>
                  <a:pt x="19896" y="3008"/>
                  <a:pt x="19789" y="3279"/>
                </a:cubicBezTo>
                <a:cubicBezTo>
                  <a:pt x="19623" y="3704"/>
                  <a:pt x="19758" y="3896"/>
                  <a:pt x="20002" y="3583"/>
                </a:cubicBezTo>
                <a:cubicBezTo>
                  <a:pt x="20182" y="3352"/>
                  <a:pt x="20224" y="3342"/>
                  <a:pt x="20444" y="3486"/>
                </a:cubicBezTo>
                <a:cubicBezTo>
                  <a:pt x="20767" y="3697"/>
                  <a:pt x="20802" y="4016"/>
                  <a:pt x="20524" y="4190"/>
                </a:cubicBezTo>
                <a:cubicBezTo>
                  <a:pt x="20404" y="4264"/>
                  <a:pt x="20327" y="4365"/>
                  <a:pt x="20351" y="4417"/>
                </a:cubicBezTo>
                <a:cubicBezTo>
                  <a:pt x="20375" y="4470"/>
                  <a:pt x="20275" y="4598"/>
                  <a:pt x="20132" y="4700"/>
                </a:cubicBezTo>
                <a:cubicBezTo>
                  <a:pt x="19989" y="4801"/>
                  <a:pt x="19864" y="4976"/>
                  <a:pt x="19857" y="5087"/>
                </a:cubicBezTo>
                <a:cubicBezTo>
                  <a:pt x="19850" y="5199"/>
                  <a:pt x="19841" y="5350"/>
                  <a:pt x="19836" y="5429"/>
                </a:cubicBezTo>
                <a:cubicBezTo>
                  <a:pt x="19830" y="5507"/>
                  <a:pt x="19777" y="5640"/>
                  <a:pt x="19718" y="5720"/>
                </a:cubicBezTo>
                <a:cubicBezTo>
                  <a:pt x="19660" y="5800"/>
                  <a:pt x="19613" y="5935"/>
                  <a:pt x="19613" y="6019"/>
                </a:cubicBezTo>
                <a:cubicBezTo>
                  <a:pt x="19613" y="6229"/>
                  <a:pt x="19927" y="6211"/>
                  <a:pt x="19987" y="5998"/>
                </a:cubicBezTo>
                <a:cubicBezTo>
                  <a:pt x="20014" y="5903"/>
                  <a:pt x="19998" y="5796"/>
                  <a:pt x="19953" y="5758"/>
                </a:cubicBezTo>
                <a:cubicBezTo>
                  <a:pt x="19830" y="5654"/>
                  <a:pt x="20421" y="4877"/>
                  <a:pt x="20623" y="4877"/>
                </a:cubicBezTo>
                <a:cubicBezTo>
                  <a:pt x="20719" y="4877"/>
                  <a:pt x="20885" y="4783"/>
                  <a:pt x="20990" y="4666"/>
                </a:cubicBezTo>
                <a:cubicBezTo>
                  <a:pt x="21241" y="4388"/>
                  <a:pt x="21270" y="3593"/>
                  <a:pt x="21043" y="3250"/>
                </a:cubicBezTo>
                <a:cubicBezTo>
                  <a:pt x="20867" y="2985"/>
                  <a:pt x="20610" y="2857"/>
                  <a:pt x="20367" y="2862"/>
                </a:cubicBezTo>
                <a:close/>
                <a:moveTo>
                  <a:pt x="10413" y="3279"/>
                </a:moveTo>
                <a:cubicBezTo>
                  <a:pt x="10312" y="3250"/>
                  <a:pt x="10186" y="3256"/>
                  <a:pt x="9978" y="3288"/>
                </a:cubicBezTo>
                <a:cubicBezTo>
                  <a:pt x="9528" y="3356"/>
                  <a:pt x="9100" y="3363"/>
                  <a:pt x="8586" y="3305"/>
                </a:cubicBezTo>
                <a:cubicBezTo>
                  <a:pt x="8415" y="3285"/>
                  <a:pt x="8242" y="3420"/>
                  <a:pt x="7928" y="3815"/>
                </a:cubicBezTo>
                <a:cubicBezTo>
                  <a:pt x="7534" y="4309"/>
                  <a:pt x="7497" y="4402"/>
                  <a:pt x="7440" y="5054"/>
                </a:cubicBezTo>
                <a:cubicBezTo>
                  <a:pt x="7391" y="5615"/>
                  <a:pt x="7398" y="5729"/>
                  <a:pt x="7484" y="5618"/>
                </a:cubicBezTo>
                <a:cubicBezTo>
                  <a:pt x="7567" y="5511"/>
                  <a:pt x="7647" y="5535"/>
                  <a:pt x="7839" y="5728"/>
                </a:cubicBezTo>
                <a:cubicBezTo>
                  <a:pt x="7974" y="5865"/>
                  <a:pt x="8086" y="6036"/>
                  <a:pt x="8086" y="6107"/>
                </a:cubicBezTo>
                <a:cubicBezTo>
                  <a:pt x="8086" y="6178"/>
                  <a:pt x="8161" y="6238"/>
                  <a:pt x="8252" y="6238"/>
                </a:cubicBezTo>
                <a:cubicBezTo>
                  <a:pt x="8343" y="6238"/>
                  <a:pt x="8402" y="6201"/>
                  <a:pt x="8382" y="6158"/>
                </a:cubicBezTo>
                <a:cubicBezTo>
                  <a:pt x="8288" y="5950"/>
                  <a:pt x="8648" y="5812"/>
                  <a:pt x="9342" y="5787"/>
                </a:cubicBezTo>
                <a:cubicBezTo>
                  <a:pt x="10097" y="5760"/>
                  <a:pt x="10106" y="5762"/>
                  <a:pt x="10135" y="6053"/>
                </a:cubicBezTo>
                <a:cubicBezTo>
                  <a:pt x="10152" y="6214"/>
                  <a:pt x="10205" y="6407"/>
                  <a:pt x="10250" y="6482"/>
                </a:cubicBezTo>
                <a:cubicBezTo>
                  <a:pt x="10302" y="6570"/>
                  <a:pt x="10298" y="6644"/>
                  <a:pt x="10240" y="6693"/>
                </a:cubicBezTo>
                <a:cubicBezTo>
                  <a:pt x="10108" y="6805"/>
                  <a:pt x="10130" y="7301"/>
                  <a:pt x="10277" y="7502"/>
                </a:cubicBezTo>
                <a:cubicBezTo>
                  <a:pt x="10435" y="7718"/>
                  <a:pt x="10906" y="7695"/>
                  <a:pt x="11145" y="7460"/>
                </a:cubicBezTo>
                <a:cubicBezTo>
                  <a:pt x="11278" y="7329"/>
                  <a:pt x="11323" y="7148"/>
                  <a:pt x="11330" y="6723"/>
                </a:cubicBezTo>
                <a:cubicBezTo>
                  <a:pt x="11339" y="6263"/>
                  <a:pt x="11319" y="6178"/>
                  <a:pt x="11225" y="6284"/>
                </a:cubicBezTo>
                <a:cubicBezTo>
                  <a:pt x="11065" y="6466"/>
                  <a:pt x="10962" y="6215"/>
                  <a:pt x="11102" y="5985"/>
                </a:cubicBezTo>
                <a:cubicBezTo>
                  <a:pt x="11186" y="5846"/>
                  <a:pt x="11176" y="5766"/>
                  <a:pt x="11052" y="5581"/>
                </a:cubicBezTo>
                <a:cubicBezTo>
                  <a:pt x="10968" y="5453"/>
                  <a:pt x="10906" y="5203"/>
                  <a:pt x="10913" y="5024"/>
                </a:cubicBezTo>
                <a:cubicBezTo>
                  <a:pt x="10966" y="3840"/>
                  <a:pt x="10961" y="3787"/>
                  <a:pt x="10704" y="3498"/>
                </a:cubicBezTo>
                <a:cubicBezTo>
                  <a:pt x="10593" y="3375"/>
                  <a:pt x="10515" y="3309"/>
                  <a:pt x="10413" y="3279"/>
                </a:cubicBezTo>
                <a:close/>
                <a:moveTo>
                  <a:pt x="12050" y="3431"/>
                </a:moveTo>
                <a:cubicBezTo>
                  <a:pt x="11957" y="3446"/>
                  <a:pt x="11871" y="3488"/>
                  <a:pt x="11871" y="3541"/>
                </a:cubicBezTo>
                <a:cubicBezTo>
                  <a:pt x="11870" y="3565"/>
                  <a:pt x="11969" y="3583"/>
                  <a:pt x="12090" y="3583"/>
                </a:cubicBezTo>
                <a:cubicBezTo>
                  <a:pt x="12211" y="3583"/>
                  <a:pt x="12289" y="3536"/>
                  <a:pt x="12263" y="3477"/>
                </a:cubicBezTo>
                <a:cubicBezTo>
                  <a:pt x="12241" y="3429"/>
                  <a:pt x="12142" y="3417"/>
                  <a:pt x="12050" y="3431"/>
                </a:cubicBezTo>
                <a:close/>
                <a:moveTo>
                  <a:pt x="12130" y="4236"/>
                </a:moveTo>
                <a:cubicBezTo>
                  <a:pt x="12059" y="4245"/>
                  <a:pt x="11936" y="4260"/>
                  <a:pt x="11858" y="4270"/>
                </a:cubicBezTo>
                <a:cubicBezTo>
                  <a:pt x="11781" y="4280"/>
                  <a:pt x="11657" y="4471"/>
                  <a:pt x="11580" y="4691"/>
                </a:cubicBezTo>
                <a:cubicBezTo>
                  <a:pt x="11408" y="5188"/>
                  <a:pt x="11405" y="5199"/>
                  <a:pt x="11590" y="5264"/>
                </a:cubicBezTo>
                <a:cubicBezTo>
                  <a:pt x="12071" y="5436"/>
                  <a:pt x="12269" y="5316"/>
                  <a:pt x="12327" y="4805"/>
                </a:cubicBezTo>
                <a:cubicBezTo>
                  <a:pt x="12376" y="4387"/>
                  <a:pt x="12316" y="4214"/>
                  <a:pt x="12130" y="4236"/>
                </a:cubicBezTo>
                <a:close/>
                <a:moveTo>
                  <a:pt x="13837" y="4303"/>
                </a:moveTo>
                <a:cubicBezTo>
                  <a:pt x="13784" y="4316"/>
                  <a:pt x="13699" y="4405"/>
                  <a:pt x="13581" y="4573"/>
                </a:cubicBezTo>
                <a:cubicBezTo>
                  <a:pt x="13359" y="4888"/>
                  <a:pt x="13247" y="4867"/>
                  <a:pt x="13247" y="4510"/>
                </a:cubicBezTo>
                <a:cubicBezTo>
                  <a:pt x="13247" y="4381"/>
                  <a:pt x="13208" y="4310"/>
                  <a:pt x="13161" y="4350"/>
                </a:cubicBezTo>
                <a:cubicBezTo>
                  <a:pt x="13114" y="4390"/>
                  <a:pt x="13075" y="4521"/>
                  <a:pt x="13075" y="4641"/>
                </a:cubicBezTo>
                <a:cubicBezTo>
                  <a:pt x="13075" y="4761"/>
                  <a:pt x="12833" y="5191"/>
                  <a:pt x="12537" y="5597"/>
                </a:cubicBezTo>
                <a:cubicBezTo>
                  <a:pt x="12242" y="6004"/>
                  <a:pt x="12078" y="6251"/>
                  <a:pt x="12173" y="6145"/>
                </a:cubicBezTo>
                <a:cubicBezTo>
                  <a:pt x="12411" y="5880"/>
                  <a:pt x="12689" y="6072"/>
                  <a:pt x="12540" y="6398"/>
                </a:cubicBezTo>
                <a:cubicBezTo>
                  <a:pt x="12461" y="6572"/>
                  <a:pt x="12472" y="6677"/>
                  <a:pt x="12587" y="6917"/>
                </a:cubicBezTo>
                <a:cubicBezTo>
                  <a:pt x="12666" y="7082"/>
                  <a:pt x="12732" y="7346"/>
                  <a:pt x="12732" y="7502"/>
                </a:cubicBezTo>
                <a:cubicBezTo>
                  <a:pt x="12732" y="7658"/>
                  <a:pt x="12790" y="7851"/>
                  <a:pt x="12862" y="7932"/>
                </a:cubicBezTo>
                <a:cubicBezTo>
                  <a:pt x="12958" y="8042"/>
                  <a:pt x="12966" y="8120"/>
                  <a:pt x="12895" y="8236"/>
                </a:cubicBezTo>
                <a:cubicBezTo>
                  <a:pt x="12752" y="8472"/>
                  <a:pt x="12881" y="8636"/>
                  <a:pt x="13207" y="8636"/>
                </a:cubicBezTo>
                <a:cubicBezTo>
                  <a:pt x="13489" y="8636"/>
                  <a:pt x="13753" y="8966"/>
                  <a:pt x="13618" y="9150"/>
                </a:cubicBezTo>
                <a:cubicBezTo>
                  <a:pt x="13588" y="9191"/>
                  <a:pt x="13684" y="9226"/>
                  <a:pt x="13831" y="9226"/>
                </a:cubicBezTo>
                <a:cubicBezTo>
                  <a:pt x="13978" y="9226"/>
                  <a:pt x="14122" y="9278"/>
                  <a:pt x="14152" y="9344"/>
                </a:cubicBezTo>
                <a:cubicBezTo>
                  <a:pt x="14185" y="9418"/>
                  <a:pt x="14298" y="9373"/>
                  <a:pt x="14448" y="9226"/>
                </a:cubicBezTo>
                <a:cubicBezTo>
                  <a:pt x="14582" y="9096"/>
                  <a:pt x="14756" y="8990"/>
                  <a:pt x="14831" y="8990"/>
                </a:cubicBezTo>
                <a:cubicBezTo>
                  <a:pt x="14907" y="8990"/>
                  <a:pt x="14967" y="8936"/>
                  <a:pt x="14967" y="8868"/>
                </a:cubicBezTo>
                <a:cubicBezTo>
                  <a:pt x="14967" y="8800"/>
                  <a:pt x="15084" y="8687"/>
                  <a:pt x="15226" y="8619"/>
                </a:cubicBezTo>
                <a:cubicBezTo>
                  <a:pt x="15368" y="8552"/>
                  <a:pt x="15483" y="8443"/>
                  <a:pt x="15483" y="8379"/>
                </a:cubicBezTo>
                <a:cubicBezTo>
                  <a:pt x="15483" y="8315"/>
                  <a:pt x="15561" y="8130"/>
                  <a:pt x="15655" y="7966"/>
                </a:cubicBezTo>
                <a:cubicBezTo>
                  <a:pt x="15750" y="7802"/>
                  <a:pt x="15828" y="7519"/>
                  <a:pt x="15828" y="7338"/>
                </a:cubicBezTo>
                <a:cubicBezTo>
                  <a:pt x="15828" y="6962"/>
                  <a:pt x="15977" y="6768"/>
                  <a:pt x="16054" y="7043"/>
                </a:cubicBezTo>
                <a:cubicBezTo>
                  <a:pt x="16082" y="7144"/>
                  <a:pt x="16133" y="7204"/>
                  <a:pt x="16168" y="7174"/>
                </a:cubicBezTo>
                <a:cubicBezTo>
                  <a:pt x="16203" y="7144"/>
                  <a:pt x="16300" y="7187"/>
                  <a:pt x="16384" y="7271"/>
                </a:cubicBezTo>
                <a:cubicBezTo>
                  <a:pt x="16508" y="7395"/>
                  <a:pt x="16519" y="7470"/>
                  <a:pt x="16440" y="7671"/>
                </a:cubicBezTo>
                <a:cubicBezTo>
                  <a:pt x="16307" y="8008"/>
                  <a:pt x="16321" y="8107"/>
                  <a:pt x="16471" y="7937"/>
                </a:cubicBezTo>
                <a:cubicBezTo>
                  <a:pt x="16638" y="7747"/>
                  <a:pt x="16748" y="7860"/>
                  <a:pt x="16816" y="8286"/>
                </a:cubicBezTo>
                <a:cubicBezTo>
                  <a:pt x="16872" y="8634"/>
                  <a:pt x="16882" y="8638"/>
                  <a:pt x="17449" y="8636"/>
                </a:cubicBezTo>
                <a:cubicBezTo>
                  <a:pt x="17765" y="8635"/>
                  <a:pt x="18061" y="8595"/>
                  <a:pt x="18110" y="8548"/>
                </a:cubicBezTo>
                <a:cubicBezTo>
                  <a:pt x="18238" y="8423"/>
                  <a:pt x="18199" y="7694"/>
                  <a:pt x="18057" y="7574"/>
                </a:cubicBezTo>
                <a:cubicBezTo>
                  <a:pt x="17992" y="7518"/>
                  <a:pt x="17647" y="7479"/>
                  <a:pt x="17292" y="7486"/>
                </a:cubicBezTo>
                <a:cubicBezTo>
                  <a:pt x="16581" y="7499"/>
                  <a:pt x="16459" y="7366"/>
                  <a:pt x="16711" y="6841"/>
                </a:cubicBezTo>
                <a:cubicBezTo>
                  <a:pt x="16833" y="6587"/>
                  <a:pt x="16829" y="6580"/>
                  <a:pt x="16440" y="6596"/>
                </a:cubicBezTo>
                <a:cubicBezTo>
                  <a:pt x="15980" y="6615"/>
                  <a:pt x="15773" y="6461"/>
                  <a:pt x="15924" y="6213"/>
                </a:cubicBezTo>
                <a:cubicBezTo>
                  <a:pt x="16020" y="6054"/>
                  <a:pt x="16012" y="6035"/>
                  <a:pt x="15816" y="6006"/>
                </a:cubicBezTo>
                <a:cubicBezTo>
                  <a:pt x="15762" y="5998"/>
                  <a:pt x="15640" y="5793"/>
                  <a:pt x="15547" y="5551"/>
                </a:cubicBezTo>
                <a:cubicBezTo>
                  <a:pt x="15449" y="5292"/>
                  <a:pt x="15317" y="5113"/>
                  <a:pt x="15226" y="5113"/>
                </a:cubicBezTo>
                <a:cubicBezTo>
                  <a:pt x="15142" y="5113"/>
                  <a:pt x="15011" y="4980"/>
                  <a:pt x="14933" y="4818"/>
                </a:cubicBezTo>
                <a:cubicBezTo>
                  <a:pt x="14801" y="4543"/>
                  <a:pt x="14779" y="4534"/>
                  <a:pt x="14593" y="4700"/>
                </a:cubicBezTo>
                <a:cubicBezTo>
                  <a:pt x="14484" y="4797"/>
                  <a:pt x="14364" y="4837"/>
                  <a:pt x="14328" y="4788"/>
                </a:cubicBezTo>
                <a:cubicBezTo>
                  <a:pt x="14292" y="4739"/>
                  <a:pt x="14180" y="4700"/>
                  <a:pt x="14078" y="4700"/>
                </a:cubicBezTo>
                <a:cubicBezTo>
                  <a:pt x="13954" y="4700"/>
                  <a:pt x="13897" y="4631"/>
                  <a:pt x="13905" y="4493"/>
                </a:cubicBezTo>
                <a:cubicBezTo>
                  <a:pt x="13913" y="4352"/>
                  <a:pt x="13890" y="4291"/>
                  <a:pt x="13837" y="4303"/>
                </a:cubicBezTo>
                <a:close/>
                <a:moveTo>
                  <a:pt x="17462" y="4523"/>
                </a:moveTo>
                <a:cubicBezTo>
                  <a:pt x="17414" y="4523"/>
                  <a:pt x="17375" y="4603"/>
                  <a:pt x="17375" y="4700"/>
                </a:cubicBezTo>
                <a:cubicBezTo>
                  <a:pt x="17375" y="4797"/>
                  <a:pt x="17414" y="4877"/>
                  <a:pt x="17462" y="4877"/>
                </a:cubicBezTo>
                <a:cubicBezTo>
                  <a:pt x="17509" y="4877"/>
                  <a:pt x="17548" y="4797"/>
                  <a:pt x="17548" y="4700"/>
                </a:cubicBezTo>
                <a:cubicBezTo>
                  <a:pt x="17548" y="4603"/>
                  <a:pt x="17509" y="4523"/>
                  <a:pt x="17462" y="4523"/>
                </a:cubicBezTo>
                <a:close/>
                <a:moveTo>
                  <a:pt x="17233" y="5142"/>
                </a:moveTo>
                <a:cubicBezTo>
                  <a:pt x="17006" y="5142"/>
                  <a:pt x="16968" y="5286"/>
                  <a:pt x="17168" y="5391"/>
                </a:cubicBezTo>
                <a:cubicBezTo>
                  <a:pt x="17347" y="5484"/>
                  <a:pt x="17241" y="5699"/>
                  <a:pt x="17017" y="5699"/>
                </a:cubicBezTo>
                <a:cubicBezTo>
                  <a:pt x="16870" y="5699"/>
                  <a:pt x="16858" y="5730"/>
                  <a:pt x="16946" y="5876"/>
                </a:cubicBezTo>
                <a:cubicBezTo>
                  <a:pt x="17032" y="6017"/>
                  <a:pt x="17024" y="6061"/>
                  <a:pt x="16912" y="6120"/>
                </a:cubicBezTo>
                <a:cubicBezTo>
                  <a:pt x="16836" y="6160"/>
                  <a:pt x="16793" y="6231"/>
                  <a:pt x="16813" y="6276"/>
                </a:cubicBezTo>
                <a:cubicBezTo>
                  <a:pt x="16834" y="6321"/>
                  <a:pt x="16997" y="6334"/>
                  <a:pt x="17177" y="6305"/>
                </a:cubicBezTo>
                <a:cubicBezTo>
                  <a:pt x="17471" y="6259"/>
                  <a:pt x="17485" y="6244"/>
                  <a:pt x="17307" y="6154"/>
                </a:cubicBezTo>
                <a:cubicBezTo>
                  <a:pt x="17029" y="6013"/>
                  <a:pt x="17154" y="5818"/>
                  <a:pt x="17533" y="5804"/>
                </a:cubicBezTo>
                <a:cubicBezTo>
                  <a:pt x="17809" y="5794"/>
                  <a:pt x="17821" y="5784"/>
                  <a:pt x="17634" y="5711"/>
                </a:cubicBezTo>
                <a:cubicBezTo>
                  <a:pt x="17491" y="5655"/>
                  <a:pt x="17421" y="5544"/>
                  <a:pt x="17424" y="5382"/>
                </a:cubicBezTo>
                <a:cubicBezTo>
                  <a:pt x="17429" y="5205"/>
                  <a:pt x="17379" y="5142"/>
                  <a:pt x="17233" y="5142"/>
                </a:cubicBezTo>
                <a:close/>
                <a:moveTo>
                  <a:pt x="18060" y="6293"/>
                </a:moveTo>
                <a:cubicBezTo>
                  <a:pt x="18029" y="6295"/>
                  <a:pt x="17990" y="6338"/>
                  <a:pt x="17928" y="6423"/>
                </a:cubicBezTo>
                <a:cubicBezTo>
                  <a:pt x="17849" y="6530"/>
                  <a:pt x="17812" y="6677"/>
                  <a:pt x="17844" y="6748"/>
                </a:cubicBezTo>
                <a:cubicBezTo>
                  <a:pt x="17925" y="6925"/>
                  <a:pt x="18238" y="6908"/>
                  <a:pt x="18236" y="6727"/>
                </a:cubicBezTo>
                <a:cubicBezTo>
                  <a:pt x="18236" y="6646"/>
                  <a:pt x="18198" y="6504"/>
                  <a:pt x="18153" y="6407"/>
                </a:cubicBezTo>
                <a:cubicBezTo>
                  <a:pt x="18117" y="6329"/>
                  <a:pt x="18092" y="6290"/>
                  <a:pt x="18060" y="6293"/>
                </a:cubicBezTo>
                <a:close/>
                <a:moveTo>
                  <a:pt x="6829" y="6622"/>
                </a:moveTo>
                <a:lnTo>
                  <a:pt x="6511" y="6874"/>
                </a:lnTo>
                <a:lnTo>
                  <a:pt x="6193" y="7132"/>
                </a:lnTo>
                <a:lnTo>
                  <a:pt x="6341" y="7502"/>
                </a:lnTo>
                <a:cubicBezTo>
                  <a:pt x="6423" y="7706"/>
                  <a:pt x="6587" y="8021"/>
                  <a:pt x="6706" y="8202"/>
                </a:cubicBezTo>
                <a:cubicBezTo>
                  <a:pt x="6854" y="8430"/>
                  <a:pt x="6912" y="8640"/>
                  <a:pt x="6894" y="8881"/>
                </a:cubicBezTo>
                <a:cubicBezTo>
                  <a:pt x="6870" y="9188"/>
                  <a:pt x="6900" y="9236"/>
                  <a:pt x="7141" y="9302"/>
                </a:cubicBezTo>
                <a:cubicBezTo>
                  <a:pt x="7313" y="9349"/>
                  <a:pt x="7448" y="9480"/>
                  <a:pt x="7508" y="9660"/>
                </a:cubicBezTo>
                <a:lnTo>
                  <a:pt x="7601" y="9947"/>
                </a:lnTo>
                <a:lnTo>
                  <a:pt x="7755" y="9673"/>
                </a:lnTo>
                <a:cubicBezTo>
                  <a:pt x="7943" y="9339"/>
                  <a:pt x="7974" y="8580"/>
                  <a:pt x="7795" y="8674"/>
                </a:cubicBezTo>
                <a:cubicBezTo>
                  <a:pt x="7716" y="8716"/>
                  <a:pt x="7588" y="8513"/>
                  <a:pt x="7419" y="8071"/>
                </a:cubicBezTo>
                <a:cubicBezTo>
                  <a:pt x="7278" y="7705"/>
                  <a:pt x="7160" y="7364"/>
                  <a:pt x="7156" y="7313"/>
                </a:cubicBezTo>
                <a:cubicBezTo>
                  <a:pt x="7152" y="7262"/>
                  <a:pt x="7077" y="7085"/>
                  <a:pt x="6990" y="6921"/>
                </a:cubicBezTo>
                <a:lnTo>
                  <a:pt x="6829" y="6622"/>
                </a:lnTo>
                <a:close/>
                <a:moveTo>
                  <a:pt x="17403" y="6921"/>
                </a:moveTo>
                <a:cubicBezTo>
                  <a:pt x="17387" y="6930"/>
                  <a:pt x="17375" y="6950"/>
                  <a:pt x="17375" y="6984"/>
                </a:cubicBezTo>
                <a:cubicBezTo>
                  <a:pt x="17375" y="7052"/>
                  <a:pt x="17414" y="7110"/>
                  <a:pt x="17462" y="7110"/>
                </a:cubicBezTo>
                <a:cubicBezTo>
                  <a:pt x="17509" y="7110"/>
                  <a:pt x="17548" y="7088"/>
                  <a:pt x="17548" y="7060"/>
                </a:cubicBezTo>
                <a:cubicBezTo>
                  <a:pt x="17548" y="7031"/>
                  <a:pt x="17509" y="6973"/>
                  <a:pt x="17462" y="6933"/>
                </a:cubicBezTo>
                <a:cubicBezTo>
                  <a:pt x="17438" y="6913"/>
                  <a:pt x="17418" y="6911"/>
                  <a:pt x="17403" y="6921"/>
                </a:cubicBezTo>
                <a:close/>
                <a:moveTo>
                  <a:pt x="18573" y="7005"/>
                </a:moveTo>
                <a:cubicBezTo>
                  <a:pt x="18483" y="6981"/>
                  <a:pt x="18414" y="7040"/>
                  <a:pt x="18375" y="7178"/>
                </a:cubicBezTo>
                <a:cubicBezTo>
                  <a:pt x="18343" y="7292"/>
                  <a:pt x="18417" y="7491"/>
                  <a:pt x="18567" y="7696"/>
                </a:cubicBezTo>
                <a:cubicBezTo>
                  <a:pt x="18839" y="8068"/>
                  <a:pt x="19234" y="8125"/>
                  <a:pt x="19234" y="7793"/>
                </a:cubicBezTo>
                <a:cubicBezTo>
                  <a:pt x="19234" y="7685"/>
                  <a:pt x="19206" y="7605"/>
                  <a:pt x="19175" y="7616"/>
                </a:cubicBezTo>
                <a:cubicBezTo>
                  <a:pt x="19143" y="7628"/>
                  <a:pt x="19019" y="7495"/>
                  <a:pt x="18897" y="7317"/>
                </a:cubicBezTo>
                <a:cubicBezTo>
                  <a:pt x="18773" y="7136"/>
                  <a:pt x="18662" y="7029"/>
                  <a:pt x="18573" y="7005"/>
                </a:cubicBezTo>
                <a:close/>
                <a:moveTo>
                  <a:pt x="20465" y="7018"/>
                </a:moveTo>
                <a:cubicBezTo>
                  <a:pt x="20415" y="7026"/>
                  <a:pt x="20406" y="7053"/>
                  <a:pt x="20428" y="7102"/>
                </a:cubicBezTo>
                <a:cubicBezTo>
                  <a:pt x="20522" y="7309"/>
                  <a:pt x="20327" y="7548"/>
                  <a:pt x="19996" y="7633"/>
                </a:cubicBezTo>
                <a:cubicBezTo>
                  <a:pt x="19832" y="7675"/>
                  <a:pt x="19700" y="7779"/>
                  <a:pt x="19700" y="7865"/>
                </a:cubicBezTo>
                <a:cubicBezTo>
                  <a:pt x="19700" y="7951"/>
                  <a:pt x="19637" y="8091"/>
                  <a:pt x="19561" y="8177"/>
                </a:cubicBezTo>
                <a:cubicBezTo>
                  <a:pt x="19455" y="8297"/>
                  <a:pt x="19431" y="8491"/>
                  <a:pt x="19459" y="9011"/>
                </a:cubicBezTo>
                <a:cubicBezTo>
                  <a:pt x="19498" y="9756"/>
                  <a:pt x="19657" y="10097"/>
                  <a:pt x="20086" y="10351"/>
                </a:cubicBezTo>
                <a:cubicBezTo>
                  <a:pt x="20543" y="10623"/>
                  <a:pt x="21115" y="10396"/>
                  <a:pt x="21413" y="9825"/>
                </a:cubicBezTo>
                <a:cubicBezTo>
                  <a:pt x="21555" y="9552"/>
                  <a:pt x="21595" y="9325"/>
                  <a:pt x="21580" y="8868"/>
                </a:cubicBezTo>
                <a:cubicBezTo>
                  <a:pt x="21562" y="8344"/>
                  <a:pt x="21522" y="8226"/>
                  <a:pt x="21265" y="7937"/>
                </a:cubicBezTo>
                <a:cubicBezTo>
                  <a:pt x="20994" y="7632"/>
                  <a:pt x="20986" y="7594"/>
                  <a:pt x="21132" y="7481"/>
                </a:cubicBezTo>
                <a:cubicBezTo>
                  <a:pt x="21351" y="7313"/>
                  <a:pt x="21208" y="7155"/>
                  <a:pt x="20743" y="7051"/>
                </a:cubicBezTo>
                <a:cubicBezTo>
                  <a:pt x="20606" y="7021"/>
                  <a:pt x="20515" y="7009"/>
                  <a:pt x="20465" y="7018"/>
                </a:cubicBezTo>
                <a:close/>
                <a:moveTo>
                  <a:pt x="11812" y="7182"/>
                </a:moveTo>
                <a:cubicBezTo>
                  <a:pt x="11804" y="7209"/>
                  <a:pt x="11799" y="7266"/>
                  <a:pt x="11799" y="7346"/>
                </a:cubicBezTo>
                <a:cubicBezTo>
                  <a:pt x="11799" y="7508"/>
                  <a:pt x="11819" y="7571"/>
                  <a:pt x="11843" y="7490"/>
                </a:cubicBezTo>
                <a:cubicBezTo>
                  <a:pt x="11867" y="7409"/>
                  <a:pt x="11867" y="7280"/>
                  <a:pt x="11843" y="7199"/>
                </a:cubicBezTo>
                <a:cubicBezTo>
                  <a:pt x="11831" y="7159"/>
                  <a:pt x="11820" y="7155"/>
                  <a:pt x="11812" y="7182"/>
                </a:cubicBezTo>
                <a:close/>
                <a:moveTo>
                  <a:pt x="9401" y="7507"/>
                </a:moveTo>
                <a:cubicBezTo>
                  <a:pt x="9392" y="7519"/>
                  <a:pt x="9384" y="7560"/>
                  <a:pt x="9382" y="7629"/>
                </a:cubicBezTo>
                <a:cubicBezTo>
                  <a:pt x="9378" y="7753"/>
                  <a:pt x="9400" y="7824"/>
                  <a:pt x="9428" y="7785"/>
                </a:cubicBezTo>
                <a:cubicBezTo>
                  <a:pt x="9457" y="7746"/>
                  <a:pt x="9460" y="7642"/>
                  <a:pt x="9435" y="7557"/>
                </a:cubicBezTo>
                <a:cubicBezTo>
                  <a:pt x="9421" y="7510"/>
                  <a:pt x="9410" y="7494"/>
                  <a:pt x="9401" y="7507"/>
                </a:cubicBezTo>
                <a:close/>
                <a:moveTo>
                  <a:pt x="10472" y="8173"/>
                </a:moveTo>
                <a:cubicBezTo>
                  <a:pt x="10317" y="8181"/>
                  <a:pt x="10144" y="8245"/>
                  <a:pt x="10018" y="8358"/>
                </a:cubicBezTo>
                <a:cubicBezTo>
                  <a:pt x="9837" y="8520"/>
                  <a:pt x="9783" y="8525"/>
                  <a:pt x="9660" y="8387"/>
                </a:cubicBezTo>
                <a:cubicBezTo>
                  <a:pt x="9539" y="8253"/>
                  <a:pt x="9543" y="8288"/>
                  <a:pt x="9682" y="8611"/>
                </a:cubicBezTo>
                <a:cubicBezTo>
                  <a:pt x="9772" y="8822"/>
                  <a:pt x="9883" y="8973"/>
                  <a:pt x="9932" y="8948"/>
                </a:cubicBezTo>
                <a:cubicBezTo>
                  <a:pt x="9980" y="8923"/>
                  <a:pt x="10099" y="8947"/>
                  <a:pt x="10194" y="8999"/>
                </a:cubicBezTo>
                <a:cubicBezTo>
                  <a:pt x="10722" y="9284"/>
                  <a:pt x="11073" y="8894"/>
                  <a:pt x="10808" y="8316"/>
                </a:cubicBezTo>
                <a:cubicBezTo>
                  <a:pt x="10761" y="8212"/>
                  <a:pt x="10627" y="8164"/>
                  <a:pt x="10472" y="8173"/>
                </a:cubicBezTo>
                <a:close/>
                <a:moveTo>
                  <a:pt x="12068" y="8328"/>
                </a:moveTo>
                <a:cubicBezTo>
                  <a:pt x="12048" y="8356"/>
                  <a:pt x="12083" y="8492"/>
                  <a:pt x="12145" y="8628"/>
                </a:cubicBezTo>
                <a:cubicBezTo>
                  <a:pt x="12208" y="8764"/>
                  <a:pt x="12271" y="8822"/>
                  <a:pt x="12287" y="8754"/>
                </a:cubicBezTo>
                <a:cubicBezTo>
                  <a:pt x="12320" y="8621"/>
                  <a:pt x="12128" y="8247"/>
                  <a:pt x="12068" y="8328"/>
                </a:cubicBezTo>
                <a:close/>
                <a:moveTo>
                  <a:pt x="18548" y="8636"/>
                </a:moveTo>
                <a:cubicBezTo>
                  <a:pt x="18510" y="8636"/>
                  <a:pt x="18295" y="8910"/>
                  <a:pt x="18070" y="9243"/>
                </a:cubicBezTo>
                <a:cubicBezTo>
                  <a:pt x="17687" y="9809"/>
                  <a:pt x="17666" y="9867"/>
                  <a:pt x="17770" y="10141"/>
                </a:cubicBezTo>
                <a:cubicBezTo>
                  <a:pt x="17832" y="10302"/>
                  <a:pt x="17933" y="10479"/>
                  <a:pt x="17996" y="10533"/>
                </a:cubicBezTo>
                <a:cubicBezTo>
                  <a:pt x="18148" y="10665"/>
                  <a:pt x="18217" y="10660"/>
                  <a:pt x="18286" y="10507"/>
                </a:cubicBezTo>
                <a:cubicBezTo>
                  <a:pt x="18356" y="10353"/>
                  <a:pt x="18153" y="9798"/>
                  <a:pt x="18057" y="9879"/>
                </a:cubicBezTo>
                <a:cubicBezTo>
                  <a:pt x="18020" y="9911"/>
                  <a:pt x="17963" y="9875"/>
                  <a:pt x="17931" y="9804"/>
                </a:cubicBezTo>
                <a:cubicBezTo>
                  <a:pt x="17898" y="9731"/>
                  <a:pt x="18040" y="9441"/>
                  <a:pt x="18246" y="9155"/>
                </a:cubicBezTo>
                <a:cubicBezTo>
                  <a:pt x="18450" y="8870"/>
                  <a:pt x="18586" y="8636"/>
                  <a:pt x="18548" y="8636"/>
                </a:cubicBezTo>
                <a:close/>
                <a:moveTo>
                  <a:pt x="12630" y="9226"/>
                </a:moveTo>
                <a:cubicBezTo>
                  <a:pt x="12354" y="9226"/>
                  <a:pt x="12296" y="9270"/>
                  <a:pt x="12250" y="9517"/>
                </a:cubicBezTo>
                <a:cubicBezTo>
                  <a:pt x="12198" y="9802"/>
                  <a:pt x="12190" y="10131"/>
                  <a:pt x="12226" y="10545"/>
                </a:cubicBezTo>
                <a:cubicBezTo>
                  <a:pt x="12240" y="10709"/>
                  <a:pt x="12327" y="10752"/>
                  <a:pt x="12655" y="10752"/>
                </a:cubicBezTo>
                <a:cubicBezTo>
                  <a:pt x="13140" y="10752"/>
                  <a:pt x="13339" y="10479"/>
                  <a:pt x="13284" y="9888"/>
                </a:cubicBezTo>
                <a:cubicBezTo>
                  <a:pt x="13241" y="9422"/>
                  <a:pt x="13046" y="9226"/>
                  <a:pt x="12630" y="9226"/>
                </a:cubicBezTo>
                <a:close/>
                <a:moveTo>
                  <a:pt x="17428" y="9829"/>
                </a:moveTo>
                <a:cubicBezTo>
                  <a:pt x="17415" y="9800"/>
                  <a:pt x="17316" y="9849"/>
                  <a:pt x="17134" y="9976"/>
                </a:cubicBezTo>
                <a:cubicBezTo>
                  <a:pt x="17004" y="10067"/>
                  <a:pt x="16430" y="10182"/>
                  <a:pt x="15828" y="10238"/>
                </a:cubicBezTo>
                <a:cubicBezTo>
                  <a:pt x="15237" y="10292"/>
                  <a:pt x="14898" y="10356"/>
                  <a:pt x="15075" y="10377"/>
                </a:cubicBezTo>
                <a:cubicBezTo>
                  <a:pt x="15291" y="10403"/>
                  <a:pt x="15429" y="10491"/>
                  <a:pt x="15492" y="10651"/>
                </a:cubicBezTo>
                <a:cubicBezTo>
                  <a:pt x="15582" y="10881"/>
                  <a:pt x="15590" y="10883"/>
                  <a:pt x="15757" y="10676"/>
                </a:cubicBezTo>
                <a:cubicBezTo>
                  <a:pt x="15921" y="10473"/>
                  <a:pt x="15935" y="10474"/>
                  <a:pt x="16038" y="10668"/>
                </a:cubicBezTo>
                <a:cubicBezTo>
                  <a:pt x="16108" y="10798"/>
                  <a:pt x="16277" y="10879"/>
                  <a:pt x="16508" y="10891"/>
                </a:cubicBezTo>
                <a:cubicBezTo>
                  <a:pt x="16766" y="10905"/>
                  <a:pt x="16895" y="10974"/>
                  <a:pt x="16958" y="11135"/>
                </a:cubicBezTo>
                <a:cubicBezTo>
                  <a:pt x="17007" y="11259"/>
                  <a:pt x="17069" y="11331"/>
                  <a:pt x="17097" y="11291"/>
                </a:cubicBezTo>
                <a:cubicBezTo>
                  <a:pt x="17178" y="11180"/>
                  <a:pt x="17184" y="10755"/>
                  <a:pt x="17103" y="10824"/>
                </a:cubicBezTo>
                <a:cubicBezTo>
                  <a:pt x="17064" y="10857"/>
                  <a:pt x="17005" y="10792"/>
                  <a:pt x="16974" y="10680"/>
                </a:cubicBezTo>
                <a:cubicBezTo>
                  <a:pt x="16933" y="10536"/>
                  <a:pt x="17002" y="10380"/>
                  <a:pt x="17208" y="10145"/>
                </a:cubicBezTo>
                <a:cubicBezTo>
                  <a:pt x="17367" y="9964"/>
                  <a:pt x="17440" y="9858"/>
                  <a:pt x="17428" y="9829"/>
                </a:cubicBezTo>
                <a:close/>
                <a:moveTo>
                  <a:pt x="9879" y="9892"/>
                </a:moveTo>
                <a:cubicBezTo>
                  <a:pt x="9817" y="9921"/>
                  <a:pt x="9813" y="9981"/>
                  <a:pt x="9904" y="10061"/>
                </a:cubicBezTo>
                <a:cubicBezTo>
                  <a:pt x="9968" y="10117"/>
                  <a:pt x="10072" y="10139"/>
                  <a:pt x="10135" y="10107"/>
                </a:cubicBezTo>
                <a:cubicBezTo>
                  <a:pt x="10198" y="10075"/>
                  <a:pt x="10296" y="10045"/>
                  <a:pt x="10352" y="10040"/>
                </a:cubicBezTo>
                <a:cubicBezTo>
                  <a:pt x="10407" y="10034"/>
                  <a:pt x="10338" y="9982"/>
                  <a:pt x="10200" y="9926"/>
                </a:cubicBezTo>
                <a:cubicBezTo>
                  <a:pt x="10061" y="9869"/>
                  <a:pt x="9941" y="9864"/>
                  <a:pt x="9879" y="9892"/>
                </a:cubicBezTo>
                <a:close/>
                <a:moveTo>
                  <a:pt x="10670" y="9901"/>
                </a:moveTo>
                <a:cubicBezTo>
                  <a:pt x="10615" y="9909"/>
                  <a:pt x="10580" y="9929"/>
                  <a:pt x="10580" y="9955"/>
                </a:cubicBezTo>
                <a:cubicBezTo>
                  <a:pt x="10580" y="10007"/>
                  <a:pt x="10717" y="10048"/>
                  <a:pt x="10883" y="10048"/>
                </a:cubicBezTo>
                <a:cubicBezTo>
                  <a:pt x="11048" y="10048"/>
                  <a:pt x="11182" y="10027"/>
                  <a:pt x="11182" y="10002"/>
                </a:cubicBezTo>
                <a:cubicBezTo>
                  <a:pt x="11182" y="9976"/>
                  <a:pt x="11048" y="9935"/>
                  <a:pt x="10883" y="9909"/>
                </a:cubicBezTo>
                <a:cubicBezTo>
                  <a:pt x="10800" y="9896"/>
                  <a:pt x="10724" y="9892"/>
                  <a:pt x="10670" y="9901"/>
                </a:cubicBezTo>
                <a:close/>
                <a:moveTo>
                  <a:pt x="8086" y="10132"/>
                </a:moveTo>
                <a:lnTo>
                  <a:pt x="8086" y="10444"/>
                </a:lnTo>
                <a:cubicBezTo>
                  <a:pt x="8086" y="10615"/>
                  <a:pt x="8115" y="10740"/>
                  <a:pt x="8150" y="10727"/>
                </a:cubicBezTo>
                <a:cubicBezTo>
                  <a:pt x="8247" y="10690"/>
                  <a:pt x="8717" y="11355"/>
                  <a:pt x="8833" y="11692"/>
                </a:cubicBezTo>
                <a:cubicBezTo>
                  <a:pt x="8888" y="11853"/>
                  <a:pt x="8955" y="12523"/>
                  <a:pt x="8984" y="13175"/>
                </a:cubicBezTo>
                <a:cubicBezTo>
                  <a:pt x="9026" y="14119"/>
                  <a:pt x="9012" y="14390"/>
                  <a:pt x="8916" y="14499"/>
                </a:cubicBezTo>
                <a:cubicBezTo>
                  <a:pt x="8849" y="14574"/>
                  <a:pt x="8735" y="14604"/>
                  <a:pt x="8663" y="14566"/>
                </a:cubicBezTo>
                <a:cubicBezTo>
                  <a:pt x="8591" y="14528"/>
                  <a:pt x="8506" y="14552"/>
                  <a:pt x="8475" y="14621"/>
                </a:cubicBezTo>
                <a:cubicBezTo>
                  <a:pt x="8439" y="14699"/>
                  <a:pt x="8517" y="14747"/>
                  <a:pt x="8678" y="14747"/>
                </a:cubicBezTo>
                <a:cubicBezTo>
                  <a:pt x="8950" y="14747"/>
                  <a:pt x="9102" y="14931"/>
                  <a:pt x="8975" y="15106"/>
                </a:cubicBezTo>
                <a:cubicBezTo>
                  <a:pt x="8932" y="15164"/>
                  <a:pt x="8929" y="15819"/>
                  <a:pt x="8965" y="16598"/>
                </a:cubicBezTo>
                <a:cubicBezTo>
                  <a:pt x="9001" y="17359"/>
                  <a:pt x="9021" y="18456"/>
                  <a:pt x="9009" y="19038"/>
                </a:cubicBezTo>
                <a:lnTo>
                  <a:pt x="8987" y="20096"/>
                </a:lnTo>
                <a:lnTo>
                  <a:pt x="8749" y="20108"/>
                </a:lnTo>
                <a:cubicBezTo>
                  <a:pt x="8619" y="20115"/>
                  <a:pt x="8504" y="20142"/>
                  <a:pt x="8493" y="20167"/>
                </a:cubicBezTo>
                <a:cubicBezTo>
                  <a:pt x="8482" y="20193"/>
                  <a:pt x="8431" y="20320"/>
                  <a:pt x="8379" y="20450"/>
                </a:cubicBezTo>
                <a:cubicBezTo>
                  <a:pt x="8324" y="20585"/>
                  <a:pt x="8177" y="20698"/>
                  <a:pt x="8033" y="20715"/>
                </a:cubicBezTo>
                <a:cubicBezTo>
                  <a:pt x="7896" y="20732"/>
                  <a:pt x="7630" y="20801"/>
                  <a:pt x="7443" y="20871"/>
                </a:cubicBezTo>
                <a:cubicBezTo>
                  <a:pt x="7189" y="20967"/>
                  <a:pt x="7136" y="21024"/>
                  <a:pt x="7233" y="21099"/>
                </a:cubicBezTo>
                <a:cubicBezTo>
                  <a:pt x="7343" y="21183"/>
                  <a:pt x="8558" y="21334"/>
                  <a:pt x="10364" y="21487"/>
                </a:cubicBezTo>
                <a:cubicBezTo>
                  <a:pt x="11459" y="21579"/>
                  <a:pt x="16522" y="21550"/>
                  <a:pt x="17678" y="21444"/>
                </a:cubicBezTo>
                <a:cubicBezTo>
                  <a:pt x="20052" y="21227"/>
                  <a:pt x="20215" y="21197"/>
                  <a:pt x="20215" y="20968"/>
                </a:cubicBezTo>
                <a:cubicBezTo>
                  <a:pt x="20215" y="20852"/>
                  <a:pt x="19972" y="20762"/>
                  <a:pt x="19527" y="20715"/>
                </a:cubicBezTo>
                <a:cubicBezTo>
                  <a:pt x="19289" y="20690"/>
                  <a:pt x="19221" y="20629"/>
                  <a:pt x="19200" y="20420"/>
                </a:cubicBezTo>
                <a:cubicBezTo>
                  <a:pt x="19179" y="20218"/>
                  <a:pt x="19113" y="20155"/>
                  <a:pt x="18928" y="20155"/>
                </a:cubicBezTo>
                <a:cubicBezTo>
                  <a:pt x="18564" y="20155"/>
                  <a:pt x="18496" y="19962"/>
                  <a:pt x="18595" y="19215"/>
                </a:cubicBezTo>
                <a:cubicBezTo>
                  <a:pt x="18692" y="18470"/>
                  <a:pt x="18779" y="18297"/>
                  <a:pt x="18953" y="18494"/>
                </a:cubicBezTo>
                <a:cubicBezTo>
                  <a:pt x="19137" y="18703"/>
                  <a:pt x="19498" y="18274"/>
                  <a:pt x="19397" y="17967"/>
                </a:cubicBezTo>
                <a:cubicBezTo>
                  <a:pt x="19357" y="17844"/>
                  <a:pt x="19320" y="17641"/>
                  <a:pt x="19317" y="17512"/>
                </a:cubicBezTo>
                <a:cubicBezTo>
                  <a:pt x="19314" y="17383"/>
                  <a:pt x="19255" y="17274"/>
                  <a:pt x="19184" y="17272"/>
                </a:cubicBezTo>
                <a:cubicBezTo>
                  <a:pt x="18986" y="17267"/>
                  <a:pt x="18830" y="17098"/>
                  <a:pt x="18894" y="16956"/>
                </a:cubicBezTo>
                <a:cubicBezTo>
                  <a:pt x="18926" y="16885"/>
                  <a:pt x="18913" y="16859"/>
                  <a:pt x="18863" y="16901"/>
                </a:cubicBezTo>
                <a:cubicBezTo>
                  <a:pt x="18636" y="17093"/>
                  <a:pt x="18590" y="16617"/>
                  <a:pt x="18607" y="14157"/>
                </a:cubicBezTo>
                <a:lnTo>
                  <a:pt x="18622" y="11637"/>
                </a:lnTo>
                <a:lnTo>
                  <a:pt x="18851" y="11489"/>
                </a:lnTo>
                <a:cubicBezTo>
                  <a:pt x="18975" y="11408"/>
                  <a:pt x="19128" y="11255"/>
                  <a:pt x="19193" y="11148"/>
                </a:cubicBezTo>
                <a:cubicBezTo>
                  <a:pt x="19314" y="10950"/>
                  <a:pt x="19263" y="10982"/>
                  <a:pt x="18554" y="11540"/>
                </a:cubicBezTo>
                <a:cubicBezTo>
                  <a:pt x="18414" y="11650"/>
                  <a:pt x="18324" y="11641"/>
                  <a:pt x="18122" y="11498"/>
                </a:cubicBezTo>
                <a:cubicBezTo>
                  <a:pt x="17927" y="11360"/>
                  <a:pt x="17827" y="11347"/>
                  <a:pt x="17687" y="11447"/>
                </a:cubicBezTo>
                <a:cubicBezTo>
                  <a:pt x="17571" y="11530"/>
                  <a:pt x="17195" y="11554"/>
                  <a:pt x="16646" y="11515"/>
                </a:cubicBezTo>
                <a:cubicBezTo>
                  <a:pt x="15840" y="11456"/>
                  <a:pt x="13335" y="11429"/>
                  <a:pt x="13186" y="11477"/>
                </a:cubicBezTo>
                <a:cubicBezTo>
                  <a:pt x="13056" y="11518"/>
                  <a:pt x="12258" y="11310"/>
                  <a:pt x="12167" y="11211"/>
                </a:cubicBezTo>
                <a:cubicBezTo>
                  <a:pt x="12033" y="11066"/>
                  <a:pt x="11528" y="11140"/>
                  <a:pt x="11528" y="11304"/>
                </a:cubicBezTo>
                <a:cubicBezTo>
                  <a:pt x="11528" y="11561"/>
                  <a:pt x="11385" y="11569"/>
                  <a:pt x="10932" y="11334"/>
                </a:cubicBezTo>
                <a:cubicBezTo>
                  <a:pt x="10685" y="11205"/>
                  <a:pt x="10504" y="11148"/>
                  <a:pt x="10531" y="11207"/>
                </a:cubicBezTo>
                <a:cubicBezTo>
                  <a:pt x="10623" y="11410"/>
                  <a:pt x="10363" y="11532"/>
                  <a:pt x="9892" y="11511"/>
                </a:cubicBezTo>
                <a:cubicBezTo>
                  <a:pt x="9631" y="11499"/>
                  <a:pt x="9337" y="11531"/>
                  <a:pt x="9237" y="11582"/>
                </a:cubicBezTo>
                <a:cubicBezTo>
                  <a:pt x="9092" y="11656"/>
                  <a:pt x="8993" y="11589"/>
                  <a:pt x="8755" y="11245"/>
                </a:cubicBezTo>
                <a:cubicBezTo>
                  <a:pt x="8592" y="11007"/>
                  <a:pt x="8373" y="10660"/>
                  <a:pt x="8271" y="10474"/>
                </a:cubicBezTo>
                <a:lnTo>
                  <a:pt x="8086" y="10132"/>
                </a:lnTo>
                <a:close/>
                <a:moveTo>
                  <a:pt x="7345" y="10929"/>
                </a:moveTo>
                <a:cubicBezTo>
                  <a:pt x="7163" y="10951"/>
                  <a:pt x="7053" y="11007"/>
                  <a:pt x="7088" y="11085"/>
                </a:cubicBezTo>
                <a:cubicBezTo>
                  <a:pt x="7145" y="11211"/>
                  <a:pt x="7989" y="11226"/>
                  <a:pt x="8045" y="11102"/>
                </a:cubicBezTo>
                <a:cubicBezTo>
                  <a:pt x="8073" y="11040"/>
                  <a:pt x="8065" y="10979"/>
                  <a:pt x="8027" y="10971"/>
                </a:cubicBezTo>
                <a:cubicBezTo>
                  <a:pt x="7781" y="10918"/>
                  <a:pt x="7527" y="10907"/>
                  <a:pt x="7345" y="10929"/>
                </a:cubicBezTo>
                <a:close/>
                <a:moveTo>
                  <a:pt x="7690" y="11928"/>
                </a:moveTo>
                <a:cubicBezTo>
                  <a:pt x="7636" y="11928"/>
                  <a:pt x="7542" y="12008"/>
                  <a:pt x="7484" y="12105"/>
                </a:cubicBezTo>
                <a:cubicBezTo>
                  <a:pt x="7425" y="12202"/>
                  <a:pt x="7330" y="12282"/>
                  <a:pt x="7277" y="12282"/>
                </a:cubicBezTo>
                <a:cubicBezTo>
                  <a:pt x="7184" y="12282"/>
                  <a:pt x="6926" y="12742"/>
                  <a:pt x="6983" y="12804"/>
                </a:cubicBezTo>
                <a:cubicBezTo>
                  <a:pt x="6998" y="12821"/>
                  <a:pt x="7086" y="12892"/>
                  <a:pt x="7181" y="12965"/>
                </a:cubicBezTo>
                <a:cubicBezTo>
                  <a:pt x="7396" y="13129"/>
                  <a:pt x="7387" y="13130"/>
                  <a:pt x="7910" y="12977"/>
                </a:cubicBezTo>
                <a:cubicBezTo>
                  <a:pt x="8148" y="12907"/>
                  <a:pt x="8345" y="12796"/>
                  <a:pt x="8345" y="12733"/>
                </a:cubicBezTo>
                <a:cubicBezTo>
                  <a:pt x="8345" y="12579"/>
                  <a:pt x="7815" y="11928"/>
                  <a:pt x="7690" y="11928"/>
                </a:cubicBezTo>
                <a:close/>
                <a:moveTo>
                  <a:pt x="19863" y="13668"/>
                </a:moveTo>
                <a:cubicBezTo>
                  <a:pt x="19768" y="13690"/>
                  <a:pt x="19767" y="13738"/>
                  <a:pt x="19904" y="13803"/>
                </a:cubicBezTo>
                <a:cubicBezTo>
                  <a:pt x="19986" y="13843"/>
                  <a:pt x="20159" y="13866"/>
                  <a:pt x="20286" y="13858"/>
                </a:cubicBezTo>
                <a:cubicBezTo>
                  <a:pt x="20803" y="13824"/>
                  <a:pt x="20837" y="13772"/>
                  <a:pt x="20388" y="13694"/>
                </a:cubicBezTo>
                <a:cubicBezTo>
                  <a:pt x="20148" y="13652"/>
                  <a:pt x="19959" y="13647"/>
                  <a:pt x="19863" y="13668"/>
                </a:cubicBezTo>
                <a:close/>
                <a:moveTo>
                  <a:pt x="21308" y="13698"/>
                </a:moveTo>
                <a:cubicBezTo>
                  <a:pt x="21110" y="13693"/>
                  <a:pt x="21001" y="13737"/>
                  <a:pt x="21033" y="13807"/>
                </a:cubicBezTo>
                <a:cubicBezTo>
                  <a:pt x="21096" y="13946"/>
                  <a:pt x="21226" y="13946"/>
                  <a:pt x="21463" y="13807"/>
                </a:cubicBezTo>
                <a:cubicBezTo>
                  <a:pt x="21600" y="13727"/>
                  <a:pt x="21570" y="13705"/>
                  <a:pt x="21308" y="13698"/>
                </a:cubicBezTo>
                <a:close/>
                <a:moveTo>
                  <a:pt x="6542" y="17297"/>
                </a:moveTo>
                <a:cubicBezTo>
                  <a:pt x="6075" y="17296"/>
                  <a:pt x="5572" y="17312"/>
                  <a:pt x="5461" y="17344"/>
                </a:cubicBezTo>
                <a:cubicBezTo>
                  <a:pt x="5414" y="17357"/>
                  <a:pt x="5551" y="17404"/>
                  <a:pt x="5764" y="17449"/>
                </a:cubicBezTo>
                <a:cubicBezTo>
                  <a:pt x="6182" y="17537"/>
                  <a:pt x="7317" y="17467"/>
                  <a:pt x="7416" y="17348"/>
                </a:cubicBezTo>
                <a:cubicBezTo>
                  <a:pt x="7442" y="17316"/>
                  <a:pt x="7009" y="17298"/>
                  <a:pt x="6542" y="1729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" name="الدرس الثالث : معايير التفكير الناقد الدرس الثالث : معايير التفكير الناقد " descr="الدرس الثالث : معايير التفكير الناقد الدرس الثالث : معايير التفكير الناقد 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46333" y="1078704"/>
            <a:ext cx="9067548" cy="1016001"/>
          </a:xfrm>
          <a:prstGeom prst="rect">
            <a:avLst/>
          </a:prstGeom>
        </p:spPr>
      </p:pic>
      <p:pic>
        <p:nvPicPr>
          <p:cNvPr id="156" name="مرجعة الدرس  السابق مرجعة الدرس  السابق " descr="مرجعة الدرس  السابق مرجعة الدرس  السابق 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78916" y="3377044"/>
            <a:ext cx="7202383" cy="1028701"/>
          </a:xfrm>
          <a:prstGeom prst="rect">
            <a:avLst/>
          </a:prstGeom>
        </p:spPr>
      </p:pic>
      <p:sp>
        <p:nvSpPr>
          <p:cNvPr id="157" name="مربع نص 5"/>
          <p:cNvSpPr txBox="1"/>
          <p:nvPr/>
        </p:nvSpPr>
        <p:spPr>
          <a:xfrm>
            <a:off x="2446991" y="6858000"/>
            <a:ext cx="17767903" cy="1008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635000" indent="-635000" algn="r" defTabSz="1828800">
              <a:lnSpc>
                <a:spcPct val="150000"/>
              </a:lnSpc>
              <a:buSzPct val="123000"/>
              <a:buChar char="•"/>
              <a:defRPr sz="50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عددي مقومات التفكير الناقد 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Class="entr" nodeType="with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  <p:bldP build="p" bldLvl="5" animBg="1" rev="0" advAuto="0" spid="157" grpId="3"/>
      <p:bldP build="whole" bldLvl="1" animBg="1" rev="0" advAuto="0" spid="15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6421.png" descr="IMG_6421.png"/>
          <p:cNvPicPr>
            <a:picLocks noChangeAspect="1"/>
          </p:cNvPicPr>
          <p:nvPr/>
        </p:nvPicPr>
        <p:blipFill>
          <a:blip r:embed="rId2">
            <a:extLst/>
          </a:blip>
          <a:srcRect l="7029" t="18071" r="3690" b="12740"/>
          <a:stretch>
            <a:fillRect/>
          </a:stretch>
        </p:blipFill>
        <p:spPr>
          <a:xfrm>
            <a:off x="289748" y="1900692"/>
            <a:ext cx="7537476" cy="836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6421.png" descr="IMG_6421.png"/>
          <p:cNvPicPr>
            <a:picLocks noChangeAspect="1"/>
          </p:cNvPicPr>
          <p:nvPr/>
        </p:nvPicPr>
        <p:blipFill>
          <a:blip r:embed="rId2">
            <a:extLst/>
          </a:blip>
          <a:srcRect l="14200" t="20760" r="9856" b="76017"/>
          <a:stretch>
            <a:fillRect/>
          </a:stretch>
        </p:blipFill>
        <p:spPr>
          <a:xfrm>
            <a:off x="8996321" y="1900692"/>
            <a:ext cx="13885020" cy="843479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دائرة"/>
          <p:cNvSpPr/>
          <p:nvPr/>
        </p:nvSpPr>
        <p:spPr>
          <a:xfrm>
            <a:off x="8123656" y="6512127"/>
            <a:ext cx="6139799" cy="613979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pSp>
        <p:nvGrpSpPr>
          <p:cNvPr id="313" name="IMG_6464.jpeg"/>
          <p:cNvGrpSpPr/>
          <p:nvPr/>
        </p:nvGrpSpPr>
        <p:grpSpPr>
          <a:xfrm>
            <a:off x="14432912" y="3034473"/>
            <a:ext cx="6995104" cy="6788855"/>
            <a:chOff x="0" y="0"/>
            <a:chExt cx="6995102" cy="6788853"/>
          </a:xfrm>
        </p:grpSpPr>
        <p:pic>
          <p:nvPicPr>
            <p:cNvPr id="312" name="IMG_6464.jpeg" descr="IMG_6464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6741103" cy="64586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1" name="IMG_6464.jpeg" descr="IMG_6464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6995103" cy="678885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3" grpId="2"/>
      <p:bldP build="whole" bldLvl="1" animBg="1" rev="0" advAuto="0" spid="30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6421.png" descr="IMG_6421.png"/>
          <p:cNvPicPr>
            <a:picLocks noChangeAspect="1"/>
          </p:cNvPicPr>
          <p:nvPr/>
        </p:nvPicPr>
        <p:blipFill>
          <a:blip r:embed="rId2">
            <a:extLst/>
          </a:blip>
          <a:srcRect l="7029" t="18071" r="3690" b="12740"/>
          <a:stretch>
            <a:fillRect/>
          </a:stretch>
        </p:blipFill>
        <p:spPr>
          <a:xfrm>
            <a:off x="289748" y="1900692"/>
            <a:ext cx="7537476" cy="836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6421.png" descr="IMG_6421.png"/>
          <p:cNvPicPr>
            <a:picLocks noChangeAspect="1"/>
          </p:cNvPicPr>
          <p:nvPr/>
        </p:nvPicPr>
        <p:blipFill>
          <a:blip r:embed="rId2">
            <a:extLst/>
          </a:blip>
          <a:srcRect l="14156" t="28660" r="9900" b="64960"/>
          <a:stretch>
            <a:fillRect/>
          </a:stretch>
        </p:blipFill>
        <p:spPr>
          <a:xfrm>
            <a:off x="7814283" y="2093040"/>
            <a:ext cx="15105254" cy="1816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6466.jpeg" descr="IMG_646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66996" y="4524819"/>
            <a:ext cx="7039313" cy="7535475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18" name="دائرة"/>
          <p:cNvSpPr/>
          <p:nvPr/>
        </p:nvSpPr>
        <p:spPr>
          <a:xfrm>
            <a:off x="8123656" y="6512127"/>
            <a:ext cx="6139799" cy="613979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" grpId="2"/>
      <p:bldP build="whole" bldLvl="1" animBg="1" rev="0" advAuto="0" spid="3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G_6421.png" descr="IMG_6421.png"/>
          <p:cNvPicPr>
            <a:picLocks noChangeAspect="1"/>
          </p:cNvPicPr>
          <p:nvPr/>
        </p:nvPicPr>
        <p:blipFill>
          <a:blip r:embed="rId2">
            <a:extLst/>
          </a:blip>
          <a:srcRect l="7029" t="18071" r="3690" b="12740"/>
          <a:stretch>
            <a:fillRect/>
          </a:stretch>
        </p:blipFill>
        <p:spPr>
          <a:xfrm>
            <a:off x="289748" y="1900692"/>
            <a:ext cx="7537476" cy="836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6421.png" descr="IMG_6421.png"/>
          <p:cNvPicPr>
            <a:picLocks noChangeAspect="1"/>
          </p:cNvPicPr>
          <p:nvPr/>
        </p:nvPicPr>
        <p:blipFill>
          <a:blip r:embed="rId2">
            <a:extLst/>
          </a:blip>
          <a:srcRect l="14419" t="39223" r="9637" b="54760"/>
          <a:stretch>
            <a:fillRect/>
          </a:stretch>
        </p:blipFill>
        <p:spPr>
          <a:xfrm>
            <a:off x="8424400" y="2093041"/>
            <a:ext cx="13885020" cy="1574727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بيضاوي"/>
          <p:cNvSpPr/>
          <p:nvPr/>
        </p:nvSpPr>
        <p:spPr>
          <a:xfrm>
            <a:off x="4605226" y="7826650"/>
            <a:ext cx="5267886" cy="579684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323" name="IMG_6420.png" descr="IMG_6420.png"/>
          <p:cNvPicPr>
            <a:picLocks noChangeAspect="1"/>
          </p:cNvPicPr>
          <p:nvPr/>
        </p:nvPicPr>
        <p:blipFill>
          <a:blip r:embed="rId4">
            <a:extLst/>
          </a:blip>
          <a:srcRect l="8656" t="17380" r="8656" b="41673"/>
          <a:stretch>
            <a:fillRect/>
          </a:stretch>
        </p:blipFill>
        <p:spPr>
          <a:xfrm>
            <a:off x="9736620" y="3761107"/>
            <a:ext cx="12751589" cy="90401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" name="الرسم"/>
          <p:cNvGrpSpPr/>
          <p:nvPr/>
        </p:nvGrpSpPr>
        <p:grpSpPr>
          <a:xfrm>
            <a:off x="14615382" y="8916044"/>
            <a:ext cx="6280946" cy="2575571"/>
            <a:chOff x="0" y="0"/>
            <a:chExt cx="6280945" cy="2575569"/>
          </a:xfrm>
        </p:grpSpPr>
        <p:sp>
          <p:nvSpPr>
            <p:cNvPr id="324" name="خط"/>
            <p:cNvSpPr/>
            <p:nvPr/>
          </p:nvSpPr>
          <p:spPr>
            <a:xfrm>
              <a:off x="0" y="0"/>
              <a:ext cx="2093271" cy="50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fill="norm" stroke="1" extrusionOk="0">
                  <a:moveTo>
                    <a:pt x="20137" y="313"/>
                  </a:moveTo>
                  <a:cubicBezTo>
                    <a:pt x="19274" y="209"/>
                    <a:pt x="18411" y="104"/>
                    <a:pt x="17409" y="52"/>
                  </a:cubicBezTo>
                  <a:cubicBezTo>
                    <a:pt x="16406" y="0"/>
                    <a:pt x="15264" y="0"/>
                    <a:pt x="14198" y="0"/>
                  </a:cubicBezTo>
                  <a:cubicBezTo>
                    <a:pt x="13132" y="0"/>
                    <a:pt x="12142" y="0"/>
                    <a:pt x="11165" y="52"/>
                  </a:cubicBezTo>
                  <a:cubicBezTo>
                    <a:pt x="10188" y="104"/>
                    <a:pt x="9223" y="209"/>
                    <a:pt x="8322" y="313"/>
                  </a:cubicBezTo>
                  <a:cubicBezTo>
                    <a:pt x="7421" y="417"/>
                    <a:pt x="6583" y="522"/>
                    <a:pt x="5885" y="522"/>
                  </a:cubicBezTo>
                  <a:cubicBezTo>
                    <a:pt x="5187" y="522"/>
                    <a:pt x="4629" y="417"/>
                    <a:pt x="4007" y="313"/>
                  </a:cubicBezTo>
                  <a:cubicBezTo>
                    <a:pt x="3385" y="209"/>
                    <a:pt x="2700" y="104"/>
                    <a:pt x="2167" y="157"/>
                  </a:cubicBezTo>
                  <a:cubicBezTo>
                    <a:pt x="1634" y="209"/>
                    <a:pt x="1253" y="417"/>
                    <a:pt x="987" y="574"/>
                  </a:cubicBezTo>
                  <a:cubicBezTo>
                    <a:pt x="720" y="730"/>
                    <a:pt x="568" y="835"/>
                    <a:pt x="428" y="887"/>
                  </a:cubicBezTo>
                  <a:cubicBezTo>
                    <a:pt x="289" y="939"/>
                    <a:pt x="162" y="939"/>
                    <a:pt x="86" y="1304"/>
                  </a:cubicBezTo>
                  <a:cubicBezTo>
                    <a:pt x="9" y="1670"/>
                    <a:pt x="-16" y="2400"/>
                    <a:pt x="9" y="3600"/>
                  </a:cubicBezTo>
                  <a:cubicBezTo>
                    <a:pt x="35" y="4800"/>
                    <a:pt x="111" y="6470"/>
                    <a:pt x="212" y="8348"/>
                  </a:cubicBezTo>
                  <a:cubicBezTo>
                    <a:pt x="314" y="10226"/>
                    <a:pt x="441" y="12313"/>
                    <a:pt x="619" y="14139"/>
                  </a:cubicBezTo>
                  <a:cubicBezTo>
                    <a:pt x="796" y="15965"/>
                    <a:pt x="1025" y="17530"/>
                    <a:pt x="1253" y="18574"/>
                  </a:cubicBezTo>
                  <a:cubicBezTo>
                    <a:pt x="1482" y="19617"/>
                    <a:pt x="1710" y="20139"/>
                    <a:pt x="2243" y="20504"/>
                  </a:cubicBezTo>
                  <a:cubicBezTo>
                    <a:pt x="2776" y="20870"/>
                    <a:pt x="3614" y="21078"/>
                    <a:pt x="4578" y="21183"/>
                  </a:cubicBezTo>
                  <a:cubicBezTo>
                    <a:pt x="5543" y="21287"/>
                    <a:pt x="6634" y="21287"/>
                    <a:pt x="7713" y="21287"/>
                  </a:cubicBezTo>
                  <a:cubicBezTo>
                    <a:pt x="8792" y="21287"/>
                    <a:pt x="9858" y="21287"/>
                    <a:pt x="10835" y="21339"/>
                  </a:cubicBezTo>
                  <a:cubicBezTo>
                    <a:pt x="11812" y="21391"/>
                    <a:pt x="12700" y="21496"/>
                    <a:pt x="13665" y="21548"/>
                  </a:cubicBezTo>
                  <a:cubicBezTo>
                    <a:pt x="14629" y="21600"/>
                    <a:pt x="15670" y="21600"/>
                    <a:pt x="16736" y="21600"/>
                  </a:cubicBezTo>
                  <a:cubicBezTo>
                    <a:pt x="17802" y="21600"/>
                    <a:pt x="18894" y="21600"/>
                    <a:pt x="19630" y="21548"/>
                  </a:cubicBezTo>
                  <a:cubicBezTo>
                    <a:pt x="20366" y="21496"/>
                    <a:pt x="20746" y="21391"/>
                    <a:pt x="21013" y="20922"/>
                  </a:cubicBezTo>
                  <a:cubicBezTo>
                    <a:pt x="21279" y="20452"/>
                    <a:pt x="21432" y="19617"/>
                    <a:pt x="21508" y="18261"/>
                  </a:cubicBezTo>
                  <a:cubicBezTo>
                    <a:pt x="21584" y="16904"/>
                    <a:pt x="21584" y="15026"/>
                    <a:pt x="21571" y="13043"/>
                  </a:cubicBezTo>
                  <a:cubicBezTo>
                    <a:pt x="21559" y="11061"/>
                    <a:pt x="21533" y="8974"/>
                    <a:pt x="21457" y="7096"/>
                  </a:cubicBezTo>
                  <a:cubicBezTo>
                    <a:pt x="21381" y="5217"/>
                    <a:pt x="21254" y="3548"/>
                    <a:pt x="21165" y="2452"/>
                  </a:cubicBezTo>
                  <a:cubicBezTo>
                    <a:pt x="21076" y="1357"/>
                    <a:pt x="21026" y="835"/>
                    <a:pt x="20823" y="678"/>
                  </a:cubicBezTo>
                  <a:cubicBezTo>
                    <a:pt x="20619" y="522"/>
                    <a:pt x="20264" y="730"/>
                    <a:pt x="19909" y="939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25" name="خط"/>
            <p:cNvSpPr/>
            <p:nvPr/>
          </p:nvSpPr>
          <p:spPr>
            <a:xfrm>
              <a:off x="150216" y="2031380"/>
              <a:ext cx="3536422" cy="544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529" fill="norm" stroke="1" extrusionOk="0">
                  <a:moveTo>
                    <a:pt x="21028" y="18205"/>
                  </a:moveTo>
                  <a:cubicBezTo>
                    <a:pt x="20589" y="18282"/>
                    <a:pt x="20150" y="18359"/>
                    <a:pt x="19741" y="18512"/>
                  </a:cubicBezTo>
                  <a:cubicBezTo>
                    <a:pt x="19331" y="18666"/>
                    <a:pt x="18952" y="18897"/>
                    <a:pt x="18543" y="19012"/>
                  </a:cubicBezTo>
                  <a:cubicBezTo>
                    <a:pt x="18133" y="19127"/>
                    <a:pt x="17695" y="19127"/>
                    <a:pt x="17238" y="19127"/>
                  </a:cubicBezTo>
                  <a:cubicBezTo>
                    <a:pt x="16781" y="19127"/>
                    <a:pt x="16307" y="19127"/>
                    <a:pt x="15803" y="19127"/>
                  </a:cubicBezTo>
                  <a:cubicBezTo>
                    <a:pt x="15298" y="19127"/>
                    <a:pt x="14765" y="19127"/>
                    <a:pt x="14278" y="19166"/>
                  </a:cubicBezTo>
                  <a:cubicBezTo>
                    <a:pt x="13792" y="19204"/>
                    <a:pt x="13353" y="19281"/>
                    <a:pt x="12908" y="19358"/>
                  </a:cubicBezTo>
                  <a:cubicBezTo>
                    <a:pt x="12464" y="19435"/>
                    <a:pt x="12013" y="19512"/>
                    <a:pt x="11562" y="19588"/>
                  </a:cubicBezTo>
                  <a:cubicBezTo>
                    <a:pt x="11111" y="19665"/>
                    <a:pt x="10661" y="19742"/>
                    <a:pt x="10192" y="19742"/>
                  </a:cubicBezTo>
                  <a:cubicBezTo>
                    <a:pt x="9724" y="19742"/>
                    <a:pt x="9237" y="19665"/>
                    <a:pt x="8745" y="19627"/>
                  </a:cubicBezTo>
                  <a:cubicBezTo>
                    <a:pt x="8253" y="19588"/>
                    <a:pt x="7754" y="19588"/>
                    <a:pt x="7292" y="19627"/>
                  </a:cubicBezTo>
                  <a:cubicBezTo>
                    <a:pt x="6829" y="19665"/>
                    <a:pt x="6402" y="19742"/>
                    <a:pt x="6005" y="19857"/>
                  </a:cubicBezTo>
                  <a:cubicBezTo>
                    <a:pt x="5608" y="19973"/>
                    <a:pt x="5240" y="20126"/>
                    <a:pt x="4872" y="20319"/>
                  </a:cubicBezTo>
                  <a:cubicBezTo>
                    <a:pt x="4504" y="20511"/>
                    <a:pt x="4137" y="20741"/>
                    <a:pt x="3763" y="20934"/>
                  </a:cubicBezTo>
                  <a:cubicBezTo>
                    <a:pt x="3389" y="21126"/>
                    <a:pt x="3010" y="21280"/>
                    <a:pt x="2624" y="21395"/>
                  </a:cubicBezTo>
                  <a:cubicBezTo>
                    <a:pt x="2239" y="21510"/>
                    <a:pt x="1847" y="21587"/>
                    <a:pt x="1480" y="21472"/>
                  </a:cubicBezTo>
                  <a:cubicBezTo>
                    <a:pt x="1112" y="21356"/>
                    <a:pt x="768" y="21049"/>
                    <a:pt x="537" y="20665"/>
                  </a:cubicBezTo>
                  <a:cubicBezTo>
                    <a:pt x="305" y="20280"/>
                    <a:pt x="187" y="19819"/>
                    <a:pt x="116" y="18897"/>
                  </a:cubicBezTo>
                  <a:cubicBezTo>
                    <a:pt x="44" y="17974"/>
                    <a:pt x="21" y="16591"/>
                    <a:pt x="15" y="14784"/>
                  </a:cubicBezTo>
                  <a:cubicBezTo>
                    <a:pt x="9" y="12978"/>
                    <a:pt x="21" y="10749"/>
                    <a:pt x="21" y="8635"/>
                  </a:cubicBezTo>
                  <a:cubicBezTo>
                    <a:pt x="21" y="6521"/>
                    <a:pt x="9" y="4522"/>
                    <a:pt x="3" y="3292"/>
                  </a:cubicBezTo>
                  <a:cubicBezTo>
                    <a:pt x="-3" y="2062"/>
                    <a:pt x="-3" y="1601"/>
                    <a:pt x="21" y="1255"/>
                  </a:cubicBezTo>
                  <a:cubicBezTo>
                    <a:pt x="44" y="909"/>
                    <a:pt x="92" y="679"/>
                    <a:pt x="258" y="487"/>
                  </a:cubicBezTo>
                  <a:cubicBezTo>
                    <a:pt x="424" y="294"/>
                    <a:pt x="709" y="141"/>
                    <a:pt x="1100" y="64"/>
                  </a:cubicBezTo>
                  <a:cubicBezTo>
                    <a:pt x="1492" y="-13"/>
                    <a:pt x="1990" y="-13"/>
                    <a:pt x="2452" y="25"/>
                  </a:cubicBezTo>
                  <a:cubicBezTo>
                    <a:pt x="2915" y="64"/>
                    <a:pt x="3342" y="141"/>
                    <a:pt x="3799" y="256"/>
                  </a:cubicBezTo>
                  <a:cubicBezTo>
                    <a:pt x="4255" y="371"/>
                    <a:pt x="4742" y="525"/>
                    <a:pt x="5204" y="679"/>
                  </a:cubicBezTo>
                  <a:cubicBezTo>
                    <a:pt x="5667" y="833"/>
                    <a:pt x="6106" y="986"/>
                    <a:pt x="6545" y="1140"/>
                  </a:cubicBezTo>
                  <a:cubicBezTo>
                    <a:pt x="6983" y="1294"/>
                    <a:pt x="7422" y="1447"/>
                    <a:pt x="7861" y="1601"/>
                  </a:cubicBezTo>
                  <a:cubicBezTo>
                    <a:pt x="8300" y="1755"/>
                    <a:pt x="8739" y="1909"/>
                    <a:pt x="9178" y="2101"/>
                  </a:cubicBezTo>
                  <a:cubicBezTo>
                    <a:pt x="9617" y="2293"/>
                    <a:pt x="10056" y="2524"/>
                    <a:pt x="10512" y="2754"/>
                  </a:cubicBezTo>
                  <a:cubicBezTo>
                    <a:pt x="10969" y="2985"/>
                    <a:pt x="11443" y="3215"/>
                    <a:pt x="11888" y="3408"/>
                  </a:cubicBezTo>
                  <a:cubicBezTo>
                    <a:pt x="12333" y="3600"/>
                    <a:pt x="12748" y="3754"/>
                    <a:pt x="13193" y="3869"/>
                  </a:cubicBezTo>
                  <a:cubicBezTo>
                    <a:pt x="13638" y="3984"/>
                    <a:pt x="14112" y="4061"/>
                    <a:pt x="14593" y="4138"/>
                  </a:cubicBezTo>
                  <a:cubicBezTo>
                    <a:pt x="15073" y="4215"/>
                    <a:pt x="15559" y="4292"/>
                    <a:pt x="16052" y="4292"/>
                  </a:cubicBezTo>
                  <a:cubicBezTo>
                    <a:pt x="16544" y="4292"/>
                    <a:pt x="17042" y="4215"/>
                    <a:pt x="17523" y="4138"/>
                  </a:cubicBezTo>
                  <a:cubicBezTo>
                    <a:pt x="18003" y="4061"/>
                    <a:pt x="18466" y="3984"/>
                    <a:pt x="18904" y="3869"/>
                  </a:cubicBezTo>
                  <a:cubicBezTo>
                    <a:pt x="19343" y="3754"/>
                    <a:pt x="19758" y="3600"/>
                    <a:pt x="20162" y="3484"/>
                  </a:cubicBezTo>
                  <a:cubicBezTo>
                    <a:pt x="20565" y="3369"/>
                    <a:pt x="20956" y="3292"/>
                    <a:pt x="21194" y="3331"/>
                  </a:cubicBezTo>
                  <a:cubicBezTo>
                    <a:pt x="21431" y="3369"/>
                    <a:pt x="21514" y="3523"/>
                    <a:pt x="21555" y="3792"/>
                  </a:cubicBezTo>
                  <a:cubicBezTo>
                    <a:pt x="21597" y="4061"/>
                    <a:pt x="21597" y="4445"/>
                    <a:pt x="21567" y="5406"/>
                  </a:cubicBezTo>
                  <a:cubicBezTo>
                    <a:pt x="21538" y="6367"/>
                    <a:pt x="21478" y="7904"/>
                    <a:pt x="21443" y="9442"/>
                  </a:cubicBezTo>
                  <a:cubicBezTo>
                    <a:pt x="21407" y="10979"/>
                    <a:pt x="21395" y="12517"/>
                    <a:pt x="21383" y="13862"/>
                  </a:cubicBezTo>
                  <a:cubicBezTo>
                    <a:pt x="21372" y="15207"/>
                    <a:pt x="21360" y="16360"/>
                    <a:pt x="21342" y="17205"/>
                  </a:cubicBezTo>
                  <a:cubicBezTo>
                    <a:pt x="21324" y="18051"/>
                    <a:pt x="21300" y="18589"/>
                    <a:pt x="21265" y="18589"/>
                  </a:cubicBezTo>
                  <a:cubicBezTo>
                    <a:pt x="21229" y="18589"/>
                    <a:pt x="21182" y="18051"/>
                    <a:pt x="21134" y="17513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26" name="خط"/>
            <p:cNvSpPr/>
            <p:nvPr/>
          </p:nvSpPr>
          <p:spPr>
            <a:xfrm>
              <a:off x="922387" y="1566660"/>
              <a:ext cx="1617340" cy="424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431" fill="norm" stroke="1" extrusionOk="0">
                  <a:moveTo>
                    <a:pt x="21584" y="1669"/>
                  </a:moveTo>
                  <a:cubicBezTo>
                    <a:pt x="20599" y="1669"/>
                    <a:pt x="19613" y="1669"/>
                    <a:pt x="18641" y="1620"/>
                  </a:cubicBezTo>
                  <a:cubicBezTo>
                    <a:pt x="17669" y="1571"/>
                    <a:pt x="16709" y="1473"/>
                    <a:pt x="15711" y="1424"/>
                  </a:cubicBezTo>
                  <a:cubicBezTo>
                    <a:pt x="14712" y="1375"/>
                    <a:pt x="13675" y="1375"/>
                    <a:pt x="12768" y="1276"/>
                  </a:cubicBezTo>
                  <a:cubicBezTo>
                    <a:pt x="11860" y="1178"/>
                    <a:pt x="11082" y="982"/>
                    <a:pt x="10278" y="835"/>
                  </a:cubicBezTo>
                  <a:cubicBezTo>
                    <a:pt x="9475" y="687"/>
                    <a:pt x="8645" y="589"/>
                    <a:pt x="7711" y="540"/>
                  </a:cubicBezTo>
                  <a:cubicBezTo>
                    <a:pt x="6778" y="491"/>
                    <a:pt x="5741" y="491"/>
                    <a:pt x="4833" y="442"/>
                  </a:cubicBezTo>
                  <a:cubicBezTo>
                    <a:pt x="3925" y="393"/>
                    <a:pt x="3148" y="295"/>
                    <a:pt x="2564" y="196"/>
                  </a:cubicBezTo>
                  <a:cubicBezTo>
                    <a:pt x="1981" y="98"/>
                    <a:pt x="1592" y="0"/>
                    <a:pt x="1268" y="0"/>
                  </a:cubicBezTo>
                  <a:cubicBezTo>
                    <a:pt x="943" y="0"/>
                    <a:pt x="684" y="98"/>
                    <a:pt x="490" y="196"/>
                  </a:cubicBezTo>
                  <a:cubicBezTo>
                    <a:pt x="295" y="295"/>
                    <a:pt x="166" y="393"/>
                    <a:pt x="88" y="687"/>
                  </a:cubicBezTo>
                  <a:cubicBezTo>
                    <a:pt x="10" y="982"/>
                    <a:pt x="-16" y="1473"/>
                    <a:pt x="10" y="2896"/>
                  </a:cubicBezTo>
                  <a:cubicBezTo>
                    <a:pt x="36" y="4320"/>
                    <a:pt x="114" y="6676"/>
                    <a:pt x="166" y="9082"/>
                  </a:cubicBezTo>
                  <a:cubicBezTo>
                    <a:pt x="217" y="11487"/>
                    <a:pt x="243" y="13942"/>
                    <a:pt x="256" y="15660"/>
                  </a:cubicBezTo>
                  <a:cubicBezTo>
                    <a:pt x="269" y="17378"/>
                    <a:pt x="269" y="18360"/>
                    <a:pt x="269" y="19293"/>
                  </a:cubicBezTo>
                  <a:cubicBezTo>
                    <a:pt x="269" y="20225"/>
                    <a:pt x="269" y="21109"/>
                    <a:pt x="373" y="21355"/>
                  </a:cubicBezTo>
                  <a:cubicBezTo>
                    <a:pt x="477" y="21600"/>
                    <a:pt x="684" y="21207"/>
                    <a:pt x="892" y="20815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27" name="خط"/>
            <p:cNvSpPr/>
            <p:nvPr/>
          </p:nvSpPr>
          <p:spPr>
            <a:xfrm>
              <a:off x="1103517" y="1599692"/>
              <a:ext cx="1523646" cy="441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21577" y="0"/>
                  </a:moveTo>
                  <a:cubicBezTo>
                    <a:pt x="21494" y="1713"/>
                    <a:pt x="21412" y="3426"/>
                    <a:pt x="21357" y="5567"/>
                  </a:cubicBezTo>
                  <a:cubicBezTo>
                    <a:pt x="21302" y="7708"/>
                    <a:pt x="21274" y="10277"/>
                    <a:pt x="21233" y="12275"/>
                  </a:cubicBezTo>
                  <a:cubicBezTo>
                    <a:pt x="21192" y="14273"/>
                    <a:pt x="21137" y="15700"/>
                    <a:pt x="21095" y="16747"/>
                  </a:cubicBezTo>
                  <a:cubicBezTo>
                    <a:pt x="21054" y="17794"/>
                    <a:pt x="21027" y="18460"/>
                    <a:pt x="20958" y="18983"/>
                  </a:cubicBezTo>
                  <a:cubicBezTo>
                    <a:pt x="20889" y="19507"/>
                    <a:pt x="20779" y="19887"/>
                    <a:pt x="20325" y="20268"/>
                  </a:cubicBezTo>
                  <a:cubicBezTo>
                    <a:pt x="19871" y="20648"/>
                    <a:pt x="19073" y="21029"/>
                    <a:pt x="18206" y="21267"/>
                  </a:cubicBezTo>
                  <a:cubicBezTo>
                    <a:pt x="17340" y="21505"/>
                    <a:pt x="16404" y="21600"/>
                    <a:pt x="15413" y="21600"/>
                  </a:cubicBezTo>
                  <a:cubicBezTo>
                    <a:pt x="14423" y="21600"/>
                    <a:pt x="13377" y="21505"/>
                    <a:pt x="12414" y="21362"/>
                  </a:cubicBezTo>
                  <a:cubicBezTo>
                    <a:pt x="11451" y="21219"/>
                    <a:pt x="10571" y="21029"/>
                    <a:pt x="9676" y="20886"/>
                  </a:cubicBezTo>
                  <a:cubicBezTo>
                    <a:pt x="8782" y="20744"/>
                    <a:pt x="7874" y="20648"/>
                    <a:pt x="6952" y="20601"/>
                  </a:cubicBezTo>
                  <a:cubicBezTo>
                    <a:pt x="6030" y="20553"/>
                    <a:pt x="5095" y="20553"/>
                    <a:pt x="4338" y="20601"/>
                  </a:cubicBezTo>
                  <a:cubicBezTo>
                    <a:pt x="3582" y="20648"/>
                    <a:pt x="3004" y="20744"/>
                    <a:pt x="2440" y="20886"/>
                  </a:cubicBezTo>
                  <a:cubicBezTo>
                    <a:pt x="1876" y="21029"/>
                    <a:pt x="1325" y="21219"/>
                    <a:pt x="981" y="21315"/>
                  </a:cubicBezTo>
                  <a:cubicBezTo>
                    <a:pt x="637" y="21410"/>
                    <a:pt x="500" y="21410"/>
                    <a:pt x="348" y="21410"/>
                  </a:cubicBezTo>
                  <a:cubicBezTo>
                    <a:pt x="197" y="21410"/>
                    <a:pt x="32" y="21410"/>
                    <a:pt x="5" y="21267"/>
                  </a:cubicBezTo>
                  <a:cubicBezTo>
                    <a:pt x="-23" y="21124"/>
                    <a:pt x="87" y="20839"/>
                    <a:pt x="197" y="20553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28" name="خط"/>
            <p:cNvSpPr/>
            <p:nvPr/>
          </p:nvSpPr>
          <p:spPr>
            <a:xfrm>
              <a:off x="3668734" y="539125"/>
              <a:ext cx="2612212" cy="4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54" fill="norm" stroke="1" extrusionOk="0">
                  <a:moveTo>
                    <a:pt x="20957" y="19884"/>
                  </a:moveTo>
                  <a:cubicBezTo>
                    <a:pt x="20444" y="19969"/>
                    <a:pt x="19930" y="20054"/>
                    <a:pt x="19384" y="20139"/>
                  </a:cubicBezTo>
                  <a:cubicBezTo>
                    <a:pt x="18839" y="20224"/>
                    <a:pt x="18261" y="20309"/>
                    <a:pt x="17619" y="20352"/>
                  </a:cubicBezTo>
                  <a:cubicBezTo>
                    <a:pt x="16977" y="20394"/>
                    <a:pt x="16271" y="20394"/>
                    <a:pt x="15565" y="20394"/>
                  </a:cubicBezTo>
                  <a:cubicBezTo>
                    <a:pt x="14859" y="20394"/>
                    <a:pt x="14153" y="20394"/>
                    <a:pt x="13455" y="20394"/>
                  </a:cubicBezTo>
                  <a:cubicBezTo>
                    <a:pt x="12757" y="20394"/>
                    <a:pt x="12067" y="20394"/>
                    <a:pt x="11441" y="20479"/>
                  </a:cubicBezTo>
                  <a:cubicBezTo>
                    <a:pt x="10815" y="20565"/>
                    <a:pt x="10253" y="20735"/>
                    <a:pt x="9700" y="20820"/>
                  </a:cubicBezTo>
                  <a:cubicBezTo>
                    <a:pt x="9146" y="20905"/>
                    <a:pt x="8601" y="20905"/>
                    <a:pt x="8087" y="20947"/>
                  </a:cubicBezTo>
                  <a:cubicBezTo>
                    <a:pt x="7573" y="20990"/>
                    <a:pt x="7092" y="21075"/>
                    <a:pt x="6562" y="21032"/>
                  </a:cubicBezTo>
                  <a:cubicBezTo>
                    <a:pt x="6033" y="20990"/>
                    <a:pt x="5455" y="20820"/>
                    <a:pt x="4869" y="20692"/>
                  </a:cubicBezTo>
                  <a:cubicBezTo>
                    <a:pt x="4284" y="20565"/>
                    <a:pt x="3690" y="20479"/>
                    <a:pt x="3160" y="20479"/>
                  </a:cubicBezTo>
                  <a:cubicBezTo>
                    <a:pt x="2631" y="20479"/>
                    <a:pt x="2165" y="20565"/>
                    <a:pt x="1804" y="20735"/>
                  </a:cubicBezTo>
                  <a:cubicBezTo>
                    <a:pt x="1443" y="20905"/>
                    <a:pt x="1187" y="21160"/>
                    <a:pt x="978" y="21330"/>
                  </a:cubicBezTo>
                  <a:cubicBezTo>
                    <a:pt x="769" y="21500"/>
                    <a:pt x="609" y="21585"/>
                    <a:pt x="488" y="21542"/>
                  </a:cubicBezTo>
                  <a:cubicBezTo>
                    <a:pt x="368" y="21500"/>
                    <a:pt x="288" y="21330"/>
                    <a:pt x="216" y="20820"/>
                  </a:cubicBezTo>
                  <a:cubicBezTo>
                    <a:pt x="143" y="20309"/>
                    <a:pt x="79" y="19459"/>
                    <a:pt x="39" y="17928"/>
                  </a:cubicBezTo>
                  <a:cubicBezTo>
                    <a:pt x="-1" y="16398"/>
                    <a:pt x="-17" y="14187"/>
                    <a:pt x="23" y="12188"/>
                  </a:cubicBezTo>
                  <a:cubicBezTo>
                    <a:pt x="63" y="10190"/>
                    <a:pt x="160" y="8404"/>
                    <a:pt x="248" y="7086"/>
                  </a:cubicBezTo>
                  <a:cubicBezTo>
                    <a:pt x="336" y="5768"/>
                    <a:pt x="416" y="4917"/>
                    <a:pt x="537" y="4152"/>
                  </a:cubicBezTo>
                  <a:cubicBezTo>
                    <a:pt x="657" y="3387"/>
                    <a:pt x="817" y="2706"/>
                    <a:pt x="1130" y="2324"/>
                  </a:cubicBezTo>
                  <a:cubicBezTo>
                    <a:pt x="1443" y="1941"/>
                    <a:pt x="1909" y="1856"/>
                    <a:pt x="2454" y="1898"/>
                  </a:cubicBezTo>
                  <a:cubicBezTo>
                    <a:pt x="3000" y="1941"/>
                    <a:pt x="3626" y="2111"/>
                    <a:pt x="4284" y="2196"/>
                  </a:cubicBezTo>
                  <a:cubicBezTo>
                    <a:pt x="4942" y="2281"/>
                    <a:pt x="5632" y="2281"/>
                    <a:pt x="6298" y="2239"/>
                  </a:cubicBezTo>
                  <a:cubicBezTo>
                    <a:pt x="6964" y="2196"/>
                    <a:pt x="7606" y="2111"/>
                    <a:pt x="8183" y="1983"/>
                  </a:cubicBezTo>
                  <a:cubicBezTo>
                    <a:pt x="8761" y="1856"/>
                    <a:pt x="9275" y="1686"/>
                    <a:pt x="9812" y="1473"/>
                  </a:cubicBezTo>
                  <a:cubicBezTo>
                    <a:pt x="10350" y="1261"/>
                    <a:pt x="10911" y="1005"/>
                    <a:pt x="11465" y="793"/>
                  </a:cubicBezTo>
                  <a:cubicBezTo>
                    <a:pt x="12019" y="580"/>
                    <a:pt x="12564" y="410"/>
                    <a:pt x="13110" y="283"/>
                  </a:cubicBezTo>
                  <a:cubicBezTo>
                    <a:pt x="13656" y="155"/>
                    <a:pt x="14201" y="70"/>
                    <a:pt x="14795" y="28"/>
                  </a:cubicBezTo>
                  <a:cubicBezTo>
                    <a:pt x="15389" y="-15"/>
                    <a:pt x="16031" y="-15"/>
                    <a:pt x="16664" y="70"/>
                  </a:cubicBezTo>
                  <a:cubicBezTo>
                    <a:pt x="17298" y="155"/>
                    <a:pt x="17924" y="325"/>
                    <a:pt x="18510" y="453"/>
                  </a:cubicBezTo>
                  <a:cubicBezTo>
                    <a:pt x="19096" y="580"/>
                    <a:pt x="19641" y="665"/>
                    <a:pt x="20083" y="835"/>
                  </a:cubicBezTo>
                  <a:cubicBezTo>
                    <a:pt x="20524" y="1005"/>
                    <a:pt x="20861" y="1261"/>
                    <a:pt x="21069" y="1431"/>
                  </a:cubicBezTo>
                  <a:cubicBezTo>
                    <a:pt x="21278" y="1601"/>
                    <a:pt x="21358" y="1686"/>
                    <a:pt x="21406" y="1941"/>
                  </a:cubicBezTo>
                  <a:cubicBezTo>
                    <a:pt x="21455" y="2196"/>
                    <a:pt x="21471" y="2621"/>
                    <a:pt x="21479" y="3854"/>
                  </a:cubicBezTo>
                  <a:cubicBezTo>
                    <a:pt x="21487" y="5087"/>
                    <a:pt x="21487" y="7128"/>
                    <a:pt x="21503" y="9339"/>
                  </a:cubicBezTo>
                  <a:cubicBezTo>
                    <a:pt x="21519" y="11550"/>
                    <a:pt x="21551" y="13931"/>
                    <a:pt x="21567" y="15335"/>
                  </a:cubicBezTo>
                  <a:cubicBezTo>
                    <a:pt x="21583" y="16738"/>
                    <a:pt x="21583" y="17163"/>
                    <a:pt x="21447" y="17758"/>
                  </a:cubicBezTo>
                  <a:cubicBezTo>
                    <a:pt x="21310" y="18354"/>
                    <a:pt x="21037" y="19119"/>
                    <a:pt x="20765" y="19884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sp>
        <p:nvSpPr>
          <p:cNvPr id="330" name="تحمل المسؤولية"/>
          <p:cNvSpPr txBox="1"/>
          <p:nvPr/>
        </p:nvSpPr>
        <p:spPr>
          <a:xfrm>
            <a:off x="11195505" y="8916044"/>
            <a:ext cx="3419877" cy="495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تحمل المسؤولية </a:t>
            </a:r>
          </a:p>
        </p:txBody>
      </p:sp>
      <p:sp>
        <p:nvSpPr>
          <p:cNvPr id="331" name="العمل الدؤوب والاجتهاد في تعمير البلاد"/>
          <p:cNvSpPr txBox="1"/>
          <p:nvPr/>
        </p:nvSpPr>
        <p:spPr>
          <a:xfrm>
            <a:off x="12905444" y="9411829"/>
            <a:ext cx="5331338" cy="495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العمل الدؤوب والاجتهاد في تعمير البلاد  </a:t>
            </a:r>
          </a:p>
        </p:txBody>
      </p:sp>
      <p:sp>
        <p:nvSpPr>
          <p:cNvPr id="332" name="مجدد مطور للحياة"/>
          <p:cNvSpPr txBox="1"/>
          <p:nvPr/>
        </p:nvSpPr>
        <p:spPr>
          <a:xfrm>
            <a:off x="12068375" y="10356962"/>
            <a:ext cx="3419877" cy="495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مجدد مطور للحياة </a:t>
            </a:r>
          </a:p>
        </p:txBody>
      </p:sp>
      <p:sp>
        <p:nvSpPr>
          <p:cNvPr id="333" name="منفتح على منجزات العقل الانساني وعلى الثقافات الاخرى"/>
          <p:cNvSpPr txBox="1"/>
          <p:nvPr/>
        </p:nvSpPr>
        <p:spPr>
          <a:xfrm>
            <a:off x="9873111" y="11025960"/>
            <a:ext cx="4850468" cy="9313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منفتح على منجزات العقل الانساني وعلى الثقافات الاخرى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4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" grpId="3"/>
      <p:bldP build="whole" bldLvl="1" animBg="1" rev="0" advAuto="0" spid="323" grpId="2"/>
      <p:bldP build="whole" bldLvl="1" animBg="1" rev="0" advAuto="0" spid="330" grpId="4"/>
      <p:bldP build="whole" bldLvl="1" animBg="1" rev="0" advAuto="0" spid="321" grpId="1"/>
      <p:bldP build="whole" bldLvl="1" animBg="1" rev="0" advAuto="0" spid="331" grpId="5"/>
      <p:bldP build="whole" bldLvl="1" animBg="1" rev="0" advAuto="0" spid="332" grpId="6"/>
      <p:bldP build="whole" bldLvl="1" animBg="1" rev="0" advAuto="0" spid="333" grpId="7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G_6421.png" descr="IMG_6421.png"/>
          <p:cNvPicPr>
            <a:picLocks noChangeAspect="1"/>
          </p:cNvPicPr>
          <p:nvPr/>
        </p:nvPicPr>
        <p:blipFill>
          <a:blip r:embed="rId2">
            <a:extLst/>
          </a:blip>
          <a:srcRect l="7029" t="18071" r="3690" b="12740"/>
          <a:stretch>
            <a:fillRect/>
          </a:stretch>
        </p:blipFill>
        <p:spPr>
          <a:xfrm>
            <a:off x="289748" y="1900692"/>
            <a:ext cx="7537476" cy="836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6421.png" descr="IMG_6421.png"/>
          <p:cNvPicPr>
            <a:picLocks noChangeAspect="1"/>
          </p:cNvPicPr>
          <p:nvPr/>
        </p:nvPicPr>
        <p:blipFill>
          <a:blip r:embed="rId2">
            <a:extLst/>
          </a:blip>
          <a:srcRect l="14419" t="50000" r="9637" b="45838"/>
          <a:stretch>
            <a:fillRect/>
          </a:stretch>
        </p:blipFill>
        <p:spPr>
          <a:xfrm>
            <a:off x="8424400" y="2093041"/>
            <a:ext cx="13885021" cy="10893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" name="IMG_6494.jpeg"/>
          <p:cNvGrpSpPr/>
          <p:nvPr/>
        </p:nvGrpSpPr>
        <p:grpSpPr>
          <a:xfrm>
            <a:off x="12300785" y="4549998"/>
            <a:ext cx="9976892" cy="3854750"/>
            <a:chOff x="0" y="0"/>
            <a:chExt cx="9976891" cy="3854748"/>
          </a:xfrm>
        </p:grpSpPr>
        <p:pic>
          <p:nvPicPr>
            <p:cNvPr id="338" name="IMG_6494.jpeg" descr="IMG_6494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9722892" cy="35245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7" name="IMG_6494.jpeg" descr="IMG_6494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976892" cy="3854749"/>
            </a:xfrm>
            <a:prstGeom prst="rect">
              <a:avLst/>
            </a:prstGeom>
            <a:effectLst/>
          </p:spPr>
        </p:pic>
      </p:grpSp>
      <p:sp>
        <p:nvSpPr>
          <p:cNvPr id="340" name="دائرة"/>
          <p:cNvSpPr/>
          <p:nvPr/>
        </p:nvSpPr>
        <p:spPr>
          <a:xfrm>
            <a:off x="6924115" y="6696604"/>
            <a:ext cx="6698476" cy="669847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" grpId="1"/>
      <p:bldP build="whole" bldLvl="1" animBg="1" rev="0" advAuto="0" spid="339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6421.png" descr="IMG_6421.png"/>
          <p:cNvPicPr>
            <a:picLocks noChangeAspect="1"/>
          </p:cNvPicPr>
          <p:nvPr/>
        </p:nvPicPr>
        <p:blipFill>
          <a:blip r:embed="rId2">
            <a:extLst/>
          </a:blip>
          <a:srcRect l="7029" t="18071" r="3690" b="12740"/>
          <a:stretch>
            <a:fillRect/>
          </a:stretch>
        </p:blipFill>
        <p:spPr>
          <a:xfrm>
            <a:off x="289748" y="1900692"/>
            <a:ext cx="7537476" cy="836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G_6421.png" descr="IMG_6421.png"/>
          <p:cNvPicPr>
            <a:picLocks noChangeAspect="1"/>
          </p:cNvPicPr>
          <p:nvPr/>
        </p:nvPicPr>
        <p:blipFill>
          <a:blip r:embed="rId2">
            <a:extLst/>
          </a:blip>
          <a:srcRect l="14419" t="59093" r="9637" b="33081"/>
          <a:stretch>
            <a:fillRect/>
          </a:stretch>
        </p:blipFill>
        <p:spPr>
          <a:xfrm>
            <a:off x="8424400" y="2093041"/>
            <a:ext cx="13885021" cy="20482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" name="IMG_6463.jpeg"/>
          <p:cNvGrpSpPr/>
          <p:nvPr/>
        </p:nvGrpSpPr>
        <p:grpSpPr>
          <a:xfrm>
            <a:off x="14256528" y="5336559"/>
            <a:ext cx="8052943" cy="5101111"/>
            <a:chOff x="0" y="0"/>
            <a:chExt cx="8052941" cy="5101109"/>
          </a:xfrm>
        </p:grpSpPr>
        <p:pic>
          <p:nvPicPr>
            <p:cNvPr id="345" name="IMG_6463.jpeg" descr="IMG_6463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7798942" cy="47709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4" name="IMG_6463.jpeg" descr="IMG_6463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052942" cy="5101110"/>
            </a:xfrm>
            <a:prstGeom prst="rect">
              <a:avLst/>
            </a:prstGeom>
            <a:effectLst/>
          </p:spPr>
        </p:pic>
      </p:grpSp>
      <p:pic>
        <p:nvPicPr>
          <p:cNvPr id="347" name="IMG_6498.jpeg" descr="IMG_6498.jpeg"/>
          <p:cNvPicPr>
            <a:picLocks noChangeAspect="1"/>
          </p:cNvPicPr>
          <p:nvPr/>
        </p:nvPicPr>
        <p:blipFill>
          <a:blip r:embed="rId5">
            <a:extLst/>
          </a:blip>
          <a:srcRect l="20239" t="10589" r="24152" b="0"/>
          <a:stretch>
            <a:fillRect/>
          </a:stretch>
        </p:blipFill>
        <p:spPr>
          <a:xfrm>
            <a:off x="6083888" y="7015749"/>
            <a:ext cx="7619894" cy="6843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5" fill="norm" stroke="1" extrusionOk="0">
                <a:moveTo>
                  <a:pt x="10363" y="1"/>
                </a:moveTo>
                <a:cubicBezTo>
                  <a:pt x="10303" y="8"/>
                  <a:pt x="10244" y="31"/>
                  <a:pt x="10176" y="74"/>
                </a:cubicBezTo>
                <a:cubicBezTo>
                  <a:pt x="9852" y="278"/>
                  <a:pt x="9813" y="434"/>
                  <a:pt x="9995" y="786"/>
                </a:cubicBezTo>
                <a:cubicBezTo>
                  <a:pt x="10084" y="959"/>
                  <a:pt x="10156" y="1148"/>
                  <a:pt x="10156" y="1207"/>
                </a:cubicBezTo>
                <a:cubicBezTo>
                  <a:pt x="10156" y="1267"/>
                  <a:pt x="10195" y="1359"/>
                  <a:pt x="10242" y="1411"/>
                </a:cubicBezTo>
                <a:cubicBezTo>
                  <a:pt x="10348" y="1528"/>
                  <a:pt x="10468" y="1539"/>
                  <a:pt x="10405" y="1425"/>
                </a:cubicBezTo>
                <a:cubicBezTo>
                  <a:pt x="10380" y="1380"/>
                  <a:pt x="10459" y="1219"/>
                  <a:pt x="10580" y="1066"/>
                </a:cubicBezTo>
                <a:cubicBezTo>
                  <a:pt x="10908" y="650"/>
                  <a:pt x="10947" y="311"/>
                  <a:pt x="10706" y="122"/>
                </a:cubicBezTo>
                <a:cubicBezTo>
                  <a:pt x="10692" y="112"/>
                  <a:pt x="10681" y="109"/>
                  <a:pt x="10663" y="91"/>
                </a:cubicBezTo>
                <a:cubicBezTo>
                  <a:pt x="10630" y="71"/>
                  <a:pt x="10597" y="51"/>
                  <a:pt x="10556" y="35"/>
                </a:cubicBezTo>
                <a:cubicBezTo>
                  <a:pt x="10484" y="7"/>
                  <a:pt x="10423" y="-5"/>
                  <a:pt x="10363" y="1"/>
                </a:cubicBezTo>
                <a:close/>
                <a:moveTo>
                  <a:pt x="8388" y="160"/>
                </a:moveTo>
                <a:cubicBezTo>
                  <a:pt x="8335" y="165"/>
                  <a:pt x="8289" y="214"/>
                  <a:pt x="8235" y="311"/>
                </a:cubicBezTo>
                <a:cubicBezTo>
                  <a:pt x="8182" y="406"/>
                  <a:pt x="8082" y="462"/>
                  <a:pt x="7985" y="451"/>
                </a:cubicBezTo>
                <a:cubicBezTo>
                  <a:pt x="7844" y="434"/>
                  <a:pt x="7825" y="463"/>
                  <a:pt x="7841" y="691"/>
                </a:cubicBezTo>
                <a:cubicBezTo>
                  <a:pt x="7854" y="865"/>
                  <a:pt x="7823" y="969"/>
                  <a:pt x="7751" y="999"/>
                </a:cubicBezTo>
                <a:cubicBezTo>
                  <a:pt x="7610" y="1060"/>
                  <a:pt x="7613" y="1237"/>
                  <a:pt x="7757" y="1299"/>
                </a:cubicBezTo>
                <a:cubicBezTo>
                  <a:pt x="7842" y="1335"/>
                  <a:pt x="7858" y="1408"/>
                  <a:pt x="7822" y="1587"/>
                </a:cubicBezTo>
                <a:cubicBezTo>
                  <a:pt x="7779" y="1804"/>
                  <a:pt x="7793" y="1827"/>
                  <a:pt x="7961" y="1827"/>
                </a:cubicBezTo>
                <a:cubicBezTo>
                  <a:pt x="8067" y="1827"/>
                  <a:pt x="8183" y="1893"/>
                  <a:pt x="8235" y="1985"/>
                </a:cubicBezTo>
                <a:cubicBezTo>
                  <a:pt x="8334" y="2160"/>
                  <a:pt x="8469" y="2192"/>
                  <a:pt x="8544" y="2058"/>
                </a:cubicBezTo>
                <a:cubicBezTo>
                  <a:pt x="8574" y="2005"/>
                  <a:pt x="8691" y="1992"/>
                  <a:pt x="8842" y="2024"/>
                </a:cubicBezTo>
                <a:cubicBezTo>
                  <a:pt x="9071" y="2071"/>
                  <a:pt x="9089" y="2060"/>
                  <a:pt x="9067" y="1890"/>
                </a:cubicBezTo>
                <a:cubicBezTo>
                  <a:pt x="9051" y="1761"/>
                  <a:pt x="9091" y="1683"/>
                  <a:pt x="9204" y="1628"/>
                </a:cubicBezTo>
                <a:cubicBezTo>
                  <a:pt x="9374" y="1546"/>
                  <a:pt x="9422" y="1315"/>
                  <a:pt x="9289" y="1224"/>
                </a:cubicBezTo>
                <a:cubicBezTo>
                  <a:pt x="9233" y="1185"/>
                  <a:pt x="9233" y="1146"/>
                  <a:pt x="9289" y="1083"/>
                </a:cubicBezTo>
                <a:cubicBezTo>
                  <a:pt x="9414" y="944"/>
                  <a:pt x="9378" y="732"/>
                  <a:pt x="9222" y="686"/>
                </a:cubicBezTo>
                <a:cubicBezTo>
                  <a:pt x="9138" y="662"/>
                  <a:pt x="9078" y="579"/>
                  <a:pt x="9078" y="483"/>
                </a:cubicBezTo>
                <a:cubicBezTo>
                  <a:pt x="9078" y="273"/>
                  <a:pt x="8958" y="192"/>
                  <a:pt x="8824" y="316"/>
                </a:cubicBezTo>
                <a:cubicBezTo>
                  <a:pt x="8739" y="394"/>
                  <a:pt x="8692" y="388"/>
                  <a:pt x="8588" y="283"/>
                </a:cubicBezTo>
                <a:cubicBezTo>
                  <a:pt x="8503" y="198"/>
                  <a:pt x="8441" y="156"/>
                  <a:pt x="8388" y="160"/>
                </a:cubicBezTo>
                <a:close/>
                <a:moveTo>
                  <a:pt x="6357" y="232"/>
                </a:moveTo>
                <a:cubicBezTo>
                  <a:pt x="6213" y="232"/>
                  <a:pt x="6155" y="387"/>
                  <a:pt x="6257" y="500"/>
                </a:cubicBezTo>
                <a:cubicBezTo>
                  <a:pt x="6334" y="585"/>
                  <a:pt x="6457" y="511"/>
                  <a:pt x="6483" y="364"/>
                </a:cubicBezTo>
                <a:cubicBezTo>
                  <a:pt x="6499" y="275"/>
                  <a:pt x="6457" y="232"/>
                  <a:pt x="6357" y="232"/>
                </a:cubicBezTo>
                <a:close/>
                <a:moveTo>
                  <a:pt x="12129" y="312"/>
                </a:moveTo>
                <a:cubicBezTo>
                  <a:pt x="12020" y="312"/>
                  <a:pt x="11982" y="480"/>
                  <a:pt x="12070" y="577"/>
                </a:cubicBezTo>
                <a:cubicBezTo>
                  <a:pt x="12161" y="678"/>
                  <a:pt x="12236" y="630"/>
                  <a:pt x="12236" y="471"/>
                </a:cubicBezTo>
                <a:cubicBezTo>
                  <a:pt x="12236" y="382"/>
                  <a:pt x="12189" y="312"/>
                  <a:pt x="12129" y="312"/>
                </a:cubicBezTo>
                <a:close/>
                <a:moveTo>
                  <a:pt x="14143" y="615"/>
                </a:moveTo>
                <a:cubicBezTo>
                  <a:pt x="14093" y="629"/>
                  <a:pt x="14047" y="687"/>
                  <a:pt x="14019" y="786"/>
                </a:cubicBezTo>
                <a:cubicBezTo>
                  <a:pt x="14004" y="837"/>
                  <a:pt x="13933" y="870"/>
                  <a:pt x="13851" y="888"/>
                </a:cubicBezTo>
                <a:cubicBezTo>
                  <a:pt x="13827" y="900"/>
                  <a:pt x="13803" y="909"/>
                  <a:pt x="13780" y="909"/>
                </a:cubicBezTo>
                <a:cubicBezTo>
                  <a:pt x="13732" y="909"/>
                  <a:pt x="13692" y="917"/>
                  <a:pt x="13654" y="927"/>
                </a:cubicBezTo>
                <a:cubicBezTo>
                  <a:pt x="13585" y="953"/>
                  <a:pt x="13553" y="1013"/>
                  <a:pt x="13527" y="1148"/>
                </a:cubicBezTo>
                <a:cubicBezTo>
                  <a:pt x="13579" y="1221"/>
                  <a:pt x="13556" y="1309"/>
                  <a:pt x="13443" y="1469"/>
                </a:cubicBezTo>
                <a:lnTo>
                  <a:pt x="13285" y="1692"/>
                </a:lnTo>
                <a:lnTo>
                  <a:pt x="13439" y="1807"/>
                </a:lnTo>
                <a:cubicBezTo>
                  <a:pt x="13561" y="1897"/>
                  <a:pt x="13585" y="1971"/>
                  <a:pt x="13552" y="2157"/>
                </a:cubicBezTo>
                <a:cubicBezTo>
                  <a:pt x="13512" y="2379"/>
                  <a:pt x="13521" y="2393"/>
                  <a:pt x="13715" y="2369"/>
                </a:cubicBezTo>
                <a:cubicBezTo>
                  <a:pt x="13872" y="2351"/>
                  <a:pt x="13939" y="2387"/>
                  <a:pt x="13994" y="2523"/>
                </a:cubicBezTo>
                <a:cubicBezTo>
                  <a:pt x="14078" y="2735"/>
                  <a:pt x="14154" y="2748"/>
                  <a:pt x="14324" y="2577"/>
                </a:cubicBezTo>
                <a:cubicBezTo>
                  <a:pt x="14419" y="2482"/>
                  <a:pt x="14484" y="2470"/>
                  <a:pt x="14590" y="2533"/>
                </a:cubicBezTo>
                <a:cubicBezTo>
                  <a:pt x="14751" y="2629"/>
                  <a:pt x="14820" y="2581"/>
                  <a:pt x="14820" y="2369"/>
                </a:cubicBezTo>
                <a:cubicBezTo>
                  <a:pt x="14820" y="2285"/>
                  <a:pt x="14897" y="2189"/>
                  <a:pt x="14999" y="2145"/>
                </a:cubicBezTo>
                <a:cubicBezTo>
                  <a:pt x="15193" y="2063"/>
                  <a:pt x="15231" y="1914"/>
                  <a:pt x="15094" y="1762"/>
                </a:cubicBezTo>
                <a:cubicBezTo>
                  <a:pt x="15027" y="1688"/>
                  <a:pt x="15027" y="1645"/>
                  <a:pt x="15094" y="1570"/>
                </a:cubicBezTo>
                <a:cubicBezTo>
                  <a:pt x="15230" y="1419"/>
                  <a:pt x="15195" y="1212"/>
                  <a:pt x="15025" y="1162"/>
                </a:cubicBezTo>
                <a:cubicBezTo>
                  <a:pt x="15016" y="1160"/>
                  <a:pt x="15011" y="1155"/>
                  <a:pt x="15002" y="1152"/>
                </a:cubicBezTo>
                <a:cubicBezTo>
                  <a:pt x="14936" y="1129"/>
                  <a:pt x="14907" y="1101"/>
                  <a:pt x="14916" y="1060"/>
                </a:cubicBezTo>
                <a:cubicBezTo>
                  <a:pt x="14868" y="986"/>
                  <a:pt x="14846" y="895"/>
                  <a:pt x="14871" y="818"/>
                </a:cubicBezTo>
                <a:cubicBezTo>
                  <a:pt x="14895" y="745"/>
                  <a:pt x="14874" y="700"/>
                  <a:pt x="14826" y="685"/>
                </a:cubicBezTo>
                <a:cubicBezTo>
                  <a:pt x="14787" y="698"/>
                  <a:pt x="14745" y="704"/>
                  <a:pt x="14697" y="699"/>
                </a:cubicBezTo>
                <a:cubicBezTo>
                  <a:pt x="14662" y="711"/>
                  <a:pt x="14625" y="725"/>
                  <a:pt x="14583" y="749"/>
                </a:cubicBezTo>
                <a:cubicBezTo>
                  <a:pt x="14412" y="848"/>
                  <a:pt x="14383" y="844"/>
                  <a:pt x="14299" y="710"/>
                </a:cubicBezTo>
                <a:cubicBezTo>
                  <a:pt x="14249" y="632"/>
                  <a:pt x="14194" y="601"/>
                  <a:pt x="14143" y="615"/>
                </a:cubicBezTo>
                <a:close/>
                <a:moveTo>
                  <a:pt x="11574" y="1281"/>
                </a:moveTo>
                <a:cubicBezTo>
                  <a:pt x="11522" y="1293"/>
                  <a:pt x="11476" y="1369"/>
                  <a:pt x="11410" y="1513"/>
                </a:cubicBezTo>
                <a:cubicBezTo>
                  <a:pt x="11311" y="1724"/>
                  <a:pt x="11267" y="1750"/>
                  <a:pt x="11089" y="1707"/>
                </a:cubicBezTo>
                <a:cubicBezTo>
                  <a:pt x="10931" y="1668"/>
                  <a:pt x="10866" y="1692"/>
                  <a:pt x="10811" y="1806"/>
                </a:cubicBezTo>
                <a:cubicBezTo>
                  <a:pt x="10767" y="1897"/>
                  <a:pt x="10764" y="1998"/>
                  <a:pt x="10805" y="2069"/>
                </a:cubicBezTo>
                <a:cubicBezTo>
                  <a:pt x="10914" y="2261"/>
                  <a:pt x="10882" y="2383"/>
                  <a:pt x="10693" y="2478"/>
                </a:cubicBezTo>
                <a:cubicBezTo>
                  <a:pt x="10457" y="2598"/>
                  <a:pt x="10463" y="2844"/>
                  <a:pt x="10702" y="2945"/>
                </a:cubicBezTo>
                <a:cubicBezTo>
                  <a:pt x="10853" y="3009"/>
                  <a:pt x="10880" y="3060"/>
                  <a:pt x="10841" y="3203"/>
                </a:cubicBezTo>
                <a:cubicBezTo>
                  <a:pt x="10736" y="3586"/>
                  <a:pt x="10753" y="3620"/>
                  <a:pt x="11041" y="3620"/>
                </a:cubicBezTo>
                <a:cubicBezTo>
                  <a:pt x="11283" y="3620"/>
                  <a:pt x="11328" y="3650"/>
                  <a:pt x="11414" y="3878"/>
                </a:cubicBezTo>
                <a:cubicBezTo>
                  <a:pt x="11525" y="4172"/>
                  <a:pt x="11693" y="4215"/>
                  <a:pt x="11807" y="3979"/>
                </a:cubicBezTo>
                <a:cubicBezTo>
                  <a:pt x="11891" y="3803"/>
                  <a:pt x="12091" y="3768"/>
                  <a:pt x="12217" y="3909"/>
                </a:cubicBezTo>
                <a:cubicBezTo>
                  <a:pt x="12343" y="4048"/>
                  <a:pt x="12511" y="3932"/>
                  <a:pt x="12536" y="3686"/>
                </a:cubicBezTo>
                <a:cubicBezTo>
                  <a:pt x="12549" y="3563"/>
                  <a:pt x="12623" y="3428"/>
                  <a:pt x="12703" y="3383"/>
                </a:cubicBezTo>
                <a:cubicBezTo>
                  <a:pt x="13029" y="3197"/>
                  <a:pt x="13036" y="3184"/>
                  <a:pt x="12905" y="2937"/>
                </a:cubicBezTo>
                <a:cubicBezTo>
                  <a:pt x="12788" y="2716"/>
                  <a:pt x="12786" y="2690"/>
                  <a:pt x="12902" y="2473"/>
                </a:cubicBezTo>
                <a:cubicBezTo>
                  <a:pt x="13035" y="2223"/>
                  <a:pt x="12982" y="2111"/>
                  <a:pt x="12703" y="2054"/>
                </a:cubicBezTo>
                <a:cubicBezTo>
                  <a:pt x="12600" y="2033"/>
                  <a:pt x="12554" y="1950"/>
                  <a:pt x="12537" y="1761"/>
                </a:cubicBezTo>
                <a:cubicBezTo>
                  <a:pt x="12513" y="1481"/>
                  <a:pt x="12351" y="1348"/>
                  <a:pt x="12217" y="1497"/>
                </a:cubicBezTo>
                <a:cubicBezTo>
                  <a:pt x="12094" y="1633"/>
                  <a:pt x="11915" y="1604"/>
                  <a:pt x="11771" y="1426"/>
                </a:cubicBezTo>
                <a:cubicBezTo>
                  <a:pt x="11683" y="1319"/>
                  <a:pt x="11626" y="1269"/>
                  <a:pt x="11574" y="1281"/>
                </a:cubicBezTo>
                <a:close/>
                <a:moveTo>
                  <a:pt x="6047" y="1588"/>
                </a:moveTo>
                <a:cubicBezTo>
                  <a:pt x="5659" y="1589"/>
                  <a:pt x="5424" y="1723"/>
                  <a:pt x="5262" y="2031"/>
                </a:cubicBezTo>
                <a:cubicBezTo>
                  <a:pt x="5074" y="2389"/>
                  <a:pt x="5184" y="2690"/>
                  <a:pt x="5719" y="3292"/>
                </a:cubicBezTo>
                <a:cubicBezTo>
                  <a:pt x="5969" y="3573"/>
                  <a:pt x="6228" y="3807"/>
                  <a:pt x="6297" y="3811"/>
                </a:cubicBezTo>
                <a:cubicBezTo>
                  <a:pt x="6429" y="3819"/>
                  <a:pt x="6470" y="3700"/>
                  <a:pt x="6360" y="3625"/>
                </a:cubicBezTo>
                <a:cubicBezTo>
                  <a:pt x="6295" y="3581"/>
                  <a:pt x="6393" y="3203"/>
                  <a:pt x="6552" y="2888"/>
                </a:cubicBezTo>
                <a:cubicBezTo>
                  <a:pt x="6600" y="2792"/>
                  <a:pt x="6639" y="2531"/>
                  <a:pt x="6639" y="2309"/>
                </a:cubicBezTo>
                <a:cubicBezTo>
                  <a:pt x="6639" y="1785"/>
                  <a:pt x="6476" y="1586"/>
                  <a:pt x="6047" y="1588"/>
                </a:cubicBezTo>
                <a:close/>
                <a:moveTo>
                  <a:pt x="15701" y="1667"/>
                </a:moveTo>
                <a:cubicBezTo>
                  <a:pt x="15652" y="1667"/>
                  <a:pt x="15586" y="1799"/>
                  <a:pt x="15545" y="1932"/>
                </a:cubicBezTo>
                <a:cubicBezTo>
                  <a:pt x="15520" y="2120"/>
                  <a:pt x="15514" y="2364"/>
                  <a:pt x="15534" y="2624"/>
                </a:cubicBezTo>
                <a:cubicBezTo>
                  <a:pt x="15556" y="2900"/>
                  <a:pt x="15557" y="2898"/>
                  <a:pt x="15648" y="2503"/>
                </a:cubicBezTo>
                <a:cubicBezTo>
                  <a:pt x="15697" y="2293"/>
                  <a:pt x="15724" y="2102"/>
                  <a:pt x="15736" y="1944"/>
                </a:cubicBezTo>
                <a:cubicBezTo>
                  <a:pt x="15733" y="1789"/>
                  <a:pt x="15723" y="1667"/>
                  <a:pt x="15701" y="1667"/>
                </a:cubicBezTo>
                <a:close/>
                <a:moveTo>
                  <a:pt x="9290" y="2240"/>
                </a:moveTo>
                <a:cubicBezTo>
                  <a:pt x="9204" y="2243"/>
                  <a:pt x="9130" y="2369"/>
                  <a:pt x="9175" y="2498"/>
                </a:cubicBezTo>
                <a:cubicBezTo>
                  <a:pt x="9199" y="2567"/>
                  <a:pt x="9252" y="2624"/>
                  <a:pt x="9294" y="2624"/>
                </a:cubicBezTo>
                <a:cubicBezTo>
                  <a:pt x="9411" y="2624"/>
                  <a:pt x="9468" y="2385"/>
                  <a:pt x="9376" y="2283"/>
                </a:cubicBezTo>
                <a:cubicBezTo>
                  <a:pt x="9349" y="2253"/>
                  <a:pt x="9318" y="2239"/>
                  <a:pt x="9290" y="2240"/>
                </a:cubicBezTo>
                <a:close/>
                <a:moveTo>
                  <a:pt x="7706" y="2984"/>
                </a:moveTo>
                <a:cubicBezTo>
                  <a:pt x="7580" y="2998"/>
                  <a:pt x="7429" y="3135"/>
                  <a:pt x="7429" y="3276"/>
                </a:cubicBezTo>
                <a:cubicBezTo>
                  <a:pt x="7429" y="3351"/>
                  <a:pt x="7395" y="3434"/>
                  <a:pt x="7353" y="3463"/>
                </a:cubicBezTo>
                <a:cubicBezTo>
                  <a:pt x="7302" y="3498"/>
                  <a:pt x="7305" y="3551"/>
                  <a:pt x="7363" y="3629"/>
                </a:cubicBezTo>
                <a:cubicBezTo>
                  <a:pt x="7410" y="3692"/>
                  <a:pt x="7428" y="3767"/>
                  <a:pt x="7403" y="3795"/>
                </a:cubicBezTo>
                <a:cubicBezTo>
                  <a:pt x="7378" y="3822"/>
                  <a:pt x="7430" y="3889"/>
                  <a:pt x="7519" y="3945"/>
                </a:cubicBezTo>
                <a:cubicBezTo>
                  <a:pt x="7842" y="4147"/>
                  <a:pt x="8281" y="3893"/>
                  <a:pt x="8263" y="3515"/>
                </a:cubicBezTo>
                <a:cubicBezTo>
                  <a:pt x="8253" y="3300"/>
                  <a:pt x="8027" y="2968"/>
                  <a:pt x="7949" y="3054"/>
                </a:cubicBezTo>
                <a:cubicBezTo>
                  <a:pt x="7927" y="3080"/>
                  <a:pt x="7868" y="3063"/>
                  <a:pt x="7818" y="3017"/>
                </a:cubicBezTo>
                <a:cubicBezTo>
                  <a:pt x="7788" y="2990"/>
                  <a:pt x="7748" y="2980"/>
                  <a:pt x="7706" y="2984"/>
                </a:cubicBezTo>
                <a:close/>
                <a:moveTo>
                  <a:pt x="9601" y="3688"/>
                </a:moveTo>
                <a:cubicBezTo>
                  <a:pt x="9416" y="3682"/>
                  <a:pt x="9222" y="3908"/>
                  <a:pt x="9222" y="4163"/>
                </a:cubicBezTo>
                <a:cubicBezTo>
                  <a:pt x="9222" y="4367"/>
                  <a:pt x="9269" y="4452"/>
                  <a:pt x="9438" y="4563"/>
                </a:cubicBezTo>
                <a:cubicBezTo>
                  <a:pt x="9572" y="4652"/>
                  <a:pt x="9653" y="4771"/>
                  <a:pt x="9654" y="4880"/>
                </a:cubicBezTo>
                <a:cubicBezTo>
                  <a:pt x="9655" y="5014"/>
                  <a:pt x="9671" y="5027"/>
                  <a:pt x="9719" y="4942"/>
                </a:cubicBezTo>
                <a:cubicBezTo>
                  <a:pt x="9798" y="4803"/>
                  <a:pt x="9748" y="4631"/>
                  <a:pt x="9562" y="4401"/>
                </a:cubicBezTo>
                <a:cubicBezTo>
                  <a:pt x="9396" y="4196"/>
                  <a:pt x="9442" y="3979"/>
                  <a:pt x="9651" y="3979"/>
                </a:cubicBezTo>
                <a:cubicBezTo>
                  <a:pt x="9825" y="3979"/>
                  <a:pt x="9846" y="3777"/>
                  <a:pt x="9679" y="3706"/>
                </a:cubicBezTo>
                <a:cubicBezTo>
                  <a:pt x="9653" y="3695"/>
                  <a:pt x="9628" y="3689"/>
                  <a:pt x="9601" y="3688"/>
                </a:cubicBezTo>
                <a:close/>
                <a:moveTo>
                  <a:pt x="15467" y="3738"/>
                </a:moveTo>
                <a:cubicBezTo>
                  <a:pt x="15427" y="3738"/>
                  <a:pt x="15394" y="3776"/>
                  <a:pt x="15394" y="3820"/>
                </a:cubicBezTo>
                <a:cubicBezTo>
                  <a:pt x="15394" y="3863"/>
                  <a:pt x="15427" y="3899"/>
                  <a:pt x="15467" y="3899"/>
                </a:cubicBezTo>
                <a:cubicBezTo>
                  <a:pt x="15506" y="3899"/>
                  <a:pt x="15539" y="3863"/>
                  <a:pt x="15539" y="3820"/>
                </a:cubicBezTo>
                <a:cubicBezTo>
                  <a:pt x="15539" y="3776"/>
                  <a:pt x="15506" y="3738"/>
                  <a:pt x="15467" y="3738"/>
                </a:cubicBezTo>
                <a:close/>
                <a:moveTo>
                  <a:pt x="13458" y="3896"/>
                </a:moveTo>
                <a:cubicBezTo>
                  <a:pt x="13393" y="3920"/>
                  <a:pt x="13241" y="4148"/>
                  <a:pt x="13241" y="4242"/>
                </a:cubicBezTo>
                <a:cubicBezTo>
                  <a:pt x="13241" y="4282"/>
                  <a:pt x="13303" y="4230"/>
                  <a:pt x="13379" y="4126"/>
                </a:cubicBezTo>
                <a:cubicBezTo>
                  <a:pt x="13454" y="4023"/>
                  <a:pt x="13501" y="3920"/>
                  <a:pt x="13481" y="3899"/>
                </a:cubicBezTo>
                <a:cubicBezTo>
                  <a:pt x="13476" y="3893"/>
                  <a:pt x="13468" y="3893"/>
                  <a:pt x="13458" y="3896"/>
                </a:cubicBezTo>
                <a:close/>
                <a:moveTo>
                  <a:pt x="6888" y="3931"/>
                </a:moveTo>
                <a:cubicBezTo>
                  <a:pt x="6809" y="3934"/>
                  <a:pt x="6711" y="4016"/>
                  <a:pt x="6711" y="4106"/>
                </a:cubicBezTo>
                <a:cubicBezTo>
                  <a:pt x="6711" y="4167"/>
                  <a:pt x="6776" y="4218"/>
                  <a:pt x="6855" y="4218"/>
                </a:cubicBezTo>
                <a:cubicBezTo>
                  <a:pt x="6990" y="4218"/>
                  <a:pt x="7050" y="4062"/>
                  <a:pt x="6955" y="3957"/>
                </a:cubicBezTo>
                <a:cubicBezTo>
                  <a:pt x="6938" y="3938"/>
                  <a:pt x="6914" y="3930"/>
                  <a:pt x="6888" y="3931"/>
                </a:cubicBezTo>
                <a:close/>
                <a:moveTo>
                  <a:pt x="13943" y="4579"/>
                </a:moveTo>
                <a:cubicBezTo>
                  <a:pt x="13904" y="4575"/>
                  <a:pt x="13849" y="4577"/>
                  <a:pt x="13778" y="4580"/>
                </a:cubicBezTo>
                <a:cubicBezTo>
                  <a:pt x="13442" y="4592"/>
                  <a:pt x="13320" y="4724"/>
                  <a:pt x="13474" y="4913"/>
                </a:cubicBezTo>
                <a:cubicBezTo>
                  <a:pt x="13538" y="4991"/>
                  <a:pt x="13624" y="5153"/>
                  <a:pt x="13665" y="5274"/>
                </a:cubicBezTo>
                <a:cubicBezTo>
                  <a:pt x="13707" y="5394"/>
                  <a:pt x="13787" y="5493"/>
                  <a:pt x="13844" y="5493"/>
                </a:cubicBezTo>
                <a:cubicBezTo>
                  <a:pt x="13929" y="5493"/>
                  <a:pt x="13935" y="5439"/>
                  <a:pt x="13877" y="5206"/>
                </a:cubicBezTo>
                <a:cubicBezTo>
                  <a:pt x="13820" y="4977"/>
                  <a:pt x="13827" y="4892"/>
                  <a:pt x="13917" y="4781"/>
                </a:cubicBezTo>
                <a:cubicBezTo>
                  <a:pt x="14036" y="4636"/>
                  <a:pt x="14060" y="4588"/>
                  <a:pt x="13943" y="4579"/>
                </a:cubicBezTo>
                <a:close/>
                <a:moveTo>
                  <a:pt x="10830" y="4798"/>
                </a:moveTo>
                <a:cubicBezTo>
                  <a:pt x="10818" y="4797"/>
                  <a:pt x="10806" y="4800"/>
                  <a:pt x="10794" y="4805"/>
                </a:cubicBezTo>
                <a:cubicBezTo>
                  <a:pt x="10723" y="4835"/>
                  <a:pt x="10661" y="4954"/>
                  <a:pt x="10703" y="5031"/>
                </a:cubicBezTo>
                <a:cubicBezTo>
                  <a:pt x="10723" y="5066"/>
                  <a:pt x="10785" y="5094"/>
                  <a:pt x="10842" y="5094"/>
                </a:cubicBezTo>
                <a:cubicBezTo>
                  <a:pt x="10963" y="5094"/>
                  <a:pt x="10981" y="4889"/>
                  <a:pt x="10865" y="4810"/>
                </a:cubicBezTo>
                <a:cubicBezTo>
                  <a:pt x="10854" y="4803"/>
                  <a:pt x="10843" y="4798"/>
                  <a:pt x="10830" y="4798"/>
                </a:cubicBezTo>
                <a:close/>
                <a:moveTo>
                  <a:pt x="5813" y="4983"/>
                </a:moveTo>
                <a:cubicBezTo>
                  <a:pt x="5554" y="4999"/>
                  <a:pt x="5338" y="5112"/>
                  <a:pt x="5373" y="5213"/>
                </a:cubicBezTo>
                <a:cubicBezTo>
                  <a:pt x="5392" y="5268"/>
                  <a:pt x="5379" y="5346"/>
                  <a:pt x="5344" y="5385"/>
                </a:cubicBezTo>
                <a:cubicBezTo>
                  <a:pt x="5252" y="5487"/>
                  <a:pt x="5346" y="5812"/>
                  <a:pt x="5466" y="5812"/>
                </a:cubicBezTo>
                <a:cubicBezTo>
                  <a:pt x="5522" y="5812"/>
                  <a:pt x="5585" y="5867"/>
                  <a:pt x="5608" y="5932"/>
                </a:cubicBezTo>
                <a:cubicBezTo>
                  <a:pt x="5656" y="6070"/>
                  <a:pt x="5749" y="6087"/>
                  <a:pt x="5814" y="5970"/>
                </a:cubicBezTo>
                <a:cubicBezTo>
                  <a:pt x="5839" y="5925"/>
                  <a:pt x="5892" y="5911"/>
                  <a:pt x="5932" y="5939"/>
                </a:cubicBezTo>
                <a:cubicBezTo>
                  <a:pt x="6020" y="5999"/>
                  <a:pt x="6233" y="5680"/>
                  <a:pt x="6247" y="5468"/>
                </a:cubicBezTo>
                <a:cubicBezTo>
                  <a:pt x="6260" y="5268"/>
                  <a:pt x="5995" y="4972"/>
                  <a:pt x="5813" y="4983"/>
                </a:cubicBezTo>
                <a:close/>
                <a:moveTo>
                  <a:pt x="7674" y="5106"/>
                </a:moveTo>
                <a:cubicBezTo>
                  <a:pt x="7602" y="5124"/>
                  <a:pt x="7476" y="5246"/>
                  <a:pt x="7198" y="5538"/>
                </a:cubicBezTo>
                <a:cubicBezTo>
                  <a:pt x="6698" y="6062"/>
                  <a:pt x="6057" y="6475"/>
                  <a:pt x="5347" y="6734"/>
                </a:cubicBezTo>
                <a:cubicBezTo>
                  <a:pt x="5013" y="6856"/>
                  <a:pt x="4663" y="6882"/>
                  <a:pt x="3051" y="6895"/>
                </a:cubicBezTo>
                <a:cubicBezTo>
                  <a:pt x="1870" y="6905"/>
                  <a:pt x="1073" y="6943"/>
                  <a:pt x="948" y="6998"/>
                </a:cubicBezTo>
                <a:cubicBezTo>
                  <a:pt x="572" y="7163"/>
                  <a:pt x="566" y="7224"/>
                  <a:pt x="580" y="12077"/>
                </a:cubicBezTo>
                <a:cubicBezTo>
                  <a:pt x="589" y="15256"/>
                  <a:pt x="619" y="16599"/>
                  <a:pt x="677" y="16720"/>
                </a:cubicBezTo>
                <a:cubicBezTo>
                  <a:pt x="857" y="17093"/>
                  <a:pt x="1132" y="17165"/>
                  <a:pt x="2404" y="17168"/>
                </a:cubicBezTo>
                <a:lnTo>
                  <a:pt x="3590" y="17171"/>
                </a:lnTo>
                <a:lnTo>
                  <a:pt x="3590" y="17411"/>
                </a:lnTo>
                <a:lnTo>
                  <a:pt x="3590" y="17649"/>
                </a:lnTo>
                <a:lnTo>
                  <a:pt x="2456" y="17621"/>
                </a:lnTo>
                <a:cubicBezTo>
                  <a:pt x="1764" y="17605"/>
                  <a:pt x="1189" y="17631"/>
                  <a:pt x="979" y="17687"/>
                </a:cubicBezTo>
                <a:cubicBezTo>
                  <a:pt x="573" y="17795"/>
                  <a:pt x="42" y="18290"/>
                  <a:pt x="25" y="18577"/>
                </a:cubicBezTo>
                <a:cubicBezTo>
                  <a:pt x="18" y="18681"/>
                  <a:pt x="10" y="19401"/>
                  <a:pt x="7" y="20179"/>
                </a:cubicBezTo>
                <a:lnTo>
                  <a:pt x="0" y="21594"/>
                </a:lnTo>
                <a:lnTo>
                  <a:pt x="3920" y="21595"/>
                </a:lnTo>
                <a:lnTo>
                  <a:pt x="7839" y="21595"/>
                </a:lnTo>
                <a:lnTo>
                  <a:pt x="7885" y="20459"/>
                </a:lnTo>
                <a:cubicBezTo>
                  <a:pt x="7911" y="19834"/>
                  <a:pt x="7951" y="19099"/>
                  <a:pt x="7975" y="18825"/>
                </a:cubicBezTo>
                <a:cubicBezTo>
                  <a:pt x="8026" y="18252"/>
                  <a:pt x="7925" y="17886"/>
                  <a:pt x="7690" y="17793"/>
                </a:cubicBezTo>
                <a:cubicBezTo>
                  <a:pt x="7605" y="17760"/>
                  <a:pt x="6874" y="17733"/>
                  <a:pt x="6065" y="17732"/>
                </a:cubicBezTo>
                <a:lnTo>
                  <a:pt x="4594" y="17728"/>
                </a:lnTo>
                <a:lnTo>
                  <a:pt x="4594" y="17455"/>
                </a:lnTo>
                <a:cubicBezTo>
                  <a:pt x="4594" y="17209"/>
                  <a:pt x="4619" y="17173"/>
                  <a:pt x="4845" y="17107"/>
                </a:cubicBezTo>
                <a:cubicBezTo>
                  <a:pt x="4983" y="17066"/>
                  <a:pt x="5462" y="17054"/>
                  <a:pt x="5907" y="17079"/>
                </a:cubicBezTo>
                <a:cubicBezTo>
                  <a:pt x="6641" y="17121"/>
                  <a:pt x="6728" y="17111"/>
                  <a:pt x="6833" y="16975"/>
                </a:cubicBezTo>
                <a:cubicBezTo>
                  <a:pt x="6896" y="16893"/>
                  <a:pt x="6990" y="16843"/>
                  <a:pt x="7042" y="16865"/>
                </a:cubicBezTo>
                <a:cubicBezTo>
                  <a:pt x="7168" y="16919"/>
                  <a:pt x="7240" y="16575"/>
                  <a:pt x="7231" y="15975"/>
                </a:cubicBezTo>
                <a:cubicBezTo>
                  <a:pt x="7227" y="15712"/>
                  <a:pt x="7221" y="15270"/>
                  <a:pt x="7218" y="14993"/>
                </a:cubicBezTo>
                <a:cubicBezTo>
                  <a:pt x="7214" y="14527"/>
                  <a:pt x="7202" y="14494"/>
                  <a:pt x="7070" y="14541"/>
                </a:cubicBezTo>
                <a:cubicBezTo>
                  <a:pt x="6991" y="14568"/>
                  <a:pt x="6889" y="14564"/>
                  <a:pt x="6843" y="14532"/>
                </a:cubicBezTo>
                <a:cubicBezTo>
                  <a:pt x="6797" y="14500"/>
                  <a:pt x="6676" y="14466"/>
                  <a:pt x="6574" y="14456"/>
                </a:cubicBezTo>
                <a:cubicBezTo>
                  <a:pt x="6290" y="14427"/>
                  <a:pt x="5979" y="14271"/>
                  <a:pt x="6029" y="14181"/>
                </a:cubicBezTo>
                <a:cubicBezTo>
                  <a:pt x="6053" y="14137"/>
                  <a:pt x="6262" y="14102"/>
                  <a:pt x="6492" y="14102"/>
                </a:cubicBezTo>
                <a:cubicBezTo>
                  <a:pt x="6798" y="14102"/>
                  <a:pt x="6922" y="14070"/>
                  <a:pt x="6952" y="13982"/>
                </a:cubicBezTo>
                <a:cubicBezTo>
                  <a:pt x="6975" y="13916"/>
                  <a:pt x="7043" y="13862"/>
                  <a:pt x="7104" y="13862"/>
                </a:cubicBezTo>
                <a:cubicBezTo>
                  <a:pt x="7196" y="13862"/>
                  <a:pt x="7214" y="13716"/>
                  <a:pt x="7214" y="12948"/>
                </a:cubicBezTo>
                <a:cubicBezTo>
                  <a:pt x="7214" y="12036"/>
                  <a:pt x="7214" y="12032"/>
                  <a:pt x="7411" y="11896"/>
                </a:cubicBezTo>
                <a:cubicBezTo>
                  <a:pt x="7519" y="11821"/>
                  <a:pt x="7664" y="11707"/>
                  <a:pt x="7733" y="11643"/>
                </a:cubicBezTo>
                <a:cubicBezTo>
                  <a:pt x="7850" y="11534"/>
                  <a:pt x="7840" y="11516"/>
                  <a:pt x="7584" y="11389"/>
                </a:cubicBezTo>
                <a:lnTo>
                  <a:pt x="7308" y="11251"/>
                </a:lnTo>
                <a:lnTo>
                  <a:pt x="7261" y="10273"/>
                </a:lnTo>
                <a:cubicBezTo>
                  <a:pt x="7235" y="9735"/>
                  <a:pt x="7214" y="8874"/>
                  <a:pt x="7214" y="8362"/>
                </a:cubicBezTo>
                <a:lnTo>
                  <a:pt x="7214" y="7431"/>
                </a:lnTo>
                <a:lnTo>
                  <a:pt x="7637" y="6870"/>
                </a:lnTo>
                <a:lnTo>
                  <a:pt x="8060" y="6310"/>
                </a:lnTo>
                <a:lnTo>
                  <a:pt x="7758" y="6497"/>
                </a:lnTo>
                <a:cubicBezTo>
                  <a:pt x="7352" y="6749"/>
                  <a:pt x="6848" y="6942"/>
                  <a:pt x="6727" y="6890"/>
                </a:cubicBezTo>
                <a:cubicBezTo>
                  <a:pt x="6661" y="6862"/>
                  <a:pt x="6763" y="6711"/>
                  <a:pt x="7041" y="6429"/>
                </a:cubicBezTo>
                <a:cubicBezTo>
                  <a:pt x="7589" y="5874"/>
                  <a:pt x="7881" y="5370"/>
                  <a:pt x="7769" y="5171"/>
                </a:cubicBezTo>
                <a:cubicBezTo>
                  <a:pt x="7741" y="5121"/>
                  <a:pt x="7717" y="5095"/>
                  <a:pt x="7674" y="5106"/>
                </a:cubicBezTo>
                <a:close/>
                <a:moveTo>
                  <a:pt x="11448" y="5133"/>
                </a:moveTo>
                <a:cubicBezTo>
                  <a:pt x="11390" y="5133"/>
                  <a:pt x="11332" y="5197"/>
                  <a:pt x="11318" y="5274"/>
                </a:cubicBezTo>
                <a:cubicBezTo>
                  <a:pt x="11302" y="5371"/>
                  <a:pt x="11340" y="5414"/>
                  <a:pt x="11448" y="5414"/>
                </a:cubicBezTo>
                <a:cubicBezTo>
                  <a:pt x="11556" y="5414"/>
                  <a:pt x="11594" y="5371"/>
                  <a:pt x="11577" y="5274"/>
                </a:cubicBezTo>
                <a:cubicBezTo>
                  <a:pt x="11564" y="5197"/>
                  <a:pt x="11506" y="5133"/>
                  <a:pt x="11448" y="5133"/>
                </a:cubicBezTo>
                <a:close/>
                <a:moveTo>
                  <a:pt x="15536" y="5346"/>
                </a:moveTo>
                <a:cubicBezTo>
                  <a:pt x="15488" y="5356"/>
                  <a:pt x="15467" y="5403"/>
                  <a:pt x="15467" y="5493"/>
                </a:cubicBezTo>
                <a:cubicBezTo>
                  <a:pt x="15467" y="5613"/>
                  <a:pt x="15504" y="5657"/>
                  <a:pt x="15592" y="5638"/>
                </a:cubicBezTo>
                <a:cubicBezTo>
                  <a:pt x="15661" y="5623"/>
                  <a:pt x="15718" y="5557"/>
                  <a:pt x="15718" y="5493"/>
                </a:cubicBezTo>
                <a:cubicBezTo>
                  <a:pt x="15718" y="5428"/>
                  <a:pt x="15661" y="5363"/>
                  <a:pt x="15592" y="5349"/>
                </a:cubicBezTo>
                <a:cubicBezTo>
                  <a:pt x="15570" y="5344"/>
                  <a:pt x="15551" y="5343"/>
                  <a:pt x="15536" y="5346"/>
                </a:cubicBezTo>
                <a:close/>
                <a:moveTo>
                  <a:pt x="8621" y="5383"/>
                </a:moveTo>
                <a:cubicBezTo>
                  <a:pt x="8589" y="5385"/>
                  <a:pt x="8555" y="5399"/>
                  <a:pt x="8524" y="5428"/>
                </a:cubicBezTo>
                <a:cubicBezTo>
                  <a:pt x="8454" y="5492"/>
                  <a:pt x="8451" y="5541"/>
                  <a:pt x="8513" y="5623"/>
                </a:cubicBezTo>
                <a:cubicBezTo>
                  <a:pt x="8621" y="5768"/>
                  <a:pt x="8694" y="5761"/>
                  <a:pt x="8750" y="5599"/>
                </a:cubicBezTo>
                <a:cubicBezTo>
                  <a:pt x="8793" y="5474"/>
                  <a:pt x="8715" y="5375"/>
                  <a:pt x="8621" y="5383"/>
                </a:cubicBezTo>
                <a:close/>
                <a:moveTo>
                  <a:pt x="12930" y="5691"/>
                </a:moveTo>
                <a:cubicBezTo>
                  <a:pt x="12901" y="5689"/>
                  <a:pt x="12868" y="5712"/>
                  <a:pt x="12819" y="5758"/>
                </a:cubicBezTo>
                <a:cubicBezTo>
                  <a:pt x="12755" y="5818"/>
                  <a:pt x="12645" y="5890"/>
                  <a:pt x="12573" y="5918"/>
                </a:cubicBezTo>
                <a:cubicBezTo>
                  <a:pt x="12502" y="5947"/>
                  <a:pt x="12463" y="6004"/>
                  <a:pt x="12487" y="6046"/>
                </a:cubicBezTo>
                <a:cubicBezTo>
                  <a:pt x="12510" y="6089"/>
                  <a:pt x="12491" y="6193"/>
                  <a:pt x="12444" y="6277"/>
                </a:cubicBezTo>
                <a:cubicBezTo>
                  <a:pt x="12393" y="6368"/>
                  <a:pt x="12381" y="6488"/>
                  <a:pt x="12416" y="6578"/>
                </a:cubicBezTo>
                <a:cubicBezTo>
                  <a:pt x="12448" y="6661"/>
                  <a:pt x="12468" y="6773"/>
                  <a:pt x="12460" y="6828"/>
                </a:cubicBezTo>
                <a:cubicBezTo>
                  <a:pt x="12452" y="6882"/>
                  <a:pt x="12514" y="6928"/>
                  <a:pt x="12596" y="6928"/>
                </a:cubicBezTo>
                <a:cubicBezTo>
                  <a:pt x="12678" y="6928"/>
                  <a:pt x="12763" y="6983"/>
                  <a:pt x="12786" y="7049"/>
                </a:cubicBezTo>
                <a:cubicBezTo>
                  <a:pt x="12846" y="7222"/>
                  <a:pt x="13306" y="7116"/>
                  <a:pt x="13501" y="6884"/>
                </a:cubicBezTo>
                <a:cubicBezTo>
                  <a:pt x="13687" y="6664"/>
                  <a:pt x="13693" y="6217"/>
                  <a:pt x="13511" y="6066"/>
                </a:cubicBezTo>
                <a:cubicBezTo>
                  <a:pt x="13442" y="6009"/>
                  <a:pt x="13385" y="5909"/>
                  <a:pt x="13385" y="5845"/>
                </a:cubicBezTo>
                <a:cubicBezTo>
                  <a:pt x="13385" y="5754"/>
                  <a:pt x="13354" y="5746"/>
                  <a:pt x="13249" y="5808"/>
                </a:cubicBezTo>
                <a:cubicBezTo>
                  <a:pt x="13148" y="5869"/>
                  <a:pt x="13090" y="5858"/>
                  <a:pt x="13023" y="5768"/>
                </a:cubicBezTo>
                <a:cubicBezTo>
                  <a:pt x="12985" y="5717"/>
                  <a:pt x="12959" y="5692"/>
                  <a:pt x="12930" y="5691"/>
                </a:cubicBezTo>
                <a:close/>
                <a:moveTo>
                  <a:pt x="10639" y="5971"/>
                </a:moveTo>
                <a:cubicBezTo>
                  <a:pt x="10494" y="5971"/>
                  <a:pt x="10493" y="5977"/>
                  <a:pt x="10620" y="6080"/>
                </a:cubicBezTo>
                <a:cubicBezTo>
                  <a:pt x="10745" y="6181"/>
                  <a:pt x="10746" y="6198"/>
                  <a:pt x="10634" y="6376"/>
                </a:cubicBezTo>
                <a:cubicBezTo>
                  <a:pt x="10568" y="6479"/>
                  <a:pt x="10514" y="6601"/>
                  <a:pt x="10514" y="6645"/>
                </a:cubicBezTo>
                <a:cubicBezTo>
                  <a:pt x="10514" y="6689"/>
                  <a:pt x="10599" y="6631"/>
                  <a:pt x="10702" y="6517"/>
                </a:cubicBezTo>
                <a:cubicBezTo>
                  <a:pt x="10923" y="6272"/>
                  <a:pt x="10888" y="5971"/>
                  <a:pt x="10639" y="5971"/>
                </a:cubicBezTo>
                <a:close/>
                <a:moveTo>
                  <a:pt x="8473" y="6050"/>
                </a:moveTo>
                <a:cubicBezTo>
                  <a:pt x="8347" y="6050"/>
                  <a:pt x="8265" y="6181"/>
                  <a:pt x="8325" y="6289"/>
                </a:cubicBezTo>
                <a:cubicBezTo>
                  <a:pt x="8403" y="6429"/>
                  <a:pt x="8577" y="6375"/>
                  <a:pt x="8577" y="6210"/>
                </a:cubicBezTo>
                <a:cubicBezTo>
                  <a:pt x="8577" y="6123"/>
                  <a:pt x="8530" y="6050"/>
                  <a:pt x="8473" y="6050"/>
                </a:cubicBezTo>
                <a:close/>
                <a:moveTo>
                  <a:pt x="15975" y="6131"/>
                </a:moveTo>
                <a:cubicBezTo>
                  <a:pt x="15948" y="6131"/>
                  <a:pt x="15788" y="6347"/>
                  <a:pt x="15619" y="6614"/>
                </a:cubicBezTo>
                <a:cubicBezTo>
                  <a:pt x="15346" y="7043"/>
                  <a:pt x="15285" y="7098"/>
                  <a:pt x="15083" y="7086"/>
                </a:cubicBezTo>
                <a:cubicBezTo>
                  <a:pt x="14440" y="7047"/>
                  <a:pt x="14443" y="7031"/>
                  <a:pt x="14457" y="9781"/>
                </a:cubicBezTo>
                <a:lnTo>
                  <a:pt x="14468" y="12037"/>
                </a:lnTo>
                <a:lnTo>
                  <a:pt x="14285" y="12279"/>
                </a:lnTo>
                <a:cubicBezTo>
                  <a:pt x="14054" y="12584"/>
                  <a:pt x="14046" y="12965"/>
                  <a:pt x="14264" y="13270"/>
                </a:cubicBezTo>
                <a:cubicBezTo>
                  <a:pt x="14352" y="13394"/>
                  <a:pt x="14459" y="13673"/>
                  <a:pt x="14499" y="13892"/>
                </a:cubicBezTo>
                <a:cubicBezTo>
                  <a:pt x="14562" y="14237"/>
                  <a:pt x="14599" y="14298"/>
                  <a:pt x="14785" y="14355"/>
                </a:cubicBezTo>
                <a:cubicBezTo>
                  <a:pt x="15085" y="14448"/>
                  <a:pt x="16170" y="14441"/>
                  <a:pt x="16463" y="14345"/>
                </a:cubicBezTo>
                <a:cubicBezTo>
                  <a:pt x="16800" y="14235"/>
                  <a:pt x="16861" y="14307"/>
                  <a:pt x="16678" y="14605"/>
                </a:cubicBezTo>
                <a:cubicBezTo>
                  <a:pt x="16141" y="15478"/>
                  <a:pt x="15354" y="16092"/>
                  <a:pt x="14771" y="16094"/>
                </a:cubicBezTo>
                <a:cubicBezTo>
                  <a:pt x="14605" y="16094"/>
                  <a:pt x="14452" y="16129"/>
                  <a:pt x="14429" y="16170"/>
                </a:cubicBezTo>
                <a:cubicBezTo>
                  <a:pt x="14359" y="16295"/>
                  <a:pt x="14474" y="16894"/>
                  <a:pt x="14593" y="17027"/>
                </a:cubicBezTo>
                <a:cubicBezTo>
                  <a:pt x="14687" y="17131"/>
                  <a:pt x="14882" y="17145"/>
                  <a:pt x="15821" y="17120"/>
                </a:cubicBezTo>
                <a:lnTo>
                  <a:pt x="16938" y="17092"/>
                </a:lnTo>
                <a:lnTo>
                  <a:pt x="16982" y="17490"/>
                </a:lnTo>
                <a:cubicBezTo>
                  <a:pt x="17006" y="17709"/>
                  <a:pt x="17010" y="17919"/>
                  <a:pt x="16991" y="17957"/>
                </a:cubicBezTo>
                <a:cubicBezTo>
                  <a:pt x="16971" y="17995"/>
                  <a:pt x="16430" y="18000"/>
                  <a:pt x="15782" y="17968"/>
                </a:cubicBezTo>
                <a:cubicBezTo>
                  <a:pt x="14443" y="17903"/>
                  <a:pt x="13954" y="17982"/>
                  <a:pt x="13771" y="18291"/>
                </a:cubicBezTo>
                <a:cubicBezTo>
                  <a:pt x="13679" y="18448"/>
                  <a:pt x="13668" y="18722"/>
                  <a:pt x="13698" y="20017"/>
                </a:cubicBezTo>
                <a:cubicBezTo>
                  <a:pt x="13718" y="20863"/>
                  <a:pt x="13736" y="21564"/>
                  <a:pt x="13739" y="21575"/>
                </a:cubicBezTo>
                <a:cubicBezTo>
                  <a:pt x="13741" y="21586"/>
                  <a:pt x="15500" y="21595"/>
                  <a:pt x="17646" y="21595"/>
                </a:cubicBezTo>
                <a:lnTo>
                  <a:pt x="21548" y="21595"/>
                </a:lnTo>
                <a:lnTo>
                  <a:pt x="21582" y="20180"/>
                </a:lnTo>
                <a:cubicBezTo>
                  <a:pt x="21600" y="19402"/>
                  <a:pt x="21589" y="18644"/>
                  <a:pt x="21560" y="18496"/>
                </a:cubicBezTo>
                <a:cubicBezTo>
                  <a:pt x="21455" y="17972"/>
                  <a:pt x="21443" y="17967"/>
                  <a:pt x="19715" y="17967"/>
                </a:cubicBezTo>
                <a:lnTo>
                  <a:pt x="18158" y="17967"/>
                </a:lnTo>
                <a:lnTo>
                  <a:pt x="18158" y="17574"/>
                </a:lnTo>
                <a:lnTo>
                  <a:pt x="18158" y="17179"/>
                </a:lnTo>
                <a:lnTo>
                  <a:pt x="19199" y="17198"/>
                </a:lnTo>
                <a:cubicBezTo>
                  <a:pt x="20083" y="17215"/>
                  <a:pt x="20299" y="17194"/>
                  <a:pt x="20633" y="17060"/>
                </a:cubicBezTo>
                <a:cubicBezTo>
                  <a:pt x="20850" y="16974"/>
                  <a:pt x="21075" y="16823"/>
                  <a:pt x="21135" y="16723"/>
                </a:cubicBezTo>
                <a:cubicBezTo>
                  <a:pt x="21229" y="16566"/>
                  <a:pt x="21242" y="15920"/>
                  <a:pt x="21228" y="11839"/>
                </a:cubicBezTo>
                <a:cubicBezTo>
                  <a:pt x="21219" y="9253"/>
                  <a:pt x="21182" y="7106"/>
                  <a:pt x="21148" y="7068"/>
                </a:cubicBezTo>
                <a:cubicBezTo>
                  <a:pt x="21076" y="6988"/>
                  <a:pt x="20802" y="6941"/>
                  <a:pt x="20367" y="6933"/>
                </a:cubicBezTo>
                <a:cubicBezTo>
                  <a:pt x="20091" y="6928"/>
                  <a:pt x="20043" y="6898"/>
                  <a:pt x="19876" y="6604"/>
                </a:cubicBezTo>
                <a:cubicBezTo>
                  <a:pt x="19719" y="6326"/>
                  <a:pt x="19677" y="6293"/>
                  <a:pt x="19582" y="6381"/>
                </a:cubicBezTo>
                <a:cubicBezTo>
                  <a:pt x="19489" y="6466"/>
                  <a:pt x="19454" y="6459"/>
                  <a:pt x="19371" y="6333"/>
                </a:cubicBezTo>
                <a:cubicBezTo>
                  <a:pt x="19275" y="6186"/>
                  <a:pt x="19266" y="6186"/>
                  <a:pt x="19091" y="6368"/>
                </a:cubicBezTo>
                <a:lnTo>
                  <a:pt x="18911" y="6557"/>
                </a:lnTo>
                <a:lnTo>
                  <a:pt x="18746" y="6384"/>
                </a:lnTo>
                <a:cubicBezTo>
                  <a:pt x="18620" y="6252"/>
                  <a:pt x="18560" y="6234"/>
                  <a:pt x="18496" y="6305"/>
                </a:cubicBezTo>
                <a:cubicBezTo>
                  <a:pt x="18432" y="6377"/>
                  <a:pt x="18381" y="6366"/>
                  <a:pt x="18279" y="6264"/>
                </a:cubicBezTo>
                <a:cubicBezTo>
                  <a:pt x="18154" y="6138"/>
                  <a:pt x="18137" y="6142"/>
                  <a:pt x="17978" y="6331"/>
                </a:cubicBezTo>
                <a:lnTo>
                  <a:pt x="17809" y="6530"/>
                </a:lnTo>
                <a:lnTo>
                  <a:pt x="17651" y="6364"/>
                </a:lnTo>
                <a:cubicBezTo>
                  <a:pt x="17542" y="6251"/>
                  <a:pt x="17475" y="6227"/>
                  <a:pt x="17440" y="6288"/>
                </a:cubicBezTo>
                <a:cubicBezTo>
                  <a:pt x="17405" y="6353"/>
                  <a:pt x="17345" y="6345"/>
                  <a:pt x="17227" y="6259"/>
                </a:cubicBezTo>
                <a:cubicBezTo>
                  <a:pt x="17075" y="6149"/>
                  <a:pt x="17050" y="6154"/>
                  <a:pt x="16897" y="6334"/>
                </a:cubicBezTo>
                <a:cubicBezTo>
                  <a:pt x="16744" y="6515"/>
                  <a:pt x="16725" y="6520"/>
                  <a:pt x="16605" y="6399"/>
                </a:cubicBezTo>
                <a:cubicBezTo>
                  <a:pt x="16534" y="6328"/>
                  <a:pt x="16412" y="6289"/>
                  <a:pt x="16333" y="6312"/>
                </a:cubicBezTo>
                <a:cubicBezTo>
                  <a:pt x="16254" y="6335"/>
                  <a:pt x="16153" y="6303"/>
                  <a:pt x="16107" y="6242"/>
                </a:cubicBezTo>
                <a:cubicBezTo>
                  <a:pt x="16061" y="6180"/>
                  <a:pt x="16002" y="6131"/>
                  <a:pt x="15975" y="6131"/>
                </a:cubicBezTo>
                <a:close/>
                <a:moveTo>
                  <a:pt x="9279" y="6337"/>
                </a:moveTo>
                <a:cubicBezTo>
                  <a:pt x="9138" y="6356"/>
                  <a:pt x="8937" y="6497"/>
                  <a:pt x="8937" y="6612"/>
                </a:cubicBezTo>
                <a:cubicBezTo>
                  <a:pt x="8936" y="6680"/>
                  <a:pt x="8897" y="6779"/>
                  <a:pt x="8850" y="6831"/>
                </a:cubicBezTo>
                <a:cubicBezTo>
                  <a:pt x="8783" y="6906"/>
                  <a:pt x="8783" y="6949"/>
                  <a:pt x="8850" y="7023"/>
                </a:cubicBezTo>
                <a:cubicBezTo>
                  <a:pt x="8897" y="7076"/>
                  <a:pt x="8936" y="7183"/>
                  <a:pt x="8936" y="7262"/>
                </a:cubicBezTo>
                <a:cubicBezTo>
                  <a:pt x="8936" y="7341"/>
                  <a:pt x="8985" y="7406"/>
                  <a:pt x="9046" y="7406"/>
                </a:cubicBezTo>
                <a:cubicBezTo>
                  <a:pt x="9106" y="7406"/>
                  <a:pt x="9175" y="7459"/>
                  <a:pt x="9198" y="7525"/>
                </a:cubicBezTo>
                <a:cubicBezTo>
                  <a:pt x="9246" y="7666"/>
                  <a:pt x="9338" y="7681"/>
                  <a:pt x="9406" y="7559"/>
                </a:cubicBezTo>
                <a:cubicBezTo>
                  <a:pt x="9432" y="7511"/>
                  <a:pt x="9514" y="7490"/>
                  <a:pt x="9589" y="7511"/>
                </a:cubicBezTo>
                <a:cubicBezTo>
                  <a:pt x="9675" y="7537"/>
                  <a:pt x="9725" y="7509"/>
                  <a:pt x="9725" y="7436"/>
                </a:cubicBezTo>
                <a:cubicBezTo>
                  <a:pt x="9725" y="7373"/>
                  <a:pt x="9772" y="7301"/>
                  <a:pt x="9828" y="7277"/>
                </a:cubicBezTo>
                <a:cubicBezTo>
                  <a:pt x="9965" y="7219"/>
                  <a:pt x="9938" y="6785"/>
                  <a:pt x="9782" y="6538"/>
                </a:cubicBezTo>
                <a:cubicBezTo>
                  <a:pt x="9713" y="6429"/>
                  <a:pt x="9618" y="6366"/>
                  <a:pt x="9559" y="6392"/>
                </a:cubicBezTo>
                <a:cubicBezTo>
                  <a:pt x="9502" y="6416"/>
                  <a:pt x="9425" y="6403"/>
                  <a:pt x="9389" y="6363"/>
                </a:cubicBezTo>
                <a:cubicBezTo>
                  <a:pt x="9366" y="6337"/>
                  <a:pt x="9325" y="6330"/>
                  <a:pt x="9279" y="6337"/>
                </a:cubicBezTo>
                <a:close/>
                <a:moveTo>
                  <a:pt x="11586" y="7316"/>
                </a:moveTo>
                <a:cubicBezTo>
                  <a:pt x="11576" y="7317"/>
                  <a:pt x="11564" y="7329"/>
                  <a:pt x="11555" y="7354"/>
                </a:cubicBezTo>
                <a:cubicBezTo>
                  <a:pt x="11523" y="7435"/>
                  <a:pt x="11543" y="7754"/>
                  <a:pt x="11599" y="8071"/>
                </a:cubicBezTo>
                <a:cubicBezTo>
                  <a:pt x="11697" y="8631"/>
                  <a:pt x="11699" y="8635"/>
                  <a:pt x="11718" y="8283"/>
                </a:cubicBezTo>
                <a:cubicBezTo>
                  <a:pt x="11741" y="7853"/>
                  <a:pt x="11659" y="7311"/>
                  <a:pt x="11586" y="7316"/>
                </a:cubicBezTo>
                <a:close/>
                <a:moveTo>
                  <a:pt x="8160" y="7736"/>
                </a:moveTo>
                <a:cubicBezTo>
                  <a:pt x="8069" y="7743"/>
                  <a:pt x="7998" y="7783"/>
                  <a:pt x="7952" y="7853"/>
                </a:cubicBezTo>
                <a:cubicBezTo>
                  <a:pt x="7819" y="8055"/>
                  <a:pt x="7829" y="8081"/>
                  <a:pt x="8128" y="8397"/>
                </a:cubicBezTo>
                <a:cubicBezTo>
                  <a:pt x="8276" y="8553"/>
                  <a:pt x="8413" y="8679"/>
                  <a:pt x="8433" y="8680"/>
                </a:cubicBezTo>
                <a:cubicBezTo>
                  <a:pt x="8453" y="8680"/>
                  <a:pt x="8470" y="8475"/>
                  <a:pt x="8470" y="8223"/>
                </a:cubicBezTo>
                <a:cubicBezTo>
                  <a:pt x="8470" y="7774"/>
                  <a:pt x="8465" y="7764"/>
                  <a:pt x="8257" y="7738"/>
                </a:cubicBezTo>
                <a:cubicBezTo>
                  <a:pt x="8222" y="7734"/>
                  <a:pt x="8190" y="7733"/>
                  <a:pt x="8160" y="7736"/>
                </a:cubicBezTo>
                <a:close/>
                <a:moveTo>
                  <a:pt x="12846" y="7761"/>
                </a:moveTo>
                <a:cubicBezTo>
                  <a:pt x="12615" y="7747"/>
                  <a:pt x="12393" y="7915"/>
                  <a:pt x="12350" y="8155"/>
                </a:cubicBezTo>
                <a:cubicBezTo>
                  <a:pt x="12326" y="8286"/>
                  <a:pt x="12338" y="8426"/>
                  <a:pt x="12374" y="8467"/>
                </a:cubicBezTo>
                <a:cubicBezTo>
                  <a:pt x="12411" y="8508"/>
                  <a:pt x="12425" y="8591"/>
                  <a:pt x="12404" y="8651"/>
                </a:cubicBezTo>
                <a:cubicBezTo>
                  <a:pt x="12381" y="8717"/>
                  <a:pt x="12412" y="8761"/>
                  <a:pt x="12482" y="8761"/>
                </a:cubicBezTo>
                <a:cubicBezTo>
                  <a:pt x="12547" y="8761"/>
                  <a:pt x="12619" y="8816"/>
                  <a:pt x="12642" y="8881"/>
                </a:cubicBezTo>
                <a:cubicBezTo>
                  <a:pt x="12690" y="9020"/>
                  <a:pt x="12783" y="9035"/>
                  <a:pt x="12849" y="8917"/>
                </a:cubicBezTo>
                <a:cubicBezTo>
                  <a:pt x="12874" y="8871"/>
                  <a:pt x="12950" y="8852"/>
                  <a:pt x="13015" y="8874"/>
                </a:cubicBezTo>
                <a:cubicBezTo>
                  <a:pt x="13159" y="8922"/>
                  <a:pt x="13416" y="8567"/>
                  <a:pt x="13358" y="8401"/>
                </a:cubicBezTo>
                <a:cubicBezTo>
                  <a:pt x="13337" y="8339"/>
                  <a:pt x="13352" y="8265"/>
                  <a:pt x="13392" y="8238"/>
                </a:cubicBezTo>
                <a:cubicBezTo>
                  <a:pt x="13487" y="8173"/>
                  <a:pt x="13163" y="7842"/>
                  <a:pt x="12943" y="7778"/>
                </a:cubicBezTo>
                <a:cubicBezTo>
                  <a:pt x="12911" y="7769"/>
                  <a:pt x="12879" y="7763"/>
                  <a:pt x="12846" y="7761"/>
                </a:cubicBezTo>
                <a:close/>
                <a:moveTo>
                  <a:pt x="9592" y="7895"/>
                </a:moveTo>
                <a:cubicBezTo>
                  <a:pt x="9557" y="7904"/>
                  <a:pt x="9523" y="7940"/>
                  <a:pt x="9480" y="8006"/>
                </a:cubicBezTo>
                <a:cubicBezTo>
                  <a:pt x="9423" y="8093"/>
                  <a:pt x="9302" y="8163"/>
                  <a:pt x="9210" y="8163"/>
                </a:cubicBezTo>
                <a:cubicBezTo>
                  <a:pt x="9075" y="8163"/>
                  <a:pt x="9039" y="8212"/>
                  <a:pt x="9021" y="8417"/>
                </a:cubicBezTo>
                <a:cubicBezTo>
                  <a:pt x="9009" y="8556"/>
                  <a:pt x="8952" y="8713"/>
                  <a:pt x="8895" y="8765"/>
                </a:cubicBezTo>
                <a:cubicBezTo>
                  <a:pt x="8761" y="8889"/>
                  <a:pt x="8763" y="9051"/>
                  <a:pt x="8900" y="9109"/>
                </a:cubicBezTo>
                <a:cubicBezTo>
                  <a:pt x="8963" y="9136"/>
                  <a:pt x="9008" y="9255"/>
                  <a:pt x="9008" y="9396"/>
                </a:cubicBezTo>
                <a:cubicBezTo>
                  <a:pt x="9008" y="9600"/>
                  <a:pt x="9035" y="9638"/>
                  <a:pt x="9184" y="9638"/>
                </a:cubicBezTo>
                <a:cubicBezTo>
                  <a:pt x="9288" y="9638"/>
                  <a:pt x="9393" y="9704"/>
                  <a:pt x="9438" y="9797"/>
                </a:cubicBezTo>
                <a:cubicBezTo>
                  <a:pt x="9522" y="9971"/>
                  <a:pt x="9688" y="10008"/>
                  <a:pt x="9764" y="9870"/>
                </a:cubicBezTo>
                <a:cubicBezTo>
                  <a:pt x="9794" y="9817"/>
                  <a:pt x="9910" y="9803"/>
                  <a:pt x="10057" y="9833"/>
                </a:cubicBezTo>
                <a:cubicBezTo>
                  <a:pt x="10268" y="9877"/>
                  <a:pt x="10300" y="9863"/>
                  <a:pt x="10300" y="9723"/>
                </a:cubicBezTo>
                <a:cubicBezTo>
                  <a:pt x="10300" y="9624"/>
                  <a:pt x="10384" y="9513"/>
                  <a:pt x="10520" y="9435"/>
                </a:cubicBezTo>
                <a:cubicBezTo>
                  <a:pt x="10736" y="9311"/>
                  <a:pt x="10737" y="9306"/>
                  <a:pt x="10620" y="9107"/>
                </a:cubicBezTo>
                <a:cubicBezTo>
                  <a:pt x="10534" y="8960"/>
                  <a:pt x="10523" y="8879"/>
                  <a:pt x="10580" y="8816"/>
                </a:cubicBezTo>
                <a:cubicBezTo>
                  <a:pt x="10712" y="8669"/>
                  <a:pt x="10667" y="8472"/>
                  <a:pt x="10478" y="8377"/>
                </a:cubicBezTo>
                <a:cubicBezTo>
                  <a:pt x="10368" y="8321"/>
                  <a:pt x="10300" y="8220"/>
                  <a:pt x="10300" y="8115"/>
                </a:cubicBezTo>
                <a:cubicBezTo>
                  <a:pt x="10300" y="7967"/>
                  <a:pt x="10270" y="7950"/>
                  <a:pt x="10081" y="7992"/>
                </a:cubicBezTo>
                <a:cubicBezTo>
                  <a:pt x="9958" y="8020"/>
                  <a:pt x="9804" y="7998"/>
                  <a:pt x="9725" y="7943"/>
                </a:cubicBezTo>
                <a:cubicBezTo>
                  <a:pt x="9667" y="7903"/>
                  <a:pt x="9628" y="7886"/>
                  <a:pt x="9592" y="7895"/>
                </a:cubicBezTo>
                <a:close/>
                <a:moveTo>
                  <a:pt x="11879" y="9319"/>
                </a:moveTo>
                <a:cubicBezTo>
                  <a:pt x="11839" y="9319"/>
                  <a:pt x="11807" y="9355"/>
                  <a:pt x="11807" y="9399"/>
                </a:cubicBezTo>
                <a:cubicBezTo>
                  <a:pt x="11807" y="9443"/>
                  <a:pt x="11839" y="9479"/>
                  <a:pt x="11879" y="9479"/>
                </a:cubicBezTo>
                <a:cubicBezTo>
                  <a:pt x="11918" y="9479"/>
                  <a:pt x="11949" y="9443"/>
                  <a:pt x="11949" y="9399"/>
                </a:cubicBezTo>
                <a:cubicBezTo>
                  <a:pt x="11949" y="9355"/>
                  <a:pt x="11918" y="9319"/>
                  <a:pt x="11879" y="9319"/>
                </a:cubicBezTo>
                <a:close/>
                <a:moveTo>
                  <a:pt x="13617" y="9440"/>
                </a:moveTo>
                <a:cubicBezTo>
                  <a:pt x="13530" y="9445"/>
                  <a:pt x="13443" y="9560"/>
                  <a:pt x="13481" y="9670"/>
                </a:cubicBezTo>
                <a:cubicBezTo>
                  <a:pt x="13505" y="9741"/>
                  <a:pt x="13558" y="9797"/>
                  <a:pt x="13600" y="9797"/>
                </a:cubicBezTo>
                <a:cubicBezTo>
                  <a:pt x="13705" y="9797"/>
                  <a:pt x="13777" y="9563"/>
                  <a:pt x="13699" y="9476"/>
                </a:cubicBezTo>
                <a:cubicBezTo>
                  <a:pt x="13675" y="9450"/>
                  <a:pt x="13646" y="9438"/>
                  <a:pt x="13617" y="9440"/>
                </a:cubicBezTo>
                <a:close/>
                <a:moveTo>
                  <a:pt x="12811" y="9479"/>
                </a:moveTo>
                <a:cubicBezTo>
                  <a:pt x="12672" y="9479"/>
                  <a:pt x="12616" y="9635"/>
                  <a:pt x="12715" y="9744"/>
                </a:cubicBezTo>
                <a:cubicBezTo>
                  <a:pt x="12814" y="9854"/>
                  <a:pt x="12955" y="9791"/>
                  <a:pt x="12955" y="9638"/>
                </a:cubicBezTo>
                <a:cubicBezTo>
                  <a:pt x="12955" y="9532"/>
                  <a:pt x="12906" y="9479"/>
                  <a:pt x="12811" y="9479"/>
                </a:cubicBezTo>
                <a:close/>
                <a:moveTo>
                  <a:pt x="8430" y="9734"/>
                </a:moveTo>
                <a:cubicBezTo>
                  <a:pt x="8344" y="9737"/>
                  <a:pt x="8269" y="9861"/>
                  <a:pt x="8314" y="9991"/>
                </a:cubicBezTo>
                <a:cubicBezTo>
                  <a:pt x="8337" y="10060"/>
                  <a:pt x="8391" y="10116"/>
                  <a:pt x="8433" y="10116"/>
                </a:cubicBezTo>
                <a:cubicBezTo>
                  <a:pt x="8549" y="10116"/>
                  <a:pt x="8607" y="9878"/>
                  <a:pt x="8515" y="9776"/>
                </a:cubicBezTo>
                <a:cubicBezTo>
                  <a:pt x="8488" y="9745"/>
                  <a:pt x="8458" y="9733"/>
                  <a:pt x="8430" y="973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2"/>
      <p:bldP build="whole" bldLvl="1" animBg="1" rev="0" advAuto="0" spid="34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G_6422.png" descr="IMG_6422.png"/>
          <p:cNvPicPr>
            <a:picLocks noChangeAspect="1"/>
          </p:cNvPicPr>
          <p:nvPr/>
        </p:nvPicPr>
        <p:blipFill>
          <a:blip r:embed="rId2">
            <a:extLst/>
          </a:blip>
          <a:srcRect l="5158" t="19048" r="3439" b="27576"/>
          <a:stretch>
            <a:fillRect/>
          </a:stretch>
        </p:blipFill>
        <p:spPr>
          <a:xfrm>
            <a:off x="8783184" y="1048543"/>
            <a:ext cx="13897804" cy="11618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6502.jpeg" descr="IMG_6502.jpeg"/>
          <p:cNvPicPr>
            <a:picLocks noChangeAspect="1"/>
          </p:cNvPicPr>
          <p:nvPr/>
        </p:nvPicPr>
        <p:blipFill>
          <a:blip r:embed="rId3">
            <a:extLst/>
          </a:blip>
          <a:srcRect l="10306" t="35776" r="13988" b="0"/>
          <a:stretch>
            <a:fillRect/>
          </a:stretch>
        </p:blipFill>
        <p:spPr>
          <a:xfrm>
            <a:off x="855459" y="5232309"/>
            <a:ext cx="7407011" cy="4410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99" fill="norm" stroke="1" extrusionOk="0">
                <a:moveTo>
                  <a:pt x="17378" y="0"/>
                </a:moveTo>
                <a:cubicBezTo>
                  <a:pt x="17133" y="-1"/>
                  <a:pt x="16889" y="36"/>
                  <a:pt x="16652" y="115"/>
                </a:cubicBezTo>
                <a:cubicBezTo>
                  <a:pt x="15684" y="436"/>
                  <a:pt x="15100" y="934"/>
                  <a:pt x="14435" y="2004"/>
                </a:cubicBezTo>
                <a:cubicBezTo>
                  <a:pt x="14004" y="2697"/>
                  <a:pt x="13454" y="4046"/>
                  <a:pt x="13454" y="4410"/>
                </a:cubicBezTo>
                <a:cubicBezTo>
                  <a:pt x="13454" y="4478"/>
                  <a:pt x="13434" y="4600"/>
                  <a:pt x="13409" y="4680"/>
                </a:cubicBezTo>
                <a:cubicBezTo>
                  <a:pt x="13364" y="4824"/>
                  <a:pt x="13317" y="5108"/>
                  <a:pt x="13209" y="5898"/>
                </a:cubicBezTo>
                <a:cubicBezTo>
                  <a:pt x="13086" y="6792"/>
                  <a:pt x="13181" y="8499"/>
                  <a:pt x="13405" y="9449"/>
                </a:cubicBezTo>
                <a:cubicBezTo>
                  <a:pt x="13487" y="9793"/>
                  <a:pt x="13498" y="9908"/>
                  <a:pt x="13457" y="9950"/>
                </a:cubicBezTo>
                <a:cubicBezTo>
                  <a:pt x="13434" y="9974"/>
                  <a:pt x="11710" y="9995"/>
                  <a:pt x="9625" y="9997"/>
                </a:cubicBezTo>
                <a:lnTo>
                  <a:pt x="5834" y="10001"/>
                </a:lnTo>
                <a:lnTo>
                  <a:pt x="5821" y="8512"/>
                </a:lnTo>
                <a:cubicBezTo>
                  <a:pt x="5813" y="7694"/>
                  <a:pt x="5784" y="6979"/>
                  <a:pt x="5757" y="6925"/>
                </a:cubicBezTo>
                <a:cubicBezTo>
                  <a:pt x="5724" y="6857"/>
                  <a:pt x="5737" y="6760"/>
                  <a:pt x="5798" y="6623"/>
                </a:cubicBezTo>
                <a:cubicBezTo>
                  <a:pt x="5984" y="6203"/>
                  <a:pt x="6033" y="5962"/>
                  <a:pt x="5969" y="5788"/>
                </a:cubicBezTo>
                <a:cubicBezTo>
                  <a:pt x="5910" y="5628"/>
                  <a:pt x="5834" y="5387"/>
                  <a:pt x="5753" y="5104"/>
                </a:cubicBezTo>
                <a:cubicBezTo>
                  <a:pt x="5730" y="5025"/>
                  <a:pt x="5730" y="4940"/>
                  <a:pt x="5754" y="4915"/>
                </a:cubicBezTo>
                <a:cubicBezTo>
                  <a:pt x="5830" y="4836"/>
                  <a:pt x="5847" y="4452"/>
                  <a:pt x="5779" y="4357"/>
                </a:cubicBezTo>
                <a:cubicBezTo>
                  <a:pt x="5690" y="4232"/>
                  <a:pt x="5502" y="4344"/>
                  <a:pt x="5512" y="4517"/>
                </a:cubicBezTo>
                <a:cubicBezTo>
                  <a:pt x="5536" y="4922"/>
                  <a:pt x="5506" y="5047"/>
                  <a:pt x="5360" y="5133"/>
                </a:cubicBezTo>
                <a:cubicBezTo>
                  <a:pt x="5257" y="5193"/>
                  <a:pt x="5151" y="5380"/>
                  <a:pt x="5024" y="5725"/>
                </a:cubicBezTo>
                <a:cubicBezTo>
                  <a:pt x="4819" y="6285"/>
                  <a:pt x="4854" y="6289"/>
                  <a:pt x="4596" y="5673"/>
                </a:cubicBezTo>
                <a:cubicBezTo>
                  <a:pt x="4548" y="5557"/>
                  <a:pt x="4424" y="5402"/>
                  <a:pt x="4321" y="5327"/>
                </a:cubicBezTo>
                <a:cubicBezTo>
                  <a:pt x="4219" y="5252"/>
                  <a:pt x="4096" y="5156"/>
                  <a:pt x="4049" y="5113"/>
                </a:cubicBezTo>
                <a:cubicBezTo>
                  <a:pt x="3925" y="5003"/>
                  <a:pt x="3495" y="5017"/>
                  <a:pt x="3248" y="5140"/>
                </a:cubicBezTo>
                <a:cubicBezTo>
                  <a:pt x="2901" y="5314"/>
                  <a:pt x="2615" y="5865"/>
                  <a:pt x="2464" y="6658"/>
                </a:cubicBezTo>
                <a:cubicBezTo>
                  <a:pt x="2358" y="7211"/>
                  <a:pt x="2546" y="8161"/>
                  <a:pt x="2850" y="8611"/>
                </a:cubicBezTo>
                <a:cubicBezTo>
                  <a:pt x="2925" y="8723"/>
                  <a:pt x="3011" y="8816"/>
                  <a:pt x="3042" y="8817"/>
                </a:cubicBezTo>
                <a:cubicBezTo>
                  <a:pt x="3073" y="8819"/>
                  <a:pt x="3126" y="8875"/>
                  <a:pt x="3160" y="8944"/>
                </a:cubicBezTo>
                <a:cubicBezTo>
                  <a:pt x="3210" y="9045"/>
                  <a:pt x="3207" y="9079"/>
                  <a:pt x="3145" y="9119"/>
                </a:cubicBezTo>
                <a:cubicBezTo>
                  <a:pt x="3070" y="9167"/>
                  <a:pt x="3058" y="9515"/>
                  <a:pt x="3128" y="9632"/>
                </a:cubicBezTo>
                <a:cubicBezTo>
                  <a:pt x="3146" y="9662"/>
                  <a:pt x="3161" y="9754"/>
                  <a:pt x="3161" y="9834"/>
                </a:cubicBezTo>
                <a:cubicBezTo>
                  <a:pt x="3161" y="9914"/>
                  <a:pt x="3196" y="10000"/>
                  <a:pt x="3239" y="10028"/>
                </a:cubicBezTo>
                <a:cubicBezTo>
                  <a:pt x="3282" y="10056"/>
                  <a:pt x="3303" y="10118"/>
                  <a:pt x="3286" y="10164"/>
                </a:cubicBezTo>
                <a:cubicBezTo>
                  <a:pt x="3267" y="10216"/>
                  <a:pt x="2881" y="10251"/>
                  <a:pt x="2296" y="10255"/>
                </a:cubicBezTo>
                <a:cubicBezTo>
                  <a:pt x="1769" y="10260"/>
                  <a:pt x="1146" y="10308"/>
                  <a:pt x="912" y="10362"/>
                </a:cubicBezTo>
                <a:cubicBezTo>
                  <a:pt x="489" y="10461"/>
                  <a:pt x="488" y="10464"/>
                  <a:pt x="380" y="10798"/>
                </a:cubicBezTo>
                <a:cubicBezTo>
                  <a:pt x="320" y="10982"/>
                  <a:pt x="270" y="11215"/>
                  <a:pt x="268" y="11317"/>
                </a:cubicBezTo>
                <a:cubicBezTo>
                  <a:pt x="265" y="11418"/>
                  <a:pt x="243" y="11521"/>
                  <a:pt x="219" y="11546"/>
                </a:cubicBezTo>
                <a:cubicBezTo>
                  <a:pt x="176" y="11591"/>
                  <a:pt x="163" y="11669"/>
                  <a:pt x="55" y="12603"/>
                </a:cubicBezTo>
                <a:cubicBezTo>
                  <a:pt x="-37" y="13395"/>
                  <a:pt x="-8" y="14844"/>
                  <a:pt x="109" y="15335"/>
                </a:cubicBezTo>
                <a:cubicBezTo>
                  <a:pt x="252" y="15932"/>
                  <a:pt x="477" y="16560"/>
                  <a:pt x="761" y="17160"/>
                </a:cubicBezTo>
                <a:lnTo>
                  <a:pt x="1088" y="17850"/>
                </a:lnTo>
                <a:lnTo>
                  <a:pt x="1074" y="19726"/>
                </a:lnTo>
                <a:lnTo>
                  <a:pt x="1060" y="21599"/>
                </a:lnTo>
                <a:lnTo>
                  <a:pt x="4660" y="21599"/>
                </a:lnTo>
                <a:lnTo>
                  <a:pt x="4660" y="21274"/>
                </a:lnTo>
                <a:cubicBezTo>
                  <a:pt x="4660" y="20889"/>
                  <a:pt x="4815" y="20465"/>
                  <a:pt x="5056" y="20192"/>
                </a:cubicBezTo>
                <a:cubicBezTo>
                  <a:pt x="5206" y="20022"/>
                  <a:pt x="5285" y="20002"/>
                  <a:pt x="5782" y="20002"/>
                </a:cubicBezTo>
                <a:cubicBezTo>
                  <a:pt x="6148" y="20002"/>
                  <a:pt x="6359" y="19967"/>
                  <a:pt x="6399" y="19900"/>
                </a:cubicBezTo>
                <a:cubicBezTo>
                  <a:pt x="6435" y="19839"/>
                  <a:pt x="6459" y="19542"/>
                  <a:pt x="6459" y="19148"/>
                </a:cubicBezTo>
                <a:cubicBezTo>
                  <a:pt x="6459" y="18491"/>
                  <a:pt x="6497" y="18345"/>
                  <a:pt x="6658" y="18385"/>
                </a:cubicBezTo>
                <a:cubicBezTo>
                  <a:pt x="6700" y="18395"/>
                  <a:pt x="6767" y="18365"/>
                  <a:pt x="6809" y="18319"/>
                </a:cubicBezTo>
                <a:cubicBezTo>
                  <a:pt x="6873" y="18247"/>
                  <a:pt x="6867" y="18214"/>
                  <a:pt x="6769" y="18087"/>
                </a:cubicBezTo>
                <a:cubicBezTo>
                  <a:pt x="6680" y="17970"/>
                  <a:pt x="6669" y="17916"/>
                  <a:pt x="6717" y="17835"/>
                </a:cubicBezTo>
                <a:cubicBezTo>
                  <a:pt x="6751" y="17778"/>
                  <a:pt x="6834" y="17732"/>
                  <a:pt x="6901" y="17732"/>
                </a:cubicBezTo>
                <a:cubicBezTo>
                  <a:pt x="7019" y="17732"/>
                  <a:pt x="7022" y="17716"/>
                  <a:pt x="6997" y="17248"/>
                </a:cubicBezTo>
                <a:cubicBezTo>
                  <a:pt x="6958" y="16517"/>
                  <a:pt x="6996" y="16372"/>
                  <a:pt x="7272" y="16227"/>
                </a:cubicBezTo>
                <a:cubicBezTo>
                  <a:pt x="7614" y="16049"/>
                  <a:pt x="7589" y="15890"/>
                  <a:pt x="7084" y="15075"/>
                </a:cubicBezTo>
                <a:cubicBezTo>
                  <a:pt x="6842" y="14686"/>
                  <a:pt x="6658" y="14322"/>
                  <a:pt x="6658" y="14232"/>
                </a:cubicBezTo>
                <a:cubicBezTo>
                  <a:pt x="6659" y="14144"/>
                  <a:pt x="6716" y="13908"/>
                  <a:pt x="6784" y="13707"/>
                </a:cubicBezTo>
                <a:cubicBezTo>
                  <a:pt x="6884" y="13415"/>
                  <a:pt x="6908" y="13225"/>
                  <a:pt x="6908" y="12766"/>
                </a:cubicBezTo>
                <a:cubicBezTo>
                  <a:pt x="6908" y="12450"/>
                  <a:pt x="6886" y="12169"/>
                  <a:pt x="6858" y="12141"/>
                </a:cubicBezTo>
                <a:cubicBezTo>
                  <a:pt x="6831" y="12112"/>
                  <a:pt x="6807" y="12005"/>
                  <a:pt x="6806" y="11903"/>
                </a:cubicBezTo>
                <a:cubicBezTo>
                  <a:pt x="6805" y="11802"/>
                  <a:pt x="6710" y="11388"/>
                  <a:pt x="6593" y="10982"/>
                </a:cubicBezTo>
                <a:cubicBezTo>
                  <a:pt x="6475" y="10576"/>
                  <a:pt x="6389" y="10225"/>
                  <a:pt x="6402" y="10203"/>
                </a:cubicBezTo>
                <a:cubicBezTo>
                  <a:pt x="6448" y="10125"/>
                  <a:pt x="14248" y="10163"/>
                  <a:pt x="14276" y="10242"/>
                </a:cubicBezTo>
                <a:cubicBezTo>
                  <a:pt x="14318" y="10357"/>
                  <a:pt x="14207" y="10448"/>
                  <a:pt x="13963" y="10498"/>
                </a:cubicBezTo>
                <a:lnTo>
                  <a:pt x="13748" y="10543"/>
                </a:lnTo>
                <a:lnTo>
                  <a:pt x="13877" y="10833"/>
                </a:lnTo>
                <a:cubicBezTo>
                  <a:pt x="13998" y="11109"/>
                  <a:pt x="14047" y="11577"/>
                  <a:pt x="13968" y="11709"/>
                </a:cubicBezTo>
                <a:cubicBezTo>
                  <a:pt x="13903" y="11818"/>
                  <a:pt x="13808" y="12554"/>
                  <a:pt x="13806" y="12965"/>
                </a:cubicBezTo>
                <a:cubicBezTo>
                  <a:pt x="13805" y="13261"/>
                  <a:pt x="13837" y="13451"/>
                  <a:pt x="13929" y="13678"/>
                </a:cubicBezTo>
                <a:cubicBezTo>
                  <a:pt x="14115" y="14139"/>
                  <a:pt x="14094" y="14420"/>
                  <a:pt x="13848" y="14782"/>
                </a:cubicBezTo>
                <a:cubicBezTo>
                  <a:pt x="13400" y="15440"/>
                  <a:pt x="13254" y="15723"/>
                  <a:pt x="13254" y="15928"/>
                </a:cubicBezTo>
                <a:cubicBezTo>
                  <a:pt x="13254" y="16089"/>
                  <a:pt x="13280" y="16134"/>
                  <a:pt x="13372" y="16134"/>
                </a:cubicBezTo>
                <a:cubicBezTo>
                  <a:pt x="13436" y="16134"/>
                  <a:pt x="13552" y="16231"/>
                  <a:pt x="13628" y="16350"/>
                </a:cubicBezTo>
                <a:cubicBezTo>
                  <a:pt x="13757" y="16551"/>
                  <a:pt x="13765" y="16602"/>
                  <a:pt x="13740" y="17057"/>
                </a:cubicBezTo>
                <a:cubicBezTo>
                  <a:pt x="13713" y="17570"/>
                  <a:pt x="13754" y="17732"/>
                  <a:pt x="13911" y="17732"/>
                </a:cubicBezTo>
                <a:cubicBezTo>
                  <a:pt x="14040" y="17732"/>
                  <a:pt x="14074" y="17889"/>
                  <a:pt x="13983" y="18058"/>
                </a:cubicBezTo>
                <a:cubicBezTo>
                  <a:pt x="13870" y="18268"/>
                  <a:pt x="13883" y="18321"/>
                  <a:pt x="14048" y="18321"/>
                </a:cubicBezTo>
                <a:cubicBezTo>
                  <a:pt x="14262" y="18321"/>
                  <a:pt x="14322" y="18498"/>
                  <a:pt x="14289" y="19040"/>
                </a:cubicBezTo>
                <a:cubicBezTo>
                  <a:pt x="14273" y="19295"/>
                  <a:pt x="14284" y="19616"/>
                  <a:pt x="14312" y="19753"/>
                </a:cubicBezTo>
                <a:lnTo>
                  <a:pt x="14363" y="20002"/>
                </a:lnTo>
                <a:lnTo>
                  <a:pt x="14948" y="20002"/>
                </a:lnTo>
                <a:cubicBezTo>
                  <a:pt x="15489" y="20002"/>
                  <a:pt x="15545" y="20015"/>
                  <a:pt x="15698" y="20206"/>
                </a:cubicBezTo>
                <a:cubicBezTo>
                  <a:pt x="15932" y="20495"/>
                  <a:pt x="15991" y="20670"/>
                  <a:pt x="16030" y="21166"/>
                </a:cubicBezTo>
                <a:lnTo>
                  <a:pt x="16065" y="21599"/>
                </a:lnTo>
                <a:lnTo>
                  <a:pt x="19624" y="21599"/>
                </a:lnTo>
                <a:lnTo>
                  <a:pt x="19608" y="19714"/>
                </a:lnTo>
                <a:lnTo>
                  <a:pt x="19591" y="17829"/>
                </a:lnTo>
                <a:lnTo>
                  <a:pt x="19913" y="17170"/>
                </a:lnTo>
                <a:cubicBezTo>
                  <a:pt x="20462" y="16047"/>
                  <a:pt x="20642" y="15318"/>
                  <a:pt x="20686" y="14045"/>
                </a:cubicBezTo>
                <a:cubicBezTo>
                  <a:pt x="20711" y="13306"/>
                  <a:pt x="20671" y="12735"/>
                  <a:pt x="20545" y="12043"/>
                </a:cubicBezTo>
                <a:cubicBezTo>
                  <a:pt x="20500" y="11799"/>
                  <a:pt x="20516" y="11731"/>
                  <a:pt x="20749" y="11206"/>
                </a:cubicBezTo>
                <a:cubicBezTo>
                  <a:pt x="21197" y="10199"/>
                  <a:pt x="21459" y="9048"/>
                  <a:pt x="21540" y="7727"/>
                </a:cubicBezTo>
                <a:cubicBezTo>
                  <a:pt x="21556" y="7462"/>
                  <a:pt x="21563" y="7198"/>
                  <a:pt x="21561" y="6936"/>
                </a:cubicBezTo>
                <a:cubicBezTo>
                  <a:pt x="21551" y="5104"/>
                  <a:pt x="21110" y="3369"/>
                  <a:pt x="20301" y="2019"/>
                </a:cubicBezTo>
                <a:cubicBezTo>
                  <a:pt x="19535" y="741"/>
                  <a:pt x="18441" y="6"/>
                  <a:pt x="17378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G_6468.jpeg" descr="IMG_64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7735" y="2470767"/>
            <a:ext cx="20768530" cy="68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بيضاوي"/>
          <p:cNvSpPr/>
          <p:nvPr/>
        </p:nvSpPr>
        <p:spPr>
          <a:xfrm>
            <a:off x="21039415" y="5126992"/>
            <a:ext cx="860429" cy="955100"/>
          </a:xfrm>
          <a:prstGeom prst="ellipse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54" name="دائرة"/>
          <p:cNvSpPr/>
          <p:nvPr/>
        </p:nvSpPr>
        <p:spPr>
          <a:xfrm>
            <a:off x="1394100" y="6858000"/>
            <a:ext cx="6698476" cy="66984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6423.png" descr="IMG_6423.png"/>
          <p:cNvPicPr>
            <a:picLocks noChangeAspect="1"/>
          </p:cNvPicPr>
          <p:nvPr/>
        </p:nvPicPr>
        <p:blipFill>
          <a:blip r:embed="rId2">
            <a:extLst/>
          </a:blip>
          <a:srcRect l="14069" t="17791" r="8570" b="68663"/>
          <a:stretch>
            <a:fillRect/>
          </a:stretch>
        </p:blipFill>
        <p:spPr>
          <a:xfrm>
            <a:off x="1236860" y="2824624"/>
            <a:ext cx="21910160" cy="5491925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بيضاوي"/>
          <p:cNvSpPr/>
          <p:nvPr/>
        </p:nvSpPr>
        <p:spPr>
          <a:xfrm>
            <a:off x="21776723" y="5093052"/>
            <a:ext cx="860429" cy="955100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58" name="دائرة"/>
          <p:cNvSpPr/>
          <p:nvPr/>
        </p:nvSpPr>
        <p:spPr>
          <a:xfrm>
            <a:off x="3678237" y="6408081"/>
            <a:ext cx="6698476" cy="669847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G_6423.png" descr="IMG_6423.png"/>
          <p:cNvPicPr>
            <a:picLocks noChangeAspect="1"/>
          </p:cNvPicPr>
          <p:nvPr/>
        </p:nvPicPr>
        <p:blipFill>
          <a:blip r:embed="rId2">
            <a:extLst/>
          </a:blip>
          <a:srcRect l="13797" t="30681" r="8842" b="55774"/>
          <a:stretch>
            <a:fillRect/>
          </a:stretch>
        </p:blipFill>
        <p:spPr>
          <a:xfrm>
            <a:off x="1236860" y="2824623"/>
            <a:ext cx="21910160" cy="5491925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بيضاوي"/>
          <p:cNvSpPr/>
          <p:nvPr/>
        </p:nvSpPr>
        <p:spPr>
          <a:xfrm>
            <a:off x="22036192" y="4106041"/>
            <a:ext cx="860430" cy="955100"/>
          </a:xfrm>
          <a:prstGeom prst="ellipse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62" name="دائرة"/>
          <p:cNvSpPr/>
          <p:nvPr/>
        </p:nvSpPr>
        <p:spPr>
          <a:xfrm>
            <a:off x="4159107" y="4583590"/>
            <a:ext cx="6698477" cy="669847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6423.png" descr="IMG_6423.png"/>
          <p:cNvPicPr>
            <a:picLocks noChangeAspect="1"/>
          </p:cNvPicPr>
          <p:nvPr/>
        </p:nvPicPr>
        <p:blipFill>
          <a:blip r:embed="rId2">
            <a:extLst/>
          </a:blip>
          <a:srcRect l="13797" t="43227" r="8842" b="43227"/>
          <a:stretch>
            <a:fillRect/>
          </a:stretch>
        </p:blipFill>
        <p:spPr>
          <a:xfrm>
            <a:off x="1121570" y="2632471"/>
            <a:ext cx="21910159" cy="5491925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بيضاوي"/>
          <p:cNvSpPr/>
          <p:nvPr/>
        </p:nvSpPr>
        <p:spPr>
          <a:xfrm>
            <a:off x="21725366" y="6963317"/>
            <a:ext cx="860430" cy="955100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66" name="دائرة"/>
          <p:cNvSpPr/>
          <p:nvPr/>
        </p:nvSpPr>
        <p:spPr>
          <a:xfrm>
            <a:off x="5378233" y="5378450"/>
            <a:ext cx="6698477" cy="66984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6408.png" descr="IMG_6408.png"/>
          <p:cNvPicPr>
            <a:picLocks noChangeAspect="1"/>
          </p:cNvPicPr>
          <p:nvPr/>
        </p:nvPicPr>
        <p:blipFill>
          <a:blip r:embed="rId2">
            <a:extLst/>
          </a:blip>
          <a:srcRect l="2760" t="18139" r="2760" b="12093"/>
          <a:stretch>
            <a:fillRect/>
          </a:stretch>
        </p:blipFill>
        <p:spPr>
          <a:xfrm>
            <a:off x="8336190" y="399256"/>
            <a:ext cx="12218930" cy="12917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6370.png" descr="IMG_637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9188" y="6732490"/>
            <a:ext cx="5808721" cy="4439787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بيضاوي"/>
          <p:cNvSpPr/>
          <p:nvPr/>
        </p:nvSpPr>
        <p:spPr>
          <a:xfrm>
            <a:off x="14137144" y="4007334"/>
            <a:ext cx="367474" cy="327463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2" name="بيضاوي"/>
          <p:cNvSpPr/>
          <p:nvPr/>
        </p:nvSpPr>
        <p:spPr>
          <a:xfrm>
            <a:off x="14137144" y="4007334"/>
            <a:ext cx="367474" cy="327463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3" name="بيضاوي"/>
          <p:cNvSpPr/>
          <p:nvPr/>
        </p:nvSpPr>
        <p:spPr>
          <a:xfrm>
            <a:off x="14137144" y="4615541"/>
            <a:ext cx="367474" cy="327464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4" name="بيضاوي"/>
          <p:cNvSpPr/>
          <p:nvPr/>
        </p:nvSpPr>
        <p:spPr>
          <a:xfrm>
            <a:off x="14137144" y="4615541"/>
            <a:ext cx="367474" cy="327464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5" name="بيضاوي"/>
          <p:cNvSpPr/>
          <p:nvPr/>
        </p:nvSpPr>
        <p:spPr>
          <a:xfrm>
            <a:off x="14137144" y="5118079"/>
            <a:ext cx="367474" cy="327463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6" name="بيضاوي"/>
          <p:cNvSpPr/>
          <p:nvPr/>
        </p:nvSpPr>
        <p:spPr>
          <a:xfrm>
            <a:off x="14137144" y="5118079"/>
            <a:ext cx="367474" cy="327463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7" name="بيضاوي"/>
          <p:cNvSpPr/>
          <p:nvPr/>
        </p:nvSpPr>
        <p:spPr>
          <a:xfrm>
            <a:off x="14137144" y="5695480"/>
            <a:ext cx="367474" cy="327464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8" name="بيضاوي"/>
          <p:cNvSpPr/>
          <p:nvPr/>
        </p:nvSpPr>
        <p:spPr>
          <a:xfrm>
            <a:off x="14137144" y="5695480"/>
            <a:ext cx="367474" cy="327464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9" name="بيضاوي"/>
          <p:cNvSpPr/>
          <p:nvPr/>
        </p:nvSpPr>
        <p:spPr>
          <a:xfrm>
            <a:off x="14137144" y="6272882"/>
            <a:ext cx="367474" cy="327464"/>
          </a:xfrm>
          <a:prstGeom prst="ellipse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0" name="بيضاوي"/>
          <p:cNvSpPr/>
          <p:nvPr/>
        </p:nvSpPr>
        <p:spPr>
          <a:xfrm>
            <a:off x="14137144" y="6303688"/>
            <a:ext cx="367474" cy="327463"/>
          </a:xfrm>
          <a:prstGeom prst="ellipse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1" name="بيضاوي"/>
          <p:cNvSpPr/>
          <p:nvPr/>
        </p:nvSpPr>
        <p:spPr>
          <a:xfrm>
            <a:off x="14137144" y="6858000"/>
            <a:ext cx="367474" cy="327463"/>
          </a:xfrm>
          <a:prstGeom prst="ellipse">
            <a:avLst/>
          </a:prstGeom>
          <a:solidFill>
            <a:srgbClr val="E292F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2" name="بيضاوي"/>
          <p:cNvSpPr/>
          <p:nvPr/>
        </p:nvSpPr>
        <p:spPr>
          <a:xfrm>
            <a:off x="14137144" y="6858000"/>
            <a:ext cx="367474" cy="327463"/>
          </a:xfrm>
          <a:prstGeom prst="ellipse">
            <a:avLst/>
          </a:prstGeom>
          <a:solidFill>
            <a:srgbClr val="E292F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3" name="بيضاوي"/>
          <p:cNvSpPr/>
          <p:nvPr/>
        </p:nvSpPr>
        <p:spPr>
          <a:xfrm>
            <a:off x="14137144" y="7427685"/>
            <a:ext cx="367474" cy="327464"/>
          </a:xfrm>
          <a:prstGeom prst="ellipse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4" name="بيضاوي"/>
          <p:cNvSpPr/>
          <p:nvPr/>
        </p:nvSpPr>
        <p:spPr>
          <a:xfrm>
            <a:off x="14148106" y="7437453"/>
            <a:ext cx="356512" cy="317696"/>
          </a:xfrm>
          <a:prstGeom prst="ellipse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5" name="بيضاوي"/>
          <p:cNvSpPr/>
          <p:nvPr/>
        </p:nvSpPr>
        <p:spPr>
          <a:xfrm>
            <a:off x="14137144" y="8020519"/>
            <a:ext cx="367474" cy="327464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6" name="بيضاوي"/>
          <p:cNvSpPr/>
          <p:nvPr/>
        </p:nvSpPr>
        <p:spPr>
          <a:xfrm>
            <a:off x="14137144" y="8020519"/>
            <a:ext cx="367474" cy="327464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7" name="بيضاوي"/>
          <p:cNvSpPr/>
          <p:nvPr/>
        </p:nvSpPr>
        <p:spPr>
          <a:xfrm>
            <a:off x="14137144" y="8624920"/>
            <a:ext cx="367474" cy="327464"/>
          </a:xfrm>
          <a:prstGeom prst="ellipse">
            <a:avLst/>
          </a:prstGeom>
          <a:solidFill>
            <a:srgbClr val="005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8" name="بيضاوي"/>
          <p:cNvSpPr/>
          <p:nvPr/>
        </p:nvSpPr>
        <p:spPr>
          <a:xfrm>
            <a:off x="14137144" y="8624920"/>
            <a:ext cx="367474" cy="327464"/>
          </a:xfrm>
          <a:prstGeom prst="ellipse">
            <a:avLst/>
          </a:prstGeom>
          <a:solidFill>
            <a:srgbClr val="0042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9" name="بيضاوي"/>
          <p:cNvSpPr/>
          <p:nvPr/>
        </p:nvSpPr>
        <p:spPr>
          <a:xfrm>
            <a:off x="14137144" y="9129153"/>
            <a:ext cx="367474" cy="327464"/>
          </a:xfrm>
          <a:prstGeom prst="ellipse">
            <a:avLst/>
          </a:prstGeom>
          <a:solidFill>
            <a:srgbClr val="7A219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0" name="بيضاوي"/>
          <p:cNvSpPr/>
          <p:nvPr/>
        </p:nvSpPr>
        <p:spPr>
          <a:xfrm>
            <a:off x="14137144" y="9129153"/>
            <a:ext cx="367474" cy="327464"/>
          </a:xfrm>
          <a:prstGeom prst="ellipse">
            <a:avLst/>
          </a:prstGeom>
          <a:solidFill>
            <a:srgbClr val="7A219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1" name="بيضاوي"/>
          <p:cNvSpPr/>
          <p:nvPr/>
        </p:nvSpPr>
        <p:spPr>
          <a:xfrm>
            <a:off x="14137144" y="9714271"/>
            <a:ext cx="367474" cy="327464"/>
          </a:xfrm>
          <a:prstGeom prst="ellipse">
            <a:avLst/>
          </a:prstGeom>
          <a:solidFill>
            <a:srgbClr val="FFC5A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2" name="بيضاوي"/>
          <p:cNvSpPr/>
          <p:nvPr/>
        </p:nvSpPr>
        <p:spPr>
          <a:xfrm>
            <a:off x="14137144" y="9737292"/>
            <a:ext cx="367474" cy="327464"/>
          </a:xfrm>
          <a:prstGeom prst="ellipse">
            <a:avLst/>
          </a:prstGeom>
          <a:solidFill>
            <a:srgbClr val="FFC5A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3" name="بيضاوي"/>
          <p:cNvSpPr/>
          <p:nvPr/>
        </p:nvSpPr>
        <p:spPr>
          <a:xfrm>
            <a:off x="14137144" y="10345558"/>
            <a:ext cx="367474" cy="327464"/>
          </a:xfrm>
          <a:prstGeom prst="ellipse">
            <a:avLst/>
          </a:prstGeom>
          <a:solidFill>
            <a:srgbClr val="EAF2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4" name="بيضاوي"/>
          <p:cNvSpPr/>
          <p:nvPr/>
        </p:nvSpPr>
        <p:spPr>
          <a:xfrm>
            <a:off x="14137144" y="10341751"/>
            <a:ext cx="367474" cy="327464"/>
          </a:xfrm>
          <a:prstGeom prst="ellipse">
            <a:avLst/>
          </a:prstGeom>
          <a:solidFill>
            <a:srgbClr val="EAF2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5" name="بيضاوي"/>
          <p:cNvSpPr/>
          <p:nvPr/>
        </p:nvSpPr>
        <p:spPr>
          <a:xfrm>
            <a:off x="14137144" y="10848037"/>
            <a:ext cx="367474" cy="327463"/>
          </a:xfrm>
          <a:prstGeom prst="ellipse">
            <a:avLst/>
          </a:prstGeom>
          <a:solidFill>
            <a:srgbClr val="008CB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6" name="بيضاوي"/>
          <p:cNvSpPr/>
          <p:nvPr/>
        </p:nvSpPr>
        <p:spPr>
          <a:xfrm>
            <a:off x="14137144" y="10848037"/>
            <a:ext cx="367474" cy="327463"/>
          </a:xfrm>
          <a:prstGeom prst="ellipse">
            <a:avLst/>
          </a:prstGeom>
          <a:solidFill>
            <a:srgbClr val="008CB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7" name="بيضاوي"/>
          <p:cNvSpPr/>
          <p:nvPr/>
        </p:nvSpPr>
        <p:spPr>
          <a:xfrm>
            <a:off x="14137144" y="11425497"/>
            <a:ext cx="367474" cy="327463"/>
          </a:xfrm>
          <a:prstGeom prst="ellipse">
            <a:avLst/>
          </a:prstGeom>
          <a:solidFill>
            <a:srgbClr val="4E7A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8" name="بيضاوي"/>
          <p:cNvSpPr/>
          <p:nvPr/>
        </p:nvSpPr>
        <p:spPr>
          <a:xfrm>
            <a:off x="14137144" y="11425497"/>
            <a:ext cx="367474" cy="327463"/>
          </a:xfrm>
          <a:prstGeom prst="ellipse">
            <a:avLst/>
          </a:prstGeom>
          <a:solidFill>
            <a:srgbClr val="4E7A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2395 0.012639 0.024784 0.025296 0.036243 0.039694 C 0.047700 0.054091 0.058180 0.070303 0.068001 0.088100 C 0.077374 0.105085 0.086234 0.123321 0.091716 0.138314 C 0.093863 0.144184 0.095473 0.149784 0.096959 0.155484" origin="layout" pathEditMode="relative">
                                      <p:cBhvr>
                                        <p:cTn id="1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0" presetID="1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8446 0.006801 0.016894 0.013592 0.025428 0.025636 C 0.033968 0.037686 0.042597 0.054986 0.050085 0.071709 C 0.057568 0.088422 0.063916 0.104542 0.070152 0.121753 C 0.076398 0.138992 0.082548 0.157348 0.087294 0.176348 C 0.091584 0.193521 0.094715 0.211063 0.097228 0.228901" origin="layout" pathEditMode="relative">
                                      <p:cBhvr>
                                        <p:cTn id="30" dur="6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0" presetID="1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path" nodeType="click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0236 0.023129 0.020440 0.046306 0.031119 0.068927 C 0.041797 0.091545 0.052953 0.113600 0.062295 0.137250 C 0.071653 0.160939 0.079255 0.186342 0.084855 0.216053 C 0.090449 0.245727 0.093841 0.279133 0.095914 0.312901" origin="layout" pathEditMode="relative">
                                      <p:cBhvr>
                                        <p:cTn id="44" dur="7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0" presetID="1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0001 0.005646 0.020003 0.011293 0.029126 0.019282 C 0.038249 0.027271 0.046493 0.037603 0.055075 0.048415 C 0.063657 0.059227 0.072578 0.070520 0.079538 0.078629 C 0.086498 0.086739 0.091499 0.091664 0.096500 0.096590" origin="layout" pathEditMode="relative">
                                      <p:cBhvr>
                                        <p:cTn id="58" dur="4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10" presetID="1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3501 -0.012563 0.047001 -0.025126 0.064010 -0.036520 C 0.081019 -0.047914 0.098286 -0.067528 0.097532 -0.067360" origin="layout" pathEditMode="relative">
                                      <p:cBhvr>
                                        <p:cTn id="72" dur="4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10" presetID="1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path" nodeType="click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09246 0.012006 0.018491 0.024012 0.028219 0.034946 C 0.037947 0.045880 0.048158 0.055742 0.059694 0.063174 C 0.071231 0.070606 0.084095 0.075608 0.096958 0.080611" origin="layout" pathEditMode="relative">
                                      <p:cBhvr>
                                        <p:cTn id="86" dur="4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10" presetID="1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path" nodeType="clickEffect" presetSubtype="0" presetID="-1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0.000000 C 0.011858 -0.006878 0.023717 -0.013755 0.035744 -0.022203 C 0.047770 -0.030651 0.059965 -0.040668 0.070141 -0.050013 C 0.080318 -0.059358 0.088476 -0.068030 0.096634 -0.076701" origin="layout" pathEditMode="relative">
                                      <p:cBhvr>
                                        <p:cTn id="100" dur="4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Class="entr" nodeType="clickEffect" presetSubtype="10" presetID="1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ntr" nodeType="click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path" nodeType="clickEffect" presetSubtype="0" presetID="-1" grpId="2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0114 0.002248 0.020228 0.004495 0.030588 0.007554 C 0.040948 0.010614 0.051554 0.014484 0.061914 0.019978 C 0.072273 0.025472 0.082388 0.032590 0.088323 0.036960 C 0.094258 0.041330 0.096013 0.042954 0.097769 0.044577" origin="layout" pathEditMode="relative">
                                      <p:cBhvr>
                                        <p:cTn id="114" dur="4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clickEffect" presetSubtype="10" presetID="1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Class="entr" nodeType="click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Class="path" nodeType="clickEffect" presetSubtype="0" presetID="-1" grpId="2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12236 -0.008367 0.024472 -0.016733 0.036802 -0.028948 C 0.049132 -0.041163 0.061557 -0.057227 0.071016 -0.070111 C 0.080475 -0.082996 0.096053 -0.104079 0.096570 -0.104414" origin="layout" pathEditMode="relative">
                                      <p:cBhvr>
                                        <p:cTn id="128" dur="4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Class="entr" nodeType="clickEffect" presetSubtype="10" presetID="19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Class="entr" nodeType="click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Class="path" nodeType="clickEffect" presetSubtype="0" presetID="-1" grpId="3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12984 0.004892 0.025967 0.009783 0.038349 0.017350 C 0.050731 0.024916 0.062511 0.035158 0.072141 0.046852 C 0.081771 0.058546 0.089252 0.071692 0.096732 0.084838" origin="layout" pathEditMode="relative">
                                      <p:cBhvr>
                                        <p:cTn id="142" dur="4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Class="entr" nodeType="clickEffect" presetSubtype="10" presetID="19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Class="entr" nodeType="clickEffect" presetSubtype="0" presetID="1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Class="path" nodeType="clickEffect" presetSubtype="0" presetID="-1" grpId="3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14827 -0.004996 0.029654 -0.009992 0.043124 -0.018520 C 0.056594 -0.027048 0.068708 -0.039108 0.076896 -0.046516 C 0.085085 -0.053924 0.096833 -0.067279 0.096973 -0.064918" origin="layout" pathEditMode="relative">
                                      <p:cBhvr>
                                        <p:cTn id="156" dur="4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Class="entr" nodeType="clickEffect" presetSubtype="10" presetID="19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Class="entr" nodeType="clickEffect" presetSubtype="0" presetID="1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Class="path" nodeType="clickEffect" presetSubtype="0" presetID="-1" grpId="3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5780 -0.004928 0.031561 -0.009857 0.046968 -0.017913 C 0.062375 -0.025969 0.097182 -0.049936 0.095922 -0.049439" origin="layout" pathEditMode="relative">
                                      <p:cBhvr>
                                        <p:cTn id="170" dur="4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Class="entr" nodeType="clickEffect" presetSubtype="10" presetID="19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Class="entr" nodeType="clickEffect" presetSubtype="0" presetID="1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Class="path" nodeType="clickEffect" presetSubtype="0" presetID="-1" grpId="3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3663 -0.008676 0.028034 -0.013688 0.041295 -0.018028 C 0.060137 -0.024196 0.078479 -0.028894 0.096976 -0.030209" origin="layout" pathEditMode="relative">
                                      <p:cBhvr>
                                        <p:cTn id="184" dur="3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Class="entr" nodeType="clickEffect" presetSubtype="10" presetID="19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Class="entr" nodeType="clickEffect" presetSubtype="0" presetID="1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Class="path" nodeType="clickEffect" presetSubtype="0" presetID="-1" grpId="4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07535 -0.016074 0.015069 -0.032148 0.022510 -0.051320 C 0.029950 -0.070491 0.037297 -0.092761 0.043843 -0.114611 C 0.050388 -0.136462 0.056134 -0.157894 0.061408 -0.179410 C 0.066682 -0.200925 0.071486 -0.222525 0.075677 -0.245548 C 0.079868 -0.268570 0.083447 -0.293016 0.086414 -0.318048 C 0.089380 -0.343080 0.091735 -0.368698 0.094184 -0.386614 C 0.096633 -0.404530 0.098011 -0.425836 0.097270 -0.426012" origin="layout" pathEditMode="relative">
                                      <p:cBhvr>
                                        <p:cTn id="198" dur="9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35"/>
      <p:bldP build="whole" bldLvl="1" animBg="1" rev="0" advAuto="0" spid="185" grpId="37"/>
      <p:bldP build="whole" bldLvl="1" animBg="1" rev="0" advAuto="0" spid="169" grpId="13"/>
      <p:bldP build="whole" bldLvl="1" animBg="1" rev="0" advAuto="0" spid="181" grpId="31"/>
      <p:bldP build="whole" bldLvl="1" animBg="1" rev="0" advAuto="0" spid="168" grpId="11"/>
      <p:bldP build="whole" bldLvl="1" animBg="1" rev="0" advAuto="0" spid="188" grpId="41"/>
      <p:bldP build="whole" bldLvl="1" animBg="1" rev="0" advAuto="0" spid="176" grpId="23"/>
      <p:bldP build="whole" bldLvl="1" animBg="1" rev="0" advAuto="0" spid="164" grpId="5"/>
      <p:bldP build="whole" bldLvl="1" animBg="1" rev="0" advAuto="0" spid="174" grpId="20"/>
      <p:bldP build="whole" bldLvl="1" animBg="1" rev="0" advAuto="0" spid="172" grpId="17"/>
      <p:bldP build="whole" bldLvl="1" animBg="1" rev="0" advAuto="0" spid="163" grpId="4"/>
      <p:bldP build="whole" bldLvl="1" animBg="1" rev="0" advAuto="0" spid="180" grpId="29"/>
      <p:bldP build="whole" bldLvl="1" animBg="1" rev="0" advAuto="0" spid="173" grpId="19"/>
      <p:bldP build="whole" bldLvl="1" animBg="1" rev="0" advAuto="0" spid="167" grpId="10"/>
      <p:bldP build="whole" bldLvl="1" animBg="1" rev="0" advAuto="0" spid="177" grpId="25"/>
      <p:bldP build="whole" bldLvl="1" animBg="1" rev="0" advAuto="0" spid="165" grpId="7"/>
      <p:bldP build="whole" bldLvl="1" animBg="1" rev="0" advAuto="0" spid="162" grpId="2"/>
      <p:bldP build="whole" bldLvl="1" animBg="1" rev="0" advAuto="0" spid="182" grpId="32"/>
      <p:bldP build="whole" bldLvl="1" animBg="1" rev="0" advAuto="0" spid="187" grpId="40"/>
      <p:bldP build="whole" bldLvl="1" animBg="1" rev="0" advAuto="0" spid="186" grpId="38"/>
      <p:bldP build="whole" bldLvl="1" animBg="1" rev="0" advAuto="0" spid="178" grpId="26"/>
      <p:bldP build="whole" bldLvl="1" animBg="1" rev="0" advAuto="0" spid="175" grpId="22"/>
      <p:bldP build="whole" bldLvl="1" animBg="1" rev="0" advAuto="0" spid="161" grpId="1"/>
      <p:bldP build="whole" bldLvl="1" animBg="1" rev="0" advAuto="0" spid="179" grpId="28"/>
      <p:bldP build="whole" bldLvl="1" animBg="1" rev="0" advAuto="0" spid="170" grpId="14"/>
      <p:bldP build="whole" bldLvl="1" animBg="1" rev="0" advAuto="0" spid="183" grpId="34"/>
      <p:bldP build="whole" bldLvl="1" animBg="1" rev="0" advAuto="0" spid="166" grpId="8"/>
      <p:bldP build="whole" bldLvl="1" animBg="1" rev="0" advAuto="0" spid="171" grpId="16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G_6423.png" descr="IMG_6423.png"/>
          <p:cNvPicPr>
            <a:picLocks noChangeAspect="1"/>
          </p:cNvPicPr>
          <p:nvPr/>
        </p:nvPicPr>
        <p:blipFill>
          <a:blip r:embed="rId2">
            <a:extLst/>
          </a:blip>
          <a:srcRect l="13119" t="56492" r="9520" b="29963"/>
          <a:stretch>
            <a:fillRect/>
          </a:stretch>
        </p:blipFill>
        <p:spPr>
          <a:xfrm>
            <a:off x="874919" y="5074711"/>
            <a:ext cx="21910159" cy="5491926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بيضاوي"/>
          <p:cNvSpPr/>
          <p:nvPr/>
        </p:nvSpPr>
        <p:spPr>
          <a:xfrm>
            <a:off x="21708377" y="9310441"/>
            <a:ext cx="860429" cy="955100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70" name="دائرة"/>
          <p:cNvSpPr/>
          <p:nvPr/>
        </p:nvSpPr>
        <p:spPr>
          <a:xfrm>
            <a:off x="2466205" y="2305961"/>
            <a:ext cx="6035554" cy="603555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G_6423.png" descr="IMG_6423.png"/>
          <p:cNvPicPr>
            <a:picLocks noChangeAspect="1"/>
          </p:cNvPicPr>
          <p:nvPr/>
        </p:nvPicPr>
        <p:blipFill>
          <a:blip r:embed="rId2">
            <a:extLst/>
          </a:blip>
          <a:srcRect l="14682" t="69180" r="7958" b="17275"/>
          <a:stretch>
            <a:fillRect/>
          </a:stretch>
        </p:blipFill>
        <p:spPr>
          <a:xfrm>
            <a:off x="1236860" y="2964392"/>
            <a:ext cx="21910160" cy="5491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G_6507.jpeg" descr="IMG_6507.jpeg"/>
          <p:cNvPicPr>
            <a:picLocks noChangeAspect="1"/>
          </p:cNvPicPr>
          <p:nvPr/>
        </p:nvPicPr>
        <p:blipFill>
          <a:blip r:embed="rId3">
            <a:extLst/>
          </a:blip>
          <a:srcRect l="15842" t="12592" r="11317" b="12812"/>
          <a:stretch>
            <a:fillRect/>
          </a:stretch>
        </p:blipFill>
        <p:spPr>
          <a:xfrm>
            <a:off x="4016485" y="7829849"/>
            <a:ext cx="5498890" cy="5631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97" fill="norm" stroke="1" extrusionOk="0">
                <a:moveTo>
                  <a:pt x="8463" y="0"/>
                </a:moveTo>
                <a:cubicBezTo>
                  <a:pt x="8426" y="0"/>
                  <a:pt x="8390" y="2"/>
                  <a:pt x="8354" y="3"/>
                </a:cubicBezTo>
                <a:cubicBezTo>
                  <a:pt x="8255" y="5"/>
                  <a:pt x="8156" y="6"/>
                  <a:pt x="8057" y="11"/>
                </a:cubicBezTo>
                <a:cubicBezTo>
                  <a:pt x="8025" y="12"/>
                  <a:pt x="7992" y="14"/>
                  <a:pt x="7961" y="15"/>
                </a:cubicBezTo>
                <a:cubicBezTo>
                  <a:pt x="7851" y="21"/>
                  <a:pt x="7743" y="28"/>
                  <a:pt x="7634" y="36"/>
                </a:cubicBezTo>
                <a:cubicBezTo>
                  <a:pt x="7616" y="38"/>
                  <a:pt x="7599" y="38"/>
                  <a:pt x="7580" y="39"/>
                </a:cubicBezTo>
                <a:cubicBezTo>
                  <a:pt x="7479" y="48"/>
                  <a:pt x="7377" y="58"/>
                  <a:pt x="7277" y="68"/>
                </a:cubicBezTo>
                <a:cubicBezTo>
                  <a:pt x="7237" y="73"/>
                  <a:pt x="7196" y="79"/>
                  <a:pt x="7156" y="84"/>
                </a:cubicBezTo>
                <a:cubicBezTo>
                  <a:pt x="7070" y="94"/>
                  <a:pt x="6985" y="105"/>
                  <a:pt x="6900" y="117"/>
                </a:cubicBezTo>
                <a:cubicBezTo>
                  <a:pt x="6859" y="123"/>
                  <a:pt x="6819" y="128"/>
                  <a:pt x="6778" y="134"/>
                </a:cubicBezTo>
                <a:cubicBezTo>
                  <a:pt x="6701" y="146"/>
                  <a:pt x="6623" y="160"/>
                  <a:pt x="6547" y="173"/>
                </a:cubicBezTo>
                <a:cubicBezTo>
                  <a:pt x="6490" y="184"/>
                  <a:pt x="6434" y="193"/>
                  <a:pt x="6377" y="204"/>
                </a:cubicBezTo>
                <a:cubicBezTo>
                  <a:pt x="6333" y="212"/>
                  <a:pt x="6289" y="222"/>
                  <a:pt x="6245" y="231"/>
                </a:cubicBezTo>
                <a:cubicBezTo>
                  <a:pt x="6165" y="248"/>
                  <a:pt x="6085" y="265"/>
                  <a:pt x="6006" y="283"/>
                </a:cubicBezTo>
                <a:cubicBezTo>
                  <a:pt x="5982" y="289"/>
                  <a:pt x="5958" y="294"/>
                  <a:pt x="5935" y="300"/>
                </a:cubicBezTo>
                <a:cubicBezTo>
                  <a:pt x="5839" y="323"/>
                  <a:pt x="5743" y="347"/>
                  <a:pt x="5649" y="373"/>
                </a:cubicBezTo>
                <a:cubicBezTo>
                  <a:pt x="5534" y="404"/>
                  <a:pt x="5421" y="437"/>
                  <a:pt x="5309" y="472"/>
                </a:cubicBezTo>
                <a:cubicBezTo>
                  <a:pt x="5288" y="478"/>
                  <a:pt x="5268" y="487"/>
                  <a:pt x="5248" y="493"/>
                </a:cubicBezTo>
                <a:cubicBezTo>
                  <a:pt x="5141" y="528"/>
                  <a:pt x="5034" y="565"/>
                  <a:pt x="4928" y="606"/>
                </a:cubicBezTo>
                <a:cubicBezTo>
                  <a:pt x="4862" y="631"/>
                  <a:pt x="4795" y="660"/>
                  <a:pt x="4729" y="688"/>
                </a:cubicBezTo>
                <a:cubicBezTo>
                  <a:pt x="4678" y="709"/>
                  <a:pt x="4629" y="732"/>
                  <a:pt x="4578" y="755"/>
                </a:cubicBezTo>
                <a:cubicBezTo>
                  <a:pt x="4489" y="795"/>
                  <a:pt x="4400" y="838"/>
                  <a:pt x="4311" y="883"/>
                </a:cubicBezTo>
                <a:cubicBezTo>
                  <a:pt x="4290" y="893"/>
                  <a:pt x="4270" y="904"/>
                  <a:pt x="4249" y="915"/>
                </a:cubicBezTo>
                <a:cubicBezTo>
                  <a:pt x="3934" y="1078"/>
                  <a:pt x="3624" y="1269"/>
                  <a:pt x="3323" y="1481"/>
                </a:cubicBezTo>
                <a:cubicBezTo>
                  <a:pt x="3311" y="1490"/>
                  <a:pt x="3298" y="1498"/>
                  <a:pt x="3286" y="1507"/>
                </a:cubicBezTo>
                <a:cubicBezTo>
                  <a:pt x="3216" y="1557"/>
                  <a:pt x="3148" y="1608"/>
                  <a:pt x="3079" y="1660"/>
                </a:cubicBezTo>
                <a:cubicBezTo>
                  <a:pt x="2997" y="1723"/>
                  <a:pt x="2914" y="1786"/>
                  <a:pt x="2833" y="1852"/>
                </a:cubicBezTo>
                <a:cubicBezTo>
                  <a:pt x="2810" y="1871"/>
                  <a:pt x="2787" y="1891"/>
                  <a:pt x="2764" y="1910"/>
                </a:cubicBezTo>
                <a:cubicBezTo>
                  <a:pt x="2504" y="2128"/>
                  <a:pt x="2248" y="2364"/>
                  <a:pt x="2001" y="2621"/>
                </a:cubicBezTo>
                <a:cubicBezTo>
                  <a:pt x="1884" y="2742"/>
                  <a:pt x="1775" y="2864"/>
                  <a:pt x="1668" y="2989"/>
                </a:cubicBezTo>
                <a:cubicBezTo>
                  <a:pt x="1658" y="3001"/>
                  <a:pt x="1647" y="3012"/>
                  <a:pt x="1637" y="3024"/>
                </a:cubicBezTo>
                <a:cubicBezTo>
                  <a:pt x="977" y="3807"/>
                  <a:pt x="515" y="4674"/>
                  <a:pt x="231" y="5659"/>
                </a:cubicBezTo>
                <a:cubicBezTo>
                  <a:pt x="125" y="6054"/>
                  <a:pt x="52" y="6464"/>
                  <a:pt x="15" y="6881"/>
                </a:cubicBezTo>
                <a:cubicBezTo>
                  <a:pt x="-19" y="7476"/>
                  <a:pt x="7" y="8215"/>
                  <a:pt x="88" y="8848"/>
                </a:cubicBezTo>
                <a:cubicBezTo>
                  <a:pt x="90" y="8860"/>
                  <a:pt x="91" y="8873"/>
                  <a:pt x="93" y="8886"/>
                </a:cubicBezTo>
                <a:cubicBezTo>
                  <a:pt x="109" y="9006"/>
                  <a:pt x="127" y="9123"/>
                  <a:pt x="147" y="9233"/>
                </a:cubicBezTo>
                <a:cubicBezTo>
                  <a:pt x="331" y="10245"/>
                  <a:pt x="633" y="11237"/>
                  <a:pt x="1036" y="12167"/>
                </a:cubicBezTo>
                <a:cubicBezTo>
                  <a:pt x="1124" y="12370"/>
                  <a:pt x="1218" y="12569"/>
                  <a:pt x="1315" y="12765"/>
                </a:cubicBezTo>
                <a:cubicBezTo>
                  <a:pt x="1352" y="12839"/>
                  <a:pt x="1391" y="12911"/>
                  <a:pt x="1429" y="12985"/>
                </a:cubicBezTo>
                <a:cubicBezTo>
                  <a:pt x="1486" y="13094"/>
                  <a:pt x="1545" y="13203"/>
                  <a:pt x="1604" y="13310"/>
                </a:cubicBezTo>
                <a:cubicBezTo>
                  <a:pt x="1790" y="13643"/>
                  <a:pt x="1988" y="13966"/>
                  <a:pt x="2201" y="14280"/>
                </a:cubicBezTo>
                <a:cubicBezTo>
                  <a:pt x="2220" y="14307"/>
                  <a:pt x="2238" y="14335"/>
                  <a:pt x="2257" y="14362"/>
                </a:cubicBezTo>
                <a:cubicBezTo>
                  <a:pt x="2292" y="14413"/>
                  <a:pt x="2330" y="14462"/>
                  <a:pt x="2366" y="14513"/>
                </a:cubicBezTo>
                <a:cubicBezTo>
                  <a:pt x="2420" y="14587"/>
                  <a:pt x="2474" y="14662"/>
                  <a:pt x="2529" y="14735"/>
                </a:cubicBezTo>
                <a:cubicBezTo>
                  <a:pt x="2710" y="14972"/>
                  <a:pt x="2857" y="15204"/>
                  <a:pt x="2979" y="15450"/>
                </a:cubicBezTo>
                <a:cubicBezTo>
                  <a:pt x="3119" y="15721"/>
                  <a:pt x="3218" y="15994"/>
                  <a:pt x="3310" y="16342"/>
                </a:cubicBezTo>
                <a:cubicBezTo>
                  <a:pt x="3311" y="16344"/>
                  <a:pt x="3312" y="16347"/>
                  <a:pt x="3312" y="16348"/>
                </a:cubicBezTo>
                <a:cubicBezTo>
                  <a:pt x="3313" y="16351"/>
                  <a:pt x="3313" y="16353"/>
                  <a:pt x="3314" y="16356"/>
                </a:cubicBezTo>
                <a:cubicBezTo>
                  <a:pt x="3465" y="16926"/>
                  <a:pt x="3599" y="17862"/>
                  <a:pt x="3599" y="18339"/>
                </a:cubicBezTo>
                <a:cubicBezTo>
                  <a:pt x="3599" y="18655"/>
                  <a:pt x="3608" y="18675"/>
                  <a:pt x="3836" y="18914"/>
                </a:cubicBezTo>
                <a:lnTo>
                  <a:pt x="4236" y="19298"/>
                </a:lnTo>
                <a:lnTo>
                  <a:pt x="4241" y="19304"/>
                </a:lnTo>
                <a:cubicBezTo>
                  <a:pt x="4496" y="19526"/>
                  <a:pt x="4713" y="19671"/>
                  <a:pt x="4755" y="19630"/>
                </a:cubicBezTo>
                <a:cubicBezTo>
                  <a:pt x="4786" y="19600"/>
                  <a:pt x="4856" y="19577"/>
                  <a:pt x="4911" y="19577"/>
                </a:cubicBezTo>
                <a:cubicBezTo>
                  <a:pt x="5006" y="19577"/>
                  <a:pt x="5010" y="19549"/>
                  <a:pt x="4974" y="19032"/>
                </a:cubicBezTo>
                <a:cubicBezTo>
                  <a:pt x="4954" y="18732"/>
                  <a:pt x="4914" y="18459"/>
                  <a:pt x="4884" y="18424"/>
                </a:cubicBezTo>
                <a:cubicBezTo>
                  <a:pt x="4855" y="18390"/>
                  <a:pt x="4843" y="18327"/>
                  <a:pt x="4860" y="18286"/>
                </a:cubicBezTo>
                <a:cubicBezTo>
                  <a:pt x="4893" y="18201"/>
                  <a:pt x="4770" y="17360"/>
                  <a:pt x="4685" y="17093"/>
                </a:cubicBezTo>
                <a:cubicBezTo>
                  <a:pt x="4616" y="16872"/>
                  <a:pt x="4598" y="16810"/>
                  <a:pt x="4539" y="16578"/>
                </a:cubicBezTo>
                <a:cubicBezTo>
                  <a:pt x="4468" y="16296"/>
                  <a:pt x="4039" y="15494"/>
                  <a:pt x="3787" y="15173"/>
                </a:cubicBezTo>
                <a:cubicBezTo>
                  <a:pt x="3184" y="14403"/>
                  <a:pt x="2254" y="12824"/>
                  <a:pt x="2254" y="12567"/>
                </a:cubicBezTo>
                <a:cubicBezTo>
                  <a:pt x="2254" y="12525"/>
                  <a:pt x="2219" y="12462"/>
                  <a:pt x="2176" y="12427"/>
                </a:cubicBezTo>
                <a:cubicBezTo>
                  <a:pt x="2134" y="12393"/>
                  <a:pt x="2099" y="12322"/>
                  <a:pt x="2099" y="12271"/>
                </a:cubicBezTo>
                <a:cubicBezTo>
                  <a:pt x="2099" y="12219"/>
                  <a:pt x="2066" y="12102"/>
                  <a:pt x="2026" y="12010"/>
                </a:cubicBezTo>
                <a:cubicBezTo>
                  <a:pt x="1985" y="11919"/>
                  <a:pt x="1898" y="11707"/>
                  <a:pt x="1833" y="11540"/>
                </a:cubicBezTo>
                <a:cubicBezTo>
                  <a:pt x="1768" y="11373"/>
                  <a:pt x="1695" y="11208"/>
                  <a:pt x="1670" y="11175"/>
                </a:cubicBezTo>
                <a:cubicBezTo>
                  <a:pt x="1645" y="11141"/>
                  <a:pt x="1641" y="11089"/>
                  <a:pt x="1660" y="11058"/>
                </a:cubicBezTo>
                <a:cubicBezTo>
                  <a:pt x="1680" y="11026"/>
                  <a:pt x="1647" y="10949"/>
                  <a:pt x="1586" y="10886"/>
                </a:cubicBezTo>
                <a:cubicBezTo>
                  <a:pt x="1525" y="10822"/>
                  <a:pt x="1487" y="10736"/>
                  <a:pt x="1503" y="10694"/>
                </a:cubicBezTo>
                <a:cubicBezTo>
                  <a:pt x="1520" y="10652"/>
                  <a:pt x="1508" y="10471"/>
                  <a:pt x="1477" y="10292"/>
                </a:cubicBezTo>
                <a:cubicBezTo>
                  <a:pt x="1235" y="8905"/>
                  <a:pt x="1192" y="8522"/>
                  <a:pt x="1207" y="7889"/>
                </a:cubicBezTo>
                <a:cubicBezTo>
                  <a:pt x="1219" y="7336"/>
                  <a:pt x="1325" y="6542"/>
                  <a:pt x="1402" y="6418"/>
                </a:cubicBezTo>
                <a:cubicBezTo>
                  <a:pt x="1437" y="6363"/>
                  <a:pt x="1507" y="6160"/>
                  <a:pt x="1558" y="5969"/>
                </a:cubicBezTo>
                <a:cubicBezTo>
                  <a:pt x="1609" y="5778"/>
                  <a:pt x="1682" y="5611"/>
                  <a:pt x="1719" y="5596"/>
                </a:cubicBezTo>
                <a:cubicBezTo>
                  <a:pt x="1757" y="5582"/>
                  <a:pt x="1788" y="5540"/>
                  <a:pt x="1788" y="5502"/>
                </a:cubicBezTo>
                <a:cubicBezTo>
                  <a:pt x="1788" y="5464"/>
                  <a:pt x="1834" y="5352"/>
                  <a:pt x="1890" y="5254"/>
                </a:cubicBezTo>
                <a:cubicBezTo>
                  <a:pt x="1947" y="5156"/>
                  <a:pt x="1981" y="5074"/>
                  <a:pt x="1965" y="5074"/>
                </a:cubicBezTo>
                <a:cubicBezTo>
                  <a:pt x="1949" y="5074"/>
                  <a:pt x="1991" y="5001"/>
                  <a:pt x="2057" y="4910"/>
                </a:cubicBezTo>
                <a:cubicBezTo>
                  <a:pt x="2123" y="4819"/>
                  <a:pt x="2176" y="4733"/>
                  <a:pt x="2176" y="4718"/>
                </a:cubicBezTo>
                <a:cubicBezTo>
                  <a:pt x="2176" y="4704"/>
                  <a:pt x="2230" y="4637"/>
                  <a:pt x="2296" y="4568"/>
                </a:cubicBezTo>
                <a:cubicBezTo>
                  <a:pt x="2362" y="4499"/>
                  <a:pt x="2451" y="4368"/>
                  <a:pt x="2495" y="4278"/>
                </a:cubicBezTo>
                <a:cubicBezTo>
                  <a:pt x="2538" y="4189"/>
                  <a:pt x="2630" y="4057"/>
                  <a:pt x="2698" y="3985"/>
                </a:cubicBezTo>
                <a:cubicBezTo>
                  <a:pt x="2767" y="3912"/>
                  <a:pt x="2824" y="3831"/>
                  <a:pt x="2824" y="3804"/>
                </a:cubicBezTo>
                <a:cubicBezTo>
                  <a:pt x="2824" y="3776"/>
                  <a:pt x="2864" y="3738"/>
                  <a:pt x="2914" y="3720"/>
                </a:cubicBezTo>
                <a:cubicBezTo>
                  <a:pt x="2964" y="3701"/>
                  <a:pt x="3191" y="3503"/>
                  <a:pt x="3419" y="3280"/>
                </a:cubicBezTo>
                <a:cubicBezTo>
                  <a:pt x="3647" y="3057"/>
                  <a:pt x="3849" y="2879"/>
                  <a:pt x="3868" y="2884"/>
                </a:cubicBezTo>
                <a:cubicBezTo>
                  <a:pt x="3888" y="2889"/>
                  <a:pt x="3974" y="2824"/>
                  <a:pt x="4059" y="2741"/>
                </a:cubicBezTo>
                <a:cubicBezTo>
                  <a:pt x="4144" y="2658"/>
                  <a:pt x="4234" y="2590"/>
                  <a:pt x="4260" y="2590"/>
                </a:cubicBezTo>
                <a:cubicBezTo>
                  <a:pt x="4285" y="2590"/>
                  <a:pt x="4360" y="2539"/>
                  <a:pt x="4429" y="2476"/>
                </a:cubicBezTo>
                <a:cubicBezTo>
                  <a:pt x="4498" y="2414"/>
                  <a:pt x="4566" y="2362"/>
                  <a:pt x="4581" y="2362"/>
                </a:cubicBezTo>
                <a:cubicBezTo>
                  <a:pt x="4596" y="2362"/>
                  <a:pt x="4719" y="2288"/>
                  <a:pt x="4852" y="2198"/>
                </a:cubicBezTo>
                <a:cubicBezTo>
                  <a:pt x="4985" y="2107"/>
                  <a:pt x="5116" y="2033"/>
                  <a:pt x="5144" y="2033"/>
                </a:cubicBezTo>
                <a:cubicBezTo>
                  <a:pt x="5171" y="2033"/>
                  <a:pt x="5208" y="1998"/>
                  <a:pt x="5225" y="1954"/>
                </a:cubicBezTo>
                <a:cubicBezTo>
                  <a:pt x="5242" y="1911"/>
                  <a:pt x="5278" y="1887"/>
                  <a:pt x="5305" y="1904"/>
                </a:cubicBezTo>
                <a:cubicBezTo>
                  <a:pt x="5333" y="1921"/>
                  <a:pt x="5397" y="1914"/>
                  <a:pt x="5448" y="1887"/>
                </a:cubicBezTo>
                <a:cubicBezTo>
                  <a:pt x="5621" y="1798"/>
                  <a:pt x="5903" y="1686"/>
                  <a:pt x="6047" y="1651"/>
                </a:cubicBezTo>
                <a:cubicBezTo>
                  <a:pt x="6125" y="1632"/>
                  <a:pt x="6202" y="1595"/>
                  <a:pt x="6217" y="1571"/>
                </a:cubicBezTo>
                <a:cubicBezTo>
                  <a:pt x="6233" y="1546"/>
                  <a:pt x="6309" y="1525"/>
                  <a:pt x="6385" y="1525"/>
                </a:cubicBezTo>
                <a:cubicBezTo>
                  <a:pt x="6462" y="1525"/>
                  <a:pt x="6629" y="1493"/>
                  <a:pt x="6757" y="1455"/>
                </a:cubicBezTo>
                <a:cubicBezTo>
                  <a:pt x="7062" y="1364"/>
                  <a:pt x="8062" y="1246"/>
                  <a:pt x="8172" y="1288"/>
                </a:cubicBezTo>
                <a:cubicBezTo>
                  <a:pt x="8244" y="1315"/>
                  <a:pt x="8258" y="1400"/>
                  <a:pt x="8258" y="1819"/>
                </a:cubicBezTo>
                <a:cubicBezTo>
                  <a:pt x="8258" y="2317"/>
                  <a:pt x="8257" y="2319"/>
                  <a:pt x="8416" y="2434"/>
                </a:cubicBezTo>
                <a:cubicBezTo>
                  <a:pt x="8605" y="2571"/>
                  <a:pt x="8710" y="2544"/>
                  <a:pt x="8753" y="2351"/>
                </a:cubicBezTo>
                <a:cubicBezTo>
                  <a:pt x="8771" y="2274"/>
                  <a:pt x="8815" y="2117"/>
                  <a:pt x="8853" y="2001"/>
                </a:cubicBezTo>
                <a:lnTo>
                  <a:pt x="8921" y="1791"/>
                </a:lnTo>
                <a:lnTo>
                  <a:pt x="8691" y="1534"/>
                </a:lnTo>
                <a:cubicBezTo>
                  <a:pt x="8468" y="1285"/>
                  <a:pt x="8465" y="1276"/>
                  <a:pt x="8571" y="1221"/>
                </a:cubicBezTo>
                <a:cubicBezTo>
                  <a:pt x="8631" y="1189"/>
                  <a:pt x="8720" y="1178"/>
                  <a:pt x="8767" y="1196"/>
                </a:cubicBezTo>
                <a:cubicBezTo>
                  <a:pt x="8815" y="1215"/>
                  <a:pt x="9202" y="1236"/>
                  <a:pt x="9629" y="1243"/>
                </a:cubicBezTo>
                <a:cubicBezTo>
                  <a:pt x="10056" y="1251"/>
                  <a:pt x="10616" y="1286"/>
                  <a:pt x="10872" y="1321"/>
                </a:cubicBezTo>
                <a:cubicBezTo>
                  <a:pt x="11129" y="1356"/>
                  <a:pt x="11384" y="1389"/>
                  <a:pt x="11441" y="1397"/>
                </a:cubicBezTo>
                <a:cubicBezTo>
                  <a:pt x="11498" y="1405"/>
                  <a:pt x="11580" y="1422"/>
                  <a:pt x="11623" y="1437"/>
                </a:cubicBezTo>
                <a:cubicBezTo>
                  <a:pt x="11780" y="1489"/>
                  <a:pt x="12168" y="1599"/>
                  <a:pt x="12218" y="1604"/>
                </a:cubicBezTo>
                <a:cubicBezTo>
                  <a:pt x="12352" y="1618"/>
                  <a:pt x="12638" y="1694"/>
                  <a:pt x="12684" y="1729"/>
                </a:cubicBezTo>
                <a:cubicBezTo>
                  <a:pt x="12713" y="1751"/>
                  <a:pt x="12886" y="1809"/>
                  <a:pt x="13071" y="1858"/>
                </a:cubicBezTo>
                <a:cubicBezTo>
                  <a:pt x="13407" y="1948"/>
                  <a:pt x="14121" y="2217"/>
                  <a:pt x="14365" y="2347"/>
                </a:cubicBezTo>
                <a:cubicBezTo>
                  <a:pt x="14592" y="2468"/>
                  <a:pt x="15057" y="2776"/>
                  <a:pt x="15297" y="2965"/>
                </a:cubicBezTo>
                <a:cubicBezTo>
                  <a:pt x="15426" y="3065"/>
                  <a:pt x="15556" y="3147"/>
                  <a:pt x="15588" y="3148"/>
                </a:cubicBezTo>
                <a:cubicBezTo>
                  <a:pt x="15675" y="3148"/>
                  <a:pt x="16546" y="4058"/>
                  <a:pt x="16822" y="4437"/>
                </a:cubicBezTo>
                <a:cubicBezTo>
                  <a:pt x="16954" y="4618"/>
                  <a:pt x="17156" y="4978"/>
                  <a:pt x="17271" y="5237"/>
                </a:cubicBezTo>
                <a:cubicBezTo>
                  <a:pt x="17662" y="6120"/>
                  <a:pt x="18217" y="7863"/>
                  <a:pt x="18327" y="8549"/>
                </a:cubicBezTo>
                <a:cubicBezTo>
                  <a:pt x="18353" y="8708"/>
                  <a:pt x="18325" y="8838"/>
                  <a:pt x="18198" y="9150"/>
                </a:cubicBezTo>
                <a:cubicBezTo>
                  <a:pt x="17947" y="9770"/>
                  <a:pt x="17943" y="9908"/>
                  <a:pt x="18162" y="10335"/>
                </a:cubicBezTo>
                <a:cubicBezTo>
                  <a:pt x="18264" y="10533"/>
                  <a:pt x="18708" y="11221"/>
                  <a:pt x="19148" y="11863"/>
                </a:cubicBezTo>
                <a:cubicBezTo>
                  <a:pt x="19587" y="12505"/>
                  <a:pt x="19962" y="13079"/>
                  <a:pt x="19982" y="13140"/>
                </a:cubicBezTo>
                <a:cubicBezTo>
                  <a:pt x="20034" y="13301"/>
                  <a:pt x="19896" y="13409"/>
                  <a:pt x="19359" y="13631"/>
                </a:cubicBezTo>
                <a:cubicBezTo>
                  <a:pt x="18931" y="13808"/>
                  <a:pt x="18885" y="13842"/>
                  <a:pt x="18778" y="14048"/>
                </a:cubicBezTo>
                <a:cubicBezTo>
                  <a:pt x="18627" y="14339"/>
                  <a:pt x="18623" y="14763"/>
                  <a:pt x="18765" y="15090"/>
                </a:cubicBezTo>
                <a:cubicBezTo>
                  <a:pt x="18909" y="15417"/>
                  <a:pt x="18898" y="15488"/>
                  <a:pt x="18675" y="15651"/>
                </a:cubicBezTo>
                <a:cubicBezTo>
                  <a:pt x="18568" y="15730"/>
                  <a:pt x="18463" y="15818"/>
                  <a:pt x="18442" y="15848"/>
                </a:cubicBezTo>
                <a:cubicBezTo>
                  <a:pt x="18350" y="15976"/>
                  <a:pt x="18410" y="16141"/>
                  <a:pt x="18619" y="16330"/>
                </a:cubicBezTo>
                <a:cubicBezTo>
                  <a:pt x="18868" y="16555"/>
                  <a:pt x="18868" y="16552"/>
                  <a:pt x="18504" y="17038"/>
                </a:cubicBezTo>
                <a:cubicBezTo>
                  <a:pt x="18256" y="17369"/>
                  <a:pt x="18241" y="17563"/>
                  <a:pt x="18406" y="18318"/>
                </a:cubicBezTo>
                <a:cubicBezTo>
                  <a:pt x="18509" y="18787"/>
                  <a:pt x="18511" y="18825"/>
                  <a:pt x="18431" y="19094"/>
                </a:cubicBezTo>
                <a:cubicBezTo>
                  <a:pt x="18269" y="19640"/>
                  <a:pt x="17850" y="19931"/>
                  <a:pt x="17075" y="20036"/>
                </a:cubicBezTo>
                <a:cubicBezTo>
                  <a:pt x="16560" y="20106"/>
                  <a:pt x="16122" y="20070"/>
                  <a:pt x="14650" y="19829"/>
                </a:cubicBezTo>
                <a:cubicBezTo>
                  <a:pt x="13056" y="19569"/>
                  <a:pt x="12352" y="19342"/>
                  <a:pt x="11545" y="18828"/>
                </a:cubicBezTo>
                <a:cubicBezTo>
                  <a:pt x="11211" y="18615"/>
                  <a:pt x="10648" y="18161"/>
                  <a:pt x="10691" y="18138"/>
                </a:cubicBezTo>
                <a:cubicBezTo>
                  <a:pt x="10705" y="18130"/>
                  <a:pt x="10651" y="18038"/>
                  <a:pt x="10569" y="17934"/>
                </a:cubicBezTo>
                <a:cubicBezTo>
                  <a:pt x="10162" y="17411"/>
                  <a:pt x="9709" y="16208"/>
                  <a:pt x="9574" y="15292"/>
                </a:cubicBezTo>
                <a:cubicBezTo>
                  <a:pt x="9557" y="15180"/>
                  <a:pt x="9529" y="15055"/>
                  <a:pt x="9513" y="15013"/>
                </a:cubicBezTo>
                <a:cubicBezTo>
                  <a:pt x="9465" y="14892"/>
                  <a:pt x="9447" y="14717"/>
                  <a:pt x="9426" y="14164"/>
                </a:cubicBezTo>
                <a:lnTo>
                  <a:pt x="9406" y="13644"/>
                </a:lnTo>
                <a:lnTo>
                  <a:pt x="8936" y="13157"/>
                </a:lnTo>
                <a:cubicBezTo>
                  <a:pt x="8678" y="12889"/>
                  <a:pt x="8478" y="12650"/>
                  <a:pt x="8494" y="12625"/>
                </a:cubicBezTo>
                <a:cubicBezTo>
                  <a:pt x="8509" y="12600"/>
                  <a:pt x="8685" y="12580"/>
                  <a:pt x="8882" y="12580"/>
                </a:cubicBezTo>
                <a:cubicBezTo>
                  <a:pt x="9283" y="12580"/>
                  <a:pt x="9311" y="12548"/>
                  <a:pt x="9112" y="12316"/>
                </a:cubicBezTo>
                <a:cubicBezTo>
                  <a:pt x="9041" y="12233"/>
                  <a:pt x="8994" y="12147"/>
                  <a:pt x="9008" y="12125"/>
                </a:cubicBezTo>
                <a:cubicBezTo>
                  <a:pt x="9022" y="12102"/>
                  <a:pt x="9185" y="12090"/>
                  <a:pt x="9370" y="12099"/>
                </a:cubicBezTo>
                <a:cubicBezTo>
                  <a:pt x="9562" y="12108"/>
                  <a:pt x="9720" y="12093"/>
                  <a:pt x="9738" y="12064"/>
                </a:cubicBezTo>
                <a:cubicBezTo>
                  <a:pt x="9756" y="12035"/>
                  <a:pt x="9718" y="11942"/>
                  <a:pt x="9654" y="11857"/>
                </a:cubicBezTo>
                <a:lnTo>
                  <a:pt x="9538" y="11703"/>
                </a:lnTo>
                <a:lnTo>
                  <a:pt x="9651" y="11619"/>
                </a:lnTo>
                <a:cubicBezTo>
                  <a:pt x="9771" y="11531"/>
                  <a:pt x="9759" y="11392"/>
                  <a:pt x="9626" y="11342"/>
                </a:cubicBezTo>
                <a:cubicBezTo>
                  <a:pt x="9521" y="11303"/>
                  <a:pt x="9534" y="11196"/>
                  <a:pt x="9659" y="11091"/>
                </a:cubicBezTo>
                <a:lnTo>
                  <a:pt x="9768" y="11001"/>
                </a:lnTo>
                <a:lnTo>
                  <a:pt x="9631" y="10828"/>
                </a:lnTo>
                <a:cubicBezTo>
                  <a:pt x="9502" y="10662"/>
                  <a:pt x="9494" y="10551"/>
                  <a:pt x="9611" y="10551"/>
                </a:cubicBezTo>
                <a:cubicBezTo>
                  <a:pt x="9639" y="10551"/>
                  <a:pt x="9743" y="10468"/>
                  <a:pt x="9841" y="10367"/>
                </a:cubicBezTo>
                <a:cubicBezTo>
                  <a:pt x="9967" y="10235"/>
                  <a:pt x="10018" y="10135"/>
                  <a:pt x="10018" y="10020"/>
                </a:cubicBezTo>
                <a:cubicBezTo>
                  <a:pt x="10018" y="9691"/>
                  <a:pt x="10267" y="9233"/>
                  <a:pt x="10604" y="8943"/>
                </a:cubicBezTo>
                <a:cubicBezTo>
                  <a:pt x="10698" y="8862"/>
                  <a:pt x="10791" y="8754"/>
                  <a:pt x="10810" y="8705"/>
                </a:cubicBezTo>
                <a:cubicBezTo>
                  <a:pt x="10840" y="8628"/>
                  <a:pt x="10885" y="8656"/>
                  <a:pt x="11091" y="8881"/>
                </a:cubicBezTo>
                <a:cubicBezTo>
                  <a:pt x="11460" y="9283"/>
                  <a:pt x="11937" y="9656"/>
                  <a:pt x="12000" y="9593"/>
                </a:cubicBezTo>
                <a:cubicBezTo>
                  <a:pt x="12076" y="9519"/>
                  <a:pt x="11836" y="9199"/>
                  <a:pt x="11412" y="8807"/>
                </a:cubicBezTo>
                <a:lnTo>
                  <a:pt x="11062" y="8482"/>
                </a:lnTo>
                <a:lnTo>
                  <a:pt x="11216" y="8338"/>
                </a:lnTo>
                <a:cubicBezTo>
                  <a:pt x="11577" y="7999"/>
                  <a:pt x="11918" y="7187"/>
                  <a:pt x="11969" y="6540"/>
                </a:cubicBezTo>
                <a:cubicBezTo>
                  <a:pt x="11987" y="6319"/>
                  <a:pt x="12017" y="6127"/>
                  <a:pt x="12038" y="6114"/>
                </a:cubicBezTo>
                <a:cubicBezTo>
                  <a:pt x="12059" y="6101"/>
                  <a:pt x="12142" y="6141"/>
                  <a:pt x="12223" y="6204"/>
                </a:cubicBezTo>
                <a:cubicBezTo>
                  <a:pt x="12346" y="6299"/>
                  <a:pt x="12454" y="6321"/>
                  <a:pt x="12894" y="6342"/>
                </a:cubicBezTo>
                <a:cubicBezTo>
                  <a:pt x="13398" y="6367"/>
                  <a:pt x="13416" y="6364"/>
                  <a:pt x="13393" y="6266"/>
                </a:cubicBezTo>
                <a:cubicBezTo>
                  <a:pt x="13379" y="6210"/>
                  <a:pt x="13308" y="6102"/>
                  <a:pt x="13236" y="6026"/>
                </a:cubicBezTo>
                <a:cubicBezTo>
                  <a:pt x="13110" y="5893"/>
                  <a:pt x="13081" y="5887"/>
                  <a:pt x="12633" y="5887"/>
                </a:cubicBezTo>
                <a:cubicBezTo>
                  <a:pt x="12342" y="5887"/>
                  <a:pt x="12137" y="5909"/>
                  <a:pt x="12100" y="5945"/>
                </a:cubicBezTo>
                <a:cubicBezTo>
                  <a:pt x="12029" y="6015"/>
                  <a:pt x="12034" y="6029"/>
                  <a:pt x="11876" y="5431"/>
                </a:cubicBezTo>
                <a:cubicBezTo>
                  <a:pt x="11733" y="4888"/>
                  <a:pt x="11604" y="4634"/>
                  <a:pt x="11206" y="4117"/>
                </a:cubicBezTo>
                <a:cubicBezTo>
                  <a:pt x="10716" y="3479"/>
                  <a:pt x="10164" y="3083"/>
                  <a:pt x="9423" y="2837"/>
                </a:cubicBezTo>
                <a:cubicBezTo>
                  <a:pt x="9115" y="2735"/>
                  <a:pt x="8960" y="2717"/>
                  <a:pt x="8388" y="2717"/>
                </a:cubicBezTo>
                <a:cubicBezTo>
                  <a:pt x="7476" y="2717"/>
                  <a:pt x="7005" y="2866"/>
                  <a:pt x="6303" y="3373"/>
                </a:cubicBezTo>
                <a:cubicBezTo>
                  <a:pt x="6006" y="3587"/>
                  <a:pt x="5975" y="3598"/>
                  <a:pt x="5941" y="3508"/>
                </a:cubicBezTo>
                <a:cubicBezTo>
                  <a:pt x="5920" y="3454"/>
                  <a:pt x="5744" y="3237"/>
                  <a:pt x="5548" y="3026"/>
                </a:cubicBezTo>
                <a:cubicBezTo>
                  <a:pt x="5295" y="2753"/>
                  <a:pt x="5155" y="2641"/>
                  <a:pt x="5068" y="2641"/>
                </a:cubicBezTo>
                <a:cubicBezTo>
                  <a:pt x="4983" y="2641"/>
                  <a:pt x="4945" y="2670"/>
                  <a:pt x="4945" y="2734"/>
                </a:cubicBezTo>
                <a:cubicBezTo>
                  <a:pt x="4945" y="2744"/>
                  <a:pt x="4956" y="2765"/>
                  <a:pt x="4970" y="2787"/>
                </a:cubicBezTo>
                <a:cubicBezTo>
                  <a:pt x="4972" y="2791"/>
                  <a:pt x="4973" y="2791"/>
                  <a:pt x="4976" y="2796"/>
                </a:cubicBezTo>
                <a:cubicBezTo>
                  <a:pt x="4991" y="2818"/>
                  <a:pt x="5014" y="2848"/>
                  <a:pt x="5038" y="2878"/>
                </a:cubicBezTo>
                <a:cubicBezTo>
                  <a:pt x="5045" y="2886"/>
                  <a:pt x="5050" y="2893"/>
                  <a:pt x="5057" y="2901"/>
                </a:cubicBezTo>
                <a:cubicBezTo>
                  <a:pt x="5090" y="2940"/>
                  <a:pt x="5140" y="2989"/>
                  <a:pt x="5183" y="3035"/>
                </a:cubicBezTo>
                <a:cubicBezTo>
                  <a:pt x="5237" y="3093"/>
                  <a:pt x="5292" y="3151"/>
                  <a:pt x="5358" y="3214"/>
                </a:cubicBezTo>
                <a:cubicBezTo>
                  <a:pt x="5534" y="3386"/>
                  <a:pt x="5721" y="3551"/>
                  <a:pt x="5812" y="3598"/>
                </a:cubicBezTo>
                <a:cubicBezTo>
                  <a:pt x="5874" y="3630"/>
                  <a:pt x="5898" y="3650"/>
                  <a:pt x="5874" y="3706"/>
                </a:cubicBezTo>
                <a:lnTo>
                  <a:pt x="5879" y="3711"/>
                </a:lnTo>
                <a:lnTo>
                  <a:pt x="5832" y="3776"/>
                </a:lnTo>
                <a:cubicBezTo>
                  <a:pt x="5815" y="3801"/>
                  <a:pt x="5786" y="3841"/>
                  <a:pt x="5759" y="3877"/>
                </a:cubicBezTo>
                <a:lnTo>
                  <a:pt x="5652" y="4026"/>
                </a:lnTo>
                <a:cubicBezTo>
                  <a:pt x="5602" y="4094"/>
                  <a:pt x="5550" y="4174"/>
                  <a:pt x="5500" y="4251"/>
                </a:cubicBezTo>
                <a:cubicBezTo>
                  <a:pt x="5302" y="4569"/>
                  <a:pt x="5160" y="4907"/>
                  <a:pt x="5077" y="5256"/>
                </a:cubicBezTo>
                <a:cubicBezTo>
                  <a:pt x="5065" y="5308"/>
                  <a:pt x="5056" y="5359"/>
                  <a:pt x="5046" y="5411"/>
                </a:cubicBezTo>
                <a:cubicBezTo>
                  <a:pt x="5036" y="5465"/>
                  <a:pt x="5025" y="5519"/>
                  <a:pt x="5018" y="5574"/>
                </a:cubicBezTo>
                <a:cubicBezTo>
                  <a:pt x="5006" y="5662"/>
                  <a:pt x="4998" y="5748"/>
                  <a:pt x="4998" y="5819"/>
                </a:cubicBezTo>
                <a:cubicBezTo>
                  <a:pt x="4998" y="5874"/>
                  <a:pt x="4992" y="5909"/>
                  <a:pt x="4988" y="5951"/>
                </a:cubicBezTo>
                <a:cubicBezTo>
                  <a:pt x="4981" y="6319"/>
                  <a:pt x="5037" y="6689"/>
                  <a:pt x="5155" y="7052"/>
                </a:cubicBezTo>
                <a:cubicBezTo>
                  <a:pt x="5215" y="7218"/>
                  <a:pt x="5285" y="7390"/>
                  <a:pt x="5364" y="7549"/>
                </a:cubicBezTo>
                <a:cubicBezTo>
                  <a:pt x="5434" y="7689"/>
                  <a:pt x="5503" y="7802"/>
                  <a:pt x="5587" y="7919"/>
                </a:cubicBezTo>
                <a:cubicBezTo>
                  <a:pt x="5714" y="8091"/>
                  <a:pt x="5882" y="8279"/>
                  <a:pt x="6127" y="8523"/>
                </a:cubicBezTo>
                <a:cubicBezTo>
                  <a:pt x="6387" y="8781"/>
                  <a:pt x="6559" y="8967"/>
                  <a:pt x="6680" y="9128"/>
                </a:cubicBezTo>
                <a:cubicBezTo>
                  <a:pt x="6726" y="9181"/>
                  <a:pt x="6794" y="9255"/>
                  <a:pt x="6803" y="9272"/>
                </a:cubicBezTo>
                <a:cubicBezTo>
                  <a:pt x="6818" y="9299"/>
                  <a:pt x="6835" y="9354"/>
                  <a:pt x="6853" y="9412"/>
                </a:cubicBezTo>
                <a:cubicBezTo>
                  <a:pt x="6896" y="9510"/>
                  <a:pt x="6922" y="9605"/>
                  <a:pt x="6937" y="9714"/>
                </a:cubicBezTo>
                <a:cubicBezTo>
                  <a:pt x="6946" y="9784"/>
                  <a:pt x="6958" y="9843"/>
                  <a:pt x="6971" y="9896"/>
                </a:cubicBezTo>
                <a:cubicBezTo>
                  <a:pt x="6973" y="9903"/>
                  <a:pt x="6975" y="9914"/>
                  <a:pt x="6977" y="9921"/>
                </a:cubicBezTo>
                <a:cubicBezTo>
                  <a:pt x="6977" y="9921"/>
                  <a:pt x="6977" y="9923"/>
                  <a:pt x="6977" y="9924"/>
                </a:cubicBezTo>
                <a:cubicBezTo>
                  <a:pt x="6990" y="9970"/>
                  <a:pt x="7007" y="10009"/>
                  <a:pt x="7025" y="10047"/>
                </a:cubicBezTo>
                <a:cubicBezTo>
                  <a:pt x="7030" y="10057"/>
                  <a:pt x="7036" y="10067"/>
                  <a:pt x="7041" y="10077"/>
                </a:cubicBezTo>
                <a:cubicBezTo>
                  <a:pt x="7091" y="10164"/>
                  <a:pt x="7161" y="10240"/>
                  <a:pt x="7271" y="10330"/>
                </a:cubicBezTo>
                <a:cubicBezTo>
                  <a:pt x="7447" y="10475"/>
                  <a:pt x="7455" y="10475"/>
                  <a:pt x="8293" y="10501"/>
                </a:cubicBezTo>
                <a:cubicBezTo>
                  <a:pt x="9470" y="10536"/>
                  <a:pt x="9423" y="10623"/>
                  <a:pt x="8217" y="10641"/>
                </a:cubicBezTo>
                <a:cubicBezTo>
                  <a:pt x="7427" y="10652"/>
                  <a:pt x="7273" y="10667"/>
                  <a:pt x="7241" y="10732"/>
                </a:cubicBezTo>
                <a:cubicBezTo>
                  <a:pt x="7240" y="10735"/>
                  <a:pt x="7239" y="10737"/>
                  <a:pt x="7238" y="10741"/>
                </a:cubicBezTo>
                <a:cubicBezTo>
                  <a:pt x="7237" y="10745"/>
                  <a:pt x="7237" y="10751"/>
                  <a:pt x="7237" y="10755"/>
                </a:cubicBezTo>
                <a:cubicBezTo>
                  <a:pt x="7236" y="10766"/>
                  <a:pt x="7238" y="10777"/>
                  <a:pt x="7241" y="10790"/>
                </a:cubicBezTo>
                <a:cubicBezTo>
                  <a:pt x="7244" y="10799"/>
                  <a:pt x="7248" y="10809"/>
                  <a:pt x="7254" y="10819"/>
                </a:cubicBezTo>
                <a:cubicBezTo>
                  <a:pt x="7256" y="10822"/>
                  <a:pt x="7256" y="10824"/>
                  <a:pt x="7258" y="10828"/>
                </a:cubicBezTo>
                <a:cubicBezTo>
                  <a:pt x="7281" y="10862"/>
                  <a:pt x="7317" y="10900"/>
                  <a:pt x="7370" y="10940"/>
                </a:cubicBezTo>
                <a:cubicBezTo>
                  <a:pt x="7482" y="11026"/>
                  <a:pt x="7521" y="11093"/>
                  <a:pt x="7488" y="11129"/>
                </a:cubicBezTo>
                <a:cubicBezTo>
                  <a:pt x="7484" y="11135"/>
                  <a:pt x="7478" y="11139"/>
                  <a:pt x="7470" y="11143"/>
                </a:cubicBezTo>
                <a:cubicBezTo>
                  <a:pt x="7469" y="11143"/>
                  <a:pt x="7469" y="11144"/>
                  <a:pt x="7468" y="11144"/>
                </a:cubicBezTo>
                <a:cubicBezTo>
                  <a:pt x="7452" y="11152"/>
                  <a:pt x="7424" y="11155"/>
                  <a:pt x="7394" y="11157"/>
                </a:cubicBezTo>
                <a:cubicBezTo>
                  <a:pt x="7385" y="11157"/>
                  <a:pt x="7383" y="11160"/>
                  <a:pt x="7373" y="11160"/>
                </a:cubicBezTo>
                <a:cubicBezTo>
                  <a:pt x="7309" y="11160"/>
                  <a:pt x="7268" y="11180"/>
                  <a:pt x="7249" y="11213"/>
                </a:cubicBezTo>
                <a:cubicBezTo>
                  <a:pt x="7245" y="11221"/>
                  <a:pt x="7243" y="11231"/>
                  <a:pt x="7241" y="11240"/>
                </a:cubicBezTo>
                <a:cubicBezTo>
                  <a:pt x="7241" y="11244"/>
                  <a:pt x="7239" y="11247"/>
                  <a:pt x="7238" y="11251"/>
                </a:cubicBezTo>
                <a:cubicBezTo>
                  <a:pt x="7238" y="11252"/>
                  <a:pt x="7240" y="11254"/>
                  <a:pt x="7240" y="11255"/>
                </a:cubicBezTo>
                <a:cubicBezTo>
                  <a:pt x="7240" y="11267"/>
                  <a:pt x="7241" y="11280"/>
                  <a:pt x="7244" y="11294"/>
                </a:cubicBezTo>
                <a:cubicBezTo>
                  <a:pt x="7249" y="11308"/>
                  <a:pt x="7255" y="11324"/>
                  <a:pt x="7265" y="11339"/>
                </a:cubicBezTo>
                <a:cubicBezTo>
                  <a:pt x="7274" y="11355"/>
                  <a:pt x="7287" y="11372"/>
                  <a:pt x="7302" y="11388"/>
                </a:cubicBezTo>
                <a:cubicBezTo>
                  <a:pt x="7317" y="11404"/>
                  <a:pt x="7333" y="11420"/>
                  <a:pt x="7353" y="11435"/>
                </a:cubicBezTo>
                <a:cubicBezTo>
                  <a:pt x="7508" y="11556"/>
                  <a:pt x="7494" y="11666"/>
                  <a:pt x="7324" y="11666"/>
                </a:cubicBezTo>
                <a:cubicBezTo>
                  <a:pt x="7306" y="11666"/>
                  <a:pt x="7292" y="11669"/>
                  <a:pt x="7279" y="11673"/>
                </a:cubicBezTo>
                <a:cubicBezTo>
                  <a:pt x="7269" y="11676"/>
                  <a:pt x="7259" y="11679"/>
                  <a:pt x="7252" y="11685"/>
                </a:cubicBezTo>
                <a:cubicBezTo>
                  <a:pt x="7222" y="11708"/>
                  <a:pt x="7224" y="11750"/>
                  <a:pt x="7248" y="11800"/>
                </a:cubicBezTo>
                <a:cubicBezTo>
                  <a:pt x="7255" y="11816"/>
                  <a:pt x="7267" y="11835"/>
                  <a:pt x="7279" y="11852"/>
                </a:cubicBezTo>
                <a:cubicBezTo>
                  <a:pt x="7314" y="11899"/>
                  <a:pt x="7373" y="11953"/>
                  <a:pt x="7442" y="12010"/>
                </a:cubicBezTo>
                <a:cubicBezTo>
                  <a:pt x="7512" y="12058"/>
                  <a:pt x="7589" y="12094"/>
                  <a:pt x="7662" y="12096"/>
                </a:cubicBezTo>
                <a:cubicBezTo>
                  <a:pt x="7735" y="12097"/>
                  <a:pt x="7761" y="12127"/>
                  <a:pt x="7749" y="12193"/>
                </a:cubicBezTo>
                <a:cubicBezTo>
                  <a:pt x="7730" y="12305"/>
                  <a:pt x="7981" y="12580"/>
                  <a:pt x="8104" y="12580"/>
                </a:cubicBezTo>
                <a:cubicBezTo>
                  <a:pt x="8247" y="12580"/>
                  <a:pt x="8257" y="12635"/>
                  <a:pt x="8143" y="12787"/>
                </a:cubicBezTo>
                <a:cubicBezTo>
                  <a:pt x="8121" y="12816"/>
                  <a:pt x="8106" y="12840"/>
                  <a:pt x="8093" y="12866"/>
                </a:cubicBezTo>
                <a:cubicBezTo>
                  <a:pt x="8071" y="12919"/>
                  <a:pt x="8059" y="12987"/>
                  <a:pt x="8059" y="13108"/>
                </a:cubicBezTo>
                <a:cubicBezTo>
                  <a:pt x="8059" y="13110"/>
                  <a:pt x="8059" y="13115"/>
                  <a:pt x="8059" y="13117"/>
                </a:cubicBezTo>
                <a:cubicBezTo>
                  <a:pt x="8059" y="13166"/>
                  <a:pt x="8062" y="13231"/>
                  <a:pt x="8065" y="13298"/>
                </a:cubicBezTo>
                <a:cubicBezTo>
                  <a:pt x="8071" y="13403"/>
                  <a:pt x="8081" y="13527"/>
                  <a:pt x="8094" y="13697"/>
                </a:cubicBezTo>
                <a:cubicBezTo>
                  <a:pt x="8177" y="14745"/>
                  <a:pt x="8377" y="15632"/>
                  <a:pt x="8717" y="16424"/>
                </a:cubicBezTo>
                <a:cubicBezTo>
                  <a:pt x="8917" y="16890"/>
                  <a:pt x="9168" y="17324"/>
                  <a:pt x="9469" y="17738"/>
                </a:cubicBezTo>
                <a:cubicBezTo>
                  <a:pt x="9531" y="17816"/>
                  <a:pt x="9598" y="17898"/>
                  <a:pt x="9671" y="17981"/>
                </a:cubicBezTo>
                <a:cubicBezTo>
                  <a:pt x="10170" y="18532"/>
                  <a:pt x="11355" y="19668"/>
                  <a:pt x="11738" y="19946"/>
                </a:cubicBezTo>
                <a:cubicBezTo>
                  <a:pt x="11974" y="20118"/>
                  <a:pt x="12704" y="20531"/>
                  <a:pt x="13020" y="20672"/>
                </a:cubicBezTo>
                <a:cubicBezTo>
                  <a:pt x="13148" y="20730"/>
                  <a:pt x="13450" y="20828"/>
                  <a:pt x="13692" y="20892"/>
                </a:cubicBezTo>
                <a:cubicBezTo>
                  <a:pt x="13934" y="20955"/>
                  <a:pt x="14179" y="21032"/>
                  <a:pt x="14236" y="21062"/>
                </a:cubicBezTo>
                <a:cubicBezTo>
                  <a:pt x="14293" y="21092"/>
                  <a:pt x="14445" y="21132"/>
                  <a:pt x="14573" y="21152"/>
                </a:cubicBezTo>
                <a:cubicBezTo>
                  <a:pt x="14701" y="21171"/>
                  <a:pt x="14933" y="21212"/>
                  <a:pt x="15089" y="21242"/>
                </a:cubicBezTo>
                <a:cubicBezTo>
                  <a:pt x="15759" y="21368"/>
                  <a:pt x="15948" y="21389"/>
                  <a:pt x="16032" y="21345"/>
                </a:cubicBezTo>
                <a:cubicBezTo>
                  <a:pt x="16096" y="21312"/>
                  <a:pt x="16134" y="21324"/>
                  <a:pt x="16171" y="21388"/>
                </a:cubicBezTo>
                <a:cubicBezTo>
                  <a:pt x="16213" y="21463"/>
                  <a:pt x="16316" y="21479"/>
                  <a:pt x="16833" y="21494"/>
                </a:cubicBezTo>
                <a:cubicBezTo>
                  <a:pt x="17169" y="21504"/>
                  <a:pt x="17467" y="21533"/>
                  <a:pt x="17494" y="21558"/>
                </a:cubicBezTo>
                <a:cubicBezTo>
                  <a:pt x="17521" y="21583"/>
                  <a:pt x="17608" y="21595"/>
                  <a:pt x="17723" y="21596"/>
                </a:cubicBezTo>
                <a:cubicBezTo>
                  <a:pt x="18068" y="21599"/>
                  <a:pt x="18674" y="21509"/>
                  <a:pt x="18728" y="21420"/>
                </a:cubicBezTo>
                <a:cubicBezTo>
                  <a:pt x="18751" y="21382"/>
                  <a:pt x="18822" y="21350"/>
                  <a:pt x="18885" y="21350"/>
                </a:cubicBezTo>
                <a:cubicBezTo>
                  <a:pt x="18948" y="21349"/>
                  <a:pt x="19056" y="21304"/>
                  <a:pt x="19127" y="21249"/>
                </a:cubicBezTo>
                <a:cubicBezTo>
                  <a:pt x="19199" y="21195"/>
                  <a:pt x="19273" y="21151"/>
                  <a:pt x="19292" y="21150"/>
                </a:cubicBezTo>
                <a:cubicBezTo>
                  <a:pt x="19362" y="21148"/>
                  <a:pt x="19745" y="20777"/>
                  <a:pt x="19719" y="20736"/>
                </a:cubicBezTo>
                <a:cubicBezTo>
                  <a:pt x="19705" y="20713"/>
                  <a:pt x="19740" y="20666"/>
                  <a:pt x="19797" y="20631"/>
                </a:cubicBezTo>
                <a:cubicBezTo>
                  <a:pt x="19891" y="20574"/>
                  <a:pt x="19892" y="20562"/>
                  <a:pt x="19819" y="20482"/>
                </a:cubicBezTo>
                <a:cubicBezTo>
                  <a:pt x="19727" y="20383"/>
                  <a:pt x="19766" y="20277"/>
                  <a:pt x="19878" y="20319"/>
                </a:cubicBezTo>
                <a:cubicBezTo>
                  <a:pt x="19927" y="20338"/>
                  <a:pt x="19965" y="20298"/>
                  <a:pt x="19990" y="20202"/>
                </a:cubicBezTo>
                <a:cubicBezTo>
                  <a:pt x="20049" y="19974"/>
                  <a:pt x="20040" y="19401"/>
                  <a:pt x="19974" y="19268"/>
                </a:cubicBezTo>
                <a:cubicBezTo>
                  <a:pt x="19941" y="19201"/>
                  <a:pt x="19874" y="19001"/>
                  <a:pt x="19827" y="18825"/>
                </a:cubicBezTo>
                <a:cubicBezTo>
                  <a:pt x="19748" y="18533"/>
                  <a:pt x="19748" y="18494"/>
                  <a:pt x="19822" y="18394"/>
                </a:cubicBezTo>
                <a:cubicBezTo>
                  <a:pt x="19866" y="18333"/>
                  <a:pt x="19988" y="18163"/>
                  <a:pt x="20091" y="18016"/>
                </a:cubicBezTo>
                <a:cubicBezTo>
                  <a:pt x="20193" y="17870"/>
                  <a:pt x="20298" y="17738"/>
                  <a:pt x="20324" y="17723"/>
                </a:cubicBezTo>
                <a:cubicBezTo>
                  <a:pt x="20387" y="17685"/>
                  <a:pt x="20382" y="17583"/>
                  <a:pt x="20310" y="17412"/>
                </a:cubicBezTo>
                <a:cubicBezTo>
                  <a:pt x="20277" y="17334"/>
                  <a:pt x="20254" y="17249"/>
                  <a:pt x="20260" y="17225"/>
                </a:cubicBezTo>
                <a:cubicBezTo>
                  <a:pt x="20266" y="17201"/>
                  <a:pt x="20241" y="17132"/>
                  <a:pt x="20204" y="17073"/>
                </a:cubicBezTo>
                <a:cubicBezTo>
                  <a:pt x="20106" y="16914"/>
                  <a:pt x="20122" y="16811"/>
                  <a:pt x="20266" y="16697"/>
                </a:cubicBezTo>
                <a:cubicBezTo>
                  <a:pt x="20371" y="16614"/>
                  <a:pt x="20395" y="16551"/>
                  <a:pt x="20391" y="16363"/>
                </a:cubicBezTo>
                <a:cubicBezTo>
                  <a:pt x="20388" y="16237"/>
                  <a:pt x="20361" y="16103"/>
                  <a:pt x="20331" y="16067"/>
                </a:cubicBezTo>
                <a:cubicBezTo>
                  <a:pt x="20250" y="15968"/>
                  <a:pt x="20094" y="15282"/>
                  <a:pt x="20131" y="15187"/>
                </a:cubicBezTo>
                <a:cubicBezTo>
                  <a:pt x="20150" y="15140"/>
                  <a:pt x="20197" y="15116"/>
                  <a:pt x="20240" y="15132"/>
                </a:cubicBezTo>
                <a:cubicBezTo>
                  <a:pt x="20281" y="15148"/>
                  <a:pt x="20380" y="15127"/>
                  <a:pt x="20459" y="15086"/>
                </a:cubicBezTo>
                <a:cubicBezTo>
                  <a:pt x="20538" y="15046"/>
                  <a:pt x="20651" y="15014"/>
                  <a:pt x="20709" y="15013"/>
                </a:cubicBezTo>
                <a:cubicBezTo>
                  <a:pt x="20767" y="15013"/>
                  <a:pt x="20843" y="14986"/>
                  <a:pt x="20877" y="14953"/>
                </a:cubicBezTo>
                <a:cubicBezTo>
                  <a:pt x="20911" y="14919"/>
                  <a:pt x="20939" y="14913"/>
                  <a:pt x="20939" y="14939"/>
                </a:cubicBezTo>
                <a:cubicBezTo>
                  <a:pt x="20939" y="14965"/>
                  <a:pt x="20975" y="14934"/>
                  <a:pt x="21020" y="14872"/>
                </a:cubicBezTo>
                <a:cubicBezTo>
                  <a:pt x="21064" y="14809"/>
                  <a:pt x="21122" y="14771"/>
                  <a:pt x="21146" y="14785"/>
                </a:cubicBezTo>
                <a:cubicBezTo>
                  <a:pt x="21170" y="14800"/>
                  <a:pt x="21254" y="14742"/>
                  <a:pt x="21335" y="14659"/>
                </a:cubicBezTo>
                <a:cubicBezTo>
                  <a:pt x="21508" y="14480"/>
                  <a:pt x="21581" y="14173"/>
                  <a:pt x="21486" y="14024"/>
                </a:cubicBezTo>
                <a:cubicBezTo>
                  <a:pt x="21450" y="13968"/>
                  <a:pt x="21405" y="13857"/>
                  <a:pt x="21385" y="13778"/>
                </a:cubicBezTo>
                <a:cubicBezTo>
                  <a:pt x="21365" y="13698"/>
                  <a:pt x="21307" y="13573"/>
                  <a:pt x="21256" y="13499"/>
                </a:cubicBezTo>
                <a:cubicBezTo>
                  <a:pt x="21205" y="13425"/>
                  <a:pt x="21056" y="13206"/>
                  <a:pt x="20927" y="13010"/>
                </a:cubicBezTo>
                <a:cubicBezTo>
                  <a:pt x="20797" y="12815"/>
                  <a:pt x="20507" y="12394"/>
                  <a:pt x="20283" y="12073"/>
                </a:cubicBezTo>
                <a:cubicBezTo>
                  <a:pt x="19831" y="11424"/>
                  <a:pt x="19475" y="10873"/>
                  <a:pt x="19426" y="10747"/>
                </a:cubicBezTo>
                <a:cubicBezTo>
                  <a:pt x="19385" y="10642"/>
                  <a:pt x="19500" y="10253"/>
                  <a:pt x="19587" y="10201"/>
                </a:cubicBezTo>
                <a:cubicBezTo>
                  <a:pt x="19623" y="10179"/>
                  <a:pt x="19671" y="10077"/>
                  <a:pt x="19694" y="9975"/>
                </a:cubicBezTo>
                <a:cubicBezTo>
                  <a:pt x="19718" y="9874"/>
                  <a:pt x="19718" y="9803"/>
                  <a:pt x="19694" y="9817"/>
                </a:cubicBezTo>
                <a:cubicBezTo>
                  <a:pt x="19608" y="9869"/>
                  <a:pt x="19586" y="9730"/>
                  <a:pt x="19666" y="9644"/>
                </a:cubicBezTo>
                <a:cubicBezTo>
                  <a:pt x="19760" y="9542"/>
                  <a:pt x="19772" y="9355"/>
                  <a:pt x="19701" y="9087"/>
                </a:cubicBezTo>
                <a:cubicBezTo>
                  <a:pt x="19484" y="8268"/>
                  <a:pt x="19416" y="8028"/>
                  <a:pt x="19373" y="7945"/>
                </a:cubicBezTo>
                <a:cubicBezTo>
                  <a:pt x="19346" y="7892"/>
                  <a:pt x="19312" y="7779"/>
                  <a:pt x="19298" y="7692"/>
                </a:cubicBezTo>
                <a:cubicBezTo>
                  <a:pt x="19284" y="7606"/>
                  <a:pt x="19228" y="7419"/>
                  <a:pt x="19174" y="7280"/>
                </a:cubicBezTo>
                <a:cubicBezTo>
                  <a:pt x="19120" y="7140"/>
                  <a:pt x="19076" y="6999"/>
                  <a:pt x="19076" y="6965"/>
                </a:cubicBezTo>
                <a:cubicBezTo>
                  <a:pt x="19076" y="6931"/>
                  <a:pt x="19020" y="6783"/>
                  <a:pt x="18953" y="6636"/>
                </a:cubicBezTo>
                <a:cubicBezTo>
                  <a:pt x="18886" y="6489"/>
                  <a:pt x="18778" y="6231"/>
                  <a:pt x="18713" y="6064"/>
                </a:cubicBezTo>
                <a:cubicBezTo>
                  <a:pt x="18647" y="5896"/>
                  <a:pt x="18563" y="5724"/>
                  <a:pt x="18525" y="5680"/>
                </a:cubicBezTo>
                <a:cubicBezTo>
                  <a:pt x="18486" y="5636"/>
                  <a:pt x="18455" y="5572"/>
                  <a:pt x="18455" y="5537"/>
                </a:cubicBezTo>
                <a:cubicBezTo>
                  <a:pt x="18455" y="5453"/>
                  <a:pt x="18222" y="5063"/>
                  <a:pt x="17971" y="4726"/>
                </a:cubicBezTo>
                <a:cubicBezTo>
                  <a:pt x="17855" y="4570"/>
                  <a:pt x="17354" y="4032"/>
                  <a:pt x="16864" y="3520"/>
                </a:cubicBezTo>
                <a:cubicBezTo>
                  <a:pt x="16313" y="2964"/>
                  <a:pt x="15751" y="2418"/>
                  <a:pt x="15498" y="2210"/>
                </a:cubicBezTo>
                <a:cubicBezTo>
                  <a:pt x="15047" y="1839"/>
                  <a:pt x="14588" y="1527"/>
                  <a:pt x="14101" y="1262"/>
                </a:cubicBezTo>
                <a:cubicBezTo>
                  <a:pt x="13995" y="1204"/>
                  <a:pt x="13885" y="1152"/>
                  <a:pt x="13776" y="1099"/>
                </a:cubicBezTo>
                <a:cubicBezTo>
                  <a:pt x="13702" y="1063"/>
                  <a:pt x="13631" y="1026"/>
                  <a:pt x="13556" y="992"/>
                </a:cubicBezTo>
                <a:cubicBezTo>
                  <a:pt x="13513" y="973"/>
                  <a:pt x="13467" y="955"/>
                  <a:pt x="13424" y="936"/>
                </a:cubicBezTo>
                <a:cubicBezTo>
                  <a:pt x="12917" y="720"/>
                  <a:pt x="12371" y="542"/>
                  <a:pt x="11752" y="390"/>
                </a:cubicBezTo>
                <a:cubicBezTo>
                  <a:pt x="11336" y="287"/>
                  <a:pt x="10917" y="205"/>
                  <a:pt x="10498" y="143"/>
                </a:cubicBezTo>
                <a:cubicBezTo>
                  <a:pt x="10371" y="124"/>
                  <a:pt x="10243" y="108"/>
                  <a:pt x="10116" y="93"/>
                </a:cubicBezTo>
                <a:cubicBezTo>
                  <a:pt x="10048" y="85"/>
                  <a:pt x="9980" y="77"/>
                  <a:pt x="9912" y="70"/>
                </a:cubicBezTo>
                <a:cubicBezTo>
                  <a:pt x="9840" y="62"/>
                  <a:pt x="9768" y="55"/>
                  <a:pt x="9696" y="49"/>
                </a:cubicBezTo>
                <a:cubicBezTo>
                  <a:pt x="9650" y="45"/>
                  <a:pt x="9604" y="41"/>
                  <a:pt x="9558" y="38"/>
                </a:cubicBezTo>
                <a:cubicBezTo>
                  <a:pt x="9465" y="31"/>
                  <a:pt x="9371" y="25"/>
                  <a:pt x="9278" y="20"/>
                </a:cubicBezTo>
                <a:cubicBezTo>
                  <a:pt x="9238" y="17"/>
                  <a:pt x="9196" y="15"/>
                  <a:pt x="9156" y="14"/>
                </a:cubicBezTo>
                <a:cubicBezTo>
                  <a:pt x="9057" y="9"/>
                  <a:pt x="8960" y="5"/>
                  <a:pt x="8862" y="3"/>
                </a:cubicBezTo>
                <a:cubicBezTo>
                  <a:pt x="8832" y="2"/>
                  <a:pt x="8802" y="3"/>
                  <a:pt x="8772" y="3"/>
                </a:cubicBezTo>
                <a:cubicBezTo>
                  <a:pt x="8669" y="1"/>
                  <a:pt x="8565" y="-1"/>
                  <a:pt x="8463" y="0"/>
                </a:cubicBezTo>
                <a:close/>
                <a:moveTo>
                  <a:pt x="11711" y="2641"/>
                </a:moveTo>
                <a:cubicBezTo>
                  <a:pt x="11616" y="2641"/>
                  <a:pt x="11001" y="3262"/>
                  <a:pt x="11001" y="3358"/>
                </a:cubicBezTo>
                <a:cubicBezTo>
                  <a:pt x="11001" y="3405"/>
                  <a:pt x="11064" y="3491"/>
                  <a:pt x="11143" y="3548"/>
                </a:cubicBezTo>
                <a:cubicBezTo>
                  <a:pt x="11221" y="3605"/>
                  <a:pt x="11311" y="3653"/>
                  <a:pt x="11340" y="3654"/>
                </a:cubicBezTo>
                <a:cubicBezTo>
                  <a:pt x="11369" y="3655"/>
                  <a:pt x="11542" y="3508"/>
                  <a:pt x="11724" y="3329"/>
                </a:cubicBezTo>
                <a:lnTo>
                  <a:pt x="12053" y="3001"/>
                </a:lnTo>
                <a:lnTo>
                  <a:pt x="11913" y="2822"/>
                </a:lnTo>
                <a:cubicBezTo>
                  <a:pt x="11836" y="2723"/>
                  <a:pt x="11745" y="2641"/>
                  <a:pt x="11711" y="2641"/>
                </a:cubicBezTo>
                <a:close/>
                <a:moveTo>
                  <a:pt x="4098" y="5887"/>
                </a:moveTo>
                <a:cubicBezTo>
                  <a:pt x="4030" y="5887"/>
                  <a:pt x="3993" y="5891"/>
                  <a:pt x="3938" y="5893"/>
                </a:cubicBezTo>
                <a:cubicBezTo>
                  <a:pt x="3874" y="5896"/>
                  <a:pt x="3795" y="5896"/>
                  <a:pt x="3749" y="5901"/>
                </a:cubicBezTo>
                <a:cubicBezTo>
                  <a:pt x="3706" y="5906"/>
                  <a:pt x="3670" y="5911"/>
                  <a:pt x="3641" y="5919"/>
                </a:cubicBezTo>
                <a:cubicBezTo>
                  <a:pt x="3622" y="5924"/>
                  <a:pt x="3610" y="5931"/>
                  <a:pt x="3596" y="5937"/>
                </a:cubicBezTo>
                <a:cubicBezTo>
                  <a:pt x="3589" y="5941"/>
                  <a:pt x="3579" y="5945"/>
                  <a:pt x="3573" y="5950"/>
                </a:cubicBezTo>
                <a:cubicBezTo>
                  <a:pt x="3569" y="5953"/>
                  <a:pt x="3568" y="5957"/>
                  <a:pt x="3565" y="5960"/>
                </a:cubicBezTo>
                <a:cubicBezTo>
                  <a:pt x="3557" y="5970"/>
                  <a:pt x="3549" y="5981"/>
                  <a:pt x="3550" y="5994"/>
                </a:cubicBezTo>
                <a:cubicBezTo>
                  <a:pt x="3551" y="6040"/>
                  <a:pt x="3611" y="6106"/>
                  <a:pt x="3719" y="6195"/>
                </a:cubicBezTo>
                <a:cubicBezTo>
                  <a:pt x="3859" y="6306"/>
                  <a:pt x="3912" y="6316"/>
                  <a:pt x="4316" y="6301"/>
                </a:cubicBezTo>
                <a:cubicBezTo>
                  <a:pt x="4563" y="6292"/>
                  <a:pt x="4784" y="6267"/>
                  <a:pt x="4808" y="6243"/>
                </a:cubicBezTo>
                <a:cubicBezTo>
                  <a:pt x="4832" y="6220"/>
                  <a:pt x="4799" y="6129"/>
                  <a:pt x="4734" y="6042"/>
                </a:cubicBezTo>
                <a:lnTo>
                  <a:pt x="4729" y="6038"/>
                </a:lnTo>
                <a:cubicBezTo>
                  <a:pt x="4603" y="5891"/>
                  <a:pt x="4585" y="5887"/>
                  <a:pt x="4106" y="5887"/>
                </a:cubicBezTo>
                <a:cubicBezTo>
                  <a:pt x="4103" y="5887"/>
                  <a:pt x="4101" y="5887"/>
                  <a:pt x="4098" y="5887"/>
                </a:cubicBezTo>
                <a:close/>
                <a:moveTo>
                  <a:pt x="5635" y="8574"/>
                </a:moveTo>
                <a:cubicBezTo>
                  <a:pt x="5624" y="8574"/>
                  <a:pt x="5608" y="8583"/>
                  <a:pt x="5591" y="8590"/>
                </a:cubicBezTo>
                <a:cubicBezTo>
                  <a:pt x="5525" y="8628"/>
                  <a:pt x="5434" y="8700"/>
                  <a:pt x="5341" y="8781"/>
                </a:cubicBezTo>
                <a:cubicBezTo>
                  <a:pt x="5311" y="8808"/>
                  <a:pt x="5283" y="8830"/>
                  <a:pt x="5253" y="8860"/>
                </a:cubicBezTo>
                <a:cubicBezTo>
                  <a:pt x="5242" y="8870"/>
                  <a:pt x="5234" y="8880"/>
                  <a:pt x="5223" y="8890"/>
                </a:cubicBezTo>
                <a:cubicBezTo>
                  <a:pt x="5079" y="9035"/>
                  <a:pt x="4953" y="9188"/>
                  <a:pt x="4948" y="9251"/>
                </a:cubicBezTo>
                <a:cubicBezTo>
                  <a:pt x="4954" y="9296"/>
                  <a:pt x="5007" y="9374"/>
                  <a:pt x="5075" y="9444"/>
                </a:cubicBezTo>
                <a:cubicBezTo>
                  <a:pt x="5088" y="9454"/>
                  <a:pt x="5101" y="9464"/>
                  <a:pt x="5114" y="9473"/>
                </a:cubicBezTo>
                <a:cubicBezTo>
                  <a:pt x="5206" y="9536"/>
                  <a:pt x="5292" y="9587"/>
                  <a:pt x="5307" y="9587"/>
                </a:cubicBezTo>
                <a:cubicBezTo>
                  <a:pt x="5351" y="9587"/>
                  <a:pt x="5982" y="8935"/>
                  <a:pt x="5980" y="8892"/>
                </a:cubicBezTo>
                <a:cubicBezTo>
                  <a:pt x="5979" y="8876"/>
                  <a:pt x="5966" y="8853"/>
                  <a:pt x="5950" y="8829"/>
                </a:cubicBezTo>
                <a:cubicBezTo>
                  <a:pt x="5940" y="8816"/>
                  <a:pt x="5932" y="8804"/>
                  <a:pt x="5921" y="8790"/>
                </a:cubicBezTo>
                <a:cubicBezTo>
                  <a:pt x="5840" y="8691"/>
                  <a:pt x="5697" y="8574"/>
                  <a:pt x="5635" y="857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G_6424.png" descr="IMG_6424.png"/>
          <p:cNvPicPr>
            <a:picLocks noChangeAspect="1"/>
          </p:cNvPicPr>
          <p:nvPr/>
        </p:nvPicPr>
        <p:blipFill>
          <a:blip r:embed="rId2">
            <a:extLst/>
          </a:blip>
          <a:srcRect l="4707" t="17947" r="3045" b="15931"/>
          <a:stretch>
            <a:fillRect/>
          </a:stretch>
        </p:blipFill>
        <p:spPr>
          <a:xfrm>
            <a:off x="10022665" y="1112220"/>
            <a:ext cx="10745884" cy="11027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G_6425.png" descr="IMG_6425.png"/>
          <p:cNvPicPr>
            <a:picLocks noChangeAspect="1"/>
          </p:cNvPicPr>
          <p:nvPr/>
        </p:nvPicPr>
        <p:blipFill>
          <a:blip r:embed="rId3">
            <a:extLst/>
          </a:blip>
          <a:srcRect l="5505" t="17580" r="6764" b="11866"/>
          <a:stretch>
            <a:fillRect/>
          </a:stretch>
        </p:blipFill>
        <p:spPr>
          <a:xfrm>
            <a:off x="0" y="1112220"/>
            <a:ext cx="10169481" cy="11708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واجب منزلي واجب منزلي " descr="واجب منزلي واجب منزلي 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9924" y="9392666"/>
            <a:ext cx="7202383" cy="1028701"/>
          </a:xfrm>
          <a:prstGeom prst="rect">
            <a:avLst/>
          </a:prstGeom>
        </p:spPr>
      </p:pic>
      <p:sp>
        <p:nvSpPr>
          <p:cNvPr id="378" name="٥…"/>
          <p:cNvSpPr/>
          <p:nvPr/>
        </p:nvSpPr>
        <p:spPr>
          <a:xfrm>
            <a:off x="6047685" y="6467878"/>
            <a:ext cx="2950190" cy="2950189"/>
          </a:xfrm>
          <a:prstGeom prst="ellipse">
            <a:avLst/>
          </a:prstGeom>
          <a:solidFill>
            <a:srgbClr val="5C5C5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133" sz="6700">
                <a:solidFill>
                  <a:srgbClr val="FFFFFF"/>
                </a:solidFill>
              </a:defRPr>
            </a:pPr>
            <a:r>
              <a:t>٥</a:t>
            </a:r>
          </a:p>
          <a:p>
            <a:pPr rtl="0">
              <a:lnSpc>
                <a:spcPct val="80000"/>
              </a:lnSpc>
              <a:defRPr b="1" spc="-133" sz="6700">
                <a:solidFill>
                  <a:srgbClr val="FFFFFF"/>
                </a:solidFill>
              </a:defRPr>
            </a:pPr>
            <a:r>
              <a:t>درجات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7" grpId="1"/>
      <p:bldP build="whole" bldLvl="1" animBg="1" rev="0" advAuto="0" spid="378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6469.jpeg" descr="IMG_6469.jpeg"/>
          <p:cNvPicPr>
            <a:picLocks noChangeAspect="1"/>
          </p:cNvPicPr>
          <p:nvPr/>
        </p:nvPicPr>
        <p:blipFill>
          <a:blip r:embed="rId2">
            <a:extLst/>
          </a:blip>
          <a:srcRect l="0" t="10481" r="3561" b="0"/>
          <a:stretch>
            <a:fillRect/>
          </a:stretch>
        </p:blipFill>
        <p:spPr>
          <a:xfrm>
            <a:off x="4925193" y="3100697"/>
            <a:ext cx="8507982" cy="9838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G_5554.jpeg" descr="IMG_5554.jpeg"/>
          <p:cNvPicPr>
            <a:picLocks noChangeAspect="1"/>
          </p:cNvPicPr>
          <p:nvPr/>
        </p:nvPicPr>
        <p:blipFill>
          <a:blip r:embed="rId3">
            <a:extLst/>
          </a:blip>
          <a:srcRect l="0" t="13788" r="0" b="39687"/>
          <a:stretch>
            <a:fillRect/>
          </a:stretch>
        </p:blipFill>
        <p:spPr>
          <a:xfrm>
            <a:off x="4433448" y="0"/>
            <a:ext cx="9875224" cy="324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بطاقة خروج بطاقة خروج" descr="بطاقة خروج بطاقة خروج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65790" y="5841999"/>
            <a:ext cx="7202384" cy="10287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G_4633.jpeg" descr="IMG_46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4834" y="648885"/>
            <a:ext cx="11614332" cy="12021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G_9445.png" descr="IMG_94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82595" y="6685726"/>
            <a:ext cx="318770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G_9446.png" descr="IMG_94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7695" y="3221095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نفع الله بهذا العرض… نفع الله بهذا العرض وجزى الله خير الجزاء كل من نشره للفائدة    " descr="نفع الله بهذا العرض… نفع الله بهذا العرض وجزى الله خير الجزاء كل من نشره للفائدة    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8571" y="3768465"/>
            <a:ext cx="13586829" cy="1750061"/>
          </a:xfrm>
          <a:prstGeom prst="rect">
            <a:avLst/>
          </a:prstGeom>
        </p:spPr>
      </p:pic>
      <p:pic>
        <p:nvPicPr>
          <p:cNvPr id="389" name="لا احلل بيع هذا العمل للفائدة العلمية فقط لا احلل بيع هذا العمل للفائدة العلمية فقط     " descr="لا احلل بيع هذا العمل للفائدة العلمية فقط لا احلل بيع هذا العمل للفائدة العلمية فقط     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88571" y="7441376"/>
            <a:ext cx="13586829" cy="1028701"/>
          </a:xfrm>
          <a:prstGeom prst="rect">
            <a:avLst/>
          </a:prstGeom>
        </p:spPr>
      </p:pic>
      <p:sp>
        <p:nvSpPr>
          <p:cNvPr id="390" name="ريم الشهري"/>
          <p:cNvSpPr/>
          <p:nvPr/>
        </p:nvSpPr>
        <p:spPr>
          <a:xfrm>
            <a:off x="5479097" y="9889778"/>
            <a:ext cx="1905001" cy="1905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1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ريم الشهري </a:t>
            </a:r>
          </a:p>
        </p:txBody>
      </p:sp>
      <p:sp>
        <p:nvSpPr>
          <p:cNvPr id="391" name="ان احسنت فمن الله وان قصرت فمن نفسي والشيطان"/>
          <p:cNvSpPr txBox="1"/>
          <p:nvPr/>
        </p:nvSpPr>
        <p:spPr>
          <a:xfrm>
            <a:off x="6943140" y="10263641"/>
            <a:ext cx="8417955" cy="11572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rtl="0">
              <a:defRPr/>
            </a:pPr>
            <a:r>
              <a:t>ان احسنت فمن الله وان قصرت فمن نفسي والشيطان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G_6415.jpeg" descr="IMG_6415.jpeg"/>
          <p:cNvPicPr>
            <a:picLocks noChangeAspect="1"/>
          </p:cNvPicPr>
          <p:nvPr/>
        </p:nvPicPr>
        <p:blipFill>
          <a:blip r:embed="rId2">
            <a:extLst/>
          </a:blip>
          <a:srcRect l="4892" t="10556" r="0" b="1719"/>
          <a:stretch>
            <a:fillRect/>
          </a:stretch>
        </p:blipFill>
        <p:spPr>
          <a:xfrm>
            <a:off x="1393113" y="1063244"/>
            <a:ext cx="22355878" cy="858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G_6382.jpeg" descr="IMG_638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0167" y="10494573"/>
            <a:ext cx="6567671" cy="3046858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يٌعمل عقله الخاص بصورة مستقلة"/>
          <p:cNvSpPr txBox="1"/>
          <p:nvPr/>
        </p:nvSpPr>
        <p:spPr>
          <a:xfrm>
            <a:off x="12192000" y="5355249"/>
            <a:ext cx="7774271" cy="593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000">
                <a:solidFill>
                  <a:srgbClr val="0061FE"/>
                </a:solidFill>
              </a:defRPr>
            </a:lvl1pPr>
          </a:lstStyle>
          <a:p>
            <a:pPr defTabSz="914400" rtl="0">
              <a:defRPr/>
            </a:pPr>
            <a:r>
              <a:t>يٌعمل عقله الخاص بصورة مستقلة  </a:t>
            </a:r>
          </a:p>
        </p:txBody>
      </p:sp>
      <p:sp>
        <p:nvSpPr>
          <p:cNvPr id="397" name="يحسن بناء الاشكاليات الفكرية والواقعية"/>
          <p:cNvSpPr txBox="1"/>
          <p:nvPr/>
        </p:nvSpPr>
        <p:spPr>
          <a:xfrm>
            <a:off x="12422598" y="6118195"/>
            <a:ext cx="7543673" cy="5930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000">
                <a:solidFill>
                  <a:srgbClr val="0061FE"/>
                </a:solidFill>
              </a:defRPr>
            </a:lvl1pPr>
          </a:lstStyle>
          <a:p>
            <a:pPr defTabSz="914400" rtl="0">
              <a:defRPr/>
            </a:pPr>
            <a:r>
              <a:t>يحسن بناء الاشكاليات الفكرية والواقعية </a:t>
            </a:r>
          </a:p>
        </p:txBody>
      </p:sp>
      <p:sp>
        <p:nvSpPr>
          <p:cNvPr id="398" name="ينصت لافكار الاخرين ويتحقق دومًا من صدق حججهم ووجاهتها"/>
          <p:cNvSpPr txBox="1"/>
          <p:nvPr/>
        </p:nvSpPr>
        <p:spPr>
          <a:xfrm>
            <a:off x="11840861" y="6958383"/>
            <a:ext cx="8476548" cy="5930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000">
                <a:solidFill>
                  <a:srgbClr val="0061FE"/>
                </a:solidFill>
              </a:defRPr>
            </a:lvl1pPr>
          </a:lstStyle>
          <a:p>
            <a:pPr defTabSz="914400" rtl="0">
              <a:defRPr/>
            </a:pPr>
            <a:r>
              <a:t>ينصت لافكار الاخرين ويتحقق دومًا من صدق حججهم ووجاهتها</a:t>
            </a:r>
          </a:p>
        </p:txBody>
      </p:sp>
      <p:sp>
        <p:nvSpPr>
          <p:cNvPr id="399" name="متصفاً بالشجاعة الفكرية"/>
          <p:cNvSpPr txBox="1"/>
          <p:nvPr/>
        </p:nvSpPr>
        <p:spPr>
          <a:xfrm>
            <a:off x="12422598" y="7798572"/>
            <a:ext cx="7543673" cy="5930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000">
                <a:solidFill>
                  <a:srgbClr val="0061FE"/>
                </a:solidFill>
              </a:defRPr>
            </a:lvl1pPr>
          </a:lstStyle>
          <a:p>
            <a:pPr defTabSz="914400" rtl="0">
              <a:defRPr/>
            </a:pPr>
            <a:r>
              <a:t>متصفاً بالشجاعة الفكرية  </a:t>
            </a:r>
          </a:p>
        </p:txBody>
      </p:sp>
      <p:sp>
        <p:nvSpPr>
          <p:cNvPr id="400" name="مؤمناً بقيم الحق والخير"/>
          <p:cNvSpPr txBox="1"/>
          <p:nvPr/>
        </p:nvSpPr>
        <p:spPr>
          <a:xfrm>
            <a:off x="12318777" y="8813763"/>
            <a:ext cx="7998633" cy="5930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000">
                <a:solidFill>
                  <a:srgbClr val="0061FE"/>
                </a:solidFill>
              </a:defRPr>
            </a:lvl1pPr>
          </a:lstStyle>
          <a:p>
            <a:pPr defTabSz="914400" rtl="0">
              <a:defRPr/>
            </a:pPr>
            <a:r>
              <a:t>مؤمناً بقيم الحق والخير  </a:t>
            </a:r>
          </a:p>
        </p:txBody>
      </p:sp>
      <p:sp>
        <p:nvSpPr>
          <p:cNvPr id="401" name="التسامح"/>
          <p:cNvSpPr txBox="1"/>
          <p:nvPr/>
        </p:nvSpPr>
        <p:spPr>
          <a:xfrm>
            <a:off x="2872762" y="5355249"/>
            <a:ext cx="7197776" cy="593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000">
                <a:solidFill>
                  <a:srgbClr val="0061FE"/>
                </a:solidFill>
              </a:defRPr>
            </a:lvl1pPr>
          </a:lstStyle>
          <a:p>
            <a:pPr defTabSz="914400" rtl="0">
              <a:defRPr/>
            </a:pPr>
            <a:r>
              <a:t>التسامح </a:t>
            </a:r>
          </a:p>
        </p:txBody>
      </p:sp>
      <p:sp>
        <p:nvSpPr>
          <p:cNvPr id="402" name="قادر على الاقناع وبناء الحجج الوجيهة"/>
          <p:cNvSpPr txBox="1"/>
          <p:nvPr/>
        </p:nvSpPr>
        <p:spPr>
          <a:xfrm>
            <a:off x="2872762" y="6264939"/>
            <a:ext cx="7690418" cy="593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000">
                <a:solidFill>
                  <a:srgbClr val="0061FE"/>
                </a:solidFill>
              </a:defRPr>
            </a:lvl1pPr>
          </a:lstStyle>
          <a:p>
            <a:pPr defTabSz="914400" rtl="0">
              <a:defRPr/>
            </a:pPr>
            <a:r>
              <a:t>قادر على الاقناع وبناء الحجج الوجيهة </a:t>
            </a:r>
          </a:p>
        </p:txBody>
      </p:sp>
      <p:sp>
        <p:nvSpPr>
          <p:cNvPr id="403" name="متفائل مع الواقع الفعلي ومتعقل بعيداً عن السذاجة"/>
          <p:cNvSpPr txBox="1"/>
          <p:nvPr/>
        </p:nvSpPr>
        <p:spPr>
          <a:xfrm>
            <a:off x="2684091" y="7105269"/>
            <a:ext cx="7575118" cy="5930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000">
                <a:solidFill>
                  <a:srgbClr val="0061FE"/>
                </a:solidFill>
              </a:defRPr>
            </a:lvl1pPr>
          </a:lstStyle>
          <a:p>
            <a:pPr defTabSz="914400" rtl="0">
              <a:defRPr/>
            </a:pPr>
            <a:r>
              <a:t>متفائل مع الواقع الفعلي ومتعقل بعيداً عن السذاجة</a:t>
            </a:r>
          </a:p>
        </p:txBody>
      </p:sp>
      <p:sp>
        <p:nvSpPr>
          <p:cNvPr id="404" name="يجدد في حقول المعرفة ويشارك في إنتاج العلوم التي يبحثها"/>
          <p:cNvSpPr txBox="1"/>
          <p:nvPr/>
        </p:nvSpPr>
        <p:spPr>
          <a:xfrm>
            <a:off x="2474456" y="7798572"/>
            <a:ext cx="8088724" cy="5930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000">
                <a:solidFill>
                  <a:srgbClr val="0061FE"/>
                </a:solidFill>
              </a:defRPr>
            </a:lvl1pPr>
          </a:lstStyle>
          <a:p>
            <a:pPr defTabSz="914400" rtl="0">
              <a:defRPr/>
            </a:pPr>
            <a:r>
              <a:t>يجدد في حقول المعرفة ويشارك في إنتاج العلوم التي يبحثها  </a:t>
            </a:r>
          </a:p>
        </p:txBody>
      </p:sp>
      <p:sp>
        <p:nvSpPr>
          <p:cNvPr id="405" name="شخصية مستقلة محبة للخير وكل ما يحقق المصالح العامة والخاصة"/>
          <p:cNvSpPr txBox="1"/>
          <p:nvPr/>
        </p:nvSpPr>
        <p:spPr>
          <a:xfrm>
            <a:off x="2440167" y="8813763"/>
            <a:ext cx="8157301" cy="565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2800">
                <a:solidFill>
                  <a:srgbClr val="0061FE"/>
                </a:solidFill>
              </a:defRPr>
            </a:lvl1pPr>
          </a:lstStyle>
          <a:p>
            <a:pPr defTabSz="914400" rtl="0">
              <a:defRPr/>
            </a:pPr>
            <a:r>
              <a:t>شخصية مستقلة محبة للخير وكل ما يحقق المصالح العامة والخاصة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8" grpId="3"/>
      <p:bldP build="whole" bldLvl="1" animBg="1" rev="0" advAuto="0" spid="402" grpId="7"/>
      <p:bldP build="whole" bldLvl="1" animBg="1" rev="0" advAuto="0" spid="397" grpId="2"/>
      <p:bldP build="whole" bldLvl="1" animBg="1" rev="0" advAuto="0" spid="400" grpId="5"/>
      <p:bldP build="whole" bldLvl="1" animBg="1" rev="0" advAuto="0" spid="401" grpId="6"/>
      <p:bldP build="whole" bldLvl="1" animBg="1" rev="0" advAuto="0" spid="403" grpId="8"/>
      <p:bldP build="whole" bldLvl="1" animBg="1" rev="0" advAuto="0" spid="405" grpId="10"/>
      <p:bldP build="whole" bldLvl="1" animBg="1" rev="0" advAuto="0" spid="396" grpId="1"/>
      <p:bldP build="whole" bldLvl="1" animBg="1" rev="0" advAuto="0" spid="399" grpId="4"/>
      <p:bldP build="whole" bldLvl="1" animBg="1" rev="0" advAuto="0" spid="404" grpId="9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يعد التفكير من أهم المهارات التي يقوم بها الإنسان العاقل في حياته اليومية"/>
          <p:cNvSpPr txBox="1"/>
          <p:nvPr/>
        </p:nvSpPr>
        <p:spPr>
          <a:xfrm>
            <a:off x="11697063" y="3992414"/>
            <a:ext cx="10497095" cy="188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125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يعد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التفكير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من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أهم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المهارات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التي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يقوم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بها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الإنسان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العاقل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في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حياته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اليومية</a:t>
            </a:r>
          </a:p>
        </p:txBody>
      </p:sp>
      <p:pic>
        <p:nvPicPr>
          <p:cNvPr id="191" name="IMG_6485.jpeg" descr="IMG_6485.jpeg"/>
          <p:cNvPicPr>
            <a:picLocks noChangeAspect="1"/>
          </p:cNvPicPr>
          <p:nvPr/>
        </p:nvPicPr>
        <p:blipFill>
          <a:blip r:embed="rId2">
            <a:extLst/>
          </a:blip>
          <a:srcRect l="24658" t="2359" r="23694" b="0"/>
          <a:stretch>
            <a:fillRect/>
          </a:stretch>
        </p:blipFill>
        <p:spPr>
          <a:xfrm>
            <a:off x="1687470" y="1701006"/>
            <a:ext cx="10009594" cy="12014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fill="norm" stroke="1" extrusionOk="0">
                <a:moveTo>
                  <a:pt x="11085" y="0"/>
                </a:moveTo>
                <a:cubicBezTo>
                  <a:pt x="10963" y="0"/>
                  <a:pt x="10921" y="91"/>
                  <a:pt x="10948" y="287"/>
                </a:cubicBezTo>
                <a:cubicBezTo>
                  <a:pt x="10971" y="445"/>
                  <a:pt x="10995" y="632"/>
                  <a:pt x="11003" y="703"/>
                </a:cubicBezTo>
                <a:cubicBezTo>
                  <a:pt x="11011" y="775"/>
                  <a:pt x="11073" y="835"/>
                  <a:pt x="11141" y="835"/>
                </a:cubicBezTo>
                <a:cubicBezTo>
                  <a:pt x="11209" y="835"/>
                  <a:pt x="11265" y="646"/>
                  <a:pt x="11265" y="417"/>
                </a:cubicBezTo>
                <a:cubicBezTo>
                  <a:pt x="11265" y="123"/>
                  <a:pt x="11211" y="0"/>
                  <a:pt x="11085" y="0"/>
                </a:cubicBezTo>
                <a:close/>
                <a:moveTo>
                  <a:pt x="14672" y="699"/>
                </a:moveTo>
                <a:cubicBezTo>
                  <a:pt x="14613" y="707"/>
                  <a:pt x="14506" y="778"/>
                  <a:pt x="14355" y="918"/>
                </a:cubicBezTo>
                <a:cubicBezTo>
                  <a:pt x="14151" y="1107"/>
                  <a:pt x="14016" y="1307"/>
                  <a:pt x="14056" y="1362"/>
                </a:cubicBezTo>
                <a:cubicBezTo>
                  <a:pt x="14186" y="1539"/>
                  <a:pt x="14352" y="1468"/>
                  <a:pt x="14545" y="1153"/>
                </a:cubicBezTo>
                <a:cubicBezTo>
                  <a:pt x="14735" y="844"/>
                  <a:pt x="14770" y="684"/>
                  <a:pt x="14672" y="699"/>
                </a:cubicBezTo>
                <a:close/>
                <a:moveTo>
                  <a:pt x="7321" y="908"/>
                </a:moveTo>
                <a:cubicBezTo>
                  <a:pt x="7293" y="912"/>
                  <a:pt x="7268" y="925"/>
                  <a:pt x="7245" y="945"/>
                </a:cubicBezTo>
                <a:cubicBezTo>
                  <a:pt x="7151" y="1026"/>
                  <a:pt x="7218" y="1136"/>
                  <a:pt x="7478" y="1326"/>
                </a:cubicBezTo>
                <a:cubicBezTo>
                  <a:pt x="7928" y="1654"/>
                  <a:pt x="8077" y="1460"/>
                  <a:pt x="7661" y="1087"/>
                </a:cubicBezTo>
                <a:cubicBezTo>
                  <a:pt x="7508" y="951"/>
                  <a:pt x="7404" y="893"/>
                  <a:pt x="7321" y="908"/>
                </a:cubicBezTo>
                <a:close/>
                <a:moveTo>
                  <a:pt x="11200" y="1875"/>
                </a:moveTo>
                <a:cubicBezTo>
                  <a:pt x="10804" y="1872"/>
                  <a:pt x="10413" y="1922"/>
                  <a:pt x="10056" y="2034"/>
                </a:cubicBezTo>
                <a:cubicBezTo>
                  <a:pt x="8718" y="2454"/>
                  <a:pt x="8067" y="3136"/>
                  <a:pt x="8011" y="4175"/>
                </a:cubicBezTo>
                <a:cubicBezTo>
                  <a:pt x="7975" y="4831"/>
                  <a:pt x="7993" y="4875"/>
                  <a:pt x="8562" y="5582"/>
                </a:cubicBezTo>
                <a:cubicBezTo>
                  <a:pt x="9377" y="6598"/>
                  <a:pt x="9462" y="6678"/>
                  <a:pt x="9735" y="6678"/>
                </a:cubicBezTo>
                <a:cubicBezTo>
                  <a:pt x="9867" y="6678"/>
                  <a:pt x="10027" y="6721"/>
                  <a:pt x="10092" y="6775"/>
                </a:cubicBezTo>
                <a:cubicBezTo>
                  <a:pt x="10157" y="6828"/>
                  <a:pt x="10406" y="6889"/>
                  <a:pt x="10645" y="6912"/>
                </a:cubicBezTo>
                <a:cubicBezTo>
                  <a:pt x="11228" y="6966"/>
                  <a:pt x="11211" y="7218"/>
                  <a:pt x="10614" y="7337"/>
                </a:cubicBezTo>
                <a:cubicBezTo>
                  <a:pt x="10030" y="7453"/>
                  <a:pt x="10016" y="7595"/>
                  <a:pt x="10586" y="7637"/>
                </a:cubicBezTo>
                <a:cubicBezTo>
                  <a:pt x="11119" y="7677"/>
                  <a:pt x="11150" y="7849"/>
                  <a:pt x="10645" y="7959"/>
                </a:cubicBezTo>
                <a:cubicBezTo>
                  <a:pt x="10107" y="8076"/>
                  <a:pt x="10189" y="8233"/>
                  <a:pt x="10754" y="8169"/>
                </a:cubicBezTo>
                <a:cubicBezTo>
                  <a:pt x="11409" y="8095"/>
                  <a:pt x="11491" y="8281"/>
                  <a:pt x="10944" y="8595"/>
                </a:cubicBezTo>
                <a:cubicBezTo>
                  <a:pt x="10512" y="8842"/>
                  <a:pt x="10507" y="8854"/>
                  <a:pt x="10787" y="8899"/>
                </a:cubicBezTo>
                <a:cubicBezTo>
                  <a:pt x="10948" y="8924"/>
                  <a:pt x="11125" y="8951"/>
                  <a:pt x="11180" y="8959"/>
                </a:cubicBezTo>
                <a:cubicBezTo>
                  <a:pt x="11235" y="8967"/>
                  <a:pt x="11242" y="8924"/>
                  <a:pt x="11198" y="8863"/>
                </a:cubicBezTo>
                <a:cubicBezTo>
                  <a:pt x="11153" y="8802"/>
                  <a:pt x="11220" y="8655"/>
                  <a:pt x="11346" y="8538"/>
                </a:cubicBezTo>
                <a:cubicBezTo>
                  <a:pt x="11472" y="8420"/>
                  <a:pt x="11575" y="8223"/>
                  <a:pt x="11575" y="8100"/>
                </a:cubicBezTo>
                <a:cubicBezTo>
                  <a:pt x="11575" y="7925"/>
                  <a:pt x="11661" y="7870"/>
                  <a:pt x="11978" y="7845"/>
                </a:cubicBezTo>
                <a:cubicBezTo>
                  <a:pt x="12438" y="7807"/>
                  <a:pt x="12523" y="7569"/>
                  <a:pt x="12109" y="7478"/>
                </a:cubicBezTo>
                <a:cubicBezTo>
                  <a:pt x="11851" y="7421"/>
                  <a:pt x="11847" y="7407"/>
                  <a:pt x="12045" y="7223"/>
                </a:cubicBezTo>
                <a:cubicBezTo>
                  <a:pt x="12161" y="7115"/>
                  <a:pt x="12257" y="6972"/>
                  <a:pt x="12257" y="6903"/>
                </a:cubicBezTo>
                <a:cubicBezTo>
                  <a:pt x="12257" y="6834"/>
                  <a:pt x="12403" y="6731"/>
                  <a:pt x="12582" y="6673"/>
                </a:cubicBezTo>
                <a:cubicBezTo>
                  <a:pt x="14058" y="6201"/>
                  <a:pt x="14825" y="4373"/>
                  <a:pt x="14070" y="3130"/>
                </a:cubicBezTo>
                <a:cubicBezTo>
                  <a:pt x="13613" y="2377"/>
                  <a:pt x="12387" y="1885"/>
                  <a:pt x="11200" y="1875"/>
                </a:cubicBezTo>
                <a:close/>
                <a:moveTo>
                  <a:pt x="16226" y="4015"/>
                </a:moveTo>
                <a:cubicBezTo>
                  <a:pt x="16158" y="4010"/>
                  <a:pt x="16072" y="4012"/>
                  <a:pt x="15975" y="4022"/>
                </a:cubicBezTo>
                <a:cubicBezTo>
                  <a:pt x="15804" y="4039"/>
                  <a:pt x="15623" y="4056"/>
                  <a:pt x="15571" y="4061"/>
                </a:cubicBezTo>
                <a:cubicBezTo>
                  <a:pt x="15520" y="4066"/>
                  <a:pt x="15479" y="4116"/>
                  <a:pt x="15479" y="4174"/>
                </a:cubicBezTo>
                <a:cubicBezTo>
                  <a:pt x="15479" y="4301"/>
                  <a:pt x="16096" y="4310"/>
                  <a:pt x="16329" y="4186"/>
                </a:cubicBezTo>
                <a:cubicBezTo>
                  <a:pt x="16494" y="4098"/>
                  <a:pt x="16433" y="4028"/>
                  <a:pt x="16226" y="4015"/>
                </a:cubicBezTo>
                <a:close/>
                <a:moveTo>
                  <a:pt x="6121" y="4174"/>
                </a:moveTo>
                <a:cubicBezTo>
                  <a:pt x="5523" y="4174"/>
                  <a:pt x="5317" y="4245"/>
                  <a:pt x="5490" y="4391"/>
                </a:cubicBezTo>
                <a:cubicBezTo>
                  <a:pt x="5590" y="4475"/>
                  <a:pt x="6803" y="4362"/>
                  <a:pt x="6803" y="4269"/>
                </a:cubicBezTo>
                <a:cubicBezTo>
                  <a:pt x="6803" y="4217"/>
                  <a:pt x="6496" y="4174"/>
                  <a:pt x="6121" y="4174"/>
                </a:cubicBezTo>
                <a:close/>
                <a:moveTo>
                  <a:pt x="14705" y="6189"/>
                </a:moveTo>
                <a:cubicBezTo>
                  <a:pt x="14669" y="6193"/>
                  <a:pt x="14639" y="6220"/>
                  <a:pt x="14603" y="6267"/>
                </a:cubicBezTo>
                <a:cubicBezTo>
                  <a:pt x="14519" y="6377"/>
                  <a:pt x="14588" y="6495"/>
                  <a:pt x="14861" y="6704"/>
                </a:cubicBezTo>
                <a:cubicBezTo>
                  <a:pt x="15539" y="7225"/>
                  <a:pt x="15617" y="7002"/>
                  <a:pt x="14977" y="6371"/>
                </a:cubicBezTo>
                <a:cubicBezTo>
                  <a:pt x="14870" y="6265"/>
                  <a:pt x="14799" y="6208"/>
                  <a:pt x="14744" y="6192"/>
                </a:cubicBezTo>
                <a:cubicBezTo>
                  <a:pt x="14730" y="6189"/>
                  <a:pt x="14717" y="6187"/>
                  <a:pt x="14705" y="6189"/>
                </a:cubicBezTo>
                <a:close/>
                <a:moveTo>
                  <a:pt x="7499" y="6586"/>
                </a:moveTo>
                <a:cubicBezTo>
                  <a:pt x="7262" y="6603"/>
                  <a:pt x="6679" y="7114"/>
                  <a:pt x="6679" y="7325"/>
                </a:cubicBezTo>
                <a:cubicBezTo>
                  <a:pt x="6679" y="7429"/>
                  <a:pt x="6722" y="7513"/>
                  <a:pt x="6776" y="7513"/>
                </a:cubicBezTo>
                <a:cubicBezTo>
                  <a:pt x="6953" y="7513"/>
                  <a:pt x="7686" y="6630"/>
                  <a:pt x="7541" y="6590"/>
                </a:cubicBezTo>
                <a:cubicBezTo>
                  <a:pt x="7529" y="6586"/>
                  <a:pt x="7515" y="6585"/>
                  <a:pt x="7499" y="6586"/>
                </a:cubicBezTo>
                <a:close/>
                <a:moveTo>
                  <a:pt x="2596" y="10629"/>
                </a:moveTo>
                <a:cubicBezTo>
                  <a:pt x="2336" y="10629"/>
                  <a:pt x="2049" y="10720"/>
                  <a:pt x="1844" y="10903"/>
                </a:cubicBezTo>
                <a:cubicBezTo>
                  <a:pt x="1684" y="11047"/>
                  <a:pt x="1473" y="11165"/>
                  <a:pt x="1375" y="11165"/>
                </a:cubicBezTo>
                <a:cubicBezTo>
                  <a:pt x="1249" y="11165"/>
                  <a:pt x="1221" y="11240"/>
                  <a:pt x="1275" y="11421"/>
                </a:cubicBezTo>
                <a:cubicBezTo>
                  <a:pt x="1317" y="11561"/>
                  <a:pt x="1300" y="11701"/>
                  <a:pt x="1238" y="11733"/>
                </a:cubicBezTo>
                <a:cubicBezTo>
                  <a:pt x="1176" y="11765"/>
                  <a:pt x="954" y="12190"/>
                  <a:pt x="745" y="12677"/>
                </a:cubicBezTo>
                <a:cubicBezTo>
                  <a:pt x="-284" y="15070"/>
                  <a:pt x="-248" y="17560"/>
                  <a:pt x="860" y="20582"/>
                </a:cubicBezTo>
                <a:lnTo>
                  <a:pt x="1232" y="21600"/>
                </a:lnTo>
                <a:lnTo>
                  <a:pt x="2862" y="21600"/>
                </a:lnTo>
                <a:lnTo>
                  <a:pt x="2757" y="21392"/>
                </a:lnTo>
                <a:cubicBezTo>
                  <a:pt x="2579" y="21036"/>
                  <a:pt x="2265" y="20255"/>
                  <a:pt x="2207" y="20024"/>
                </a:cubicBezTo>
                <a:cubicBezTo>
                  <a:pt x="2176" y="19902"/>
                  <a:pt x="2088" y="19616"/>
                  <a:pt x="2010" y="19387"/>
                </a:cubicBezTo>
                <a:cubicBezTo>
                  <a:pt x="1932" y="19159"/>
                  <a:pt x="1840" y="18861"/>
                  <a:pt x="1807" y="18724"/>
                </a:cubicBezTo>
                <a:cubicBezTo>
                  <a:pt x="1774" y="18587"/>
                  <a:pt x="1717" y="18364"/>
                  <a:pt x="1680" y="18227"/>
                </a:cubicBezTo>
                <a:cubicBezTo>
                  <a:pt x="1541" y="17705"/>
                  <a:pt x="1419" y="16796"/>
                  <a:pt x="1418" y="16270"/>
                </a:cubicBezTo>
                <a:cubicBezTo>
                  <a:pt x="1417" y="15047"/>
                  <a:pt x="1841" y="13585"/>
                  <a:pt x="2579" y="12253"/>
                </a:cubicBezTo>
                <a:cubicBezTo>
                  <a:pt x="2672" y="12086"/>
                  <a:pt x="2820" y="11819"/>
                  <a:pt x="2909" y="11659"/>
                </a:cubicBezTo>
                <a:lnTo>
                  <a:pt x="3072" y="11369"/>
                </a:lnTo>
                <a:lnTo>
                  <a:pt x="3576" y="11369"/>
                </a:lnTo>
                <a:cubicBezTo>
                  <a:pt x="4096" y="11369"/>
                  <a:pt x="4212" y="11397"/>
                  <a:pt x="4110" y="11501"/>
                </a:cubicBezTo>
                <a:cubicBezTo>
                  <a:pt x="4076" y="11537"/>
                  <a:pt x="4073" y="11839"/>
                  <a:pt x="4104" y="12226"/>
                </a:cubicBezTo>
                <a:cubicBezTo>
                  <a:pt x="4134" y="12591"/>
                  <a:pt x="4175" y="13243"/>
                  <a:pt x="4196" y="13674"/>
                </a:cubicBezTo>
                <a:lnTo>
                  <a:pt x="4238" y="14457"/>
                </a:lnTo>
                <a:lnTo>
                  <a:pt x="3963" y="14711"/>
                </a:lnTo>
                <a:cubicBezTo>
                  <a:pt x="3586" y="15061"/>
                  <a:pt x="3206" y="15599"/>
                  <a:pt x="3144" y="15871"/>
                </a:cubicBezTo>
                <a:cubicBezTo>
                  <a:pt x="3131" y="15929"/>
                  <a:pt x="3095" y="16004"/>
                  <a:pt x="3066" y="16037"/>
                </a:cubicBezTo>
                <a:cubicBezTo>
                  <a:pt x="2929" y="16193"/>
                  <a:pt x="2803" y="16731"/>
                  <a:pt x="2755" y="17369"/>
                </a:cubicBezTo>
                <a:cubicBezTo>
                  <a:pt x="2737" y="17612"/>
                  <a:pt x="2696" y="17880"/>
                  <a:pt x="2663" y="17963"/>
                </a:cubicBezTo>
                <a:cubicBezTo>
                  <a:pt x="2598" y="18131"/>
                  <a:pt x="2620" y="18790"/>
                  <a:pt x="2721" y="19636"/>
                </a:cubicBezTo>
                <a:cubicBezTo>
                  <a:pt x="2757" y="19941"/>
                  <a:pt x="2806" y="20377"/>
                  <a:pt x="2829" y="20605"/>
                </a:cubicBezTo>
                <a:cubicBezTo>
                  <a:pt x="2852" y="20833"/>
                  <a:pt x="2887" y="21056"/>
                  <a:pt x="2907" y="21102"/>
                </a:cubicBezTo>
                <a:cubicBezTo>
                  <a:pt x="2943" y="21186"/>
                  <a:pt x="2992" y="21404"/>
                  <a:pt x="3005" y="21531"/>
                </a:cubicBezTo>
                <a:cubicBezTo>
                  <a:pt x="3010" y="21586"/>
                  <a:pt x="5867" y="21600"/>
                  <a:pt x="17053" y="21600"/>
                </a:cubicBezTo>
                <a:lnTo>
                  <a:pt x="19321" y="21600"/>
                </a:lnTo>
                <a:lnTo>
                  <a:pt x="19321" y="21088"/>
                </a:lnTo>
                <a:cubicBezTo>
                  <a:pt x="19321" y="20344"/>
                  <a:pt x="18882" y="18324"/>
                  <a:pt x="18537" y="17478"/>
                </a:cubicBezTo>
                <a:cubicBezTo>
                  <a:pt x="18373" y="17076"/>
                  <a:pt x="18035" y="16405"/>
                  <a:pt x="17784" y="15986"/>
                </a:cubicBezTo>
                <a:cubicBezTo>
                  <a:pt x="17534" y="15568"/>
                  <a:pt x="17362" y="15183"/>
                  <a:pt x="17401" y="15129"/>
                </a:cubicBezTo>
                <a:cubicBezTo>
                  <a:pt x="17441" y="15076"/>
                  <a:pt x="17778" y="14860"/>
                  <a:pt x="18151" y="14652"/>
                </a:cubicBezTo>
                <a:cubicBezTo>
                  <a:pt x="18523" y="14444"/>
                  <a:pt x="19130" y="13992"/>
                  <a:pt x="19501" y="13647"/>
                </a:cubicBezTo>
                <a:cubicBezTo>
                  <a:pt x="20172" y="13023"/>
                  <a:pt x="21085" y="11629"/>
                  <a:pt x="21237" y="10997"/>
                </a:cubicBezTo>
                <a:lnTo>
                  <a:pt x="21316" y="10672"/>
                </a:lnTo>
                <a:lnTo>
                  <a:pt x="20707" y="11165"/>
                </a:lnTo>
                <a:cubicBezTo>
                  <a:pt x="19567" y="12090"/>
                  <a:pt x="18668" y="12104"/>
                  <a:pt x="14239" y="11249"/>
                </a:cubicBezTo>
                <a:cubicBezTo>
                  <a:pt x="11925" y="10803"/>
                  <a:pt x="11240" y="10709"/>
                  <a:pt x="10210" y="10703"/>
                </a:cubicBezTo>
                <a:cubicBezTo>
                  <a:pt x="9047" y="10696"/>
                  <a:pt x="8915" y="10717"/>
                  <a:pt x="8140" y="11038"/>
                </a:cubicBezTo>
                <a:cubicBezTo>
                  <a:pt x="7627" y="11251"/>
                  <a:pt x="7121" y="11564"/>
                  <a:pt x="6810" y="11861"/>
                </a:cubicBezTo>
                <a:cubicBezTo>
                  <a:pt x="6316" y="12334"/>
                  <a:pt x="5687" y="13307"/>
                  <a:pt x="5687" y="13598"/>
                </a:cubicBezTo>
                <a:cubicBezTo>
                  <a:pt x="5687" y="13816"/>
                  <a:pt x="5333" y="14039"/>
                  <a:pt x="5185" y="13914"/>
                </a:cubicBezTo>
                <a:cubicBezTo>
                  <a:pt x="5119" y="13859"/>
                  <a:pt x="5029" y="13205"/>
                  <a:pt x="4987" y="12462"/>
                </a:cubicBezTo>
                <a:cubicBezTo>
                  <a:pt x="4889" y="10773"/>
                  <a:pt x="4735" y="10464"/>
                  <a:pt x="4233" y="10957"/>
                </a:cubicBezTo>
                <a:cubicBezTo>
                  <a:pt x="3925" y="11260"/>
                  <a:pt x="3362" y="11230"/>
                  <a:pt x="3185" y="10903"/>
                </a:cubicBezTo>
                <a:cubicBezTo>
                  <a:pt x="3086" y="10720"/>
                  <a:pt x="2855" y="10629"/>
                  <a:pt x="2596" y="1062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2" name="فمن الممكن أن نعرفه على أنه سلسلة من النشاطات الذهنية التي يقوم بها عقل الإنسان في المواقف المختلفة أو الاستجابة للعديد من المثيرات المختلفة التي تحدث له"/>
          <p:cNvSpPr txBox="1"/>
          <p:nvPr/>
        </p:nvSpPr>
        <p:spPr>
          <a:xfrm>
            <a:off x="13450414" y="7379946"/>
            <a:ext cx="7998394" cy="1888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5000"/>
              </a:lnSpc>
              <a:spcBef>
                <a:spcPts val="4500"/>
              </a:spcBef>
              <a:defRPr sz="3100">
                <a:solidFill>
                  <a:srgbClr val="00A1D8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فمن الممكن أن نعرفه على أنه سلسلة من النشاطات الذهنية التي يقوم بها عقل الإنسان في المواقف المختلفة أو الاستجابة للعديد من المثيرات المختلفة التي تحدث له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IMG_6487.jpeg"/>
          <p:cNvGrpSpPr/>
          <p:nvPr/>
        </p:nvGrpSpPr>
        <p:grpSpPr>
          <a:xfrm>
            <a:off x="11990471" y="3313572"/>
            <a:ext cx="9675410" cy="7088856"/>
            <a:chOff x="0" y="0"/>
            <a:chExt cx="9675408" cy="7088854"/>
          </a:xfrm>
        </p:grpSpPr>
        <p:pic>
          <p:nvPicPr>
            <p:cNvPr id="195" name="IMG_6487.jpeg" descr="IMG_6487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050" y="19050"/>
              <a:ext cx="9637309" cy="70507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" name="IMG_6487.jpeg" descr="IMG_6487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675409" cy="7088855"/>
            </a:xfrm>
            <a:prstGeom prst="rect">
              <a:avLst/>
            </a:prstGeom>
            <a:effectLst/>
          </p:spPr>
        </p:pic>
      </p:grpSp>
      <p:sp>
        <p:nvSpPr>
          <p:cNvPr id="197" name="تحكي هذه الايات قصة احد الانبياء في اثبات العبادة لله وحده مع قومه فمن هو هذا النبي؟"/>
          <p:cNvSpPr txBox="1"/>
          <p:nvPr/>
        </p:nvSpPr>
        <p:spPr>
          <a:xfrm>
            <a:off x="2464364" y="5257404"/>
            <a:ext cx="8854786" cy="1187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b="1" sz="3100">
                <a:solidFill>
                  <a:srgbClr val="0042A9"/>
                </a:solidFill>
              </a:defRPr>
            </a:lvl1pPr>
          </a:lstStyle>
          <a:p>
            <a:pPr defTabSz="914400" rtl="0">
              <a:defRPr/>
            </a:pPr>
            <a:r>
              <a:t>تحكي هذه الايات قصة احد الانبياء في اثبات العبادة لله وحده مع قومه فمن هو هذا النبي؟</a:t>
            </a:r>
          </a:p>
        </p:txBody>
      </p:sp>
      <p:sp>
        <p:nvSpPr>
          <p:cNvPr id="198" name="بما تميزت شخصية نبي الله ابراهيم عليه السلام ؟"/>
          <p:cNvSpPr txBox="1"/>
          <p:nvPr/>
        </p:nvSpPr>
        <p:spPr>
          <a:xfrm>
            <a:off x="2656713" y="7403324"/>
            <a:ext cx="8157522" cy="61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b="1" sz="3100">
                <a:solidFill>
                  <a:srgbClr val="0042A9"/>
                </a:solidFill>
              </a:defRPr>
            </a:lvl1pPr>
          </a:lstStyle>
          <a:p>
            <a:pPr defTabSz="914400" rtl="0">
              <a:defRPr/>
            </a:pPr>
            <a:r>
              <a:t>بما تميزت شخصية نبي الله ابراهيم عليه السلام ؟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2"/>
      <p:bldP build="whole" bldLvl="1" animBg="1" rev="0" advAuto="0" spid="19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G_6412.png" descr="IMG_64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41907" y="3812876"/>
            <a:ext cx="4424806" cy="483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الدرس الرابع : صفات المفكر  الناقد الدرس الرابع : صفات المفكر  الناقد " descr="الدرس الرابع : صفات المفكر  الناقد الدرس الرابع : صفات المفكر  الناقد 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1273" y="6343649"/>
            <a:ext cx="9216638" cy="1016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اهداف الدرس اهداف الدرس  " descr="اهداف الدرس اهداف الدرس 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53302" y="3228813"/>
            <a:ext cx="7202383" cy="1028701"/>
          </a:xfrm>
          <a:prstGeom prst="rect">
            <a:avLst/>
          </a:prstGeom>
        </p:spPr>
      </p:pic>
      <p:sp>
        <p:nvSpPr>
          <p:cNvPr id="204" name="مربع نص 5"/>
          <p:cNvSpPr txBox="1"/>
          <p:nvPr/>
        </p:nvSpPr>
        <p:spPr>
          <a:xfrm>
            <a:off x="2575083" y="4721161"/>
            <a:ext cx="17767902" cy="620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أتعرف على بعض مهارات التفكير الناقد 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أكتشف علاقة مهارة التفسير بالتفكير الناقد 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أتبين مهارة التحليل بالتفكير الناقد 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أشرح مهارة التقييم بالتفكير الناقد 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أستخلص علاقة مهارة الإقناع بالتفكير الناقد </a:t>
            </a:r>
          </a:p>
        </p:txBody>
      </p:sp>
      <p:pic>
        <p:nvPicPr>
          <p:cNvPr id="205" name="IMG_6412.png" descr="IMG_64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47330" y="131722"/>
            <a:ext cx="1993131" cy="2178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الدرس الرابع : صفات المفكر  الناقد الدرس الرابع : صفات المفكر  الناقد " descr="الدرس الرابع : صفات المفكر  الناقد الدرس الرابع : صفات المفكر  الناقد 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9811" y="957896"/>
            <a:ext cx="9216637" cy="1016001"/>
          </a:xfrm>
          <a:prstGeom prst="rect">
            <a:avLst/>
          </a:prstGeom>
        </p:spPr>
      </p:pic>
      <p:pic>
        <p:nvPicPr>
          <p:cNvPr id="207" name="IMG_6413.jpeg" descr="IMG_6413.jpeg"/>
          <p:cNvPicPr>
            <a:picLocks noChangeAspect="1"/>
          </p:cNvPicPr>
          <p:nvPr/>
        </p:nvPicPr>
        <p:blipFill>
          <a:blip r:embed="rId5">
            <a:extLst/>
          </a:blip>
          <a:srcRect l="2131" t="3413" r="2100" b="3196"/>
          <a:stretch>
            <a:fillRect/>
          </a:stretch>
        </p:blipFill>
        <p:spPr>
          <a:xfrm>
            <a:off x="4140114" y="3749513"/>
            <a:ext cx="4769786" cy="4651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1" fill="norm" stroke="1" extrusionOk="0">
                <a:moveTo>
                  <a:pt x="12127" y="0"/>
                </a:moveTo>
                <a:cubicBezTo>
                  <a:pt x="12071" y="3"/>
                  <a:pt x="12013" y="8"/>
                  <a:pt x="11956" y="19"/>
                </a:cubicBezTo>
                <a:cubicBezTo>
                  <a:pt x="11781" y="54"/>
                  <a:pt x="11608" y="134"/>
                  <a:pt x="11448" y="257"/>
                </a:cubicBezTo>
                <a:cubicBezTo>
                  <a:pt x="11347" y="334"/>
                  <a:pt x="11246" y="397"/>
                  <a:pt x="11225" y="397"/>
                </a:cubicBezTo>
                <a:cubicBezTo>
                  <a:pt x="11204" y="397"/>
                  <a:pt x="11106" y="464"/>
                  <a:pt x="11009" y="548"/>
                </a:cubicBezTo>
                <a:cubicBezTo>
                  <a:pt x="10810" y="719"/>
                  <a:pt x="10682" y="670"/>
                  <a:pt x="10790" y="463"/>
                </a:cubicBezTo>
                <a:cubicBezTo>
                  <a:pt x="10826" y="394"/>
                  <a:pt x="10838" y="338"/>
                  <a:pt x="10817" y="338"/>
                </a:cubicBezTo>
                <a:cubicBezTo>
                  <a:pt x="10805" y="338"/>
                  <a:pt x="10779" y="350"/>
                  <a:pt x="10745" y="373"/>
                </a:cubicBezTo>
                <a:cubicBezTo>
                  <a:pt x="10714" y="393"/>
                  <a:pt x="10676" y="424"/>
                  <a:pt x="10632" y="457"/>
                </a:cubicBezTo>
                <a:cubicBezTo>
                  <a:pt x="10625" y="463"/>
                  <a:pt x="10619" y="467"/>
                  <a:pt x="10612" y="472"/>
                </a:cubicBezTo>
                <a:cubicBezTo>
                  <a:pt x="10315" y="706"/>
                  <a:pt x="9811" y="1170"/>
                  <a:pt x="9811" y="1235"/>
                </a:cubicBezTo>
                <a:cubicBezTo>
                  <a:pt x="9811" y="1288"/>
                  <a:pt x="9693" y="1466"/>
                  <a:pt x="9550" y="1629"/>
                </a:cubicBezTo>
                <a:cubicBezTo>
                  <a:pt x="9367" y="1838"/>
                  <a:pt x="9313" y="1935"/>
                  <a:pt x="9369" y="1957"/>
                </a:cubicBezTo>
                <a:cubicBezTo>
                  <a:pt x="9466" y="1995"/>
                  <a:pt x="9532" y="2304"/>
                  <a:pt x="9459" y="2381"/>
                </a:cubicBezTo>
                <a:cubicBezTo>
                  <a:pt x="9429" y="2412"/>
                  <a:pt x="9407" y="2485"/>
                  <a:pt x="9407" y="2545"/>
                </a:cubicBezTo>
                <a:cubicBezTo>
                  <a:pt x="9407" y="2606"/>
                  <a:pt x="9342" y="2677"/>
                  <a:pt x="9258" y="2710"/>
                </a:cubicBezTo>
                <a:cubicBezTo>
                  <a:pt x="9072" y="2783"/>
                  <a:pt x="9090" y="2968"/>
                  <a:pt x="9285" y="2996"/>
                </a:cubicBezTo>
                <a:cubicBezTo>
                  <a:pt x="9404" y="3013"/>
                  <a:pt x="9416" y="2997"/>
                  <a:pt x="9385" y="2871"/>
                </a:cubicBezTo>
                <a:cubicBezTo>
                  <a:pt x="9366" y="2791"/>
                  <a:pt x="9365" y="2712"/>
                  <a:pt x="9383" y="2694"/>
                </a:cubicBezTo>
                <a:cubicBezTo>
                  <a:pt x="9421" y="2655"/>
                  <a:pt x="9811" y="2879"/>
                  <a:pt x="9811" y="2939"/>
                </a:cubicBezTo>
                <a:cubicBezTo>
                  <a:pt x="9811" y="3023"/>
                  <a:pt x="10158" y="3365"/>
                  <a:pt x="10300" y="3420"/>
                </a:cubicBezTo>
                <a:cubicBezTo>
                  <a:pt x="10381" y="3451"/>
                  <a:pt x="10447" y="3515"/>
                  <a:pt x="10447" y="3562"/>
                </a:cubicBezTo>
                <a:cubicBezTo>
                  <a:pt x="10447" y="3609"/>
                  <a:pt x="10479" y="3658"/>
                  <a:pt x="10519" y="3672"/>
                </a:cubicBezTo>
                <a:cubicBezTo>
                  <a:pt x="10559" y="3686"/>
                  <a:pt x="10708" y="3624"/>
                  <a:pt x="10850" y="3534"/>
                </a:cubicBezTo>
                <a:cubicBezTo>
                  <a:pt x="11051" y="3405"/>
                  <a:pt x="11131" y="3383"/>
                  <a:pt x="11218" y="3431"/>
                </a:cubicBezTo>
                <a:cubicBezTo>
                  <a:pt x="11309" y="3481"/>
                  <a:pt x="11428" y="3420"/>
                  <a:pt x="11906" y="3084"/>
                </a:cubicBezTo>
                <a:cubicBezTo>
                  <a:pt x="12313" y="2799"/>
                  <a:pt x="12451" y="2673"/>
                  <a:pt x="12375" y="2659"/>
                </a:cubicBezTo>
                <a:cubicBezTo>
                  <a:pt x="12345" y="2653"/>
                  <a:pt x="12321" y="2646"/>
                  <a:pt x="12300" y="2639"/>
                </a:cubicBezTo>
                <a:cubicBezTo>
                  <a:pt x="12228" y="2628"/>
                  <a:pt x="12203" y="2591"/>
                  <a:pt x="12231" y="2541"/>
                </a:cubicBezTo>
                <a:cubicBezTo>
                  <a:pt x="12249" y="2502"/>
                  <a:pt x="12298" y="2454"/>
                  <a:pt x="12382" y="2395"/>
                </a:cubicBezTo>
                <a:cubicBezTo>
                  <a:pt x="12499" y="2314"/>
                  <a:pt x="12587" y="2232"/>
                  <a:pt x="12576" y="2215"/>
                </a:cubicBezTo>
                <a:cubicBezTo>
                  <a:pt x="12566" y="2197"/>
                  <a:pt x="12646" y="2121"/>
                  <a:pt x="12754" y="2045"/>
                </a:cubicBezTo>
                <a:cubicBezTo>
                  <a:pt x="12781" y="2027"/>
                  <a:pt x="12804" y="2010"/>
                  <a:pt x="12828" y="1992"/>
                </a:cubicBezTo>
                <a:cubicBezTo>
                  <a:pt x="12938" y="1878"/>
                  <a:pt x="13040" y="1767"/>
                  <a:pt x="13099" y="1690"/>
                </a:cubicBezTo>
                <a:cubicBezTo>
                  <a:pt x="13167" y="1562"/>
                  <a:pt x="13198" y="1409"/>
                  <a:pt x="13211" y="1203"/>
                </a:cubicBezTo>
                <a:cubicBezTo>
                  <a:pt x="13223" y="1003"/>
                  <a:pt x="13208" y="839"/>
                  <a:pt x="13162" y="695"/>
                </a:cubicBezTo>
                <a:cubicBezTo>
                  <a:pt x="13110" y="565"/>
                  <a:pt x="13036" y="442"/>
                  <a:pt x="12939" y="338"/>
                </a:cubicBezTo>
                <a:cubicBezTo>
                  <a:pt x="12897" y="292"/>
                  <a:pt x="12852" y="252"/>
                  <a:pt x="12804" y="216"/>
                </a:cubicBezTo>
                <a:cubicBezTo>
                  <a:pt x="12804" y="216"/>
                  <a:pt x="12803" y="214"/>
                  <a:pt x="12803" y="214"/>
                </a:cubicBezTo>
                <a:cubicBezTo>
                  <a:pt x="12704" y="141"/>
                  <a:pt x="12598" y="88"/>
                  <a:pt x="12488" y="52"/>
                </a:cubicBezTo>
                <a:cubicBezTo>
                  <a:pt x="12485" y="51"/>
                  <a:pt x="12482" y="49"/>
                  <a:pt x="12479" y="48"/>
                </a:cubicBezTo>
                <a:cubicBezTo>
                  <a:pt x="12479" y="48"/>
                  <a:pt x="12478" y="49"/>
                  <a:pt x="12477" y="48"/>
                </a:cubicBezTo>
                <a:cubicBezTo>
                  <a:pt x="12430" y="34"/>
                  <a:pt x="12382" y="23"/>
                  <a:pt x="12334" y="15"/>
                </a:cubicBezTo>
                <a:cubicBezTo>
                  <a:pt x="12323" y="13"/>
                  <a:pt x="12312" y="11"/>
                  <a:pt x="12301" y="10"/>
                </a:cubicBezTo>
                <a:cubicBezTo>
                  <a:pt x="12252" y="3"/>
                  <a:pt x="12204" y="0"/>
                  <a:pt x="12154" y="0"/>
                </a:cubicBezTo>
                <a:lnTo>
                  <a:pt x="12127" y="0"/>
                </a:lnTo>
                <a:close/>
                <a:moveTo>
                  <a:pt x="13719" y="1174"/>
                </a:moveTo>
                <a:cubicBezTo>
                  <a:pt x="13705" y="1192"/>
                  <a:pt x="13687" y="1289"/>
                  <a:pt x="13676" y="1397"/>
                </a:cubicBezTo>
                <a:lnTo>
                  <a:pt x="13656" y="1589"/>
                </a:lnTo>
                <a:lnTo>
                  <a:pt x="13865" y="1659"/>
                </a:lnTo>
                <a:lnTo>
                  <a:pt x="14093" y="1727"/>
                </a:lnTo>
                <a:cubicBezTo>
                  <a:pt x="14309" y="1791"/>
                  <a:pt x="14551" y="1883"/>
                  <a:pt x="14803" y="1992"/>
                </a:cubicBezTo>
                <a:cubicBezTo>
                  <a:pt x="14805" y="1993"/>
                  <a:pt x="14807" y="1995"/>
                  <a:pt x="14810" y="1996"/>
                </a:cubicBezTo>
                <a:cubicBezTo>
                  <a:pt x="14812" y="1997"/>
                  <a:pt x="14815" y="1998"/>
                  <a:pt x="14817" y="1999"/>
                </a:cubicBezTo>
                <a:cubicBezTo>
                  <a:pt x="14829" y="2004"/>
                  <a:pt x="14841" y="2009"/>
                  <a:pt x="14853" y="2014"/>
                </a:cubicBezTo>
                <a:cubicBezTo>
                  <a:pt x="15211" y="2162"/>
                  <a:pt x="15537" y="2328"/>
                  <a:pt x="15877" y="2534"/>
                </a:cubicBezTo>
                <a:cubicBezTo>
                  <a:pt x="16245" y="2744"/>
                  <a:pt x="16576" y="2964"/>
                  <a:pt x="16828" y="3167"/>
                </a:cubicBezTo>
                <a:cubicBezTo>
                  <a:pt x="16929" y="3240"/>
                  <a:pt x="17011" y="3304"/>
                  <a:pt x="17058" y="3355"/>
                </a:cubicBezTo>
                <a:lnTo>
                  <a:pt x="17219" y="3480"/>
                </a:lnTo>
                <a:lnTo>
                  <a:pt x="17201" y="3493"/>
                </a:lnTo>
                <a:lnTo>
                  <a:pt x="17219" y="3508"/>
                </a:lnTo>
                <a:lnTo>
                  <a:pt x="16811" y="3851"/>
                </a:lnTo>
                <a:cubicBezTo>
                  <a:pt x="16580" y="4044"/>
                  <a:pt x="16402" y="4238"/>
                  <a:pt x="16402" y="4298"/>
                </a:cubicBezTo>
                <a:cubicBezTo>
                  <a:pt x="16402" y="4357"/>
                  <a:pt x="16312" y="4493"/>
                  <a:pt x="16202" y="4602"/>
                </a:cubicBezTo>
                <a:cubicBezTo>
                  <a:pt x="16029" y="4775"/>
                  <a:pt x="16011" y="4819"/>
                  <a:pt x="16069" y="4927"/>
                </a:cubicBezTo>
                <a:cubicBezTo>
                  <a:pt x="16106" y="4995"/>
                  <a:pt x="16138" y="5076"/>
                  <a:pt x="16139" y="5109"/>
                </a:cubicBezTo>
                <a:cubicBezTo>
                  <a:pt x="16146" y="5251"/>
                  <a:pt x="16445" y="5667"/>
                  <a:pt x="16743" y="5947"/>
                </a:cubicBezTo>
                <a:lnTo>
                  <a:pt x="17067" y="6251"/>
                </a:lnTo>
                <a:lnTo>
                  <a:pt x="17291" y="6135"/>
                </a:lnTo>
                <a:cubicBezTo>
                  <a:pt x="17444" y="6055"/>
                  <a:pt x="17533" y="6038"/>
                  <a:pt x="17573" y="6080"/>
                </a:cubicBezTo>
                <a:cubicBezTo>
                  <a:pt x="17614" y="6122"/>
                  <a:pt x="17786" y="6034"/>
                  <a:pt x="18116" y="5804"/>
                </a:cubicBezTo>
                <a:cubicBezTo>
                  <a:pt x="18525" y="5517"/>
                  <a:pt x="18577" y="5469"/>
                  <a:pt x="18486" y="5426"/>
                </a:cubicBezTo>
                <a:cubicBezTo>
                  <a:pt x="18481" y="5424"/>
                  <a:pt x="18481" y="5422"/>
                  <a:pt x="18475" y="5420"/>
                </a:cubicBezTo>
                <a:cubicBezTo>
                  <a:pt x="18457" y="5413"/>
                  <a:pt x="18446" y="5408"/>
                  <a:pt x="18432" y="5402"/>
                </a:cubicBezTo>
                <a:lnTo>
                  <a:pt x="18339" y="5367"/>
                </a:lnTo>
                <a:lnTo>
                  <a:pt x="18472" y="5267"/>
                </a:lnTo>
                <a:cubicBezTo>
                  <a:pt x="18472" y="5267"/>
                  <a:pt x="18473" y="5266"/>
                  <a:pt x="18473" y="5266"/>
                </a:cubicBezTo>
                <a:cubicBezTo>
                  <a:pt x="18529" y="5223"/>
                  <a:pt x="18658" y="5112"/>
                  <a:pt x="18783" y="5002"/>
                </a:cubicBezTo>
                <a:cubicBezTo>
                  <a:pt x="19013" y="4782"/>
                  <a:pt x="19189" y="4552"/>
                  <a:pt x="19237" y="4387"/>
                </a:cubicBezTo>
                <a:cubicBezTo>
                  <a:pt x="19269" y="4278"/>
                  <a:pt x="19282" y="4171"/>
                  <a:pt x="19278" y="4070"/>
                </a:cubicBezTo>
                <a:cubicBezTo>
                  <a:pt x="19276" y="4039"/>
                  <a:pt x="19272" y="4009"/>
                  <a:pt x="19266" y="3978"/>
                </a:cubicBezTo>
                <a:cubicBezTo>
                  <a:pt x="19262" y="3957"/>
                  <a:pt x="19263" y="3940"/>
                  <a:pt x="19261" y="3923"/>
                </a:cubicBezTo>
                <a:cubicBezTo>
                  <a:pt x="19180" y="3530"/>
                  <a:pt x="18839" y="3243"/>
                  <a:pt x="18373" y="3243"/>
                </a:cubicBezTo>
                <a:cubicBezTo>
                  <a:pt x="18085" y="3243"/>
                  <a:pt x="18005" y="3272"/>
                  <a:pt x="17661" y="3508"/>
                </a:cubicBezTo>
                <a:cubicBezTo>
                  <a:pt x="17482" y="3631"/>
                  <a:pt x="17361" y="3695"/>
                  <a:pt x="17293" y="3707"/>
                </a:cubicBezTo>
                <a:cubicBezTo>
                  <a:pt x="17290" y="3708"/>
                  <a:pt x="17288" y="3707"/>
                  <a:pt x="17286" y="3707"/>
                </a:cubicBezTo>
                <a:cubicBezTo>
                  <a:pt x="17250" y="3711"/>
                  <a:pt x="17232" y="3702"/>
                  <a:pt x="17232" y="3672"/>
                </a:cubicBezTo>
                <a:cubicBezTo>
                  <a:pt x="17232" y="3640"/>
                  <a:pt x="17251" y="3587"/>
                  <a:pt x="17293" y="3515"/>
                </a:cubicBezTo>
                <a:cubicBezTo>
                  <a:pt x="17313" y="3481"/>
                  <a:pt x="17337" y="3443"/>
                  <a:pt x="17367" y="3399"/>
                </a:cubicBezTo>
                <a:lnTo>
                  <a:pt x="17368" y="3396"/>
                </a:lnTo>
                <a:lnTo>
                  <a:pt x="17536" y="3153"/>
                </a:lnTo>
                <a:lnTo>
                  <a:pt x="17395" y="3033"/>
                </a:lnTo>
                <a:lnTo>
                  <a:pt x="17072" y="2788"/>
                </a:lnTo>
                <a:cubicBezTo>
                  <a:pt x="17026" y="2753"/>
                  <a:pt x="16977" y="2719"/>
                  <a:pt x="16930" y="2685"/>
                </a:cubicBezTo>
                <a:cubicBezTo>
                  <a:pt x="16493" y="2380"/>
                  <a:pt x="15931" y="2033"/>
                  <a:pt x="15572" y="1857"/>
                </a:cubicBezTo>
                <a:cubicBezTo>
                  <a:pt x="15197" y="1675"/>
                  <a:pt x="14533" y="1416"/>
                  <a:pt x="14109" y="1273"/>
                </a:cubicBezTo>
                <a:cubicBezTo>
                  <a:pt x="13904" y="1209"/>
                  <a:pt x="13737" y="1161"/>
                  <a:pt x="13719" y="1174"/>
                </a:cubicBezTo>
                <a:close/>
                <a:moveTo>
                  <a:pt x="8163" y="3541"/>
                </a:moveTo>
                <a:cubicBezTo>
                  <a:pt x="8066" y="3541"/>
                  <a:pt x="7971" y="3544"/>
                  <a:pt x="7876" y="3547"/>
                </a:cubicBezTo>
                <a:lnTo>
                  <a:pt x="7700" y="3554"/>
                </a:lnTo>
                <a:cubicBezTo>
                  <a:pt x="7582" y="3559"/>
                  <a:pt x="7467" y="3568"/>
                  <a:pt x="7353" y="3578"/>
                </a:cubicBezTo>
                <a:cubicBezTo>
                  <a:pt x="7315" y="3582"/>
                  <a:pt x="7277" y="3585"/>
                  <a:pt x="7240" y="3589"/>
                </a:cubicBezTo>
                <a:cubicBezTo>
                  <a:pt x="7167" y="3597"/>
                  <a:pt x="7094" y="3606"/>
                  <a:pt x="7022" y="3615"/>
                </a:cubicBezTo>
                <a:cubicBezTo>
                  <a:pt x="6886" y="3633"/>
                  <a:pt x="6751" y="3653"/>
                  <a:pt x="6618" y="3678"/>
                </a:cubicBezTo>
                <a:cubicBezTo>
                  <a:pt x="6615" y="3678"/>
                  <a:pt x="6612" y="3679"/>
                  <a:pt x="6609" y="3679"/>
                </a:cubicBezTo>
                <a:cubicBezTo>
                  <a:pt x="6511" y="3698"/>
                  <a:pt x="6414" y="3718"/>
                  <a:pt x="6318" y="3740"/>
                </a:cubicBezTo>
                <a:cubicBezTo>
                  <a:pt x="5350" y="3964"/>
                  <a:pt x="4453" y="4385"/>
                  <a:pt x="3515" y="5039"/>
                </a:cubicBezTo>
                <a:cubicBezTo>
                  <a:pt x="3085" y="5338"/>
                  <a:pt x="2694" y="5670"/>
                  <a:pt x="2340" y="6028"/>
                </a:cubicBezTo>
                <a:cubicBezTo>
                  <a:pt x="2320" y="6049"/>
                  <a:pt x="2300" y="6069"/>
                  <a:pt x="2280" y="6089"/>
                </a:cubicBezTo>
                <a:cubicBezTo>
                  <a:pt x="2237" y="6134"/>
                  <a:pt x="2197" y="6180"/>
                  <a:pt x="2155" y="6225"/>
                </a:cubicBezTo>
                <a:cubicBezTo>
                  <a:pt x="2084" y="6302"/>
                  <a:pt x="2014" y="6379"/>
                  <a:pt x="1946" y="6458"/>
                </a:cubicBezTo>
                <a:cubicBezTo>
                  <a:pt x="1924" y="6484"/>
                  <a:pt x="1902" y="6510"/>
                  <a:pt x="1880" y="6537"/>
                </a:cubicBezTo>
                <a:cubicBezTo>
                  <a:pt x="1800" y="6633"/>
                  <a:pt x="1722" y="6729"/>
                  <a:pt x="1646" y="6828"/>
                </a:cubicBezTo>
                <a:cubicBezTo>
                  <a:pt x="1629" y="6850"/>
                  <a:pt x="1611" y="6873"/>
                  <a:pt x="1594" y="6896"/>
                </a:cubicBezTo>
                <a:cubicBezTo>
                  <a:pt x="1521" y="6994"/>
                  <a:pt x="1451" y="7094"/>
                  <a:pt x="1382" y="7194"/>
                </a:cubicBezTo>
                <a:cubicBezTo>
                  <a:pt x="1362" y="7225"/>
                  <a:pt x="1339" y="7253"/>
                  <a:pt x="1319" y="7283"/>
                </a:cubicBezTo>
                <a:cubicBezTo>
                  <a:pt x="1249" y="7390"/>
                  <a:pt x="1181" y="7499"/>
                  <a:pt x="1116" y="7609"/>
                </a:cubicBezTo>
                <a:cubicBezTo>
                  <a:pt x="468" y="8700"/>
                  <a:pt x="92" y="9915"/>
                  <a:pt x="11" y="11146"/>
                </a:cubicBezTo>
                <a:cubicBezTo>
                  <a:pt x="11" y="11147"/>
                  <a:pt x="11" y="11148"/>
                  <a:pt x="11" y="11150"/>
                </a:cubicBezTo>
                <a:cubicBezTo>
                  <a:pt x="2" y="11339"/>
                  <a:pt x="-2" y="11533"/>
                  <a:pt x="0" y="11728"/>
                </a:cubicBezTo>
                <a:cubicBezTo>
                  <a:pt x="3" y="11923"/>
                  <a:pt x="11" y="12120"/>
                  <a:pt x="24" y="12310"/>
                </a:cubicBezTo>
                <a:cubicBezTo>
                  <a:pt x="129" y="13527"/>
                  <a:pt x="529" y="14726"/>
                  <a:pt x="1245" y="15807"/>
                </a:cubicBezTo>
                <a:cubicBezTo>
                  <a:pt x="1577" y="16307"/>
                  <a:pt x="2395" y="17190"/>
                  <a:pt x="2478" y="17137"/>
                </a:cubicBezTo>
                <a:cubicBezTo>
                  <a:pt x="2508" y="17118"/>
                  <a:pt x="2547" y="17157"/>
                  <a:pt x="2564" y="17225"/>
                </a:cubicBezTo>
                <a:cubicBezTo>
                  <a:pt x="2586" y="17310"/>
                  <a:pt x="2644" y="17351"/>
                  <a:pt x="2740" y="17351"/>
                </a:cubicBezTo>
                <a:cubicBezTo>
                  <a:pt x="2836" y="17351"/>
                  <a:pt x="2893" y="17391"/>
                  <a:pt x="2913" y="17470"/>
                </a:cubicBezTo>
                <a:cubicBezTo>
                  <a:pt x="2936" y="17560"/>
                  <a:pt x="2963" y="17574"/>
                  <a:pt x="3017" y="17528"/>
                </a:cubicBezTo>
                <a:cubicBezTo>
                  <a:pt x="3072" y="17481"/>
                  <a:pt x="3203" y="17548"/>
                  <a:pt x="3524" y="17784"/>
                </a:cubicBezTo>
                <a:cubicBezTo>
                  <a:pt x="4249" y="18317"/>
                  <a:pt x="5191" y="18759"/>
                  <a:pt x="6101" y="19011"/>
                </a:cubicBezTo>
                <a:cubicBezTo>
                  <a:pt x="6414" y="19092"/>
                  <a:pt x="6734" y="19154"/>
                  <a:pt x="7055" y="19198"/>
                </a:cubicBezTo>
                <a:cubicBezTo>
                  <a:pt x="7767" y="19271"/>
                  <a:pt x="8810" y="19259"/>
                  <a:pt x="9373" y="19158"/>
                </a:cubicBezTo>
                <a:cubicBezTo>
                  <a:pt x="9649" y="19108"/>
                  <a:pt x="9899" y="19082"/>
                  <a:pt x="9926" y="19099"/>
                </a:cubicBezTo>
                <a:cubicBezTo>
                  <a:pt x="9998" y="19145"/>
                  <a:pt x="9915" y="19457"/>
                  <a:pt x="9741" y="19803"/>
                </a:cubicBezTo>
                <a:cubicBezTo>
                  <a:pt x="9697" y="19890"/>
                  <a:pt x="9722" y="19953"/>
                  <a:pt x="9858" y="20099"/>
                </a:cubicBezTo>
                <a:cubicBezTo>
                  <a:pt x="9952" y="20201"/>
                  <a:pt x="10045" y="20338"/>
                  <a:pt x="10064" y="20403"/>
                </a:cubicBezTo>
                <a:cubicBezTo>
                  <a:pt x="10084" y="20469"/>
                  <a:pt x="10299" y="20653"/>
                  <a:pt x="10540" y="20814"/>
                </a:cubicBezTo>
                <a:cubicBezTo>
                  <a:pt x="10782" y="20975"/>
                  <a:pt x="10992" y="21142"/>
                  <a:pt x="11008" y="21184"/>
                </a:cubicBezTo>
                <a:cubicBezTo>
                  <a:pt x="11011" y="21192"/>
                  <a:pt x="11014" y="21200"/>
                  <a:pt x="11018" y="21207"/>
                </a:cubicBezTo>
                <a:cubicBezTo>
                  <a:pt x="11019" y="21208"/>
                  <a:pt x="11026" y="21211"/>
                  <a:pt x="11026" y="21212"/>
                </a:cubicBezTo>
                <a:cubicBezTo>
                  <a:pt x="11026" y="21213"/>
                  <a:pt x="11025" y="21214"/>
                  <a:pt x="11026" y="21216"/>
                </a:cubicBezTo>
                <a:cubicBezTo>
                  <a:pt x="11043" y="21236"/>
                  <a:pt x="11065" y="21244"/>
                  <a:pt x="11083" y="21232"/>
                </a:cubicBezTo>
                <a:cubicBezTo>
                  <a:pt x="11109" y="21216"/>
                  <a:pt x="11182" y="21276"/>
                  <a:pt x="11245" y="21365"/>
                </a:cubicBezTo>
                <a:cubicBezTo>
                  <a:pt x="11301" y="21443"/>
                  <a:pt x="11334" y="21477"/>
                  <a:pt x="11367" y="21483"/>
                </a:cubicBezTo>
                <a:cubicBezTo>
                  <a:pt x="11374" y="21479"/>
                  <a:pt x="11379" y="21478"/>
                  <a:pt x="11387" y="21474"/>
                </a:cubicBezTo>
                <a:cubicBezTo>
                  <a:pt x="11414" y="21459"/>
                  <a:pt x="11434" y="21453"/>
                  <a:pt x="11457" y="21444"/>
                </a:cubicBezTo>
                <a:cubicBezTo>
                  <a:pt x="11506" y="21404"/>
                  <a:pt x="11547" y="21391"/>
                  <a:pt x="11549" y="21418"/>
                </a:cubicBezTo>
                <a:cubicBezTo>
                  <a:pt x="11551" y="21447"/>
                  <a:pt x="11577" y="21411"/>
                  <a:pt x="11606" y="21337"/>
                </a:cubicBezTo>
                <a:cubicBezTo>
                  <a:pt x="11629" y="21278"/>
                  <a:pt x="11658" y="21238"/>
                  <a:pt x="11687" y="21219"/>
                </a:cubicBezTo>
                <a:cubicBezTo>
                  <a:pt x="11716" y="21201"/>
                  <a:pt x="11745" y="21206"/>
                  <a:pt x="11771" y="21230"/>
                </a:cubicBezTo>
                <a:cubicBezTo>
                  <a:pt x="11780" y="21239"/>
                  <a:pt x="11787" y="21249"/>
                  <a:pt x="11795" y="21262"/>
                </a:cubicBezTo>
                <a:cubicBezTo>
                  <a:pt x="11802" y="21275"/>
                  <a:pt x="11810" y="21290"/>
                  <a:pt x="11816" y="21308"/>
                </a:cubicBezTo>
                <a:cubicBezTo>
                  <a:pt x="11826" y="21336"/>
                  <a:pt x="11844" y="21373"/>
                  <a:pt x="11867" y="21411"/>
                </a:cubicBezTo>
                <a:cubicBezTo>
                  <a:pt x="11885" y="21442"/>
                  <a:pt x="11907" y="21471"/>
                  <a:pt x="11928" y="21498"/>
                </a:cubicBezTo>
                <a:cubicBezTo>
                  <a:pt x="11932" y="21503"/>
                  <a:pt x="11934" y="21509"/>
                  <a:pt x="11938" y="21514"/>
                </a:cubicBezTo>
                <a:cubicBezTo>
                  <a:pt x="11955" y="21534"/>
                  <a:pt x="11973" y="21548"/>
                  <a:pt x="11991" y="21562"/>
                </a:cubicBezTo>
                <a:cubicBezTo>
                  <a:pt x="12034" y="21591"/>
                  <a:pt x="12081" y="21600"/>
                  <a:pt x="12120" y="21582"/>
                </a:cubicBezTo>
                <a:cubicBezTo>
                  <a:pt x="12144" y="21571"/>
                  <a:pt x="12182" y="21560"/>
                  <a:pt x="12226" y="21549"/>
                </a:cubicBezTo>
                <a:cubicBezTo>
                  <a:pt x="12261" y="21525"/>
                  <a:pt x="12360" y="21508"/>
                  <a:pt x="12472" y="21503"/>
                </a:cubicBezTo>
                <a:cubicBezTo>
                  <a:pt x="12593" y="21484"/>
                  <a:pt x="12715" y="21468"/>
                  <a:pt x="12833" y="21459"/>
                </a:cubicBezTo>
                <a:cubicBezTo>
                  <a:pt x="12849" y="21454"/>
                  <a:pt x="12864" y="21450"/>
                  <a:pt x="12873" y="21444"/>
                </a:cubicBezTo>
                <a:cubicBezTo>
                  <a:pt x="12925" y="21411"/>
                  <a:pt x="12982" y="21412"/>
                  <a:pt x="13027" y="21448"/>
                </a:cubicBezTo>
                <a:cubicBezTo>
                  <a:pt x="13071" y="21448"/>
                  <a:pt x="13109" y="21449"/>
                  <a:pt x="13135" y="21453"/>
                </a:cubicBezTo>
                <a:cubicBezTo>
                  <a:pt x="13220" y="21466"/>
                  <a:pt x="13254" y="21430"/>
                  <a:pt x="13279" y="21306"/>
                </a:cubicBezTo>
                <a:cubicBezTo>
                  <a:pt x="13279" y="21303"/>
                  <a:pt x="13281" y="21301"/>
                  <a:pt x="13281" y="21299"/>
                </a:cubicBezTo>
                <a:cubicBezTo>
                  <a:pt x="13281" y="21218"/>
                  <a:pt x="13328" y="21064"/>
                  <a:pt x="13388" y="20956"/>
                </a:cubicBezTo>
                <a:cubicBezTo>
                  <a:pt x="13390" y="20954"/>
                  <a:pt x="13391" y="20949"/>
                  <a:pt x="13392" y="20947"/>
                </a:cubicBezTo>
                <a:cubicBezTo>
                  <a:pt x="13399" y="20930"/>
                  <a:pt x="13405" y="20911"/>
                  <a:pt x="13412" y="20895"/>
                </a:cubicBezTo>
                <a:cubicBezTo>
                  <a:pt x="13545" y="20597"/>
                  <a:pt x="13540" y="20156"/>
                  <a:pt x="13399" y="19919"/>
                </a:cubicBezTo>
                <a:cubicBezTo>
                  <a:pt x="13282" y="19722"/>
                  <a:pt x="12851" y="19353"/>
                  <a:pt x="12526" y="19171"/>
                </a:cubicBezTo>
                <a:cubicBezTo>
                  <a:pt x="12332" y="19062"/>
                  <a:pt x="12343" y="18981"/>
                  <a:pt x="12557" y="18941"/>
                </a:cubicBezTo>
                <a:cubicBezTo>
                  <a:pt x="12641" y="18924"/>
                  <a:pt x="12551" y="18850"/>
                  <a:pt x="12224" y="18664"/>
                </a:cubicBezTo>
                <a:cubicBezTo>
                  <a:pt x="11978" y="18524"/>
                  <a:pt x="11777" y="18389"/>
                  <a:pt x="11777" y="18364"/>
                </a:cubicBezTo>
                <a:cubicBezTo>
                  <a:pt x="11777" y="18345"/>
                  <a:pt x="11901" y="18247"/>
                  <a:pt x="12055" y="18136"/>
                </a:cubicBezTo>
                <a:cubicBezTo>
                  <a:pt x="12104" y="18101"/>
                  <a:pt x="12140" y="18070"/>
                  <a:pt x="12195" y="18032"/>
                </a:cubicBezTo>
                <a:cubicBezTo>
                  <a:pt x="12930" y="17534"/>
                  <a:pt x="13562" y="16942"/>
                  <a:pt x="14080" y="16269"/>
                </a:cubicBezTo>
                <a:cubicBezTo>
                  <a:pt x="14080" y="16269"/>
                  <a:pt x="14082" y="16268"/>
                  <a:pt x="14082" y="16267"/>
                </a:cubicBezTo>
                <a:cubicBezTo>
                  <a:pt x="14155" y="16172"/>
                  <a:pt x="14227" y="16075"/>
                  <a:pt x="14296" y="15976"/>
                </a:cubicBezTo>
                <a:cubicBezTo>
                  <a:pt x="14296" y="15976"/>
                  <a:pt x="14295" y="15975"/>
                  <a:pt x="14296" y="15975"/>
                </a:cubicBezTo>
                <a:cubicBezTo>
                  <a:pt x="14296" y="15974"/>
                  <a:pt x="14297" y="15975"/>
                  <a:pt x="14298" y="15975"/>
                </a:cubicBezTo>
                <a:cubicBezTo>
                  <a:pt x="14366" y="15877"/>
                  <a:pt x="14430" y="15778"/>
                  <a:pt x="14494" y="15678"/>
                </a:cubicBezTo>
                <a:cubicBezTo>
                  <a:pt x="14495" y="15676"/>
                  <a:pt x="14496" y="15674"/>
                  <a:pt x="14497" y="15672"/>
                </a:cubicBezTo>
                <a:cubicBezTo>
                  <a:pt x="14498" y="15671"/>
                  <a:pt x="14500" y="15670"/>
                  <a:pt x="14501" y="15669"/>
                </a:cubicBezTo>
                <a:cubicBezTo>
                  <a:pt x="14952" y="14953"/>
                  <a:pt x="15288" y="14162"/>
                  <a:pt x="15496" y="13313"/>
                </a:cubicBezTo>
                <a:lnTo>
                  <a:pt x="15629" y="12764"/>
                </a:lnTo>
                <a:lnTo>
                  <a:pt x="15962" y="12780"/>
                </a:lnTo>
                <a:cubicBezTo>
                  <a:pt x="16145" y="12789"/>
                  <a:pt x="16328" y="12765"/>
                  <a:pt x="16371" y="12729"/>
                </a:cubicBezTo>
                <a:cubicBezTo>
                  <a:pt x="16425" y="12683"/>
                  <a:pt x="16462" y="12680"/>
                  <a:pt x="16488" y="12723"/>
                </a:cubicBezTo>
                <a:cubicBezTo>
                  <a:pt x="16503" y="12747"/>
                  <a:pt x="16578" y="12770"/>
                  <a:pt x="16677" y="12780"/>
                </a:cubicBezTo>
                <a:cubicBezTo>
                  <a:pt x="16692" y="12780"/>
                  <a:pt x="16703" y="12778"/>
                  <a:pt x="16718" y="12778"/>
                </a:cubicBezTo>
                <a:cubicBezTo>
                  <a:pt x="16815" y="12778"/>
                  <a:pt x="16877" y="12776"/>
                  <a:pt x="16966" y="12775"/>
                </a:cubicBezTo>
                <a:cubicBezTo>
                  <a:pt x="17049" y="12763"/>
                  <a:pt x="17113" y="12745"/>
                  <a:pt x="17126" y="12723"/>
                </a:cubicBezTo>
                <a:cubicBezTo>
                  <a:pt x="17152" y="12680"/>
                  <a:pt x="17187" y="12683"/>
                  <a:pt x="17241" y="12729"/>
                </a:cubicBezTo>
                <a:cubicBezTo>
                  <a:pt x="17263" y="12747"/>
                  <a:pt x="17308" y="12761"/>
                  <a:pt x="17363" y="12769"/>
                </a:cubicBezTo>
                <a:cubicBezTo>
                  <a:pt x="17580" y="12763"/>
                  <a:pt x="17731" y="12757"/>
                  <a:pt x="17731" y="12749"/>
                </a:cubicBezTo>
                <a:cubicBezTo>
                  <a:pt x="17731" y="12744"/>
                  <a:pt x="17681" y="12679"/>
                  <a:pt x="17636" y="12622"/>
                </a:cubicBezTo>
                <a:lnTo>
                  <a:pt x="17252" y="12157"/>
                </a:lnTo>
                <a:cubicBezTo>
                  <a:pt x="16978" y="11827"/>
                  <a:pt x="16770" y="11540"/>
                  <a:pt x="16790" y="11520"/>
                </a:cubicBezTo>
                <a:cubicBezTo>
                  <a:pt x="16810" y="11500"/>
                  <a:pt x="16923" y="11483"/>
                  <a:pt x="17043" y="11483"/>
                </a:cubicBezTo>
                <a:cubicBezTo>
                  <a:pt x="17052" y="11483"/>
                  <a:pt x="17059" y="11482"/>
                  <a:pt x="17067" y="11481"/>
                </a:cubicBezTo>
                <a:cubicBezTo>
                  <a:pt x="17070" y="11481"/>
                  <a:pt x="17072" y="11480"/>
                  <a:pt x="17076" y="11479"/>
                </a:cubicBezTo>
                <a:lnTo>
                  <a:pt x="17128" y="11476"/>
                </a:lnTo>
                <a:cubicBezTo>
                  <a:pt x="17136" y="11474"/>
                  <a:pt x="17147" y="11472"/>
                  <a:pt x="17155" y="11470"/>
                </a:cubicBezTo>
                <a:cubicBezTo>
                  <a:pt x="17168" y="11467"/>
                  <a:pt x="17179" y="11463"/>
                  <a:pt x="17191" y="11459"/>
                </a:cubicBezTo>
                <a:cubicBezTo>
                  <a:pt x="17199" y="11456"/>
                  <a:pt x="17207" y="11454"/>
                  <a:pt x="17214" y="11450"/>
                </a:cubicBezTo>
                <a:cubicBezTo>
                  <a:pt x="17221" y="11447"/>
                  <a:pt x="17228" y="11443"/>
                  <a:pt x="17234" y="11439"/>
                </a:cubicBezTo>
                <a:cubicBezTo>
                  <a:pt x="17244" y="11432"/>
                  <a:pt x="17252" y="11425"/>
                  <a:pt x="17261" y="11417"/>
                </a:cubicBezTo>
                <a:cubicBezTo>
                  <a:pt x="17263" y="11414"/>
                  <a:pt x="17267" y="11411"/>
                  <a:pt x="17270" y="11408"/>
                </a:cubicBezTo>
                <a:cubicBezTo>
                  <a:pt x="17278" y="11398"/>
                  <a:pt x="17283" y="11388"/>
                  <a:pt x="17289" y="11376"/>
                </a:cubicBezTo>
                <a:cubicBezTo>
                  <a:pt x="17292" y="11372"/>
                  <a:pt x="17295" y="11368"/>
                  <a:pt x="17297" y="11363"/>
                </a:cubicBezTo>
                <a:cubicBezTo>
                  <a:pt x="17302" y="11352"/>
                  <a:pt x="17306" y="11341"/>
                  <a:pt x="17309" y="11328"/>
                </a:cubicBezTo>
                <a:cubicBezTo>
                  <a:pt x="17311" y="11323"/>
                  <a:pt x="17312" y="11317"/>
                  <a:pt x="17313" y="11312"/>
                </a:cubicBezTo>
                <a:cubicBezTo>
                  <a:pt x="17319" y="11286"/>
                  <a:pt x="17320" y="11252"/>
                  <a:pt x="17322" y="11218"/>
                </a:cubicBezTo>
                <a:cubicBezTo>
                  <a:pt x="17321" y="11166"/>
                  <a:pt x="17315" y="11103"/>
                  <a:pt x="17302" y="11032"/>
                </a:cubicBezTo>
                <a:cubicBezTo>
                  <a:pt x="17289" y="10963"/>
                  <a:pt x="17279" y="10918"/>
                  <a:pt x="17261" y="10888"/>
                </a:cubicBezTo>
                <a:cubicBezTo>
                  <a:pt x="17219" y="10847"/>
                  <a:pt x="17155" y="10832"/>
                  <a:pt x="17058" y="10831"/>
                </a:cubicBezTo>
                <a:cubicBezTo>
                  <a:pt x="17052" y="10831"/>
                  <a:pt x="17048" y="10829"/>
                  <a:pt x="17041" y="10829"/>
                </a:cubicBezTo>
                <a:cubicBezTo>
                  <a:pt x="17040" y="10829"/>
                  <a:pt x="17039" y="10829"/>
                  <a:pt x="17038" y="10829"/>
                </a:cubicBezTo>
                <a:cubicBezTo>
                  <a:pt x="17034" y="10829"/>
                  <a:pt x="17031" y="10829"/>
                  <a:pt x="17027" y="10829"/>
                </a:cubicBezTo>
                <a:cubicBezTo>
                  <a:pt x="16914" y="10828"/>
                  <a:pt x="16810" y="10813"/>
                  <a:pt x="16792" y="10794"/>
                </a:cubicBezTo>
                <a:cubicBezTo>
                  <a:pt x="16791" y="10794"/>
                  <a:pt x="16792" y="10790"/>
                  <a:pt x="16792" y="10789"/>
                </a:cubicBezTo>
                <a:cubicBezTo>
                  <a:pt x="16790" y="10787"/>
                  <a:pt x="16787" y="10785"/>
                  <a:pt x="16786" y="10783"/>
                </a:cubicBezTo>
                <a:cubicBezTo>
                  <a:pt x="16755" y="10731"/>
                  <a:pt x="16934" y="10490"/>
                  <a:pt x="17133" y="10273"/>
                </a:cubicBezTo>
                <a:cubicBezTo>
                  <a:pt x="17239" y="10144"/>
                  <a:pt x="17327" y="10059"/>
                  <a:pt x="17412" y="10006"/>
                </a:cubicBezTo>
                <a:cubicBezTo>
                  <a:pt x="17466" y="9962"/>
                  <a:pt x="17516" y="9925"/>
                  <a:pt x="17550" y="9914"/>
                </a:cubicBezTo>
                <a:cubicBezTo>
                  <a:pt x="17723" y="9854"/>
                  <a:pt x="17734" y="9839"/>
                  <a:pt x="17651" y="9768"/>
                </a:cubicBezTo>
                <a:cubicBezTo>
                  <a:pt x="17636" y="9756"/>
                  <a:pt x="17626" y="9744"/>
                  <a:pt x="17616" y="9733"/>
                </a:cubicBezTo>
                <a:cubicBezTo>
                  <a:pt x="17609" y="9725"/>
                  <a:pt x="17604" y="9715"/>
                  <a:pt x="17600" y="9707"/>
                </a:cubicBezTo>
                <a:cubicBezTo>
                  <a:pt x="17597" y="9701"/>
                  <a:pt x="17593" y="9695"/>
                  <a:pt x="17591" y="9689"/>
                </a:cubicBezTo>
                <a:cubicBezTo>
                  <a:pt x="17591" y="9687"/>
                  <a:pt x="17591" y="9685"/>
                  <a:pt x="17591" y="9683"/>
                </a:cubicBezTo>
                <a:cubicBezTo>
                  <a:pt x="17590" y="9673"/>
                  <a:pt x="17590" y="9661"/>
                  <a:pt x="17595" y="9650"/>
                </a:cubicBezTo>
                <a:cubicBezTo>
                  <a:pt x="17597" y="9643"/>
                  <a:pt x="17605" y="9635"/>
                  <a:pt x="17609" y="9628"/>
                </a:cubicBezTo>
                <a:cubicBezTo>
                  <a:pt x="17613" y="9622"/>
                  <a:pt x="17614" y="9617"/>
                  <a:pt x="17620" y="9610"/>
                </a:cubicBezTo>
                <a:cubicBezTo>
                  <a:pt x="17621" y="9609"/>
                  <a:pt x="17621" y="9609"/>
                  <a:pt x="17622" y="9608"/>
                </a:cubicBezTo>
                <a:cubicBezTo>
                  <a:pt x="17635" y="9591"/>
                  <a:pt x="17644" y="9578"/>
                  <a:pt x="17647" y="9567"/>
                </a:cubicBezTo>
                <a:cubicBezTo>
                  <a:pt x="17647" y="9567"/>
                  <a:pt x="17647" y="9566"/>
                  <a:pt x="17647" y="9565"/>
                </a:cubicBezTo>
                <a:cubicBezTo>
                  <a:pt x="17648" y="9560"/>
                  <a:pt x="17647" y="9556"/>
                  <a:pt x="17645" y="9553"/>
                </a:cubicBezTo>
                <a:cubicBezTo>
                  <a:pt x="17643" y="9549"/>
                  <a:pt x="17641" y="9544"/>
                  <a:pt x="17636" y="9541"/>
                </a:cubicBezTo>
                <a:cubicBezTo>
                  <a:pt x="17636" y="9541"/>
                  <a:pt x="17635" y="9542"/>
                  <a:pt x="17634" y="9541"/>
                </a:cubicBezTo>
                <a:cubicBezTo>
                  <a:pt x="17624" y="9536"/>
                  <a:pt x="17607" y="9531"/>
                  <a:pt x="17582" y="9529"/>
                </a:cubicBezTo>
                <a:cubicBezTo>
                  <a:pt x="17582" y="9529"/>
                  <a:pt x="17581" y="9529"/>
                  <a:pt x="17580" y="9529"/>
                </a:cubicBezTo>
                <a:cubicBezTo>
                  <a:pt x="17568" y="9527"/>
                  <a:pt x="17547" y="9527"/>
                  <a:pt x="17530" y="9527"/>
                </a:cubicBezTo>
                <a:cubicBezTo>
                  <a:pt x="17513" y="9526"/>
                  <a:pt x="17501" y="9525"/>
                  <a:pt x="17480" y="9525"/>
                </a:cubicBezTo>
                <a:cubicBezTo>
                  <a:pt x="17479" y="9525"/>
                  <a:pt x="17478" y="9525"/>
                  <a:pt x="17478" y="9525"/>
                </a:cubicBezTo>
                <a:cubicBezTo>
                  <a:pt x="17474" y="9525"/>
                  <a:pt x="17471" y="9525"/>
                  <a:pt x="17467" y="9525"/>
                </a:cubicBezTo>
                <a:cubicBezTo>
                  <a:pt x="17445" y="9524"/>
                  <a:pt x="17422" y="9521"/>
                  <a:pt x="17397" y="9516"/>
                </a:cubicBezTo>
                <a:cubicBezTo>
                  <a:pt x="17333" y="9505"/>
                  <a:pt x="17262" y="9481"/>
                  <a:pt x="17180" y="9440"/>
                </a:cubicBezTo>
                <a:cubicBezTo>
                  <a:pt x="17147" y="9425"/>
                  <a:pt x="17109" y="9403"/>
                  <a:pt x="17072" y="9383"/>
                </a:cubicBezTo>
                <a:cubicBezTo>
                  <a:pt x="17063" y="9378"/>
                  <a:pt x="17053" y="9372"/>
                  <a:pt x="17043" y="9366"/>
                </a:cubicBezTo>
                <a:cubicBezTo>
                  <a:pt x="16986" y="9334"/>
                  <a:pt x="16931" y="9303"/>
                  <a:pt x="16862" y="9258"/>
                </a:cubicBezTo>
                <a:cubicBezTo>
                  <a:pt x="16638" y="9111"/>
                  <a:pt x="16470" y="8968"/>
                  <a:pt x="16486" y="8937"/>
                </a:cubicBezTo>
                <a:cubicBezTo>
                  <a:pt x="16485" y="8935"/>
                  <a:pt x="16480" y="8929"/>
                  <a:pt x="16481" y="8928"/>
                </a:cubicBezTo>
                <a:cubicBezTo>
                  <a:pt x="16483" y="8924"/>
                  <a:pt x="16503" y="8916"/>
                  <a:pt x="16515" y="8910"/>
                </a:cubicBezTo>
                <a:cubicBezTo>
                  <a:pt x="16541" y="8891"/>
                  <a:pt x="16585" y="8871"/>
                  <a:pt x="16632" y="8851"/>
                </a:cubicBezTo>
                <a:cubicBezTo>
                  <a:pt x="16646" y="8844"/>
                  <a:pt x="16658" y="8839"/>
                  <a:pt x="16673" y="8834"/>
                </a:cubicBezTo>
                <a:cubicBezTo>
                  <a:pt x="16689" y="8828"/>
                  <a:pt x="16705" y="8820"/>
                  <a:pt x="16722" y="8814"/>
                </a:cubicBezTo>
                <a:cubicBezTo>
                  <a:pt x="16839" y="8774"/>
                  <a:pt x="16898" y="8732"/>
                  <a:pt x="16914" y="8654"/>
                </a:cubicBezTo>
                <a:cubicBezTo>
                  <a:pt x="16917" y="8542"/>
                  <a:pt x="16869" y="8372"/>
                  <a:pt x="16810" y="8257"/>
                </a:cubicBezTo>
                <a:cubicBezTo>
                  <a:pt x="16774" y="8205"/>
                  <a:pt x="16730" y="8163"/>
                  <a:pt x="16687" y="8147"/>
                </a:cubicBezTo>
                <a:cubicBezTo>
                  <a:pt x="16656" y="8141"/>
                  <a:pt x="16629" y="8134"/>
                  <a:pt x="16614" y="8123"/>
                </a:cubicBezTo>
                <a:cubicBezTo>
                  <a:pt x="16563" y="8102"/>
                  <a:pt x="16580" y="8078"/>
                  <a:pt x="16660" y="7987"/>
                </a:cubicBezTo>
                <a:cubicBezTo>
                  <a:pt x="16719" y="7920"/>
                  <a:pt x="16807" y="7866"/>
                  <a:pt x="16858" y="7865"/>
                </a:cubicBezTo>
                <a:cubicBezTo>
                  <a:pt x="16909" y="7864"/>
                  <a:pt x="17012" y="7816"/>
                  <a:pt x="17085" y="7758"/>
                </a:cubicBezTo>
                <a:lnTo>
                  <a:pt x="17216" y="7655"/>
                </a:lnTo>
                <a:lnTo>
                  <a:pt x="16919" y="7544"/>
                </a:lnTo>
                <a:cubicBezTo>
                  <a:pt x="16877" y="7529"/>
                  <a:pt x="16846" y="7512"/>
                  <a:pt x="16808" y="7495"/>
                </a:cubicBezTo>
                <a:cubicBezTo>
                  <a:pt x="16704" y="7453"/>
                  <a:pt x="16617" y="7411"/>
                  <a:pt x="16605" y="7392"/>
                </a:cubicBezTo>
                <a:cubicBezTo>
                  <a:pt x="16603" y="7388"/>
                  <a:pt x="16603" y="7378"/>
                  <a:pt x="16603" y="7371"/>
                </a:cubicBezTo>
                <a:cubicBezTo>
                  <a:pt x="16602" y="7369"/>
                  <a:pt x="16598" y="7368"/>
                  <a:pt x="16598" y="7366"/>
                </a:cubicBezTo>
                <a:cubicBezTo>
                  <a:pt x="16597" y="7365"/>
                  <a:pt x="16598" y="7361"/>
                  <a:pt x="16598" y="7360"/>
                </a:cubicBezTo>
                <a:lnTo>
                  <a:pt x="16583" y="7351"/>
                </a:lnTo>
                <a:lnTo>
                  <a:pt x="16596" y="7318"/>
                </a:lnTo>
                <a:cubicBezTo>
                  <a:pt x="16603" y="7251"/>
                  <a:pt x="16638" y="7134"/>
                  <a:pt x="16686" y="7019"/>
                </a:cubicBezTo>
                <a:lnTo>
                  <a:pt x="16799" y="6747"/>
                </a:lnTo>
                <a:cubicBezTo>
                  <a:pt x="16798" y="6747"/>
                  <a:pt x="16798" y="6747"/>
                  <a:pt x="16797" y="6747"/>
                </a:cubicBezTo>
                <a:lnTo>
                  <a:pt x="16655" y="6798"/>
                </a:lnTo>
                <a:lnTo>
                  <a:pt x="16644" y="6804"/>
                </a:lnTo>
                <a:cubicBezTo>
                  <a:pt x="16643" y="6804"/>
                  <a:pt x="16643" y="6804"/>
                  <a:pt x="16643" y="6804"/>
                </a:cubicBezTo>
                <a:cubicBezTo>
                  <a:pt x="16557" y="6836"/>
                  <a:pt x="16431" y="6891"/>
                  <a:pt x="16362" y="6927"/>
                </a:cubicBezTo>
                <a:cubicBezTo>
                  <a:pt x="16264" y="6978"/>
                  <a:pt x="16153" y="6973"/>
                  <a:pt x="16103" y="6938"/>
                </a:cubicBezTo>
                <a:cubicBezTo>
                  <a:pt x="16070" y="6930"/>
                  <a:pt x="16058" y="6911"/>
                  <a:pt x="16078" y="6881"/>
                </a:cubicBezTo>
                <a:cubicBezTo>
                  <a:pt x="16079" y="6880"/>
                  <a:pt x="16080" y="6879"/>
                  <a:pt x="16080" y="6878"/>
                </a:cubicBezTo>
                <a:cubicBezTo>
                  <a:pt x="16082" y="6875"/>
                  <a:pt x="16084" y="6874"/>
                  <a:pt x="16086" y="6872"/>
                </a:cubicBezTo>
                <a:cubicBezTo>
                  <a:pt x="16090" y="6863"/>
                  <a:pt x="16094" y="6854"/>
                  <a:pt x="16103" y="6844"/>
                </a:cubicBezTo>
                <a:cubicBezTo>
                  <a:pt x="16197" y="6748"/>
                  <a:pt x="16187" y="6584"/>
                  <a:pt x="16077" y="6411"/>
                </a:cubicBezTo>
                <a:cubicBezTo>
                  <a:pt x="15967" y="6240"/>
                  <a:pt x="15874" y="6229"/>
                  <a:pt x="15674" y="6364"/>
                </a:cubicBezTo>
                <a:cubicBezTo>
                  <a:pt x="15588" y="6421"/>
                  <a:pt x="15531" y="6443"/>
                  <a:pt x="15498" y="6413"/>
                </a:cubicBezTo>
                <a:cubicBezTo>
                  <a:pt x="15491" y="6412"/>
                  <a:pt x="15482" y="6410"/>
                  <a:pt x="15478" y="6406"/>
                </a:cubicBezTo>
                <a:cubicBezTo>
                  <a:pt x="15474" y="6401"/>
                  <a:pt x="15472" y="6377"/>
                  <a:pt x="15471" y="6356"/>
                </a:cubicBezTo>
                <a:cubicBezTo>
                  <a:pt x="15470" y="6350"/>
                  <a:pt x="15468" y="6343"/>
                  <a:pt x="15467" y="6336"/>
                </a:cubicBezTo>
                <a:cubicBezTo>
                  <a:pt x="15467" y="6335"/>
                  <a:pt x="15467" y="6335"/>
                  <a:pt x="15467" y="6334"/>
                </a:cubicBezTo>
                <a:cubicBezTo>
                  <a:pt x="15452" y="6225"/>
                  <a:pt x="15477" y="6013"/>
                  <a:pt x="15537" y="5649"/>
                </a:cubicBezTo>
                <a:cubicBezTo>
                  <a:pt x="15600" y="5276"/>
                  <a:pt x="15640" y="4963"/>
                  <a:pt x="15629" y="4928"/>
                </a:cubicBezTo>
                <a:cubicBezTo>
                  <a:pt x="15598" y="4921"/>
                  <a:pt x="15508" y="4961"/>
                  <a:pt x="15367" y="5035"/>
                </a:cubicBezTo>
                <a:cubicBezTo>
                  <a:pt x="15331" y="5064"/>
                  <a:pt x="15301" y="5093"/>
                  <a:pt x="15286" y="5118"/>
                </a:cubicBezTo>
                <a:cubicBezTo>
                  <a:pt x="15260" y="5162"/>
                  <a:pt x="15201" y="5199"/>
                  <a:pt x="15153" y="5199"/>
                </a:cubicBezTo>
                <a:cubicBezTo>
                  <a:pt x="15115" y="5199"/>
                  <a:pt x="15069" y="5213"/>
                  <a:pt x="15020" y="5232"/>
                </a:cubicBezTo>
                <a:cubicBezTo>
                  <a:pt x="14964" y="5265"/>
                  <a:pt x="14920" y="5289"/>
                  <a:pt x="14855" y="5328"/>
                </a:cubicBezTo>
                <a:cubicBezTo>
                  <a:pt x="14823" y="5347"/>
                  <a:pt x="14814" y="5353"/>
                  <a:pt x="14785" y="5371"/>
                </a:cubicBezTo>
                <a:cubicBezTo>
                  <a:pt x="14687" y="5448"/>
                  <a:pt x="14611" y="5535"/>
                  <a:pt x="14610" y="5595"/>
                </a:cubicBezTo>
                <a:cubicBezTo>
                  <a:pt x="14610" y="5767"/>
                  <a:pt x="14515" y="5820"/>
                  <a:pt x="14443" y="5689"/>
                </a:cubicBezTo>
                <a:cubicBezTo>
                  <a:pt x="14414" y="5637"/>
                  <a:pt x="14391" y="5619"/>
                  <a:pt x="14337" y="5640"/>
                </a:cubicBezTo>
                <a:cubicBezTo>
                  <a:pt x="14300" y="5662"/>
                  <a:pt x="14235" y="5700"/>
                  <a:pt x="14202" y="5719"/>
                </a:cubicBezTo>
                <a:cubicBezTo>
                  <a:pt x="14175" y="5737"/>
                  <a:pt x="14155" y="5752"/>
                  <a:pt x="14120" y="5778"/>
                </a:cubicBezTo>
                <a:lnTo>
                  <a:pt x="13850" y="5971"/>
                </a:lnTo>
                <a:lnTo>
                  <a:pt x="13464" y="5612"/>
                </a:lnTo>
                <a:cubicBezTo>
                  <a:pt x="13103" y="5275"/>
                  <a:pt x="12405" y="4765"/>
                  <a:pt x="11985" y="4525"/>
                </a:cubicBezTo>
                <a:cubicBezTo>
                  <a:pt x="11893" y="4474"/>
                  <a:pt x="11783" y="4417"/>
                  <a:pt x="11671" y="4359"/>
                </a:cubicBezTo>
                <a:cubicBezTo>
                  <a:pt x="10530" y="3790"/>
                  <a:pt x="9456" y="3539"/>
                  <a:pt x="8163" y="3541"/>
                </a:cubicBezTo>
                <a:close/>
                <a:moveTo>
                  <a:pt x="19217" y="5151"/>
                </a:moveTo>
                <a:cubicBezTo>
                  <a:pt x="19181" y="5155"/>
                  <a:pt x="19131" y="5178"/>
                  <a:pt x="19047" y="5225"/>
                </a:cubicBezTo>
                <a:lnTo>
                  <a:pt x="18964" y="5269"/>
                </a:lnTo>
                <a:lnTo>
                  <a:pt x="18856" y="5343"/>
                </a:lnTo>
                <a:lnTo>
                  <a:pt x="19050" y="5636"/>
                </a:lnTo>
                <a:cubicBezTo>
                  <a:pt x="19253" y="5943"/>
                  <a:pt x="19650" y="6739"/>
                  <a:pt x="19828" y="7196"/>
                </a:cubicBezTo>
                <a:lnTo>
                  <a:pt x="19927" y="7447"/>
                </a:lnTo>
                <a:lnTo>
                  <a:pt x="20103" y="7346"/>
                </a:lnTo>
                <a:cubicBezTo>
                  <a:pt x="20248" y="7262"/>
                  <a:pt x="20274" y="7217"/>
                  <a:pt x="20245" y="7095"/>
                </a:cubicBezTo>
                <a:cubicBezTo>
                  <a:pt x="20168" y="6769"/>
                  <a:pt x="19685" y="5803"/>
                  <a:pt x="19298" y="5201"/>
                </a:cubicBezTo>
                <a:cubicBezTo>
                  <a:pt x="19275" y="5164"/>
                  <a:pt x="19253" y="5148"/>
                  <a:pt x="19217" y="5151"/>
                </a:cubicBezTo>
                <a:close/>
                <a:moveTo>
                  <a:pt x="20653" y="7587"/>
                </a:moveTo>
                <a:cubicBezTo>
                  <a:pt x="20441" y="7592"/>
                  <a:pt x="20220" y="7690"/>
                  <a:pt x="19931" y="7894"/>
                </a:cubicBezTo>
                <a:cubicBezTo>
                  <a:pt x="19621" y="8113"/>
                  <a:pt x="19490" y="8164"/>
                  <a:pt x="19485" y="8064"/>
                </a:cubicBezTo>
                <a:cubicBezTo>
                  <a:pt x="19484" y="8057"/>
                  <a:pt x="19482" y="8049"/>
                  <a:pt x="19483" y="8040"/>
                </a:cubicBezTo>
                <a:cubicBezTo>
                  <a:pt x="19485" y="8028"/>
                  <a:pt x="19490" y="8013"/>
                  <a:pt x="19494" y="7998"/>
                </a:cubicBezTo>
                <a:cubicBezTo>
                  <a:pt x="19495" y="7996"/>
                  <a:pt x="19493" y="7994"/>
                  <a:pt x="19494" y="7992"/>
                </a:cubicBezTo>
                <a:cubicBezTo>
                  <a:pt x="19496" y="7984"/>
                  <a:pt x="19497" y="7978"/>
                  <a:pt x="19499" y="7968"/>
                </a:cubicBezTo>
                <a:cubicBezTo>
                  <a:pt x="19529" y="7873"/>
                  <a:pt x="19451" y="7915"/>
                  <a:pt x="19172" y="8143"/>
                </a:cubicBezTo>
                <a:cubicBezTo>
                  <a:pt x="18970" y="8309"/>
                  <a:pt x="18777" y="8495"/>
                  <a:pt x="18745" y="8556"/>
                </a:cubicBezTo>
                <a:cubicBezTo>
                  <a:pt x="18712" y="8617"/>
                  <a:pt x="18585" y="8795"/>
                  <a:pt x="18463" y="8952"/>
                </a:cubicBezTo>
                <a:cubicBezTo>
                  <a:pt x="18252" y="9220"/>
                  <a:pt x="18245" y="9242"/>
                  <a:pt x="18335" y="9344"/>
                </a:cubicBezTo>
                <a:cubicBezTo>
                  <a:pt x="18388" y="9404"/>
                  <a:pt x="18439" y="9525"/>
                  <a:pt x="18448" y="9611"/>
                </a:cubicBezTo>
                <a:cubicBezTo>
                  <a:pt x="18457" y="9698"/>
                  <a:pt x="18496" y="9798"/>
                  <a:pt x="18533" y="9836"/>
                </a:cubicBezTo>
                <a:cubicBezTo>
                  <a:pt x="18570" y="9874"/>
                  <a:pt x="18599" y="9948"/>
                  <a:pt x="18599" y="10000"/>
                </a:cubicBezTo>
                <a:cubicBezTo>
                  <a:pt x="18599" y="10100"/>
                  <a:pt x="19061" y="10599"/>
                  <a:pt x="19063" y="10501"/>
                </a:cubicBezTo>
                <a:cubicBezTo>
                  <a:pt x="19064" y="10470"/>
                  <a:pt x="19112" y="10510"/>
                  <a:pt x="19171" y="10588"/>
                </a:cubicBezTo>
                <a:lnTo>
                  <a:pt x="19278" y="10730"/>
                </a:lnTo>
                <a:lnTo>
                  <a:pt x="19544" y="10597"/>
                </a:lnTo>
                <a:cubicBezTo>
                  <a:pt x="19691" y="10524"/>
                  <a:pt x="19859" y="10482"/>
                  <a:pt x="19918" y="10501"/>
                </a:cubicBezTo>
                <a:cubicBezTo>
                  <a:pt x="19983" y="10522"/>
                  <a:pt x="20089" y="10487"/>
                  <a:pt x="20180" y="10413"/>
                </a:cubicBezTo>
                <a:cubicBezTo>
                  <a:pt x="20294" y="10321"/>
                  <a:pt x="20363" y="10295"/>
                  <a:pt x="20401" y="10350"/>
                </a:cubicBezTo>
                <a:cubicBezTo>
                  <a:pt x="20411" y="10351"/>
                  <a:pt x="20419" y="10353"/>
                  <a:pt x="20423" y="10359"/>
                </a:cubicBezTo>
                <a:cubicBezTo>
                  <a:pt x="20433" y="10376"/>
                  <a:pt x="20436" y="10427"/>
                  <a:pt x="20437" y="10501"/>
                </a:cubicBezTo>
                <a:cubicBezTo>
                  <a:pt x="20444" y="10602"/>
                  <a:pt x="20440" y="10741"/>
                  <a:pt x="20427" y="10942"/>
                </a:cubicBezTo>
                <a:cubicBezTo>
                  <a:pt x="20406" y="11255"/>
                  <a:pt x="20373" y="11634"/>
                  <a:pt x="20355" y="11783"/>
                </a:cubicBezTo>
                <a:cubicBezTo>
                  <a:pt x="20321" y="12051"/>
                  <a:pt x="20324" y="12055"/>
                  <a:pt x="20515" y="12111"/>
                </a:cubicBezTo>
                <a:cubicBezTo>
                  <a:pt x="20580" y="12131"/>
                  <a:pt x="20624" y="12143"/>
                  <a:pt x="20655" y="12143"/>
                </a:cubicBezTo>
                <a:cubicBezTo>
                  <a:pt x="20658" y="12142"/>
                  <a:pt x="20663" y="12141"/>
                  <a:pt x="20666" y="12141"/>
                </a:cubicBezTo>
                <a:cubicBezTo>
                  <a:pt x="20714" y="12135"/>
                  <a:pt x="20728" y="12093"/>
                  <a:pt x="20754" y="11988"/>
                </a:cubicBezTo>
                <a:cubicBezTo>
                  <a:pt x="20776" y="11899"/>
                  <a:pt x="20809" y="11465"/>
                  <a:pt x="20833" y="10997"/>
                </a:cubicBezTo>
                <a:cubicBezTo>
                  <a:pt x="20834" y="10968"/>
                  <a:pt x="20835" y="10948"/>
                  <a:pt x="20836" y="10919"/>
                </a:cubicBezTo>
                <a:cubicBezTo>
                  <a:pt x="20840" y="10814"/>
                  <a:pt x="20846" y="10716"/>
                  <a:pt x="20851" y="10619"/>
                </a:cubicBezTo>
                <a:cubicBezTo>
                  <a:pt x="20878" y="9948"/>
                  <a:pt x="20868" y="9883"/>
                  <a:pt x="20768" y="9856"/>
                </a:cubicBezTo>
                <a:cubicBezTo>
                  <a:pt x="20662" y="9828"/>
                  <a:pt x="20670" y="9808"/>
                  <a:pt x="20854" y="9628"/>
                </a:cubicBezTo>
                <a:cubicBezTo>
                  <a:pt x="20966" y="9519"/>
                  <a:pt x="21138" y="9372"/>
                  <a:pt x="21239" y="9300"/>
                </a:cubicBezTo>
                <a:cubicBezTo>
                  <a:pt x="21348" y="9222"/>
                  <a:pt x="21464" y="9062"/>
                  <a:pt x="21523" y="8904"/>
                </a:cubicBezTo>
                <a:cubicBezTo>
                  <a:pt x="21571" y="8776"/>
                  <a:pt x="21593" y="8647"/>
                  <a:pt x="21595" y="8525"/>
                </a:cubicBezTo>
                <a:cubicBezTo>
                  <a:pt x="21598" y="8158"/>
                  <a:pt x="21399" y="7838"/>
                  <a:pt x="21041" y="7675"/>
                </a:cubicBezTo>
                <a:cubicBezTo>
                  <a:pt x="20906" y="7614"/>
                  <a:pt x="20780" y="7584"/>
                  <a:pt x="20653" y="7587"/>
                </a:cubicBezTo>
                <a:close/>
                <a:moveTo>
                  <a:pt x="20202" y="12439"/>
                </a:moveTo>
                <a:cubicBezTo>
                  <a:pt x="19997" y="12445"/>
                  <a:pt x="19781" y="12536"/>
                  <a:pt x="19521" y="12719"/>
                </a:cubicBezTo>
                <a:cubicBezTo>
                  <a:pt x="19452" y="12768"/>
                  <a:pt x="19395" y="12805"/>
                  <a:pt x="19343" y="12834"/>
                </a:cubicBezTo>
                <a:cubicBezTo>
                  <a:pt x="19329" y="12846"/>
                  <a:pt x="19312" y="12858"/>
                  <a:pt x="19298" y="12870"/>
                </a:cubicBezTo>
                <a:cubicBezTo>
                  <a:pt x="19216" y="12947"/>
                  <a:pt x="19157" y="12941"/>
                  <a:pt x="19142" y="12887"/>
                </a:cubicBezTo>
                <a:cubicBezTo>
                  <a:pt x="19115" y="12870"/>
                  <a:pt x="19114" y="12826"/>
                  <a:pt x="19142" y="12752"/>
                </a:cubicBezTo>
                <a:cubicBezTo>
                  <a:pt x="19156" y="12716"/>
                  <a:pt x="19118" y="12731"/>
                  <a:pt x="19054" y="12775"/>
                </a:cubicBezTo>
                <a:cubicBezTo>
                  <a:pt x="18862" y="12904"/>
                  <a:pt x="18426" y="13302"/>
                  <a:pt x="18364" y="13429"/>
                </a:cubicBezTo>
                <a:cubicBezTo>
                  <a:pt x="18322" y="13516"/>
                  <a:pt x="18226" y="13656"/>
                  <a:pt x="18152" y="13740"/>
                </a:cubicBezTo>
                <a:cubicBezTo>
                  <a:pt x="18025" y="13884"/>
                  <a:pt x="18022" y="13903"/>
                  <a:pt x="18105" y="14066"/>
                </a:cubicBezTo>
                <a:cubicBezTo>
                  <a:pt x="18154" y="14161"/>
                  <a:pt x="18193" y="14259"/>
                  <a:pt x="18193" y="14285"/>
                </a:cubicBezTo>
                <a:cubicBezTo>
                  <a:pt x="18193" y="14311"/>
                  <a:pt x="18272" y="14505"/>
                  <a:pt x="18367" y="14714"/>
                </a:cubicBezTo>
                <a:cubicBezTo>
                  <a:pt x="18531" y="15073"/>
                  <a:pt x="18713" y="15262"/>
                  <a:pt x="18824" y="15192"/>
                </a:cubicBezTo>
                <a:cubicBezTo>
                  <a:pt x="18851" y="15175"/>
                  <a:pt x="18918" y="15212"/>
                  <a:pt x="18973" y="15275"/>
                </a:cubicBezTo>
                <a:cubicBezTo>
                  <a:pt x="19044" y="15355"/>
                  <a:pt x="19056" y="15390"/>
                  <a:pt x="18957" y="15560"/>
                </a:cubicBezTo>
                <a:lnTo>
                  <a:pt x="18962" y="15564"/>
                </a:lnTo>
                <a:lnTo>
                  <a:pt x="18899" y="15652"/>
                </a:lnTo>
                <a:cubicBezTo>
                  <a:pt x="18870" y="15699"/>
                  <a:pt x="18846" y="15741"/>
                  <a:pt x="18804" y="15805"/>
                </a:cubicBezTo>
                <a:cubicBezTo>
                  <a:pt x="18668" y="16015"/>
                  <a:pt x="18542" y="16189"/>
                  <a:pt x="18495" y="16234"/>
                </a:cubicBezTo>
                <a:lnTo>
                  <a:pt x="18470" y="16271"/>
                </a:lnTo>
                <a:cubicBezTo>
                  <a:pt x="18452" y="16302"/>
                  <a:pt x="18491" y="16377"/>
                  <a:pt x="18574" y="16466"/>
                </a:cubicBezTo>
                <a:cubicBezTo>
                  <a:pt x="18651" y="16549"/>
                  <a:pt x="18728" y="16605"/>
                  <a:pt x="18763" y="16606"/>
                </a:cubicBezTo>
                <a:cubicBezTo>
                  <a:pt x="18782" y="16589"/>
                  <a:pt x="18808" y="16561"/>
                  <a:pt x="18836" y="16527"/>
                </a:cubicBezTo>
                <a:cubicBezTo>
                  <a:pt x="18979" y="16336"/>
                  <a:pt x="19435" y="15640"/>
                  <a:pt x="19719" y="15175"/>
                </a:cubicBezTo>
                <a:cubicBezTo>
                  <a:pt x="19803" y="15037"/>
                  <a:pt x="20002" y="14833"/>
                  <a:pt x="20163" y="14722"/>
                </a:cubicBezTo>
                <a:cubicBezTo>
                  <a:pt x="20423" y="14542"/>
                  <a:pt x="20440" y="14516"/>
                  <a:pt x="20328" y="14486"/>
                </a:cubicBezTo>
                <a:cubicBezTo>
                  <a:pt x="20288" y="14475"/>
                  <a:pt x="20263" y="14467"/>
                  <a:pt x="20251" y="14457"/>
                </a:cubicBezTo>
                <a:cubicBezTo>
                  <a:pt x="20247" y="14455"/>
                  <a:pt x="20247" y="14453"/>
                  <a:pt x="20243" y="14451"/>
                </a:cubicBezTo>
                <a:cubicBezTo>
                  <a:pt x="20214" y="14436"/>
                  <a:pt x="20225" y="14419"/>
                  <a:pt x="20270" y="14388"/>
                </a:cubicBezTo>
                <a:cubicBezTo>
                  <a:pt x="20291" y="14362"/>
                  <a:pt x="20321" y="14331"/>
                  <a:pt x="20369" y="14282"/>
                </a:cubicBezTo>
                <a:cubicBezTo>
                  <a:pt x="20461" y="14187"/>
                  <a:pt x="20596" y="14077"/>
                  <a:pt x="20669" y="14037"/>
                </a:cubicBezTo>
                <a:cubicBezTo>
                  <a:pt x="20676" y="14033"/>
                  <a:pt x="20681" y="14029"/>
                  <a:pt x="20687" y="14025"/>
                </a:cubicBezTo>
                <a:cubicBezTo>
                  <a:pt x="20806" y="13894"/>
                  <a:pt x="20908" y="13756"/>
                  <a:pt x="20969" y="13640"/>
                </a:cubicBezTo>
                <a:cubicBezTo>
                  <a:pt x="21006" y="13535"/>
                  <a:pt x="21027" y="13418"/>
                  <a:pt x="21027" y="13298"/>
                </a:cubicBezTo>
                <a:cubicBezTo>
                  <a:pt x="21027" y="12927"/>
                  <a:pt x="20871" y="12660"/>
                  <a:pt x="20569" y="12520"/>
                </a:cubicBezTo>
                <a:cubicBezTo>
                  <a:pt x="20446" y="12464"/>
                  <a:pt x="20325" y="12436"/>
                  <a:pt x="20202" y="12439"/>
                </a:cubicBezTo>
                <a:close/>
                <a:moveTo>
                  <a:pt x="17261" y="16162"/>
                </a:moveTo>
                <a:cubicBezTo>
                  <a:pt x="17095" y="16205"/>
                  <a:pt x="16884" y="16243"/>
                  <a:pt x="16668" y="16266"/>
                </a:cubicBezTo>
                <a:cubicBezTo>
                  <a:pt x="16320" y="16303"/>
                  <a:pt x="16149" y="16473"/>
                  <a:pt x="16026" y="16898"/>
                </a:cubicBezTo>
                <a:cubicBezTo>
                  <a:pt x="15927" y="17240"/>
                  <a:pt x="15917" y="17388"/>
                  <a:pt x="15992" y="17435"/>
                </a:cubicBezTo>
                <a:cubicBezTo>
                  <a:pt x="16021" y="17454"/>
                  <a:pt x="16031" y="17519"/>
                  <a:pt x="16015" y="17581"/>
                </a:cubicBezTo>
                <a:cubicBezTo>
                  <a:pt x="15977" y="17730"/>
                  <a:pt x="16154" y="18000"/>
                  <a:pt x="16337" y="18071"/>
                </a:cubicBezTo>
                <a:lnTo>
                  <a:pt x="16483" y="18128"/>
                </a:lnTo>
                <a:lnTo>
                  <a:pt x="16315" y="18264"/>
                </a:lnTo>
                <a:cubicBezTo>
                  <a:pt x="16264" y="18306"/>
                  <a:pt x="16222" y="18330"/>
                  <a:pt x="16181" y="18347"/>
                </a:cubicBezTo>
                <a:lnTo>
                  <a:pt x="16183" y="18349"/>
                </a:lnTo>
                <a:lnTo>
                  <a:pt x="15931" y="18513"/>
                </a:lnTo>
                <a:cubicBezTo>
                  <a:pt x="15556" y="18756"/>
                  <a:pt x="14919" y="19046"/>
                  <a:pt x="14251" y="19278"/>
                </a:cubicBezTo>
                <a:cubicBezTo>
                  <a:pt x="13924" y="19391"/>
                  <a:pt x="13664" y="19513"/>
                  <a:pt x="13672" y="19549"/>
                </a:cubicBezTo>
                <a:cubicBezTo>
                  <a:pt x="13681" y="19584"/>
                  <a:pt x="13727" y="19674"/>
                  <a:pt x="13775" y="19749"/>
                </a:cubicBezTo>
                <a:lnTo>
                  <a:pt x="13863" y="19886"/>
                </a:lnTo>
                <a:lnTo>
                  <a:pt x="13962" y="19852"/>
                </a:lnTo>
                <a:cubicBezTo>
                  <a:pt x="13992" y="19840"/>
                  <a:pt x="14017" y="19831"/>
                  <a:pt x="14043" y="19823"/>
                </a:cubicBezTo>
                <a:lnTo>
                  <a:pt x="14454" y="19681"/>
                </a:lnTo>
                <a:cubicBezTo>
                  <a:pt x="14941" y="19512"/>
                  <a:pt x="15624" y="19192"/>
                  <a:pt x="16138" y="18904"/>
                </a:cubicBezTo>
                <a:cubicBezTo>
                  <a:pt x="16139" y="18903"/>
                  <a:pt x="16140" y="18903"/>
                  <a:pt x="16141" y="18902"/>
                </a:cubicBezTo>
                <a:cubicBezTo>
                  <a:pt x="16143" y="18901"/>
                  <a:pt x="16145" y="18899"/>
                  <a:pt x="16147" y="18898"/>
                </a:cubicBezTo>
                <a:cubicBezTo>
                  <a:pt x="16195" y="18871"/>
                  <a:pt x="16240" y="18844"/>
                  <a:pt x="16285" y="18817"/>
                </a:cubicBezTo>
                <a:cubicBezTo>
                  <a:pt x="16357" y="18774"/>
                  <a:pt x="16428" y="18730"/>
                  <a:pt x="16488" y="18690"/>
                </a:cubicBezTo>
                <a:cubicBezTo>
                  <a:pt x="16497" y="18684"/>
                  <a:pt x="16504" y="18681"/>
                  <a:pt x="16513" y="18675"/>
                </a:cubicBezTo>
                <a:cubicBezTo>
                  <a:pt x="16536" y="18660"/>
                  <a:pt x="16564" y="18644"/>
                  <a:pt x="16585" y="18629"/>
                </a:cubicBezTo>
                <a:cubicBezTo>
                  <a:pt x="16754" y="18512"/>
                  <a:pt x="16929" y="18417"/>
                  <a:pt x="16973" y="18417"/>
                </a:cubicBezTo>
                <a:cubicBezTo>
                  <a:pt x="17037" y="18417"/>
                  <a:pt x="17038" y="18399"/>
                  <a:pt x="16982" y="18331"/>
                </a:cubicBezTo>
                <a:cubicBezTo>
                  <a:pt x="16876" y="18200"/>
                  <a:pt x="16958" y="18123"/>
                  <a:pt x="17144" y="18178"/>
                </a:cubicBezTo>
                <a:cubicBezTo>
                  <a:pt x="17233" y="18204"/>
                  <a:pt x="17473" y="18223"/>
                  <a:pt x="17677" y="18218"/>
                </a:cubicBezTo>
                <a:cubicBezTo>
                  <a:pt x="17960" y="18213"/>
                  <a:pt x="18158" y="18152"/>
                  <a:pt x="18301" y="18021"/>
                </a:cubicBezTo>
                <a:cubicBezTo>
                  <a:pt x="18387" y="17943"/>
                  <a:pt x="18454" y="17840"/>
                  <a:pt x="18506" y="17706"/>
                </a:cubicBezTo>
                <a:cubicBezTo>
                  <a:pt x="18535" y="17631"/>
                  <a:pt x="18556" y="17566"/>
                  <a:pt x="18571" y="17505"/>
                </a:cubicBezTo>
                <a:cubicBezTo>
                  <a:pt x="18589" y="17390"/>
                  <a:pt x="18588" y="17272"/>
                  <a:pt x="18565" y="17161"/>
                </a:cubicBezTo>
                <a:cubicBezTo>
                  <a:pt x="18565" y="17160"/>
                  <a:pt x="18564" y="17160"/>
                  <a:pt x="18563" y="17159"/>
                </a:cubicBezTo>
                <a:cubicBezTo>
                  <a:pt x="18563" y="17158"/>
                  <a:pt x="18564" y="17155"/>
                  <a:pt x="18563" y="17154"/>
                </a:cubicBezTo>
                <a:cubicBezTo>
                  <a:pt x="18545" y="17092"/>
                  <a:pt x="18519" y="17025"/>
                  <a:pt x="18484" y="16947"/>
                </a:cubicBezTo>
                <a:cubicBezTo>
                  <a:pt x="18422" y="16806"/>
                  <a:pt x="18322" y="16696"/>
                  <a:pt x="18181" y="16612"/>
                </a:cubicBezTo>
                <a:cubicBezTo>
                  <a:pt x="18170" y="16606"/>
                  <a:pt x="18161" y="16601"/>
                  <a:pt x="18150" y="16595"/>
                </a:cubicBezTo>
                <a:cubicBezTo>
                  <a:pt x="18138" y="16589"/>
                  <a:pt x="18125" y="16583"/>
                  <a:pt x="18112" y="16577"/>
                </a:cubicBezTo>
                <a:cubicBezTo>
                  <a:pt x="17998" y="16526"/>
                  <a:pt x="17834" y="16478"/>
                  <a:pt x="17699" y="16450"/>
                </a:cubicBezTo>
                <a:cubicBezTo>
                  <a:pt x="17662" y="16443"/>
                  <a:pt x="17628" y="16435"/>
                  <a:pt x="17588" y="16430"/>
                </a:cubicBezTo>
                <a:cubicBezTo>
                  <a:pt x="17411" y="16404"/>
                  <a:pt x="17311" y="16384"/>
                  <a:pt x="17266" y="16360"/>
                </a:cubicBezTo>
                <a:cubicBezTo>
                  <a:pt x="17266" y="16359"/>
                  <a:pt x="17265" y="16360"/>
                  <a:pt x="17264" y="16360"/>
                </a:cubicBezTo>
                <a:cubicBezTo>
                  <a:pt x="17216" y="16336"/>
                  <a:pt x="17228" y="16306"/>
                  <a:pt x="17270" y="16255"/>
                </a:cubicBezTo>
                <a:cubicBezTo>
                  <a:pt x="17271" y="16253"/>
                  <a:pt x="17271" y="16252"/>
                  <a:pt x="17271" y="16251"/>
                </a:cubicBezTo>
                <a:cubicBezTo>
                  <a:pt x="17273" y="16249"/>
                  <a:pt x="17275" y="16247"/>
                  <a:pt x="17277" y="16245"/>
                </a:cubicBezTo>
                <a:cubicBezTo>
                  <a:pt x="17304" y="16209"/>
                  <a:pt x="17303" y="16183"/>
                  <a:pt x="17261" y="16162"/>
                </a:cubicBezTo>
                <a:close/>
                <a:moveTo>
                  <a:pt x="8474" y="21201"/>
                </a:moveTo>
                <a:cubicBezTo>
                  <a:pt x="8461" y="21201"/>
                  <a:pt x="8447" y="21204"/>
                  <a:pt x="8435" y="21210"/>
                </a:cubicBezTo>
                <a:cubicBezTo>
                  <a:pt x="8432" y="21212"/>
                  <a:pt x="8430" y="21214"/>
                  <a:pt x="8427" y="21216"/>
                </a:cubicBezTo>
                <a:cubicBezTo>
                  <a:pt x="8420" y="21221"/>
                  <a:pt x="8411" y="21229"/>
                  <a:pt x="8404" y="21236"/>
                </a:cubicBezTo>
                <a:cubicBezTo>
                  <a:pt x="8400" y="21241"/>
                  <a:pt x="8397" y="21245"/>
                  <a:pt x="8393" y="21251"/>
                </a:cubicBezTo>
                <a:cubicBezTo>
                  <a:pt x="8388" y="21259"/>
                  <a:pt x="8385" y="21267"/>
                  <a:pt x="8381" y="21277"/>
                </a:cubicBezTo>
                <a:cubicBezTo>
                  <a:pt x="8379" y="21282"/>
                  <a:pt x="8375" y="21287"/>
                  <a:pt x="8374" y="21293"/>
                </a:cubicBezTo>
                <a:cubicBezTo>
                  <a:pt x="8369" y="21311"/>
                  <a:pt x="8366" y="21330"/>
                  <a:pt x="8366" y="21352"/>
                </a:cubicBezTo>
                <a:cubicBezTo>
                  <a:pt x="8366" y="21377"/>
                  <a:pt x="8369" y="21399"/>
                  <a:pt x="8375" y="21418"/>
                </a:cubicBezTo>
                <a:cubicBezTo>
                  <a:pt x="8376" y="21421"/>
                  <a:pt x="8378" y="21423"/>
                  <a:pt x="8379" y="21426"/>
                </a:cubicBezTo>
                <a:cubicBezTo>
                  <a:pt x="8385" y="21443"/>
                  <a:pt x="8394" y="21457"/>
                  <a:pt x="8404" y="21468"/>
                </a:cubicBezTo>
                <a:cubicBezTo>
                  <a:pt x="8405" y="21469"/>
                  <a:pt x="8405" y="21471"/>
                  <a:pt x="8406" y="21472"/>
                </a:cubicBezTo>
                <a:cubicBezTo>
                  <a:pt x="8418" y="21484"/>
                  <a:pt x="8433" y="21493"/>
                  <a:pt x="8447" y="21498"/>
                </a:cubicBezTo>
                <a:cubicBezTo>
                  <a:pt x="8462" y="21503"/>
                  <a:pt x="8476" y="21503"/>
                  <a:pt x="8492" y="21499"/>
                </a:cubicBezTo>
                <a:cubicBezTo>
                  <a:pt x="8568" y="21460"/>
                  <a:pt x="8621" y="21371"/>
                  <a:pt x="8605" y="21297"/>
                </a:cubicBezTo>
                <a:cubicBezTo>
                  <a:pt x="8601" y="21295"/>
                  <a:pt x="8600" y="21290"/>
                  <a:pt x="8596" y="21288"/>
                </a:cubicBezTo>
                <a:cubicBezTo>
                  <a:pt x="8589" y="21284"/>
                  <a:pt x="8584" y="21278"/>
                  <a:pt x="8578" y="21273"/>
                </a:cubicBezTo>
                <a:cubicBezTo>
                  <a:pt x="8577" y="21271"/>
                  <a:pt x="8572" y="21271"/>
                  <a:pt x="8571" y="21269"/>
                </a:cubicBezTo>
                <a:cubicBezTo>
                  <a:pt x="8571" y="21268"/>
                  <a:pt x="8570" y="21266"/>
                  <a:pt x="8569" y="21265"/>
                </a:cubicBezTo>
                <a:cubicBezTo>
                  <a:pt x="8557" y="21246"/>
                  <a:pt x="8543" y="21232"/>
                  <a:pt x="8528" y="21221"/>
                </a:cubicBezTo>
                <a:cubicBezTo>
                  <a:pt x="8526" y="21220"/>
                  <a:pt x="8523" y="21217"/>
                  <a:pt x="8521" y="21216"/>
                </a:cubicBezTo>
                <a:cubicBezTo>
                  <a:pt x="8505" y="21207"/>
                  <a:pt x="8490" y="21201"/>
                  <a:pt x="8474" y="21201"/>
                </a:cubicBezTo>
                <a:close/>
                <a:moveTo>
                  <a:pt x="10634" y="21247"/>
                </a:moveTo>
                <a:cubicBezTo>
                  <a:pt x="10626" y="21257"/>
                  <a:pt x="10617" y="21270"/>
                  <a:pt x="10607" y="21289"/>
                </a:cubicBezTo>
                <a:cubicBezTo>
                  <a:pt x="10579" y="21341"/>
                  <a:pt x="10572" y="21410"/>
                  <a:pt x="10593" y="21444"/>
                </a:cubicBezTo>
                <a:cubicBezTo>
                  <a:pt x="10618" y="21486"/>
                  <a:pt x="10657" y="21484"/>
                  <a:pt x="10713" y="21437"/>
                </a:cubicBezTo>
                <a:cubicBezTo>
                  <a:pt x="10740" y="21414"/>
                  <a:pt x="10754" y="21394"/>
                  <a:pt x="10760" y="21374"/>
                </a:cubicBezTo>
                <a:cubicBezTo>
                  <a:pt x="10761" y="21367"/>
                  <a:pt x="10763" y="21359"/>
                  <a:pt x="10761" y="21352"/>
                </a:cubicBezTo>
                <a:cubicBezTo>
                  <a:pt x="10761" y="21352"/>
                  <a:pt x="10762" y="21350"/>
                  <a:pt x="10761" y="21350"/>
                </a:cubicBezTo>
                <a:cubicBezTo>
                  <a:pt x="10757" y="21330"/>
                  <a:pt x="10740" y="21313"/>
                  <a:pt x="10711" y="21291"/>
                </a:cubicBezTo>
                <a:cubicBezTo>
                  <a:pt x="10679" y="21267"/>
                  <a:pt x="10655" y="21254"/>
                  <a:pt x="10634" y="21247"/>
                </a:cubicBezTo>
                <a:close/>
                <a:moveTo>
                  <a:pt x="10262" y="21265"/>
                </a:moveTo>
                <a:lnTo>
                  <a:pt x="10235" y="21280"/>
                </a:lnTo>
                <a:cubicBezTo>
                  <a:pt x="10230" y="21283"/>
                  <a:pt x="10225" y="21286"/>
                  <a:pt x="10221" y="21288"/>
                </a:cubicBezTo>
                <a:cubicBezTo>
                  <a:pt x="10208" y="21298"/>
                  <a:pt x="10196" y="21307"/>
                  <a:pt x="10185" y="21326"/>
                </a:cubicBezTo>
                <a:cubicBezTo>
                  <a:pt x="10165" y="21359"/>
                  <a:pt x="10137" y="21363"/>
                  <a:pt x="10098" y="21341"/>
                </a:cubicBezTo>
                <a:cubicBezTo>
                  <a:pt x="10072" y="21342"/>
                  <a:pt x="10044" y="21343"/>
                  <a:pt x="10014" y="21337"/>
                </a:cubicBezTo>
                <a:cubicBezTo>
                  <a:pt x="9950" y="21325"/>
                  <a:pt x="9907" y="21334"/>
                  <a:pt x="9885" y="21354"/>
                </a:cubicBezTo>
                <a:cubicBezTo>
                  <a:pt x="9877" y="21379"/>
                  <a:pt x="9877" y="21408"/>
                  <a:pt x="9895" y="21439"/>
                </a:cubicBezTo>
                <a:cubicBezTo>
                  <a:pt x="9903" y="21451"/>
                  <a:pt x="9911" y="21460"/>
                  <a:pt x="9919" y="21466"/>
                </a:cubicBezTo>
                <a:cubicBezTo>
                  <a:pt x="9922" y="21469"/>
                  <a:pt x="9926" y="21468"/>
                  <a:pt x="9930" y="21470"/>
                </a:cubicBezTo>
                <a:cubicBezTo>
                  <a:pt x="9954" y="21473"/>
                  <a:pt x="9989" y="21461"/>
                  <a:pt x="10018" y="21437"/>
                </a:cubicBezTo>
                <a:cubicBezTo>
                  <a:pt x="10029" y="21427"/>
                  <a:pt x="10040" y="21421"/>
                  <a:pt x="10050" y="21417"/>
                </a:cubicBezTo>
                <a:cubicBezTo>
                  <a:pt x="10059" y="21412"/>
                  <a:pt x="10067" y="21408"/>
                  <a:pt x="10075" y="21407"/>
                </a:cubicBezTo>
                <a:cubicBezTo>
                  <a:pt x="10076" y="21407"/>
                  <a:pt x="10076" y="21407"/>
                  <a:pt x="10077" y="21407"/>
                </a:cubicBezTo>
                <a:cubicBezTo>
                  <a:pt x="10084" y="21407"/>
                  <a:pt x="10091" y="21409"/>
                  <a:pt x="10097" y="21411"/>
                </a:cubicBezTo>
                <a:cubicBezTo>
                  <a:pt x="10100" y="21412"/>
                  <a:pt x="10103" y="21413"/>
                  <a:pt x="10106" y="21415"/>
                </a:cubicBezTo>
                <a:cubicBezTo>
                  <a:pt x="10114" y="21420"/>
                  <a:pt x="10121" y="21428"/>
                  <a:pt x="10127" y="21439"/>
                </a:cubicBezTo>
                <a:cubicBezTo>
                  <a:pt x="10138" y="21457"/>
                  <a:pt x="10151" y="21469"/>
                  <a:pt x="10165" y="21479"/>
                </a:cubicBezTo>
                <a:cubicBezTo>
                  <a:pt x="10167" y="21481"/>
                  <a:pt x="10170" y="21481"/>
                  <a:pt x="10172" y="21483"/>
                </a:cubicBezTo>
                <a:cubicBezTo>
                  <a:pt x="10186" y="21491"/>
                  <a:pt x="10201" y="21498"/>
                  <a:pt x="10215" y="21499"/>
                </a:cubicBezTo>
                <a:cubicBezTo>
                  <a:pt x="10231" y="21501"/>
                  <a:pt x="10246" y="21498"/>
                  <a:pt x="10260" y="21492"/>
                </a:cubicBezTo>
                <a:cubicBezTo>
                  <a:pt x="10261" y="21492"/>
                  <a:pt x="10263" y="21492"/>
                  <a:pt x="10264" y="21492"/>
                </a:cubicBezTo>
                <a:cubicBezTo>
                  <a:pt x="10278" y="21486"/>
                  <a:pt x="10291" y="21476"/>
                  <a:pt x="10302" y="21464"/>
                </a:cubicBezTo>
                <a:cubicBezTo>
                  <a:pt x="10311" y="21450"/>
                  <a:pt x="10320" y="21433"/>
                  <a:pt x="10327" y="21413"/>
                </a:cubicBezTo>
                <a:cubicBezTo>
                  <a:pt x="10329" y="21403"/>
                  <a:pt x="10330" y="21393"/>
                  <a:pt x="10330" y="21382"/>
                </a:cubicBezTo>
                <a:cubicBezTo>
                  <a:pt x="10330" y="21354"/>
                  <a:pt x="10324" y="21333"/>
                  <a:pt x="10318" y="21315"/>
                </a:cubicBezTo>
                <a:cubicBezTo>
                  <a:pt x="10315" y="21309"/>
                  <a:pt x="10315" y="21302"/>
                  <a:pt x="10312" y="21297"/>
                </a:cubicBezTo>
                <a:cubicBezTo>
                  <a:pt x="10307" y="21287"/>
                  <a:pt x="10298" y="21280"/>
                  <a:pt x="10291" y="21275"/>
                </a:cubicBezTo>
                <a:cubicBezTo>
                  <a:pt x="10290" y="21274"/>
                  <a:pt x="10291" y="21273"/>
                  <a:pt x="10291" y="21273"/>
                </a:cubicBezTo>
                <a:cubicBezTo>
                  <a:pt x="10290" y="21272"/>
                  <a:pt x="10289" y="21273"/>
                  <a:pt x="10289" y="21273"/>
                </a:cubicBezTo>
                <a:cubicBezTo>
                  <a:pt x="10283" y="21269"/>
                  <a:pt x="10277" y="21269"/>
                  <a:pt x="10271" y="21267"/>
                </a:cubicBezTo>
                <a:cubicBezTo>
                  <a:pt x="10268" y="21267"/>
                  <a:pt x="10265" y="21265"/>
                  <a:pt x="10262" y="21265"/>
                </a:cubicBezTo>
                <a:close/>
                <a:moveTo>
                  <a:pt x="8763" y="21297"/>
                </a:moveTo>
                <a:cubicBezTo>
                  <a:pt x="8749" y="21297"/>
                  <a:pt x="8733" y="21300"/>
                  <a:pt x="8718" y="21304"/>
                </a:cubicBezTo>
                <a:cubicBezTo>
                  <a:pt x="8717" y="21305"/>
                  <a:pt x="8715" y="21304"/>
                  <a:pt x="8713" y="21304"/>
                </a:cubicBezTo>
                <a:cubicBezTo>
                  <a:pt x="8681" y="21329"/>
                  <a:pt x="8660" y="21373"/>
                  <a:pt x="8668" y="21428"/>
                </a:cubicBezTo>
                <a:cubicBezTo>
                  <a:pt x="8670" y="21429"/>
                  <a:pt x="8672" y="21430"/>
                  <a:pt x="8674" y="21431"/>
                </a:cubicBezTo>
                <a:cubicBezTo>
                  <a:pt x="8682" y="21438"/>
                  <a:pt x="8697" y="21444"/>
                  <a:pt x="8713" y="21450"/>
                </a:cubicBezTo>
                <a:cubicBezTo>
                  <a:pt x="8726" y="21453"/>
                  <a:pt x="8739" y="21456"/>
                  <a:pt x="8754" y="21459"/>
                </a:cubicBezTo>
                <a:cubicBezTo>
                  <a:pt x="8791" y="21465"/>
                  <a:pt x="8836" y="21468"/>
                  <a:pt x="8882" y="21468"/>
                </a:cubicBezTo>
                <a:cubicBezTo>
                  <a:pt x="8892" y="21467"/>
                  <a:pt x="8901" y="21467"/>
                  <a:pt x="8911" y="21470"/>
                </a:cubicBezTo>
                <a:cubicBezTo>
                  <a:pt x="8924" y="21470"/>
                  <a:pt x="8936" y="21471"/>
                  <a:pt x="8948" y="21470"/>
                </a:cubicBezTo>
                <a:cubicBezTo>
                  <a:pt x="8976" y="21468"/>
                  <a:pt x="9004" y="21470"/>
                  <a:pt x="9031" y="21472"/>
                </a:cubicBezTo>
                <a:cubicBezTo>
                  <a:pt x="9047" y="21473"/>
                  <a:pt x="9064" y="21471"/>
                  <a:pt x="9080" y="21472"/>
                </a:cubicBezTo>
                <a:cubicBezTo>
                  <a:pt x="9095" y="21449"/>
                  <a:pt x="9105" y="21420"/>
                  <a:pt x="9105" y="21382"/>
                </a:cubicBezTo>
                <a:cubicBezTo>
                  <a:pt x="9105" y="21348"/>
                  <a:pt x="9097" y="21325"/>
                  <a:pt x="9085" y="21308"/>
                </a:cubicBezTo>
                <a:cubicBezTo>
                  <a:pt x="9026" y="21316"/>
                  <a:pt x="8978" y="21326"/>
                  <a:pt x="8963" y="21337"/>
                </a:cubicBezTo>
                <a:cubicBezTo>
                  <a:pt x="8953" y="21345"/>
                  <a:pt x="8943" y="21349"/>
                  <a:pt x="8932" y="21352"/>
                </a:cubicBezTo>
                <a:cubicBezTo>
                  <a:pt x="8888" y="21414"/>
                  <a:pt x="8882" y="21414"/>
                  <a:pt x="8857" y="21348"/>
                </a:cubicBezTo>
                <a:cubicBezTo>
                  <a:pt x="8851" y="21332"/>
                  <a:pt x="8842" y="21320"/>
                  <a:pt x="8833" y="21310"/>
                </a:cubicBezTo>
                <a:cubicBezTo>
                  <a:pt x="8815" y="21301"/>
                  <a:pt x="8790" y="21296"/>
                  <a:pt x="8763" y="21297"/>
                </a:cubicBezTo>
                <a:close/>
                <a:moveTo>
                  <a:pt x="9365" y="21310"/>
                </a:moveTo>
                <a:cubicBezTo>
                  <a:pt x="9352" y="21319"/>
                  <a:pt x="9340" y="21330"/>
                  <a:pt x="9335" y="21345"/>
                </a:cubicBezTo>
                <a:cubicBezTo>
                  <a:pt x="9321" y="21381"/>
                  <a:pt x="9300" y="21399"/>
                  <a:pt x="9286" y="21385"/>
                </a:cubicBezTo>
                <a:cubicBezTo>
                  <a:pt x="9273" y="21371"/>
                  <a:pt x="9237" y="21380"/>
                  <a:pt x="9207" y="21405"/>
                </a:cubicBezTo>
                <a:cubicBezTo>
                  <a:pt x="9174" y="21434"/>
                  <a:pt x="9166" y="21451"/>
                  <a:pt x="9187" y="21485"/>
                </a:cubicBezTo>
                <a:cubicBezTo>
                  <a:pt x="9209" y="21490"/>
                  <a:pt x="9226" y="21497"/>
                  <a:pt x="9238" y="21505"/>
                </a:cubicBezTo>
                <a:cubicBezTo>
                  <a:pt x="9339" y="21571"/>
                  <a:pt x="9408" y="21569"/>
                  <a:pt x="9491" y="21498"/>
                </a:cubicBezTo>
                <a:cubicBezTo>
                  <a:pt x="9504" y="21465"/>
                  <a:pt x="9523" y="21442"/>
                  <a:pt x="9538" y="21452"/>
                </a:cubicBezTo>
                <a:cubicBezTo>
                  <a:pt x="9539" y="21452"/>
                  <a:pt x="9539" y="21451"/>
                  <a:pt x="9540" y="21452"/>
                </a:cubicBezTo>
                <a:cubicBezTo>
                  <a:pt x="9543" y="21447"/>
                  <a:pt x="9547" y="21445"/>
                  <a:pt x="9550" y="21440"/>
                </a:cubicBezTo>
                <a:cubicBezTo>
                  <a:pt x="9653" y="21325"/>
                  <a:pt x="9652" y="21322"/>
                  <a:pt x="9488" y="21317"/>
                </a:cubicBezTo>
                <a:cubicBezTo>
                  <a:pt x="9451" y="21316"/>
                  <a:pt x="9410" y="21313"/>
                  <a:pt x="9365" y="21310"/>
                </a:cubicBezTo>
                <a:close/>
                <a:moveTo>
                  <a:pt x="9804" y="21393"/>
                </a:moveTo>
                <a:cubicBezTo>
                  <a:pt x="9793" y="21396"/>
                  <a:pt x="9784" y="21405"/>
                  <a:pt x="9775" y="21418"/>
                </a:cubicBezTo>
                <a:cubicBezTo>
                  <a:pt x="9785" y="21418"/>
                  <a:pt x="9795" y="21418"/>
                  <a:pt x="9802" y="21411"/>
                </a:cubicBezTo>
                <a:cubicBezTo>
                  <a:pt x="9805" y="21408"/>
                  <a:pt x="9805" y="21402"/>
                  <a:pt x="9806" y="21398"/>
                </a:cubicBezTo>
                <a:cubicBezTo>
                  <a:pt x="9805" y="21396"/>
                  <a:pt x="9804" y="21395"/>
                  <a:pt x="9804" y="2139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4" grpId="2"/>
      <p:bldP build="whole" bldLvl="1" animBg="1" rev="0" advAuto="0" spid="20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6414.jpeg" descr="IMG_6414.jpeg"/>
          <p:cNvPicPr>
            <a:picLocks noChangeAspect="1"/>
          </p:cNvPicPr>
          <p:nvPr/>
        </p:nvPicPr>
        <p:blipFill>
          <a:blip r:embed="rId2">
            <a:extLst/>
          </a:blip>
          <a:srcRect l="2444" t="0" r="988" b="0"/>
          <a:stretch>
            <a:fillRect/>
          </a:stretch>
        </p:blipFill>
        <p:spPr>
          <a:xfrm>
            <a:off x="2949773" y="854619"/>
            <a:ext cx="18484482" cy="966251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حدد المفاهيم الغامضة  وغير الواضحة في النص ؟"/>
          <p:cNvSpPr txBox="1"/>
          <p:nvPr/>
        </p:nvSpPr>
        <p:spPr>
          <a:xfrm>
            <a:off x="8648208" y="9604997"/>
            <a:ext cx="7087585" cy="619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lvl1pPr>
          </a:lstStyle>
          <a:p>
            <a:pPr defTabSz="914400" rtl="0">
              <a:defRPr/>
            </a:pPr>
            <a:r>
              <a:t>حدد المفاهيم الغامضة  وغير الواضحة في النص ؟</a:t>
            </a:r>
          </a:p>
        </p:txBody>
      </p:sp>
      <p:sp>
        <p:nvSpPr>
          <p:cNvPr id="211" name="وضح مضمون النص باسلوبك  ؟"/>
          <p:cNvSpPr txBox="1"/>
          <p:nvPr/>
        </p:nvSpPr>
        <p:spPr>
          <a:xfrm>
            <a:off x="8648208" y="10516937"/>
            <a:ext cx="7087585" cy="619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lvl1pPr>
          </a:lstStyle>
          <a:p>
            <a:pPr defTabSz="914400" rtl="0">
              <a:defRPr/>
            </a:pPr>
            <a:r>
              <a:t>وضح مضمون النص باسلوبك  ؟</a:t>
            </a:r>
          </a:p>
        </p:txBody>
      </p:sp>
      <p:sp>
        <p:nvSpPr>
          <p:cNvPr id="212" name="الرسم"/>
          <p:cNvSpPr/>
          <p:nvPr/>
        </p:nvSpPr>
        <p:spPr>
          <a:xfrm>
            <a:off x="2785767" y="14534322"/>
            <a:ext cx="99459" cy="60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9" h="21600" fill="norm" stroke="1" extrusionOk="0">
                <a:moveTo>
                  <a:pt x="20619" y="0"/>
                </a:moveTo>
                <a:cubicBezTo>
                  <a:pt x="15634" y="4320"/>
                  <a:pt x="10650" y="8640"/>
                  <a:pt x="6496" y="12960"/>
                </a:cubicBezTo>
                <a:cubicBezTo>
                  <a:pt x="2342" y="17280"/>
                  <a:pt x="-981" y="21600"/>
                  <a:pt x="265" y="21600"/>
                </a:cubicBezTo>
                <a:cubicBezTo>
                  <a:pt x="1511" y="21600"/>
                  <a:pt x="7327" y="17280"/>
                  <a:pt x="13142" y="12960"/>
                </a:cubicBezTo>
              </a:path>
            </a:pathLst>
          </a:custGeom>
          <a:ln w="88900" cap="rnd">
            <a:solidFill>
              <a:srgbClr val="BE38F3"/>
            </a:solidFill>
          </a:ln>
        </p:spPr>
        <p:txBody>
          <a:bodyPr lIns="0" tIns="0" rIns="0" bIns="0"/>
          <a:lstStyle/>
          <a:p>
            <a:pPr algn="r" defTabSz="457200">
              <a:defRPr sz="1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  <p:bldP build="whole" bldLvl="1" animBg="1" rev="0" advAuto="0" spid="211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6414.jpeg" descr="IMG_6414.jpeg"/>
          <p:cNvPicPr>
            <a:picLocks noChangeAspect="1"/>
          </p:cNvPicPr>
          <p:nvPr/>
        </p:nvPicPr>
        <p:blipFill>
          <a:blip r:embed="rId2">
            <a:extLst/>
          </a:blip>
          <a:srcRect l="2444" t="0" r="988" b="9206"/>
          <a:stretch>
            <a:fillRect/>
          </a:stretch>
        </p:blipFill>
        <p:spPr>
          <a:xfrm>
            <a:off x="2621574" y="520121"/>
            <a:ext cx="19573663" cy="9289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الرسم"/>
          <p:cNvSpPr/>
          <p:nvPr/>
        </p:nvSpPr>
        <p:spPr>
          <a:xfrm>
            <a:off x="2785767" y="14534322"/>
            <a:ext cx="99459" cy="60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9" h="21600" fill="norm" stroke="1" extrusionOk="0">
                <a:moveTo>
                  <a:pt x="20619" y="0"/>
                </a:moveTo>
                <a:cubicBezTo>
                  <a:pt x="15634" y="4320"/>
                  <a:pt x="10650" y="8640"/>
                  <a:pt x="6496" y="12960"/>
                </a:cubicBezTo>
                <a:cubicBezTo>
                  <a:pt x="2342" y="17280"/>
                  <a:pt x="-981" y="21600"/>
                  <a:pt x="265" y="21600"/>
                </a:cubicBezTo>
                <a:cubicBezTo>
                  <a:pt x="1511" y="21600"/>
                  <a:pt x="7327" y="17280"/>
                  <a:pt x="13142" y="12960"/>
                </a:cubicBezTo>
              </a:path>
            </a:pathLst>
          </a:custGeom>
          <a:ln w="88900" cap="rnd">
            <a:solidFill>
              <a:srgbClr val="BE38F3"/>
            </a:solidFill>
          </a:ln>
        </p:spPr>
        <p:txBody>
          <a:bodyPr lIns="0" tIns="0" rIns="0" bIns="0"/>
          <a:lstStyle/>
          <a:p>
            <a:pPr algn="r" defTabSz="457200">
              <a:defRPr sz="1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16" name="IMG_6415.jpeg" descr="IMG_6415.jpeg"/>
          <p:cNvPicPr>
            <a:picLocks noChangeAspect="1"/>
          </p:cNvPicPr>
          <p:nvPr/>
        </p:nvPicPr>
        <p:blipFill>
          <a:blip r:embed="rId3">
            <a:extLst/>
          </a:blip>
          <a:srcRect l="4892" t="10556" r="0" b="56939"/>
          <a:stretch>
            <a:fillRect/>
          </a:stretch>
        </p:blipFill>
        <p:spPr>
          <a:xfrm>
            <a:off x="2056424" y="9485376"/>
            <a:ext cx="20703605" cy="29455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" name="الرسم"/>
          <p:cNvGrpSpPr/>
          <p:nvPr/>
        </p:nvGrpSpPr>
        <p:grpSpPr>
          <a:xfrm>
            <a:off x="5010987" y="2869930"/>
            <a:ext cx="16075882" cy="6176172"/>
            <a:chOff x="0" y="0"/>
            <a:chExt cx="16075881" cy="6176170"/>
          </a:xfrm>
        </p:grpSpPr>
        <p:sp>
          <p:nvSpPr>
            <p:cNvPr id="217" name="خط"/>
            <p:cNvSpPr/>
            <p:nvPr/>
          </p:nvSpPr>
          <p:spPr>
            <a:xfrm>
              <a:off x="8843934" y="905593"/>
              <a:ext cx="6305590" cy="13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488" fill="norm" stroke="1" extrusionOk="0">
                  <a:moveTo>
                    <a:pt x="21594" y="1852"/>
                  </a:moveTo>
                  <a:cubicBezTo>
                    <a:pt x="21265" y="1852"/>
                    <a:pt x="20935" y="1852"/>
                    <a:pt x="20524" y="1524"/>
                  </a:cubicBezTo>
                  <a:cubicBezTo>
                    <a:pt x="20112" y="1197"/>
                    <a:pt x="19618" y="543"/>
                    <a:pt x="19117" y="215"/>
                  </a:cubicBezTo>
                  <a:cubicBezTo>
                    <a:pt x="18616" y="-112"/>
                    <a:pt x="18108" y="-112"/>
                    <a:pt x="17642" y="543"/>
                  </a:cubicBezTo>
                  <a:cubicBezTo>
                    <a:pt x="17175" y="1197"/>
                    <a:pt x="16750" y="2506"/>
                    <a:pt x="16331" y="3815"/>
                  </a:cubicBezTo>
                  <a:cubicBezTo>
                    <a:pt x="15913" y="5124"/>
                    <a:pt x="15501" y="6433"/>
                    <a:pt x="15048" y="7415"/>
                  </a:cubicBezTo>
                  <a:cubicBezTo>
                    <a:pt x="14595" y="8397"/>
                    <a:pt x="14101" y="9052"/>
                    <a:pt x="13662" y="10033"/>
                  </a:cubicBezTo>
                  <a:cubicBezTo>
                    <a:pt x="13223" y="11015"/>
                    <a:pt x="12839" y="12324"/>
                    <a:pt x="12454" y="13306"/>
                  </a:cubicBezTo>
                  <a:cubicBezTo>
                    <a:pt x="12070" y="14288"/>
                    <a:pt x="11686" y="14943"/>
                    <a:pt x="11295" y="15597"/>
                  </a:cubicBezTo>
                  <a:cubicBezTo>
                    <a:pt x="10904" y="16252"/>
                    <a:pt x="10506" y="16906"/>
                    <a:pt x="10032" y="17888"/>
                  </a:cubicBezTo>
                  <a:cubicBezTo>
                    <a:pt x="9559" y="18870"/>
                    <a:pt x="9010" y="20179"/>
                    <a:pt x="8454" y="20833"/>
                  </a:cubicBezTo>
                  <a:cubicBezTo>
                    <a:pt x="7898" y="21488"/>
                    <a:pt x="7336" y="21488"/>
                    <a:pt x="6753" y="21488"/>
                  </a:cubicBezTo>
                  <a:cubicBezTo>
                    <a:pt x="6169" y="21488"/>
                    <a:pt x="5566" y="21488"/>
                    <a:pt x="4996" y="21161"/>
                  </a:cubicBezTo>
                  <a:cubicBezTo>
                    <a:pt x="4427" y="20833"/>
                    <a:pt x="3891" y="20179"/>
                    <a:pt x="3466" y="19197"/>
                  </a:cubicBezTo>
                  <a:cubicBezTo>
                    <a:pt x="3041" y="18215"/>
                    <a:pt x="2725" y="16906"/>
                    <a:pt x="2368" y="15924"/>
                  </a:cubicBezTo>
                  <a:cubicBezTo>
                    <a:pt x="2011" y="14943"/>
                    <a:pt x="1613" y="14288"/>
                    <a:pt x="1236" y="13961"/>
                  </a:cubicBezTo>
                  <a:cubicBezTo>
                    <a:pt x="859" y="13633"/>
                    <a:pt x="502" y="13633"/>
                    <a:pt x="289" y="13633"/>
                  </a:cubicBezTo>
                  <a:cubicBezTo>
                    <a:pt x="76" y="13633"/>
                    <a:pt x="8" y="13633"/>
                    <a:pt x="1" y="12979"/>
                  </a:cubicBezTo>
                  <a:cubicBezTo>
                    <a:pt x="-6" y="12324"/>
                    <a:pt x="49" y="11015"/>
                    <a:pt x="104" y="9706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18" name="خط"/>
            <p:cNvSpPr/>
            <p:nvPr/>
          </p:nvSpPr>
          <p:spPr>
            <a:xfrm>
              <a:off x="15536696" y="479513"/>
              <a:ext cx="112265" cy="305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1" h="21363" fill="norm" stroke="1" extrusionOk="0">
                  <a:moveTo>
                    <a:pt x="8195" y="2007"/>
                  </a:moveTo>
                  <a:cubicBezTo>
                    <a:pt x="6035" y="885"/>
                    <a:pt x="3875" y="-237"/>
                    <a:pt x="2075" y="44"/>
                  </a:cubicBezTo>
                  <a:cubicBezTo>
                    <a:pt x="275" y="324"/>
                    <a:pt x="-1165" y="2007"/>
                    <a:pt x="1355" y="5093"/>
                  </a:cubicBezTo>
                  <a:cubicBezTo>
                    <a:pt x="3875" y="8179"/>
                    <a:pt x="10355" y="12667"/>
                    <a:pt x="14315" y="15612"/>
                  </a:cubicBezTo>
                  <a:cubicBezTo>
                    <a:pt x="18275" y="18558"/>
                    <a:pt x="19715" y="19960"/>
                    <a:pt x="20075" y="20662"/>
                  </a:cubicBezTo>
                  <a:cubicBezTo>
                    <a:pt x="20435" y="21363"/>
                    <a:pt x="19715" y="21363"/>
                    <a:pt x="18995" y="21363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19" name="خط"/>
            <p:cNvSpPr/>
            <p:nvPr/>
          </p:nvSpPr>
          <p:spPr>
            <a:xfrm>
              <a:off x="15274268" y="266685"/>
              <a:ext cx="801614" cy="621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324" fill="norm" stroke="1" extrusionOk="0">
                  <a:moveTo>
                    <a:pt x="8100" y="449"/>
                  </a:moveTo>
                  <a:cubicBezTo>
                    <a:pt x="6941" y="174"/>
                    <a:pt x="5781" y="-101"/>
                    <a:pt x="4675" y="37"/>
                  </a:cubicBezTo>
                  <a:cubicBezTo>
                    <a:pt x="3569" y="174"/>
                    <a:pt x="2515" y="724"/>
                    <a:pt x="1672" y="1825"/>
                  </a:cubicBezTo>
                  <a:cubicBezTo>
                    <a:pt x="829" y="2926"/>
                    <a:pt x="197" y="4577"/>
                    <a:pt x="39" y="6572"/>
                  </a:cubicBezTo>
                  <a:cubicBezTo>
                    <a:pt x="-119" y="8567"/>
                    <a:pt x="197" y="10905"/>
                    <a:pt x="1093" y="13175"/>
                  </a:cubicBezTo>
                  <a:cubicBezTo>
                    <a:pt x="1988" y="15446"/>
                    <a:pt x="3463" y="17647"/>
                    <a:pt x="5676" y="19160"/>
                  </a:cubicBezTo>
                  <a:cubicBezTo>
                    <a:pt x="7889" y="20674"/>
                    <a:pt x="10839" y="21499"/>
                    <a:pt x="13420" y="21293"/>
                  </a:cubicBezTo>
                  <a:cubicBezTo>
                    <a:pt x="16002" y="21086"/>
                    <a:pt x="18215" y="19848"/>
                    <a:pt x="19584" y="17991"/>
                  </a:cubicBezTo>
                  <a:cubicBezTo>
                    <a:pt x="20954" y="16133"/>
                    <a:pt x="21481" y="13657"/>
                    <a:pt x="20743" y="11249"/>
                  </a:cubicBezTo>
                  <a:cubicBezTo>
                    <a:pt x="20006" y="8842"/>
                    <a:pt x="18004" y="6503"/>
                    <a:pt x="15633" y="4852"/>
                  </a:cubicBezTo>
                  <a:cubicBezTo>
                    <a:pt x="13262" y="3201"/>
                    <a:pt x="10523" y="2238"/>
                    <a:pt x="7783" y="1275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0" name="خط"/>
            <p:cNvSpPr/>
            <p:nvPr/>
          </p:nvSpPr>
          <p:spPr>
            <a:xfrm>
              <a:off x="6225362" y="892883"/>
              <a:ext cx="2143883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200"/>
                  </a:moveTo>
                  <a:cubicBezTo>
                    <a:pt x="20712" y="16200"/>
                    <a:pt x="19824" y="16200"/>
                    <a:pt x="18592" y="16200"/>
                  </a:cubicBezTo>
                  <a:cubicBezTo>
                    <a:pt x="17361" y="16200"/>
                    <a:pt x="15786" y="16200"/>
                    <a:pt x="14090" y="16200"/>
                  </a:cubicBezTo>
                  <a:cubicBezTo>
                    <a:pt x="12395" y="16200"/>
                    <a:pt x="10578" y="16200"/>
                    <a:pt x="8801" y="16200"/>
                  </a:cubicBezTo>
                  <a:cubicBezTo>
                    <a:pt x="7025" y="16200"/>
                    <a:pt x="5289" y="16200"/>
                    <a:pt x="3997" y="17100"/>
                  </a:cubicBezTo>
                  <a:cubicBezTo>
                    <a:pt x="2705" y="18000"/>
                    <a:pt x="1857" y="19800"/>
                    <a:pt x="1332" y="20700"/>
                  </a:cubicBezTo>
                  <a:cubicBezTo>
                    <a:pt x="807" y="21600"/>
                    <a:pt x="606" y="21600"/>
                    <a:pt x="404" y="21600"/>
                  </a:cubicBezTo>
                  <a:cubicBezTo>
                    <a:pt x="202" y="21600"/>
                    <a:pt x="0" y="21600"/>
                    <a:pt x="0" y="20700"/>
                  </a:cubicBezTo>
                  <a:cubicBezTo>
                    <a:pt x="0" y="19800"/>
                    <a:pt x="202" y="18000"/>
                    <a:pt x="424" y="14400"/>
                  </a:cubicBezTo>
                  <a:cubicBezTo>
                    <a:pt x="646" y="10800"/>
                    <a:pt x="888" y="5400"/>
                    <a:pt x="1130" y="0"/>
                  </a:cubicBezTo>
                </a:path>
              </a:pathLst>
            </a:custGeom>
            <a:noFill/>
            <a:ln w="38100" cap="rnd">
              <a:solidFill>
                <a:srgbClr val="FFAB0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1" name="خط"/>
            <p:cNvSpPr/>
            <p:nvPr/>
          </p:nvSpPr>
          <p:spPr>
            <a:xfrm>
              <a:off x="6469805" y="1542059"/>
              <a:ext cx="8643654" cy="11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0" fill="norm" stroke="1" extrusionOk="0">
                  <a:moveTo>
                    <a:pt x="21600" y="0"/>
                  </a:moveTo>
                  <a:cubicBezTo>
                    <a:pt x="21350" y="720"/>
                    <a:pt x="21099" y="1440"/>
                    <a:pt x="20774" y="1800"/>
                  </a:cubicBezTo>
                  <a:cubicBezTo>
                    <a:pt x="20448" y="2160"/>
                    <a:pt x="20048" y="2160"/>
                    <a:pt x="19637" y="2160"/>
                  </a:cubicBezTo>
                  <a:cubicBezTo>
                    <a:pt x="19227" y="2160"/>
                    <a:pt x="18806" y="2160"/>
                    <a:pt x="18381" y="2160"/>
                  </a:cubicBezTo>
                  <a:cubicBezTo>
                    <a:pt x="17955" y="2160"/>
                    <a:pt x="17524" y="2160"/>
                    <a:pt x="17089" y="2160"/>
                  </a:cubicBezTo>
                  <a:cubicBezTo>
                    <a:pt x="16653" y="2160"/>
                    <a:pt x="16213" y="2160"/>
                    <a:pt x="15812" y="2520"/>
                  </a:cubicBezTo>
                  <a:cubicBezTo>
                    <a:pt x="15411" y="2880"/>
                    <a:pt x="15051" y="3600"/>
                    <a:pt x="14650" y="3960"/>
                  </a:cubicBezTo>
                  <a:cubicBezTo>
                    <a:pt x="14250" y="4320"/>
                    <a:pt x="13809" y="4320"/>
                    <a:pt x="13404" y="4680"/>
                  </a:cubicBezTo>
                  <a:cubicBezTo>
                    <a:pt x="12998" y="5040"/>
                    <a:pt x="12628" y="5760"/>
                    <a:pt x="12277" y="6840"/>
                  </a:cubicBezTo>
                  <a:cubicBezTo>
                    <a:pt x="11927" y="7920"/>
                    <a:pt x="11596" y="9360"/>
                    <a:pt x="11276" y="10440"/>
                  </a:cubicBezTo>
                  <a:cubicBezTo>
                    <a:pt x="10955" y="11520"/>
                    <a:pt x="10645" y="12240"/>
                    <a:pt x="10324" y="13320"/>
                  </a:cubicBezTo>
                  <a:cubicBezTo>
                    <a:pt x="10004" y="14400"/>
                    <a:pt x="9673" y="15840"/>
                    <a:pt x="9308" y="16920"/>
                  </a:cubicBezTo>
                  <a:cubicBezTo>
                    <a:pt x="8942" y="18000"/>
                    <a:pt x="8542" y="18720"/>
                    <a:pt x="8136" y="19080"/>
                  </a:cubicBezTo>
                  <a:cubicBezTo>
                    <a:pt x="7731" y="19440"/>
                    <a:pt x="7320" y="19440"/>
                    <a:pt x="6930" y="19440"/>
                  </a:cubicBezTo>
                  <a:cubicBezTo>
                    <a:pt x="6539" y="19440"/>
                    <a:pt x="6169" y="19440"/>
                    <a:pt x="5788" y="19440"/>
                  </a:cubicBezTo>
                  <a:cubicBezTo>
                    <a:pt x="5408" y="19440"/>
                    <a:pt x="5017" y="19440"/>
                    <a:pt x="4611" y="19800"/>
                  </a:cubicBezTo>
                  <a:cubicBezTo>
                    <a:pt x="4206" y="20160"/>
                    <a:pt x="3785" y="20880"/>
                    <a:pt x="3380" y="21240"/>
                  </a:cubicBezTo>
                  <a:cubicBezTo>
                    <a:pt x="2974" y="21600"/>
                    <a:pt x="2584" y="21600"/>
                    <a:pt x="2238" y="21240"/>
                  </a:cubicBezTo>
                  <a:cubicBezTo>
                    <a:pt x="1893" y="20880"/>
                    <a:pt x="1592" y="20160"/>
                    <a:pt x="1277" y="19800"/>
                  </a:cubicBezTo>
                  <a:cubicBezTo>
                    <a:pt x="961" y="19440"/>
                    <a:pt x="631" y="19440"/>
                    <a:pt x="416" y="18720"/>
                  </a:cubicBezTo>
                  <a:cubicBezTo>
                    <a:pt x="200" y="18000"/>
                    <a:pt x="100" y="16560"/>
                    <a:pt x="0" y="15120"/>
                  </a:cubicBezTo>
                </a:path>
              </a:pathLst>
            </a:custGeom>
            <a:noFill/>
            <a:ln w="38100" cap="rnd">
              <a:solidFill>
                <a:srgbClr val="FFAB0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2" name="خط"/>
            <p:cNvSpPr/>
            <p:nvPr/>
          </p:nvSpPr>
          <p:spPr>
            <a:xfrm>
              <a:off x="7526746" y="162776"/>
              <a:ext cx="409716" cy="17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214" fill="norm" stroke="1" extrusionOk="0">
                  <a:moveTo>
                    <a:pt x="8773" y="2494"/>
                  </a:moveTo>
                  <a:cubicBezTo>
                    <a:pt x="7943" y="1054"/>
                    <a:pt x="7112" y="-386"/>
                    <a:pt x="5658" y="94"/>
                  </a:cubicBezTo>
                  <a:cubicBezTo>
                    <a:pt x="4204" y="574"/>
                    <a:pt x="2127" y="2974"/>
                    <a:pt x="985" y="5614"/>
                  </a:cubicBezTo>
                  <a:cubicBezTo>
                    <a:pt x="-157" y="8254"/>
                    <a:pt x="-365" y="11134"/>
                    <a:pt x="673" y="13774"/>
                  </a:cubicBezTo>
                  <a:cubicBezTo>
                    <a:pt x="1712" y="16414"/>
                    <a:pt x="3997" y="18814"/>
                    <a:pt x="7631" y="20014"/>
                  </a:cubicBezTo>
                  <a:cubicBezTo>
                    <a:pt x="11266" y="21214"/>
                    <a:pt x="16250" y="21214"/>
                    <a:pt x="21235" y="21214"/>
                  </a:cubicBezTo>
                </a:path>
              </a:pathLst>
            </a:custGeom>
            <a:noFill/>
            <a:ln w="38100" cap="rnd">
              <a:solidFill>
                <a:srgbClr val="FFAB0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3" name="خط"/>
            <p:cNvSpPr/>
            <p:nvPr/>
          </p:nvSpPr>
          <p:spPr>
            <a:xfrm>
              <a:off x="7272035" y="0"/>
              <a:ext cx="771521" cy="509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123" fill="norm" stroke="1" extrusionOk="0">
                  <a:moveTo>
                    <a:pt x="12652" y="634"/>
                  </a:moveTo>
                  <a:cubicBezTo>
                    <a:pt x="10448" y="301"/>
                    <a:pt x="8244" y="-31"/>
                    <a:pt x="6260" y="468"/>
                  </a:cubicBezTo>
                  <a:cubicBezTo>
                    <a:pt x="4276" y="966"/>
                    <a:pt x="2513" y="2295"/>
                    <a:pt x="1411" y="4040"/>
                  </a:cubicBezTo>
                  <a:cubicBezTo>
                    <a:pt x="309" y="5785"/>
                    <a:pt x="-132" y="7945"/>
                    <a:pt x="33" y="10188"/>
                  </a:cubicBezTo>
                  <a:cubicBezTo>
                    <a:pt x="199" y="12431"/>
                    <a:pt x="970" y="14757"/>
                    <a:pt x="2899" y="16668"/>
                  </a:cubicBezTo>
                  <a:cubicBezTo>
                    <a:pt x="4827" y="18578"/>
                    <a:pt x="7913" y="20074"/>
                    <a:pt x="10448" y="20738"/>
                  </a:cubicBezTo>
                  <a:cubicBezTo>
                    <a:pt x="12982" y="21403"/>
                    <a:pt x="14966" y="21237"/>
                    <a:pt x="16729" y="19991"/>
                  </a:cubicBezTo>
                  <a:cubicBezTo>
                    <a:pt x="18492" y="18745"/>
                    <a:pt x="20035" y="16418"/>
                    <a:pt x="20752" y="14009"/>
                  </a:cubicBezTo>
                  <a:cubicBezTo>
                    <a:pt x="21468" y="11600"/>
                    <a:pt x="21358" y="9108"/>
                    <a:pt x="20421" y="7031"/>
                  </a:cubicBezTo>
                  <a:cubicBezTo>
                    <a:pt x="19484" y="4954"/>
                    <a:pt x="17721" y="3292"/>
                    <a:pt x="16509" y="2212"/>
                  </a:cubicBezTo>
                  <a:cubicBezTo>
                    <a:pt x="15297" y="1132"/>
                    <a:pt x="14635" y="634"/>
                    <a:pt x="14029" y="301"/>
                  </a:cubicBezTo>
                  <a:cubicBezTo>
                    <a:pt x="13423" y="-31"/>
                    <a:pt x="12872" y="-197"/>
                    <a:pt x="12486" y="385"/>
                  </a:cubicBezTo>
                  <a:cubicBezTo>
                    <a:pt x="12101" y="966"/>
                    <a:pt x="11880" y="2295"/>
                    <a:pt x="11660" y="3625"/>
                  </a:cubicBezTo>
                </a:path>
              </a:pathLst>
            </a:custGeom>
            <a:noFill/>
            <a:ln w="38100" cap="rnd">
              <a:solidFill>
                <a:srgbClr val="FFAB0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4" name="خط"/>
            <p:cNvSpPr/>
            <p:nvPr/>
          </p:nvSpPr>
          <p:spPr>
            <a:xfrm>
              <a:off x="9062500" y="3020737"/>
              <a:ext cx="6051438" cy="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446" fill="norm" stroke="1" extrusionOk="0">
                  <a:moveTo>
                    <a:pt x="21371" y="0"/>
                  </a:moveTo>
                  <a:cubicBezTo>
                    <a:pt x="21471" y="0"/>
                    <a:pt x="21571" y="0"/>
                    <a:pt x="21586" y="450"/>
                  </a:cubicBezTo>
                  <a:cubicBezTo>
                    <a:pt x="21600" y="900"/>
                    <a:pt x="21529" y="1800"/>
                    <a:pt x="21221" y="2700"/>
                  </a:cubicBezTo>
                  <a:cubicBezTo>
                    <a:pt x="20914" y="3600"/>
                    <a:pt x="20371" y="4500"/>
                    <a:pt x="19849" y="4500"/>
                  </a:cubicBezTo>
                  <a:cubicBezTo>
                    <a:pt x="19327" y="4500"/>
                    <a:pt x="18827" y="3600"/>
                    <a:pt x="18248" y="3150"/>
                  </a:cubicBezTo>
                  <a:cubicBezTo>
                    <a:pt x="17669" y="2700"/>
                    <a:pt x="17011" y="2700"/>
                    <a:pt x="16404" y="3150"/>
                  </a:cubicBezTo>
                  <a:cubicBezTo>
                    <a:pt x="15796" y="3600"/>
                    <a:pt x="15239" y="4500"/>
                    <a:pt x="14681" y="5400"/>
                  </a:cubicBezTo>
                  <a:cubicBezTo>
                    <a:pt x="14124" y="6300"/>
                    <a:pt x="13566" y="7200"/>
                    <a:pt x="13044" y="8100"/>
                  </a:cubicBezTo>
                  <a:cubicBezTo>
                    <a:pt x="12523" y="9000"/>
                    <a:pt x="12037" y="9900"/>
                    <a:pt x="11543" y="10800"/>
                  </a:cubicBezTo>
                  <a:cubicBezTo>
                    <a:pt x="11050" y="11700"/>
                    <a:pt x="10550" y="12600"/>
                    <a:pt x="10042" y="13500"/>
                  </a:cubicBezTo>
                  <a:cubicBezTo>
                    <a:pt x="9535" y="14400"/>
                    <a:pt x="9020" y="15300"/>
                    <a:pt x="8463" y="16200"/>
                  </a:cubicBezTo>
                  <a:cubicBezTo>
                    <a:pt x="7905" y="17100"/>
                    <a:pt x="7305" y="18000"/>
                    <a:pt x="6704" y="18900"/>
                  </a:cubicBezTo>
                  <a:cubicBezTo>
                    <a:pt x="6104" y="19800"/>
                    <a:pt x="5504" y="20700"/>
                    <a:pt x="4939" y="21150"/>
                  </a:cubicBezTo>
                  <a:cubicBezTo>
                    <a:pt x="4374" y="21600"/>
                    <a:pt x="3845" y="21600"/>
                    <a:pt x="3345" y="20700"/>
                  </a:cubicBezTo>
                  <a:cubicBezTo>
                    <a:pt x="2845" y="19800"/>
                    <a:pt x="2373" y="18000"/>
                    <a:pt x="1937" y="16650"/>
                  </a:cubicBezTo>
                  <a:cubicBezTo>
                    <a:pt x="1501" y="15300"/>
                    <a:pt x="1101" y="14400"/>
                    <a:pt x="808" y="13950"/>
                  </a:cubicBezTo>
                  <a:cubicBezTo>
                    <a:pt x="515" y="13500"/>
                    <a:pt x="329" y="13500"/>
                    <a:pt x="200" y="13050"/>
                  </a:cubicBezTo>
                  <a:cubicBezTo>
                    <a:pt x="71" y="12600"/>
                    <a:pt x="0" y="11700"/>
                    <a:pt x="0" y="11250"/>
                  </a:cubicBezTo>
                  <a:cubicBezTo>
                    <a:pt x="0" y="10800"/>
                    <a:pt x="71" y="10800"/>
                    <a:pt x="143" y="108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5" name="خط"/>
            <p:cNvSpPr/>
            <p:nvPr/>
          </p:nvSpPr>
          <p:spPr>
            <a:xfrm>
              <a:off x="11573716" y="2215278"/>
              <a:ext cx="226803" cy="33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1600" fill="norm" stroke="1" extrusionOk="0">
                  <a:moveTo>
                    <a:pt x="20607" y="0"/>
                  </a:moveTo>
                  <a:cubicBezTo>
                    <a:pt x="20980" y="1286"/>
                    <a:pt x="21352" y="2571"/>
                    <a:pt x="20793" y="3600"/>
                  </a:cubicBezTo>
                  <a:cubicBezTo>
                    <a:pt x="20235" y="4629"/>
                    <a:pt x="18745" y="5400"/>
                    <a:pt x="17069" y="5657"/>
                  </a:cubicBezTo>
                  <a:cubicBezTo>
                    <a:pt x="15393" y="5914"/>
                    <a:pt x="13531" y="5657"/>
                    <a:pt x="12042" y="6043"/>
                  </a:cubicBezTo>
                  <a:cubicBezTo>
                    <a:pt x="10552" y="6429"/>
                    <a:pt x="9435" y="7457"/>
                    <a:pt x="7945" y="7714"/>
                  </a:cubicBezTo>
                  <a:cubicBezTo>
                    <a:pt x="6455" y="7971"/>
                    <a:pt x="4593" y="7457"/>
                    <a:pt x="3104" y="6686"/>
                  </a:cubicBezTo>
                  <a:cubicBezTo>
                    <a:pt x="1614" y="5914"/>
                    <a:pt x="497" y="4886"/>
                    <a:pt x="124" y="5014"/>
                  </a:cubicBezTo>
                  <a:cubicBezTo>
                    <a:pt x="-248" y="5143"/>
                    <a:pt x="124" y="6429"/>
                    <a:pt x="2545" y="8486"/>
                  </a:cubicBezTo>
                  <a:cubicBezTo>
                    <a:pt x="4966" y="10543"/>
                    <a:pt x="9435" y="13371"/>
                    <a:pt x="12786" y="15686"/>
                  </a:cubicBezTo>
                  <a:cubicBezTo>
                    <a:pt x="16138" y="18000"/>
                    <a:pt x="18373" y="19800"/>
                    <a:pt x="20607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6" name="خط"/>
            <p:cNvSpPr/>
            <p:nvPr/>
          </p:nvSpPr>
          <p:spPr>
            <a:xfrm>
              <a:off x="11407939" y="2074717"/>
              <a:ext cx="799346" cy="540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127" fill="norm" stroke="1" extrusionOk="0">
                  <a:moveTo>
                    <a:pt x="10609" y="3142"/>
                  </a:moveTo>
                  <a:cubicBezTo>
                    <a:pt x="9013" y="2516"/>
                    <a:pt x="7417" y="1890"/>
                    <a:pt x="5874" y="1890"/>
                  </a:cubicBezTo>
                  <a:cubicBezTo>
                    <a:pt x="4331" y="1890"/>
                    <a:pt x="2841" y="2516"/>
                    <a:pt x="1724" y="3925"/>
                  </a:cubicBezTo>
                  <a:cubicBezTo>
                    <a:pt x="607" y="5333"/>
                    <a:pt x="-138" y="7525"/>
                    <a:pt x="22" y="9872"/>
                  </a:cubicBezTo>
                  <a:cubicBezTo>
                    <a:pt x="181" y="12220"/>
                    <a:pt x="1245" y="14725"/>
                    <a:pt x="3161" y="16759"/>
                  </a:cubicBezTo>
                  <a:cubicBezTo>
                    <a:pt x="5076" y="18794"/>
                    <a:pt x="7842" y="20359"/>
                    <a:pt x="10502" y="20907"/>
                  </a:cubicBezTo>
                  <a:cubicBezTo>
                    <a:pt x="13162" y="21455"/>
                    <a:pt x="15716" y="20985"/>
                    <a:pt x="17631" y="19420"/>
                  </a:cubicBezTo>
                  <a:cubicBezTo>
                    <a:pt x="19547" y="17855"/>
                    <a:pt x="20824" y="15194"/>
                    <a:pt x="21143" y="12690"/>
                  </a:cubicBezTo>
                  <a:cubicBezTo>
                    <a:pt x="21462" y="10185"/>
                    <a:pt x="20824" y="7838"/>
                    <a:pt x="19706" y="5725"/>
                  </a:cubicBezTo>
                  <a:cubicBezTo>
                    <a:pt x="18589" y="3612"/>
                    <a:pt x="16993" y="1733"/>
                    <a:pt x="15929" y="794"/>
                  </a:cubicBezTo>
                  <a:cubicBezTo>
                    <a:pt x="14865" y="-145"/>
                    <a:pt x="14333" y="-145"/>
                    <a:pt x="13801" y="246"/>
                  </a:cubicBezTo>
                  <a:cubicBezTo>
                    <a:pt x="13269" y="638"/>
                    <a:pt x="12737" y="1420"/>
                    <a:pt x="12205" y="2203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7" name="خط"/>
            <p:cNvSpPr/>
            <p:nvPr/>
          </p:nvSpPr>
          <p:spPr>
            <a:xfrm>
              <a:off x="6203158" y="3009216"/>
              <a:ext cx="2302703" cy="9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487" fill="norm" stroke="1" extrusionOk="0">
                  <a:moveTo>
                    <a:pt x="20200" y="2587"/>
                  </a:moveTo>
                  <a:cubicBezTo>
                    <a:pt x="20387" y="2587"/>
                    <a:pt x="20574" y="2587"/>
                    <a:pt x="20835" y="2137"/>
                  </a:cubicBezTo>
                  <a:cubicBezTo>
                    <a:pt x="21097" y="1687"/>
                    <a:pt x="21433" y="787"/>
                    <a:pt x="21471" y="337"/>
                  </a:cubicBezTo>
                  <a:cubicBezTo>
                    <a:pt x="21508" y="-113"/>
                    <a:pt x="21246" y="-113"/>
                    <a:pt x="20387" y="337"/>
                  </a:cubicBezTo>
                  <a:cubicBezTo>
                    <a:pt x="19527" y="787"/>
                    <a:pt x="18070" y="1687"/>
                    <a:pt x="16575" y="2137"/>
                  </a:cubicBezTo>
                  <a:cubicBezTo>
                    <a:pt x="15080" y="2587"/>
                    <a:pt x="13548" y="2587"/>
                    <a:pt x="12128" y="3487"/>
                  </a:cubicBezTo>
                  <a:cubicBezTo>
                    <a:pt x="10708" y="4387"/>
                    <a:pt x="9400" y="6187"/>
                    <a:pt x="8092" y="8437"/>
                  </a:cubicBezTo>
                  <a:cubicBezTo>
                    <a:pt x="6784" y="10687"/>
                    <a:pt x="5476" y="13387"/>
                    <a:pt x="4280" y="15187"/>
                  </a:cubicBezTo>
                  <a:cubicBezTo>
                    <a:pt x="3084" y="16987"/>
                    <a:pt x="2001" y="17887"/>
                    <a:pt x="1365" y="18787"/>
                  </a:cubicBezTo>
                  <a:cubicBezTo>
                    <a:pt x="730" y="19687"/>
                    <a:pt x="543" y="20587"/>
                    <a:pt x="338" y="21037"/>
                  </a:cubicBezTo>
                  <a:cubicBezTo>
                    <a:pt x="132" y="21487"/>
                    <a:pt x="-92" y="21487"/>
                    <a:pt x="39" y="21487"/>
                  </a:cubicBezTo>
                  <a:cubicBezTo>
                    <a:pt x="170" y="21487"/>
                    <a:pt x="655" y="21487"/>
                    <a:pt x="1141" y="21487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8" name="خط"/>
            <p:cNvSpPr/>
            <p:nvPr/>
          </p:nvSpPr>
          <p:spPr>
            <a:xfrm>
              <a:off x="12644988" y="3585760"/>
              <a:ext cx="2360275" cy="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0023" y="21600"/>
                    <a:pt x="18446" y="21600"/>
                    <a:pt x="16888" y="21600"/>
                  </a:cubicBezTo>
                  <a:cubicBezTo>
                    <a:pt x="15329" y="21600"/>
                    <a:pt x="13789" y="21600"/>
                    <a:pt x="12322" y="21600"/>
                  </a:cubicBezTo>
                  <a:cubicBezTo>
                    <a:pt x="10855" y="21600"/>
                    <a:pt x="9461" y="21600"/>
                    <a:pt x="8123" y="21150"/>
                  </a:cubicBezTo>
                  <a:cubicBezTo>
                    <a:pt x="6784" y="20700"/>
                    <a:pt x="5501" y="19800"/>
                    <a:pt x="4309" y="18900"/>
                  </a:cubicBezTo>
                  <a:cubicBezTo>
                    <a:pt x="3117" y="18000"/>
                    <a:pt x="2017" y="17100"/>
                    <a:pt x="1375" y="16650"/>
                  </a:cubicBezTo>
                  <a:cubicBezTo>
                    <a:pt x="733" y="16200"/>
                    <a:pt x="550" y="16200"/>
                    <a:pt x="367" y="15750"/>
                  </a:cubicBezTo>
                  <a:cubicBezTo>
                    <a:pt x="183" y="15300"/>
                    <a:pt x="0" y="14400"/>
                    <a:pt x="0" y="13050"/>
                  </a:cubicBezTo>
                  <a:cubicBezTo>
                    <a:pt x="0" y="11700"/>
                    <a:pt x="183" y="9900"/>
                    <a:pt x="678" y="7650"/>
                  </a:cubicBezTo>
                  <a:cubicBezTo>
                    <a:pt x="1174" y="5400"/>
                    <a:pt x="1980" y="2700"/>
                    <a:pt x="2787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9" name="خط"/>
            <p:cNvSpPr/>
            <p:nvPr/>
          </p:nvSpPr>
          <p:spPr>
            <a:xfrm>
              <a:off x="7179074" y="2203256"/>
              <a:ext cx="372691" cy="248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600" fill="norm" stroke="1" extrusionOk="0">
                  <a:moveTo>
                    <a:pt x="4137" y="0"/>
                  </a:moveTo>
                  <a:cubicBezTo>
                    <a:pt x="2988" y="697"/>
                    <a:pt x="1839" y="1394"/>
                    <a:pt x="1035" y="2613"/>
                  </a:cubicBezTo>
                  <a:cubicBezTo>
                    <a:pt x="231" y="3832"/>
                    <a:pt x="-229" y="5574"/>
                    <a:pt x="116" y="6619"/>
                  </a:cubicBezTo>
                  <a:cubicBezTo>
                    <a:pt x="460" y="7665"/>
                    <a:pt x="1609" y="8013"/>
                    <a:pt x="2758" y="8187"/>
                  </a:cubicBezTo>
                  <a:cubicBezTo>
                    <a:pt x="3907" y="8361"/>
                    <a:pt x="5056" y="8361"/>
                    <a:pt x="5745" y="9232"/>
                  </a:cubicBezTo>
                  <a:cubicBezTo>
                    <a:pt x="6435" y="10103"/>
                    <a:pt x="6665" y="11845"/>
                    <a:pt x="6550" y="13587"/>
                  </a:cubicBezTo>
                  <a:cubicBezTo>
                    <a:pt x="6435" y="15329"/>
                    <a:pt x="5975" y="17071"/>
                    <a:pt x="6090" y="18639"/>
                  </a:cubicBezTo>
                  <a:cubicBezTo>
                    <a:pt x="6205" y="20206"/>
                    <a:pt x="6894" y="21600"/>
                    <a:pt x="9537" y="21600"/>
                  </a:cubicBezTo>
                  <a:cubicBezTo>
                    <a:pt x="12180" y="21600"/>
                    <a:pt x="16775" y="20206"/>
                    <a:pt x="21371" y="18813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0" name="خط"/>
            <p:cNvSpPr/>
            <p:nvPr/>
          </p:nvSpPr>
          <p:spPr>
            <a:xfrm>
              <a:off x="6849423" y="2091124"/>
              <a:ext cx="998678" cy="62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343" fill="norm" stroke="1" extrusionOk="0">
                  <a:moveTo>
                    <a:pt x="15732" y="541"/>
                  </a:moveTo>
                  <a:cubicBezTo>
                    <a:pt x="13256" y="270"/>
                    <a:pt x="10780" y="-2"/>
                    <a:pt x="8603" y="541"/>
                  </a:cubicBezTo>
                  <a:cubicBezTo>
                    <a:pt x="6426" y="1085"/>
                    <a:pt x="4548" y="2443"/>
                    <a:pt x="3139" y="3937"/>
                  </a:cubicBezTo>
                  <a:cubicBezTo>
                    <a:pt x="1730" y="5432"/>
                    <a:pt x="791" y="7062"/>
                    <a:pt x="322" y="8828"/>
                  </a:cubicBezTo>
                  <a:cubicBezTo>
                    <a:pt x="-148" y="10594"/>
                    <a:pt x="-148" y="12496"/>
                    <a:pt x="620" y="14398"/>
                  </a:cubicBezTo>
                  <a:cubicBezTo>
                    <a:pt x="1389" y="16300"/>
                    <a:pt x="2926" y="18202"/>
                    <a:pt x="5231" y="19492"/>
                  </a:cubicBezTo>
                  <a:cubicBezTo>
                    <a:pt x="7536" y="20783"/>
                    <a:pt x="10609" y="21462"/>
                    <a:pt x="13213" y="21326"/>
                  </a:cubicBezTo>
                  <a:cubicBezTo>
                    <a:pt x="15817" y="21190"/>
                    <a:pt x="17952" y="20239"/>
                    <a:pt x="19360" y="18270"/>
                  </a:cubicBezTo>
                  <a:cubicBezTo>
                    <a:pt x="20769" y="16300"/>
                    <a:pt x="21452" y="13311"/>
                    <a:pt x="21239" y="10662"/>
                  </a:cubicBezTo>
                  <a:cubicBezTo>
                    <a:pt x="21025" y="8013"/>
                    <a:pt x="19915" y="5704"/>
                    <a:pt x="18848" y="4005"/>
                  </a:cubicBezTo>
                  <a:cubicBezTo>
                    <a:pt x="17781" y="2307"/>
                    <a:pt x="16756" y="1220"/>
                    <a:pt x="15988" y="609"/>
                  </a:cubicBezTo>
                  <a:cubicBezTo>
                    <a:pt x="15220" y="-2"/>
                    <a:pt x="14707" y="-138"/>
                    <a:pt x="14366" y="134"/>
                  </a:cubicBezTo>
                  <a:cubicBezTo>
                    <a:pt x="14024" y="405"/>
                    <a:pt x="13854" y="1085"/>
                    <a:pt x="13683" y="1764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1" name="خط"/>
            <p:cNvSpPr/>
            <p:nvPr/>
          </p:nvSpPr>
          <p:spPr>
            <a:xfrm>
              <a:off x="11374687" y="3687399"/>
              <a:ext cx="1082477" cy="3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0618" fill="norm" stroke="1" extrusionOk="0">
                  <a:moveTo>
                    <a:pt x="19607" y="12518"/>
                  </a:moveTo>
                  <a:cubicBezTo>
                    <a:pt x="20006" y="12518"/>
                    <a:pt x="20404" y="12518"/>
                    <a:pt x="20803" y="11168"/>
                  </a:cubicBezTo>
                  <a:cubicBezTo>
                    <a:pt x="21201" y="9818"/>
                    <a:pt x="21600" y="7118"/>
                    <a:pt x="21520" y="5768"/>
                  </a:cubicBezTo>
                  <a:cubicBezTo>
                    <a:pt x="21441" y="4418"/>
                    <a:pt x="20883" y="4418"/>
                    <a:pt x="19209" y="3068"/>
                  </a:cubicBezTo>
                  <a:cubicBezTo>
                    <a:pt x="17535" y="1718"/>
                    <a:pt x="14745" y="-982"/>
                    <a:pt x="12275" y="368"/>
                  </a:cubicBezTo>
                  <a:cubicBezTo>
                    <a:pt x="9804" y="1718"/>
                    <a:pt x="7652" y="7118"/>
                    <a:pt x="5659" y="11168"/>
                  </a:cubicBezTo>
                  <a:cubicBezTo>
                    <a:pt x="3666" y="15218"/>
                    <a:pt x="1833" y="17918"/>
                    <a:pt x="0" y="20618"/>
                  </a:cubicBezTo>
                </a:path>
              </a:pathLst>
            </a:custGeom>
            <a:noFill/>
            <a:ln w="381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2" name="خط"/>
            <p:cNvSpPr/>
            <p:nvPr/>
          </p:nvSpPr>
          <p:spPr>
            <a:xfrm>
              <a:off x="10736705" y="3730022"/>
              <a:ext cx="314480" cy="16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2" h="21290" fill="norm" stroke="1" extrusionOk="0">
                  <a:moveTo>
                    <a:pt x="10328" y="13886"/>
                  </a:moveTo>
                  <a:cubicBezTo>
                    <a:pt x="10855" y="11314"/>
                    <a:pt x="11382" y="8743"/>
                    <a:pt x="10987" y="6943"/>
                  </a:cubicBezTo>
                  <a:cubicBezTo>
                    <a:pt x="10591" y="5143"/>
                    <a:pt x="9274" y="4114"/>
                    <a:pt x="7826" y="3600"/>
                  </a:cubicBezTo>
                  <a:cubicBezTo>
                    <a:pt x="6377" y="3086"/>
                    <a:pt x="4796" y="3086"/>
                    <a:pt x="3479" y="3857"/>
                  </a:cubicBezTo>
                  <a:cubicBezTo>
                    <a:pt x="2162" y="4629"/>
                    <a:pt x="1108" y="6171"/>
                    <a:pt x="450" y="8486"/>
                  </a:cubicBezTo>
                  <a:cubicBezTo>
                    <a:pt x="-209" y="10800"/>
                    <a:pt x="-472" y="13886"/>
                    <a:pt x="2030" y="16200"/>
                  </a:cubicBezTo>
                  <a:cubicBezTo>
                    <a:pt x="4533" y="18514"/>
                    <a:pt x="9801" y="20057"/>
                    <a:pt x="13094" y="20829"/>
                  </a:cubicBezTo>
                  <a:cubicBezTo>
                    <a:pt x="16387" y="21600"/>
                    <a:pt x="17704" y="21600"/>
                    <a:pt x="18889" y="19286"/>
                  </a:cubicBezTo>
                  <a:cubicBezTo>
                    <a:pt x="20074" y="16971"/>
                    <a:pt x="21128" y="12343"/>
                    <a:pt x="20469" y="8743"/>
                  </a:cubicBezTo>
                  <a:cubicBezTo>
                    <a:pt x="19811" y="5143"/>
                    <a:pt x="17440" y="2571"/>
                    <a:pt x="15333" y="1286"/>
                  </a:cubicBezTo>
                  <a:cubicBezTo>
                    <a:pt x="13226" y="0"/>
                    <a:pt x="11382" y="0"/>
                    <a:pt x="9538" y="0"/>
                  </a:cubicBezTo>
                </a:path>
              </a:pathLst>
            </a:custGeom>
            <a:noFill/>
            <a:ln w="381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3" name="خط"/>
            <p:cNvSpPr/>
            <p:nvPr/>
          </p:nvSpPr>
          <p:spPr>
            <a:xfrm>
              <a:off x="10434566" y="3479348"/>
              <a:ext cx="820032" cy="483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207" fill="norm" stroke="1" extrusionOk="0">
                  <a:moveTo>
                    <a:pt x="12836" y="4663"/>
                  </a:moveTo>
                  <a:cubicBezTo>
                    <a:pt x="10863" y="3961"/>
                    <a:pt x="8890" y="3259"/>
                    <a:pt x="7124" y="3346"/>
                  </a:cubicBezTo>
                  <a:cubicBezTo>
                    <a:pt x="5359" y="3434"/>
                    <a:pt x="3801" y="4312"/>
                    <a:pt x="2607" y="6244"/>
                  </a:cubicBezTo>
                  <a:cubicBezTo>
                    <a:pt x="1413" y="8176"/>
                    <a:pt x="582" y="11161"/>
                    <a:pt x="218" y="13181"/>
                  </a:cubicBezTo>
                  <a:cubicBezTo>
                    <a:pt x="-145" y="15200"/>
                    <a:pt x="-41" y="16254"/>
                    <a:pt x="426" y="17307"/>
                  </a:cubicBezTo>
                  <a:cubicBezTo>
                    <a:pt x="893" y="18361"/>
                    <a:pt x="1724" y="19415"/>
                    <a:pt x="3645" y="20205"/>
                  </a:cubicBezTo>
                  <a:cubicBezTo>
                    <a:pt x="5567" y="20995"/>
                    <a:pt x="8578" y="21522"/>
                    <a:pt x="11330" y="20995"/>
                  </a:cubicBezTo>
                  <a:cubicBezTo>
                    <a:pt x="14082" y="20468"/>
                    <a:pt x="16574" y="18888"/>
                    <a:pt x="18184" y="17220"/>
                  </a:cubicBezTo>
                  <a:cubicBezTo>
                    <a:pt x="19793" y="15551"/>
                    <a:pt x="20520" y="13795"/>
                    <a:pt x="20936" y="12302"/>
                  </a:cubicBezTo>
                  <a:cubicBezTo>
                    <a:pt x="21351" y="10810"/>
                    <a:pt x="21455" y="9581"/>
                    <a:pt x="20624" y="7824"/>
                  </a:cubicBezTo>
                  <a:cubicBezTo>
                    <a:pt x="19793" y="6068"/>
                    <a:pt x="18028" y="3785"/>
                    <a:pt x="16367" y="2293"/>
                  </a:cubicBezTo>
                  <a:cubicBezTo>
                    <a:pt x="14705" y="800"/>
                    <a:pt x="13147" y="98"/>
                    <a:pt x="12161" y="10"/>
                  </a:cubicBezTo>
                  <a:cubicBezTo>
                    <a:pt x="11174" y="-78"/>
                    <a:pt x="10759" y="449"/>
                    <a:pt x="10343" y="976"/>
                  </a:cubicBezTo>
                </a:path>
              </a:pathLst>
            </a:custGeom>
            <a:noFill/>
            <a:ln w="38100" cap="rnd">
              <a:solidFill>
                <a:srgbClr val="52D6F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4" name="خط"/>
            <p:cNvSpPr/>
            <p:nvPr/>
          </p:nvSpPr>
          <p:spPr>
            <a:xfrm>
              <a:off x="6029006" y="3718000"/>
              <a:ext cx="1126040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8910" y="18000"/>
                    <a:pt x="16219" y="14400"/>
                    <a:pt x="13221" y="12600"/>
                  </a:cubicBezTo>
                  <a:cubicBezTo>
                    <a:pt x="10223" y="10800"/>
                    <a:pt x="6918" y="10800"/>
                    <a:pt x="4843" y="10800"/>
                  </a:cubicBezTo>
                  <a:cubicBezTo>
                    <a:pt x="2767" y="10800"/>
                    <a:pt x="1922" y="10800"/>
                    <a:pt x="1230" y="12600"/>
                  </a:cubicBezTo>
                  <a:cubicBezTo>
                    <a:pt x="538" y="14400"/>
                    <a:pt x="0" y="18000"/>
                    <a:pt x="0" y="19800"/>
                  </a:cubicBezTo>
                  <a:cubicBezTo>
                    <a:pt x="0" y="21600"/>
                    <a:pt x="538" y="21600"/>
                    <a:pt x="1038" y="18000"/>
                  </a:cubicBezTo>
                  <a:cubicBezTo>
                    <a:pt x="1537" y="14400"/>
                    <a:pt x="1999" y="7200"/>
                    <a:pt x="2460" y="0"/>
                  </a:cubicBezTo>
                </a:path>
              </a:pathLst>
            </a:custGeom>
            <a:noFill/>
            <a:ln w="38100" cap="rnd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5" name="خط"/>
            <p:cNvSpPr/>
            <p:nvPr/>
          </p:nvSpPr>
          <p:spPr>
            <a:xfrm>
              <a:off x="10746728" y="4367175"/>
              <a:ext cx="4306622" cy="1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21574" y="0"/>
                  </a:moveTo>
                  <a:cubicBezTo>
                    <a:pt x="20972" y="2160"/>
                    <a:pt x="20370" y="4320"/>
                    <a:pt x="19637" y="5400"/>
                  </a:cubicBezTo>
                  <a:cubicBezTo>
                    <a:pt x="18904" y="6480"/>
                    <a:pt x="18041" y="6480"/>
                    <a:pt x="17258" y="6840"/>
                  </a:cubicBezTo>
                  <a:cubicBezTo>
                    <a:pt x="16475" y="7200"/>
                    <a:pt x="15773" y="7920"/>
                    <a:pt x="15060" y="8640"/>
                  </a:cubicBezTo>
                  <a:cubicBezTo>
                    <a:pt x="14347" y="9360"/>
                    <a:pt x="13625" y="10080"/>
                    <a:pt x="12912" y="10800"/>
                  </a:cubicBezTo>
                  <a:cubicBezTo>
                    <a:pt x="12199" y="11520"/>
                    <a:pt x="11497" y="12240"/>
                    <a:pt x="10804" y="12960"/>
                  </a:cubicBezTo>
                  <a:cubicBezTo>
                    <a:pt x="10112" y="13680"/>
                    <a:pt x="9429" y="14400"/>
                    <a:pt x="8746" y="15120"/>
                  </a:cubicBezTo>
                  <a:cubicBezTo>
                    <a:pt x="8064" y="15840"/>
                    <a:pt x="7381" y="16560"/>
                    <a:pt x="6649" y="17280"/>
                  </a:cubicBezTo>
                  <a:cubicBezTo>
                    <a:pt x="5916" y="18000"/>
                    <a:pt x="5133" y="18720"/>
                    <a:pt x="4330" y="19080"/>
                  </a:cubicBezTo>
                  <a:cubicBezTo>
                    <a:pt x="3527" y="19440"/>
                    <a:pt x="2704" y="19440"/>
                    <a:pt x="2072" y="19800"/>
                  </a:cubicBezTo>
                  <a:cubicBezTo>
                    <a:pt x="1439" y="20160"/>
                    <a:pt x="998" y="20880"/>
                    <a:pt x="727" y="21240"/>
                  </a:cubicBezTo>
                  <a:cubicBezTo>
                    <a:pt x="456" y="21600"/>
                    <a:pt x="355" y="21600"/>
                    <a:pt x="235" y="21600"/>
                  </a:cubicBezTo>
                  <a:cubicBezTo>
                    <a:pt x="115" y="21600"/>
                    <a:pt x="-26" y="21600"/>
                    <a:pt x="4" y="20520"/>
                  </a:cubicBezTo>
                  <a:cubicBezTo>
                    <a:pt x="34" y="19440"/>
                    <a:pt x="235" y="17280"/>
                    <a:pt x="436" y="15120"/>
                  </a:cubicBezTo>
                </a:path>
              </a:pathLst>
            </a:custGeom>
            <a:noFill/>
            <a:ln w="38100" cap="rnd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6" name="خط"/>
            <p:cNvSpPr/>
            <p:nvPr/>
          </p:nvSpPr>
          <p:spPr>
            <a:xfrm>
              <a:off x="7679997" y="3661097"/>
              <a:ext cx="376683" cy="165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9" fill="norm" stroke="1" extrusionOk="0">
                  <a:moveTo>
                    <a:pt x="2298" y="5760"/>
                  </a:moveTo>
                  <a:cubicBezTo>
                    <a:pt x="1149" y="4732"/>
                    <a:pt x="0" y="3703"/>
                    <a:pt x="0" y="3189"/>
                  </a:cubicBezTo>
                  <a:cubicBezTo>
                    <a:pt x="0" y="2675"/>
                    <a:pt x="1149" y="2675"/>
                    <a:pt x="2872" y="2675"/>
                  </a:cubicBezTo>
                  <a:cubicBezTo>
                    <a:pt x="4596" y="2675"/>
                    <a:pt x="6894" y="2675"/>
                    <a:pt x="8847" y="1903"/>
                  </a:cubicBezTo>
                  <a:cubicBezTo>
                    <a:pt x="10800" y="1132"/>
                    <a:pt x="12409" y="-411"/>
                    <a:pt x="13098" y="103"/>
                  </a:cubicBezTo>
                  <a:cubicBezTo>
                    <a:pt x="13787" y="618"/>
                    <a:pt x="13557" y="3189"/>
                    <a:pt x="14132" y="6789"/>
                  </a:cubicBezTo>
                  <a:cubicBezTo>
                    <a:pt x="14706" y="10389"/>
                    <a:pt x="16085" y="15018"/>
                    <a:pt x="17464" y="17589"/>
                  </a:cubicBezTo>
                  <a:cubicBezTo>
                    <a:pt x="18843" y="20160"/>
                    <a:pt x="20221" y="20675"/>
                    <a:pt x="21600" y="21189"/>
                  </a:cubicBezTo>
                </a:path>
              </a:pathLst>
            </a:custGeom>
            <a:noFill/>
            <a:ln w="38100" cap="rnd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7" name="خط"/>
            <p:cNvSpPr/>
            <p:nvPr/>
          </p:nvSpPr>
          <p:spPr>
            <a:xfrm>
              <a:off x="7398329" y="3371252"/>
              <a:ext cx="799096" cy="514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0999" fill="norm" stroke="1" extrusionOk="0">
                  <a:moveTo>
                    <a:pt x="8862" y="1886"/>
                  </a:moveTo>
                  <a:cubicBezTo>
                    <a:pt x="7798" y="1886"/>
                    <a:pt x="6734" y="1886"/>
                    <a:pt x="5298" y="3114"/>
                  </a:cubicBezTo>
                  <a:cubicBezTo>
                    <a:pt x="3861" y="4341"/>
                    <a:pt x="2052" y="6795"/>
                    <a:pt x="1042" y="9086"/>
                  </a:cubicBezTo>
                  <a:cubicBezTo>
                    <a:pt x="31" y="11377"/>
                    <a:pt x="-182" y="13504"/>
                    <a:pt x="137" y="15304"/>
                  </a:cubicBezTo>
                  <a:cubicBezTo>
                    <a:pt x="456" y="17104"/>
                    <a:pt x="1308" y="18577"/>
                    <a:pt x="2957" y="19641"/>
                  </a:cubicBezTo>
                  <a:cubicBezTo>
                    <a:pt x="4606" y="20704"/>
                    <a:pt x="7053" y="21359"/>
                    <a:pt x="9820" y="20786"/>
                  </a:cubicBezTo>
                  <a:cubicBezTo>
                    <a:pt x="12586" y="20214"/>
                    <a:pt x="15672" y="18414"/>
                    <a:pt x="17747" y="16204"/>
                  </a:cubicBezTo>
                  <a:cubicBezTo>
                    <a:pt x="19822" y="13995"/>
                    <a:pt x="20886" y="11377"/>
                    <a:pt x="21152" y="9168"/>
                  </a:cubicBezTo>
                  <a:cubicBezTo>
                    <a:pt x="21418" y="6959"/>
                    <a:pt x="20886" y="5159"/>
                    <a:pt x="19503" y="3604"/>
                  </a:cubicBezTo>
                  <a:cubicBezTo>
                    <a:pt x="18119" y="2050"/>
                    <a:pt x="15885" y="741"/>
                    <a:pt x="14502" y="250"/>
                  </a:cubicBezTo>
                  <a:cubicBezTo>
                    <a:pt x="13118" y="-241"/>
                    <a:pt x="12586" y="86"/>
                    <a:pt x="12054" y="414"/>
                  </a:cubicBezTo>
                </a:path>
              </a:pathLst>
            </a:custGeom>
            <a:noFill/>
            <a:ln w="38100" cap="rnd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8" name="خط"/>
            <p:cNvSpPr/>
            <p:nvPr/>
          </p:nvSpPr>
          <p:spPr>
            <a:xfrm>
              <a:off x="3235948" y="4403240"/>
              <a:ext cx="6710974" cy="9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488" fill="norm" stroke="1" extrusionOk="0">
                  <a:moveTo>
                    <a:pt x="21420" y="0"/>
                  </a:moveTo>
                  <a:cubicBezTo>
                    <a:pt x="21510" y="0"/>
                    <a:pt x="21600" y="0"/>
                    <a:pt x="21581" y="450"/>
                  </a:cubicBezTo>
                  <a:cubicBezTo>
                    <a:pt x="21561" y="900"/>
                    <a:pt x="21432" y="1800"/>
                    <a:pt x="21123" y="2250"/>
                  </a:cubicBezTo>
                  <a:cubicBezTo>
                    <a:pt x="20814" y="2700"/>
                    <a:pt x="20324" y="2700"/>
                    <a:pt x="19796" y="2700"/>
                  </a:cubicBezTo>
                  <a:cubicBezTo>
                    <a:pt x="19267" y="2700"/>
                    <a:pt x="18700" y="2700"/>
                    <a:pt x="18217" y="3600"/>
                  </a:cubicBezTo>
                  <a:cubicBezTo>
                    <a:pt x="17734" y="4500"/>
                    <a:pt x="17334" y="6300"/>
                    <a:pt x="16889" y="7650"/>
                  </a:cubicBezTo>
                  <a:cubicBezTo>
                    <a:pt x="16445" y="9000"/>
                    <a:pt x="15955" y="9900"/>
                    <a:pt x="15485" y="11250"/>
                  </a:cubicBezTo>
                  <a:cubicBezTo>
                    <a:pt x="15014" y="12600"/>
                    <a:pt x="14563" y="14400"/>
                    <a:pt x="14099" y="15750"/>
                  </a:cubicBezTo>
                  <a:cubicBezTo>
                    <a:pt x="13635" y="17100"/>
                    <a:pt x="13158" y="18000"/>
                    <a:pt x="12656" y="18900"/>
                  </a:cubicBezTo>
                  <a:cubicBezTo>
                    <a:pt x="12153" y="19800"/>
                    <a:pt x="11625" y="20700"/>
                    <a:pt x="11090" y="21150"/>
                  </a:cubicBezTo>
                  <a:cubicBezTo>
                    <a:pt x="10555" y="21600"/>
                    <a:pt x="10014" y="21600"/>
                    <a:pt x="9473" y="21150"/>
                  </a:cubicBezTo>
                  <a:cubicBezTo>
                    <a:pt x="8931" y="20700"/>
                    <a:pt x="8390" y="19800"/>
                    <a:pt x="7849" y="18900"/>
                  </a:cubicBezTo>
                  <a:cubicBezTo>
                    <a:pt x="7307" y="18000"/>
                    <a:pt x="6766" y="17100"/>
                    <a:pt x="6231" y="16650"/>
                  </a:cubicBezTo>
                  <a:cubicBezTo>
                    <a:pt x="5696" y="16200"/>
                    <a:pt x="5168" y="16200"/>
                    <a:pt x="4685" y="15750"/>
                  </a:cubicBezTo>
                  <a:cubicBezTo>
                    <a:pt x="4201" y="15300"/>
                    <a:pt x="3763" y="14400"/>
                    <a:pt x="3286" y="13500"/>
                  </a:cubicBezTo>
                  <a:cubicBezTo>
                    <a:pt x="2810" y="12600"/>
                    <a:pt x="2294" y="11700"/>
                    <a:pt x="1811" y="11700"/>
                  </a:cubicBezTo>
                  <a:cubicBezTo>
                    <a:pt x="1327" y="11700"/>
                    <a:pt x="876" y="12600"/>
                    <a:pt x="580" y="13500"/>
                  </a:cubicBezTo>
                  <a:cubicBezTo>
                    <a:pt x="284" y="14400"/>
                    <a:pt x="142" y="15300"/>
                    <a:pt x="0" y="16200"/>
                  </a:cubicBezTo>
                </a:path>
              </a:pathLst>
            </a:custGeom>
            <a:noFill/>
            <a:ln w="38100" cap="rnd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9" name="خط"/>
            <p:cNvSpPr/>
            <p:nvPr/>
          </p:nvSpPr>
          <p:spPr>
            <a:xfrm>
              <a:off x="4105081" y="3669912"/>
              <a:ext cx="321023" cy="20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0939" fill="norm" stroke="1" extrusionOk="0">
                  <a:moveTo>
                    <a:pt x="21363" y="0"/>
                  </a:moveTo>
                  <a:cubicBezTo>
                    <a:pt x="20830" y="4154"/>
                    <a:pt x="20296" y="8308"/>
                    <a:pt x="20296" y="12046"/>
                  </a:cubicBezTo>
                  <a:cubicBezTo>
                    <a:pt x="20296" y="15785"/>
                    <a:pt x="20830" y="19108"/>
                    <a:pt x="20430" y="20354"/>
                  </a:cubicBezTo>
                  <a:cubicBezTo>
                    <a:pt x="20030" y="21600"/>
                    <a:pt x="18696" y="20769"/>
                    <a:pt x="16296" y="18692"/>
                  </a:cubicBezTo>
                  <a:cubicBezTo>
                    <a:pt x="13896" y="16615"/>
                    <a:pt x="10430" y="13292"/>
                    <a:pt x="8030" y="11423"/>
                  </a:cubicBezTo>
                  <a:cubicBezTo>
                    <a:pt x="5630" y="9554"/>
                    <a:pt x="4296" y="9139"/>
                    <a:pt x="2830" y="8515"/>
                  </a:cubicBezTo>
                  <a:cubicBezTo>
                    <a:pt x="1363" y="7892"/>
                    <a:pt x="-237" y="7062"/>
                    <a:pt x="30" y="6646"/>
                  </a:cubicBezTo>
                  <a:cubicBezTo>
                    <a:pt x="296" y="6231"/>
                    <a:pt x="2430" y="6231"/>
                    <a:pt x="4563" y="6231"/>
                  </a:cubicBezTo>
                </a:path>
              </a:pathLst>
            </a:custGeom>
            <a:noFill/>
            <a:ln w="38100" cap="rnd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0" name="خط"/>
            <p:cNvSpPr/>
            <p:nvPr/>
          </p:nvSpPr>
          <p:spPr>
            <a:xfrm>
              <a:off x="3889675" y="3333303"/>
              <a:ext cx="831332" cy="640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319" fill="norm" stroke="1" extrusionOk="0">
                  <a:moveTo>
                    <a:pt x="10374" y="3600"/>
                  </a:moveTo>
                  <a:cubicBezTo>
                    <a:pt x="10169" y="2933"/>
                    <a:pt x="9963" y="2267"/>
                    <a:pt x="9192" y="1933"/>
                  </a:cubicBezTo>
                  <a:cubicBezTo>
                    <a:pt x="8420" y="1600"/>
                    <a:pt x="7083" y="1600"/>
                    <a:pt x="5540" y="2400"/>
                  </a:cubicBezTo>
                  <a:cubicBezTo>
                    <a:pt x="3997" y="3200"/>
                    <a:pt x="2249" y="4800"/>
                    <a:pt x="1220" y="6333"/>
                  </a:cubicBezTo>
                  <a:cubicBezTo>
                    <a:pt x="192" y="7867"/>
                    <a:pt x="-117" y="9333"/>
                    <a:pt x="37" y="11267"/>
                  </a:cubicBezTo>
                  <a:cubicBezTo>
                    <a:pt x="192" y="13200"/>
                    <a:pt x="809" y="15600"/>
                    <a:pt x="2403" y="17467"/>
                  </a:cubicBezTo>
                  <a:cubicBezTo>
                    <a:pt x="3997" y="19333"/>
                    <a:pt x="6569" y="20667"/>
                    <a:pt x="9037" y="21133"/>
                  </a:cubicBezTo>
                  <a:cubicBezTo>
                    <a:pt x="11506" y="21600"/>
                    <a:pt x="13872" y="21200"/>
                    <a:pt x="15826" y="19800"/>
                  </a:cubicBezTo>
                  <a:cubicBezTo>
                    <a:pt x="17780" y="18400"/>
                    <a:pt x="19323" y="16000"/>
                    <a:pt x="20249" y="13933"/>
                  </a:cubicBezTo>
                  <a:cubicBezTo>
                    <a:pt x="21174" y="11867"/>
                    <a:pt x="21483" y="10133"/>
                    <a:pt x="21277" y="8400"/>
                  </a:cubicBezTo>
                  <a:cubicBezTo>
                    <a:pt x="21072" y="6667"/>
                    <a:pt x="20352" y="4933"/>
                    <a:pt x="19066" y="3533"/>
                  </a:cubicBezTo>
                  <a:cubicBezTo>
                    <a:pt x="17780" y="2133"/>
                    <a:pt x="15929" y="1067"/>
                    <a:pt x="14077" y="0"/>
                  </a:cubicBezTo>
                </a:path>
              </a:pathLst>
            </a:custGeom>
            <a:noFill/>
            <a:ln w="38100" cap="rnd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1" name="خط"/>
            <p:cNvSpPr/>
            <p:nvPr/>
          </p:nvSpPr>
          <p:spPr>
            <a:xfrm>
              <a:off x="-1" y="4451328"/>
              <a:ext cx="2105903" cy="130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355" fill="norm" stroke="1" extrusionOk="0">
                  <a:moveTo>
                    <a:pt x="21580" y="0"/>
                  </a:moveTo>
                  <a:cubicBezTo>
                    <a:pt x="19855" y="0"/>
                    <a:pt x="18131" y="0"/>
                    <a:pt x="16570" y="655"/>
                  </a:cubicBezTo>
                  <a:cubicBezTo>
                    <a:pt x="15010" y="1309"/>
                    <a:pt x="13613" y="2618"/>
                    <a:pt x="12217" y="4255"/>
                  </a:cubicBezTo>
                  <a:cubicBezTo>
                    <a:pt x="10821" y="5891"/>
                    <a:pt x="9425" y="7855"/>
                    <a:pt x="8070" y="9818"/>
                  </a:cubicBezTo>
                  <a:cubicBezTo>
                    <a:pt x="6715" y="11782"/>
                    <a:pt x="5401" y="13745"/>
                    <a:pt x="4169" y="15709"/>
                  </a:cubicBezTo>
                  <a:cubicBezTo>
                    <a:pt x="2937" y="17673"/>
                    <a:pt x="1787" y="19636"/>
                    <a:pt x="1048" y="20618"/>
                  </a:cubicBezTo>
                  <a:cubicBezTo>
                    <a:pt x="309" y="21600"/>
                    <a:pt x="-20" y="21600"/>
                    <a:pt x="1" y="20618"/>
                  </a:cubicBezTo>
                  <a:cubicBezTo>
                    <a:pt x="21" y="19636"/>
                    <a:pt x="391" y="17673"/>
                    <a:pt x="760" y="15709"/>
                  </a:cubicBezTo>
                </a:path>
              </a:pathLst>
            </a:custGeom>
            <a:noFill/>
            <a:ln w="381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2" name="خط"/>
            <p:cNvSpPr/>
            <p:nvPr/>
          </p:nvSpPr>
          <p:spPr>
            <a:xfrm>
              <a:off x="14043521" y="5088482"/>
              <a:ext cx="10579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0"/>
                  </a:moveTo>
                  <a:cubicBezTo>
                    <a:pt x="19555" y="21600"/>
                    <a:pt x="17509" y="21600"/>
                    <a:pt x="14809" y="0"/>
                  </a:cubicBezTo>
                  <a:cubicBezTo>
                    <a:pt x="12109" y="21600"/>
                    <a:pt x="8755" y="21600"/>
                    <a:pt x="6177" y="0"/>
                  </a:cubicBezTo>
                  <a:cubicBezTo>
                    <a:pt x="3600" y="21600"/>
                    <a:pt x="1800" y="216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3" name="خط"/>
            <p:cNvSpPr/>
            <p:nvPr/>
          </p:nvSpPr>
          <p:spPr>
            <a:xfrm>
              <a:off x="4127757" y="5040395"/>
              <a:ext cx="4481925" cy="95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446" fill="norm" stroke="1" extrusionOk="0">
                  <a:moveTo>
                    <a:pt x="21570" y="0"/>
                  </a:moveTo>
                  <a:cubicBezTo>
                    <a:pt x="20818" y="900"/>
                    <a:pt x="20066" y="1800"/>
                    <a:pt x="19371" y="2700"/>
                  </a:cubicBezTo>
                  <a:cubicBezTo>
                    <a:pt x="18677" y="3600"/>
                    <a:pt x="18041" y="4500"/>
                    <a:pt x="17366" y="5850"/>
                  </a:cubicBezTo>
                  <a:cubicBezTo>
                    <a:pt x="16691" y="7200"/>
                    <a:pt x="15977" y="9000"/>
                    <a:pt x="15283" y="10350"/>
                  </a:cubicBezTo>
                  <a:cubicBezTo>
                    <a:pt x="14589" y="11700"/>
                    <a:pt x="13914" y="12600"/>
                    <a:pt x="13229" y="13500"/>
                  </a:cubicBezTo>
                  <a:cubicBezTo>
                    <a:pt x="12544" y="14400"/>
                    <a:pt x="11850" y="15300"/>
                    <a:pt x="11156" y="16200"/>
                  </a:cubicBezTo>
                  <a:cubicBezTo>
                    <a:pt x="10461" y="17100"/>
                    <a:pt x="9767" y="18000"/>
                    <a:pt x="9073" y="18900"/>
                  </a:cubicBezTo>
                  <a:cubicBezTo>
                    <a:pt x="8379" y="19800"/>
                    <a:pt x="7684" y="20700"/>
                    <a:pt x="6922" y="21150"/>
                  </a:cubicBezTo>
                  <a:cubicBezTo>
                    <a:pt x="6161" y="21600"/>
                    <a:pt x="5331" y="21600"/>
                    <a:pt x="4560" y="20700"/>
                  </a:cubicBezTo>
                  <a:cubicBezTo>
                    <a:pt x="3789" y="19800"/>
                    <a:pt x="3075" y="18000"/>
                    <a:pt x="2400" y="17100"/>
                  </a:cubicBezTo>
                  <a:cubicBezTo>
                    <a:pt x="1725" y="16200"/>
                    <a:pt x="1089" y="16200"/>
                    <a:pt x="722" y="16200"/>
                  </a:cubicBezTo>
                  <a:cubicBezTo>
                    <a:pt x="356" y="16200"/>
                    <a:pt x="259" y="16200"/>
                    <a:pt x="163" y="16200"/>
                  </a:cubicBezTo>
                  <a:cubicBezTo>
                    <a:pt x="66" y="16200"/>
                    <a:pt x="-30" y="16200"/>
                    <a:pt x="9" y="15750"/>
                  </a:cubicBezTo>
                  <a:cubicBezTo>
                    <a:pt x="47" y="15300"/>
                    <a:pt x="221" y="14400"/>
                    <a:pt x="394" y="13500"/>
                  </a:cubicBezTo>
                </a:path>
              </a:pathLst>
            </a:custGeom>
            <a:noFill/>
            <a:ln w="381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4" name="خط"/>
            <p:cNvSpPr/>
            <p:nvPr/>
          </p:nvSpPr>
          <p:spPr>
            <a:xfrm>
              <a:off x="1426139" y="3218929"/>
              <a:ext cx="331133" cy="439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321" fill="norm" stroke="1" extrusionOk="0">
                  <a:moveTo>
                    <a:pt x="21504" y="17230"/>
                  </a:moveTo>
                  <a:cubicBezTo>
                    <a:pt x="19422" y="14506"/>
                    <a:pt x="17340" y="11781"/>
                    <a:pt x="15258" y="9154"/>
                  </a:cubicBezTo>
                  <a:cubicBezTo>
                    <a:pt x="13176" y="6527"/>
                    <a:pt x="11094" y="3997"/>
                    <a:pt x="9663" y="2343"/>
                  </a:cubicBezTo>
                  <a:cubicBezTo>
                    <a:pt x="8232" y="689"/>
                    <a:pt x="7451" y="-89"/>
                    <a:pt x="6670" y="8"/>
                  </a:cubicBezTo>
                  <a:cubicBezTo>
                    <a:pt x="5890" y="106"/>
                    <a:pt x="5109" y="1079"/>
                    <a:pt x="4458" y="3706"/>
                  </a:cubicBezTo>
                  <a:cubicBezTo>
                    <a:pt x="3808" y="6333"/>
                    <a:pt x="3287" y="10614"/>
                    <a:pt x="2767" y="13435"/>
                  </a:cubicBezTo>
                  <a:cubicBezTo>
                    <a:pt x="2246" y="16257"/>
                    <a:pt x="1726" y="17619"/>
                    <a:pt x="1205" y="18787"/>
                  </a:cubicBezTo>
                  <a:cubicBezTo>
                    <a:pt x="685" y="19954"/>
                    <a:pt x="164" y="20927"/>
                    <a:pt x="34" y="21219"/>
                  </a:cubicBezTo>
                  <a:cubicBezTo>
                    <a:pt x="-96" y="21511"/>
                    <a:pt x="164" y="21122"/>
                    <a:pt x="424" y="20733"/>
                  </a:cubicBezTo>
                </a:path>
              </a:pathLst>
            </a:custGeom>
            <a:noFill/>
            <a:ln w="381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5" name="خط"/>
            <p:cNvSpPr/>
            <p:nvPr/>
          </p:nvSpPr>
          <p:spPr>
            <a:xfrm>
              <a:off x="1088570" y="3027779"/>
              <a:ext cx="972704" cy="80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1319" fill="norm" stroke="1" extrusionOk="0">
                  <a:moveTo>
                    <a:pt x="11613" y="449"/>
                  </a:moveTo>
                  <a:cubicBezTo>
                    <a:pt x="11266" y="132"/>
                    <a:pt x="10919" y="-186"/>
                    <a:pt x="9964" y="132"/>
                  </a:cubicBezTo>
                  <a:cubicBezTo>
                    <a:pt x="9010" y="449"/>
                    <a:pt x="7449" y="1402"/>
                    <a:pt x="5714" y="2990"/>
                  </a:cubicBezTo>
                  <a:cubicBezTo>
                    <a:pt x="3979" y="4579"/>
                    <a:pt x="2070" y="6802"/>
                    <a:pt x="1029" y="8867"/>
                  </a:cubicBezTo>
                  <a:cubicBezTo>
                    <a:pt x="-12" y="10932"/>
                    <a:pt x="-185" y="12838"/>
                    <a:pt x="162" y="14585"/>
                  </a:cubicBezTo>
                  <a:cubicBezTo>
                    <a:pt x="509" y="16332"/>
                    <a:pt x="1376" y="17920"/>
                    <a:pt x="3068" y="19138"/>
                  </a:cubicBezTo>
                  <a:cubicBezTo>
                    <a:pt x="4760" y="20355"/>
                    <a:pt x="7275" y="21202"/>
                    <a:pt x="9661" y="21308"/>
                  </a:cubicBezTo>
                  <a:cubicBezTo>
                    <a:pt x="12046" y="21414"/>
                    <a:pt x="14302" y="20779"/>
                    <a:pt x="16297" y="19190"/>
                  </a:cubicBezTo>
                  <a:cubicBezTo>
                    <a:pt x="18292" y="17602"/>
                    <a:pt x="20027" y="15061"/>
                    <a:pt x="20721" y="12838"/>
                  </a:cubicBezTo>
                  <a:cubicBezTo>
                    <a:pt x="21415" y="10614"/>
                    <a:pt x="21068" y="8708"/>
                    <a:pt x="19333" y="7067"/>
                  </a:cubicBezTo>
                  <a:cubicBezTo>
                    <a:pt x="17598" y="5426"/>
                    <a:pt x="14475" y="4049"/>
                    <a:pt x="12697" y="3414"/>
                  </a:cubicBezTo>
                  <a:cubicBezTo>
                    <a:pt x="10919" y="2779"/>
                    <a:pt x="10485" y="2885"/>
                    <a:pt x="10051" y="2990"/>
                  </a:cubicBezTo>
                </a:path>
              </a:pathLst>
            </a:custGeom>
            <a:noFill/>
            <a:ln w="38100" cap="rnd">
              <a:solidFill>
                <a:srgbClr val="669D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6" name="خط"/>
            <p:cNvSpPr/>
            <p:nvPr/>
          </p:nvSpPr>
          <p:spPr>
            <a:xfrm>
              <a:off x="5159431" y="5749679"/>
              <a:ext cx="9845832" cy="167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2" fill="norm" stroke="1" extrusionOk="0">
                  <a:moveTo>
                    <a:pt x="21600" y="0"/>
                  </a:moveTo>
                  <a:cubicBezTo>
                    <a:pt x="21248" y="0"/>
                    <a:pt x="20897" y="0"/>
                    <a:pt x="20580" y="257"/>
                  </a:cubicBezTo>
                  <a:cubicBezTo>
                    <a:pt x="20264" y="514"/>
                    <a:pt x="19982" y="1029"/>
                    <a:pt x="19710" y="1543"/>
                  </a:cubicBezTo>
                  <a:cubicBezTo>
                    <a:pt x="19437" y="2057"/>
                    <a:pt x="19174" y="2571"/>
                    <a:pt x="18888" y="3086"/>
                  </a:cubicBezTo>
                  <a:cubicBezTo>
                    <a:pt x="18602" y="3600"/>
                    <a:pt x="18295" y="4114"/>
                    <a:pt x="17974" y="4629"/>
                  </a:cubicBezTo>
                  <a:cubicBezTo>
                    <a:pt x="17653" y="5143"/>
                    <a:pt x="17319" y="5657"/>
                    <a:pt x="16963" y="5914"/>
                  </a:cubicBezTo>
                  <a:cubicBezTo>
                    <a:pt x="16607" y="6171"/>
                    <a:pt x="16229" y="6171"/>
                    <a:pt x="15908" y="6686"/>
                  </a:cubicBezTo>
                  <a:cubicBezTo>
                    <a:pt x="15587" y="7200"/>
                    <a:pt x="15323" y="8229"/>
                    <a:pt x="15020" y="9000"/>
                  </a:cubicBezTo>
                  <a:cubicBezTo>
                    <a:pt x="14716" y="9771"/>
                    <a:pt x="14374" y="10286"/>
                    <a:pt x="14022" y="10800"/>
                  </a:cubicBezTo>
                  <a:cubicBezTo>
                    <a:pt x="13670" y="11314"/>
                    <a:pt x="13310" y="11829"/>
                    <a:pt x="12945" y="12086"/>
                  </a:cubicBezTo>
                  <a:cubicBezTo>
                    <a:pt x="12580" y="12343"/>
                    <a:pt x="12211" y="12343"/>
                    <a:pt x="11833" y="12343"/>
                  </a:cubicBezTo>
                  <a:cubicBezTo>
                    <a:pt x="11455" y="12343"/>
                    <a:pt x="11068" y="12343"/>
                    <a:pt x="10738" y="11829"/>
                  </a:cubicBezTo>
                  <a:cubicBezTo>
                    <a:pt x="10409" y="11314"/>
                    <a:pt x="10136" y="10286"/>
                    <a:pt x="9829" y="9771"/>
                  </a:cubicBezTo>
                  <a:cubicBezTo>
                    <a:pt x="9521" y="9257"/>
                    <a:pt x="9178" y="9257"/>
                    <a:pt x="8818" y="9257"/>
                  </a:cubicBezTo>
                  <a:cubicBezTo>
                    <a:pt x="8457" y="9257"/>
                    <a:pt x="8079" y="9257"/>
                    <a:pt x="7736" y="9771"/>
                  </a:cubicBezTo>
                  <a:cubicBezTo>
                    <a:pt x="7393" y="10286"/>
                    <a:pt x="7086" y="11314"/>
                    <a:pt x="6804" y="12086"/>
                  </a:cubicBezTo>
                  <a:cubicBezTo>
                    <a:pt x="6523" y="12857"/>
                    <a:pt x="6268" y="13371"/>
                    <a:pt x="5969" y="14143"/>
                  </a:cubicBezTo>
                  <a:cubicBezTo>
                    <a:pt x="5670" y="14914"/>
                    <a:pt x="5327" y="15943"/>
                    <a:pt x="4980" y="16457"/>
                  </a:cubicBezTo>
                  <a:cubicBezTo>
                    <a:pt x="4633" y="16971"/>
                    <a:pt x="4281" y="16971"/>
                    <a:pt x="3952" y="17229"/>
                  </a:cubicBezTo>
                  <a:cubicBezTo>
                    <a:pt x="3622" y="17486"/>
                    <a:pt x="3314" y="18000"/>
                    <a:pt x="3007" y="18771"/>
                  </a:cubicBezTo>
                  <a:cubicBezTo>
                    <a:pt x="2699" y="19543"/>
                    <a:pt x="2391" y="20571"/>
                    <a:pt x="2053" y="21086"/>
                  </a:cubicBezTo>
                  <a:cubicBezTo>
                    <a:pt x="1714" y="21600"/>
                    <a:pt x="1345" y="21600"/>
                    <a:pt x="1064" y="21343"/>
                  </a:cubicBezTo>
                  <a:cubicBezTo>
                    <a:pt x="782" y="21086"/>
                    <a:pt x="589" y="20571"/>
                    <a:pt x="426" y="19286"/>
                  </a:cubicBezTo>
                  <a:cubicBezTo>
                    <a:pt x="264" y="18000"/>
                    <a:pt x="132" y="15943"/>
                    <a:pt x="0" y="13886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7" name="خط"/>
            <p:cNvSpPr/>
            <p:nvPr/>
          </p:nvSpPr>
          <p:spPr>
            <a:xfrm>
              <a:off x="4677409" y="5511748"/>
              <a:ext cx="409893" cy="370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455" fill="norm" stroke="1" extrusionOk="0">
                  <a:moveTo>
                    <a:pt x="11275" y="3339"/>
                  </a:moveTo>
                  <a:cubicBezTo>
                    <a:pt x="10652" y="2178"/>
                    <a:pt x="10029" y="1016"/>
                    <a:pt x="9094" y="436"/>
                  </a:cubicBezTo>
                  <a:cubicBezTo>
                    <a:pt x="8159" y="-145"/>
                    <a:pt x="6913" y="-145"/>
                    <a:pt x="5356" y="436"/>
                  </a:cubicBezTo>
                  <a:cubicBezTo>
                    <a:pt x="3798" y="1016"/>
                    <a:pt x="1929" y="2178"/>
                    <a:pt x="890" y="3339"/>
                  </a:cubicBezTo>
                  <a:cubicBezTo>
                    <a:pt x="-148" y="4500"/>
                    <a:pt x="-356" y="5661"/>
                    <a:pt x="682" y="6823"/>
                  </a:cubicBezTo>
                  <a:cubicBezTo>
                    <a:pt x="1721" y="7984"/>
                    <a:pt x="4006" y="9145"/>
                    <a:pt x="6082" y="9378"/>
                  </a:cubicBezTo>
                  <a:cubicBezTo>
                    <a:pt x="8159" y="9610"/>
                    <a:pt x="10029" y="8913"/>
                    <a:pt x="11171" y="7868"/>
                  </a:cubicBezTo>
                  <a:cubicBezTo>
                    <a:pt x="12313" y="6823"/>
                    <a:pt x="12729" y="5429"/>
                    <a:pt x="13040" y="5313"/>
                  </a:cubicBezTo>
                  <a:cubicBezTo>
                    <a:pt x="13352" y="5197"/>
                    <a:pt x="13559" y="6358"/>
                    <a:pt x="14909" y="9261"/>
                  </a:cubicBezTo>
                  <a:cubicBezTo>
                    <a:pt x="16259" y="12165"/>
                    <a:pt x="18752" y="16810"/>
                    <a:pt x="21244" y="21455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8" name="خط"/>
            <p:cNvSpPr/>
            <p:nvPr/>
          </p:nvSpPr>
          <p:spPr>
            <a:xfrm>
              <a:off x="4270399" y="5337754"/>
              <a:ext cx="943232" cy="8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118" fill="norm" stroke="1" extrusionOk="0">
                  <a:moveTo>
                    <a:pt x="14628" y="383"/>
                  </a:moveTo>
                  <a:cubicBezTo>
                    <a:pt x="12821" y="80"/>
                    <a:pt x="11013" y="-223"/>
                    <a:pt x="9206" y="231"/>
                  </a:cubicBezTo>
                  <a:cubicBezTo>
                    <a:pt x="7398" y="685"/>
                    <a:pt x="5590" y="1897"/>
                    <a:pt x="3964" y="3713"/>
                  </a:cubicBezTo>
                  <a:cubicBezTo>
                    <a:pt x="2337" y="5530"/>
                    <a:pt x="891" y="7953"/>
                    <a:pt x="303" y="10325"/>
                  </a:cubicBezTo>
                  <a:cubicBezTo>
                    <a:pt x="-284" y="12697"/>
                    <a:pt x="-13" y="15018"/>
                    <a:pt x="1072" y="16885"/>
                  </a:cubicBezTo>
                  <a:cubicBezTo>
                    <a:pt x="2156" y="18753"/>
                    <a:pt x="4054" y="20166"/>
                    <a:pt x="6313" y="20771"/>
                  </a:cubicBezTo>
                  <a:cubicBezTo>
                    <a:pt x="8573" y="21377"/>
                    <a:pt x="11194" y="21175"/>
                    <a:pt x="13544" y="20267"/>
                  </a:cubicBezTo>
                  <a:cubicBezTo>
                    <a:pt x="15893" y="19358"/>
                    <a:pt x="17972" y="17743"/>
                    <a:pt x="19328" y="16027"/>
                  </a:cubicBezTo>
                  <a:cubicBezTo>
                    <a:pt x="20683" y="14312"/>
                    <a:pt x="21316" y="12495"/>
                    <a:pt x="21271" y="10981"/>
                  </a:cubicBezTo>
                  <a:cubicBezTo>
                    <a:pt x="21226" y="9467"/>
                    <a:pt x="20503" y="8256"/>
                    <a:pt x="19373" y="6943"/>
                  </a:cubicBezTo>
                  <a:cubicBezTo>
                    <a:pt x="18243" y="5631"/>
                    <a:pt x="16707" y="4218"/>
                    <a:pt x="15713" y="3411"/>
                  </a:cubicBezTo>
                  <a:cubicBezTo>
                    <a:pt x="14719" y="2603"/>
                    <a:pt x="14267" y="2401"/>
                    <a:pt x="13815" y="2199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27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"/>
      <p:bldP build="whole" bldLvl="1" animBg="1" rev="0" advAuto="0" spid="249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