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8" r:id="rId2"/>
    <p:sldMasterId id="2147483720" r:id="rId3"/>
  </p:sldMasterIdLst>
  <p:notesMasterIdLst>
    <p:notesMasterId r:id="rId34"/>
  </p:notesMasterIdLst>
  <p:sldIdLst>
    <p:sldId id="272" r:id="rId4"/>
    <p:sldId id="257" r:id="rId5"/>
    <p:sldId id="273" r:id="rId6"/>
    <p:sldId id="260" r:id="rId7"/>
    <p:sldId id="1198" r:id="rId8"/>
    <p:sldId id="1199" r:id="rId9"/>
    <p:sldId id="1200" r:id="rId10"/>
    <p:sldId id="1201" r:id="rId11"/>
    <p:sldId id="266" r:id="rId12"/>
    <p:sldId id="264" r:id="rId13"/>
    <p:sldId id="259" r:id="rId14"/>
    <p:sldId id="258" r:id="rId15"/>
    <p:sldId id="268" r:id="rId16"/>
    <p:sldId id="267" r:id="rId17"/>
    <p:sldId id="270" r:id="rId18"/>
    <p:sldId id="271" r:id="rId19"/>
    <p:sldId id="1202" r:id="rId20"/>
    <p:sldId id="269" r:id="rId21"/>
    <p:sldId id="1203" r:id="rId22"/>
    <p:sldId id="1204" r:id="rId23"/>
    <p:sldId id="292" r:id="rId24"/>
    <p:sldId id="295" r:id="rId25"/>
    <p:sldId id="261" r:id="rId26"/>
    <p:sldId id="262" r:id="rId27"/>
    <p:sldId id="274" r:id="rId28"/>
    <p:sldId id="1205" r:id="rId29"/>
    <p:sldId id="1079" r:id="rId30"/>
    <p:sldId id="263" r:id="rId31"/>
    <p:sldId id="296" r:id="rId32"/>
    <p:sldId id="282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9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CE48A0-2720-445D-8024-60A19AF8363C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5033B91-7CC1-493D-89AE-B6473C658A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39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24993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14655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96791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00368">
              <a:lnSpc>
                <a:spcPct val="100000"/>
              </a:lnSpc>
              <a:spcBef>
                <a:spcPts val="0"/>
              </a:spcBef>
              <a:buSzTx/>
              <a:buNone/>
              <a:defRPr sz="1746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0" marR="319462" indent="845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19462" indent="3131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19462" indent="5417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19462" indent="7703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19462" indent="998912">
              <a:spcBef>
                <a:spcPts val="0"/>
              </a:spcBef>
              <a:buSzTx/>
              <a:buNone/>
              <a:defRPr sz="4250" spc="-8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2005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1816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156344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13830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10334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06597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05380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0536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538304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1742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64668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46820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0163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06221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39895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03372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03160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7166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2459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8" y="6488825"/>
            <a:ext cx="24365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84939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29112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84462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937562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8747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86449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7727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21C9-D272-4F12-876B-EA0656CF0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AC9710-96D9-432C-99A9-4E7CDB00C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88AE-5235-48A5-908E-1303D17E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4E42F-8F88-454E-BBEB-242E7308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B2D9-989C-4058-9754-6E232BFC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27437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3C6E2-1AA2-4F86-8803-02C4CD84C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3134-38FD-480C-B9C3-23C8D2F19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7C04C-7879-456C-906E-63AE01532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88611-4547-4B82-94B6-63BA1570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24008-A893-4F3B-8DDB-F3E2EA05C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27824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86A0-DD11-4C29-BA81-CA5EDED0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1B6FB-08EC-48C8-8C9B-72B3BA143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7CF75-AAEE-44B3-8104-4A9D5239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47DAA-75F4-4156-8806-A432C73C2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9CDCC-F8BD-44E8-8362-0E428322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6534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BADB-AFD3-461E-B9FE-F22D4BCE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78DE-EC01-4D46-B89F-20EEEEC4D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548E6-8594-4727-8900-C3CCAAE53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8829C-70BA-4002-AE04-737B07B0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21487-19A5-4402-827E-7FFBA2D4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07062-A086-4D03-9B25-163BD6DF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76198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5770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3087-4D17-434A-B595-35FD0EA80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F8B72-FB27-448F-9351-DDA661DBB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7F28-CCEA-4215-89BA-B81FC3CCA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F5F29-4126-41BB-97E5-6A1930DF9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F0A92-F8FF-4A49-AC04-255FD4D55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7EC1B2-E8FB-43FD-ABA0-2B28B4DB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771345-3B9F-4435-8FA1-ABC39C84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EA7E4-CF81-4F63-BF66-1C9357C5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47648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8861-92F9-44D3-AB54-114E292DD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26340-3C8E-4947-8DFF-F5D2627F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4C92C-F083-4A96-8FA2-45119C8A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A4199-7EA8-4512-922E-D226F42F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54612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17C2D-D156-41F7-BCFF-442FFE6B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1F0EE-675E-4AE9-BAAB-86780928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68CD-2F14-47F9-BCED-3DFE30FC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43975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11B7-87B0-47BF-80EA-953FD9F2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E6060-C6C7-4E66-BFA1-8A1ED58F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EF24E-0F59-4CF6-A926-1BB631606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C6031-7A72-45CD-91A5-2568C28E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8A6F2-9775-447E-AEBF-4E04D1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73B89-6BB7-4C15-BECA-8C0E92C5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1681065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2D63-389E-4EFF-9880-378C5F3E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70812F-D1DC-40D2-A258-6D7559C572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08FAA-C02A-4E53-A8E0-E324CF9BA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2DFFA-1C46-49ED-8FDE-2F5D9FE0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275ED-73A8-476E-9331-7E94F524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26A19-2359-4C1B-8303-716E439D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29243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12875-9A93-4E99-A90F-E5830722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1619B2-1A1C-461E-B702-DD92CF850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28C5-0E72-4087-B6AC-DA59A9866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6FF7-99D4-4087-8BEC-C23B5555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A04F1-B2D3-41DB-9892-F143E69C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062185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CC63B-B99A-4107-9AB6-674E0B173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A20004-0AA3-4A66-A0D0-BAAE41A28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D70C-82D9-4C83-8A4C-84A1FCAE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2DCBD-23E8-4FDD-AC92-D08925B5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58B6-FE71-490E-8875-86B652E5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67741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3F5ACF-7065-451B-81E2-605D6CE2D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E90CE1-4FE1-4BC2-8675-57DD892A7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76D5A5-3B7F-4788-9991-14C703AE0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C4E78FC-3DF1-470F-B67D-8ABA38B1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8D39DEA-2C26-49D3-9C19-21BD537AE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77447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C1EEB6-8B54-4E00-809C-8D821764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E915EF-61CF-431E-AE05-C367F10B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75EF08-C2D6-48E9-82DA-5AA24486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FD9E59-95FB-4203-831D-90A2FBFB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59D372-1F2F-4851-87AE-DC6F0D24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8126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C1EEB6-8B54-4E00-809C-8D821764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E915EF-61CF-431E-AE05-C367F10B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75EF08-C2D6-48E9-82DA-5AA24486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BFD9E59-95FB-4203-831D-90A2FBFB6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259D372-1F2F-4851-87AE-DC6F0D24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762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78858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F39E50-18F6-4BB9-9B79-84405BD2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47F113-2308-42A4-95EC-1FD725FE6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68E1CE-2F01-41A9-9553-DF2B74A5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0A40D4-6FE5-4A2E-BED5-7F9AF3A6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39E866-C5DD-4BA2-B55B-A7688DD4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8882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9DAA4F-9452-4F4B-9546-31654D7A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1659EC0-5999-4A2A-9361-E8CECDB63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85B8987-33E5-4480-B8C4-70C903CE5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EA6E888-F3AA-41AA-97D0-1B29C687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68034F9-3363-44E5-B824-7EE3326C1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19D3EAB-745D-42A6-AD73-6AF69581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6933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20C7AD-0FD7-475C-88A4-B48E11E89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A25D57-E128-485E-8359-EAB23E11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DB603E2-13B4-407A-A5E3-53FBA525D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B499B50-964F-483B-8C60-02C49B3A7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919E332-73C2-4504-8531-8908C6B36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2E3F8D6-50A9-4BAF-A72D-50425CC9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F06E1EC-47FE-427E-9C1F-7D45CCD6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2A7B8AB-0DC0-4C0F-A508-0A4A39D4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816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9EA614-48E9-47DF-A40B-9F57C7A3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48FE7BF-0EF9-45BE-BA98-C5297A82B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44EF7AC-952B-4D57-A3EB-A5EFA823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754E2FC-4809-41CD-9D12-D5C28117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2115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CFEB542-852A-48B5-8F3D-72F430438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3957164-3139-4EFB-881D-04786007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0A8A775-6B74-413E-B03C-CF49579F8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2280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6210F5-828B-4E86-BAB4-1C7F4ABB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187178-C7AC-4394-B7B2-8532C3F77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8AA8D38-EC80-4907-9838-62774D1BF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F803966-71FC-42F2-897D-543087466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2CB5FF3-3A3D-412F-A32C-75BAD466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21AF55-483D-45CD-B089-29F727D6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02670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36F7C7-0027-4F11-9346-D3F25FB1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21BC3CB-062D-405D-AA88-1EDF97EA0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CB1C7D-AC58-4847-84C1-B57B5BA6E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5966A17-4C43-4F26-981B-08634299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E6E15BD-F211-4FD7-8121-7E851765A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21FA2F7-3BAC-4807-ADE9-3D6D0992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71971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834D00-7C16-4AB0-A72F-4D03AB7F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961192B-DA87-452C-AD54-AF8F6301B5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63036B-A0BF-438A-90A7-AC309C439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A64325-EE70-4A42-8ACB-E29A32D37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56BD27-DD5E-4679-B1FC-FF4A4D83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3650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85FECCE-17BE-47C8-B98F-17CAC7D1E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6E0AC9B-CEEC-4CF2-98C1-37ADA68D0E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996F89-044C-48AC-848F-29F99DAD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24F541-EDE9-4838-91A5-2921EA3A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3974E26-3C97-4BFE-A2AA-A0CDFD1C0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582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76285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8" y="6488825"/>
            <a:ext cx="24365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0480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81872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85">
              <a:lnSpc>
                <a:spcPct val="100000"/>
              </a:lnSpc>
              <a:spcBef>
                <a:spcPts val="0"/>
              </a:spcBef>
              <a:buSzTx/>
              <a:buNone/>
              <a:defRPr sz="258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60036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7838" y="6486708"/>
            <a:ext cx="24365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68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marL="0" marR="0" indent="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1219169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r" defTabSz="1219169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0C97E-5F6D-4E87-B4DA-180E1B84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F6C1A-112F-4490-B6EE-4C2FB18D7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D665B-DA46-4E82-84F0-5F67583F2D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CD96-6DDA-4471-85CE-240CE94ED562}" type="datetimeFigureOut">
              <a:rPr lang="en-AE" smtClean="0"/>
              <a:t>03/10/2021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20D5-FB10-4EDD-906E-8C0322A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916B-01AD-42FF-905A-7C2FEADB8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0BF2-5DB2-4536-ADE2-D2C2B6318192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3859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0B8B203-AC8B-4941-BC53-C5F64736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02F004D-9AAC-4461-AC52-19AE0F3B1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B8D341-6E13-4667-A595-EFE2C8F14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6997D-7060-4936-8B0C-5333785428AD}" type="datetimeFigureOut">
              <a:rPr lang="ar-SA" smtClean="0"/>
              <a:t>27/02/43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EB1FA0-03DB-41BA-99FF-EBAF83FDD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CF5E66-36E6-4688-AB48-12BA2CEF5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4AAA7-4CCE-4E17-8A73-E7D22EA7CEE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849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t.me/joinchat/AAAAAFVEvZdbl4WaCZ1AZg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7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8.jpeg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file:///C:\Program%20Files\Inknoe%20ClassPoint\Images\word_count_without%20result_default.png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t.me/joinchat/AAAAAFVEvZdbl4WaCZ1AZg" TargetMode="Externa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12" Type="http://schemas.openxmlformats.org/officeDocument/2006/relationships/slide" Target="slide5.xm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svg"/><Relationship Id="rId11" Type="http://schemas.openxmlformats.org/officeDocument/2006/relationships/slide" Target="slide7.xml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9.sv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18" Type="http://schemas.openxmlformats.org/officeDocument/2006/relationships/image" Target="../media/image23.emf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9.svg"/><Relationship Id="rId12" Type="http://schemas.openxmlformats.org/officeDocument/2006/relationships/image" Target="../media/image17.emf"/><Relationship Id="rId17" Type="http://schemas.openxmlformats.org/officeDocument/2006/relationships/image" Target="../media/image22.sv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0.png"/><Relationship Id="rId23" Type="http://schemas.openxmlformats.org/officeDocument/2006/relationships/image" Target="../media/image15.png"/><Relationship Id="rId10" Type="http://schemas.openxmlformats.org/officeDocument/2006/relationships/image" Target="../media/image12.emf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11.svg"/><Relationship Id="rId14" Type="http://schemas.openxmlformats.org/officeDocument/2006/relationships/image" Target="../media/image19.svg"/><Relationship Id="rId22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emf"/><Relationship Id="rId18" Type="http://schemas.openxmlformats.org/officeDocument/2006/relationships/image" Target="../media/image21.pn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2.emf"/><Relationship Id="rId17" Type="http://schemas.openxmlformats.org/officeDocument/2006/relationships/image" Target="../media/image20.png"/><Relationship Id="rId25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9.svg"/><Relationship Id="rId20" Type="http://schemas.openxmlformats.org/officeDocument/2006/relationships/image" Target="../media/image23.emf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svg"/><Relationship Id="rId24" Type="http://schemas.openxmlformats.org/officeDocument/2006/relationships/image" Target="../media/image26.svg"/><Relationship Id="rId5" Type="http://schemas.openxmlformats.org/officeDocument/2006/relationships/audio" Target="NULL" TargetMode="External"/><Relationship Id="rId15" Type="http://schemas.openxmlformats.org/officeDocument/2006/relationships/image" Target="../media/image18.png"/><Relationship Id="rId23" Type="http://schemas.openxmlformats.org/officeDocument/2006/relationships/image" Target="../media/image25.png"/><Relationship Id="rId10" Type="http://schemas.openxmlformats.org/officeDocument/2006/relationships/image" Target="../media/image10.png"/><Relationship Id="rId19" Type="http://schemas.openxmlformats.org/officeDocument/2006/relationships/image" Target="../media/image22.svg"/><Relationship Id="rId4" Type="http://schemas.openxmlformats.org/officeDocument/2006/relationships/audio" Target="../media/media3.mp3"/><Relationship Id="rId9" Type="http://schemas.openxmlformats.org/officeDocument/2006/relationships/image" Target="../media/image9.svg"/><Relationship Id="rId14" Type="http://schemas.openxmlformats.org/officeDocument/2006/relationships/image" Target="../media/image17.emf"/><Relationship Id="rId22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png"/><Relationship Id="rId18" Type="http://schemas.openxmlformats.org/officeDocument/2006/relationships/image" Target="../media/image23.emf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9.svg"/><Relationship Id="rId12" Type="http://schemas.openxmlformats.org/officeDocument/2006/relationships/image" Target="../media/image17.emf"/><Relationship Id="rId17" Type="http://schemas.openxmlformats.org/officeDocument/2006/relationships/image" Target="../media/image22.svg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0.png"/><Relationship Id="rId23" Type="http://schemas.openxmlformats.org/officeDocument/2006/relationships/image" Target="../media/image15.png"/><Relationship Id="rId10" Type="http://schemas.openxmlformats.org/officeDocument/2006/relationships/image" Target="../media/image12.emf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11.svg"/><Relationship Id="rId14" Type="http://schemas.openxmlformats.org/officeDocument/2006/relationships/image" Target="../media/image19.svg"/><Relationship Id="rId22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953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52.jpeg" descr="IMG_1552.jpeg"/>
          <p:cNvPicPr>
            <a:picLocks noChangeAspect="1"/>
          </p:cNvPicPr>
          <p:nvPr/>
        </p:nvPicPr>
        <p:blipFill>
          <a:blip r:embed="rId3">
            <a:alphaModFix amt="29000"/>
          </a:blip>
          <a:srcRect l="13897" t="12789" r="12855" b="11094"/>
          <a:stretch>
            <a:fillRect/>
          </a:stretch>
        </p:blipFill>
        <p:spPr>
          <a:xfrm>
            <a:off x="3365948" y="580373"/>
            <a:ext cx="5460104" cy="5465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45" extrusionOk="0">
                <a:moveTo>
                  <a:pt x="9812" y="1"/>
                </a:moveTo>
                <a:cubicBezTo>
                  <a:pt x="9738" y="-1"/>
                  <a:pt x="9659" y="0"/>
                  <a:pt x="9576" y="2"/>
                </a:cubicBezTo>
                <a:cubicBezTo>
                  <a:pt x="9103" y="15"/>
                  <a:pt x="8649" y="183"/>
                  <a:pt x="8331" y="462"/>
                </a:cubicBezTo>
                <a:cubicBezTo>
                  <a:pt x="8243" y="540"/>
                  <a:pt x="7785" y="665"/>
                  <a:pt x="7315" y="741"/>
                </a:cubicBezTo>
                <a:cubicBezTo>
                  <a:pt x="6844" y="818"/>
                  <a:pt x="6451" y="892"/>
                  <a:pt x="6441" y="907"/>
                </a:cubicBezTo>
                <a:cubicBezTo>
                  <a:pt x="6431" y="922"/>
                  <a:pt x="6281" y="1231"/>
                  <a:pt x="6109" y="1595"/>
                </a:cubicBezTo>
                <a:cubicBezTo>
                  <a:pt x="5871" y="2096"/>
                  <a:pt x="5747" y="2256"/>
                  <a:pt x="5594" y="2256"/>
                </a:cubicBezTo>
                <a:cubicBezTo>
                  <a:pt x="5483" y="2256"/>
                  <a:pt x="5279" y="2345"/>
                  <a:pt x="5141" y="2454"/>
                </a:cubicBezTo>
                <a:lnTo>
                  <a:pt x="4889" y="2652"/>
                </a:lnTo>
                <a:lnTo>
                  <a:pt x="4664" y="2440"/>
                </a:lnTo>
                <a:cubicBezTo>
                  <a:pt x="4478" y="2265"/>
                  <a:pt x="4412" y="2250"/>
                  <a:pt x="4289" y="2351"/>
                </a:cubicBezTo>
                <a:cubicBezTo>
                  <a:pt x="4208" y="2419"/>
                  <a:pt x="4075" y="2448"/>
                  <a:pt x="3993" y="2417"/>
                </a:cubicBezTo>
                <a:cubicBezTo>
                  <a:pt x="3882" y="2374"/>
                  <a:pt x="3846" y="2431"/>
                  <a:pt x="3846" y="2645"/>
                </a:cubicBezTo>
                <a:cubicBezTo>
                  <a:pt x="3846" y="2802"/>
                  <a:pt x="3890" y="2958"/>
                  <a:pt x="3945" y="2992"/>
                </a:cubicBezTo>
                <a:cubicBezTo>
                  <a:pt x="4131" y="3107"/>
                  <a:pt x="3933" y="3236"/>
                  <a:pt x="3571" y="3237"/>
                </a:cubicBezTo>
                <a:cubicBezTo>
                  <a:pt x="3372" y="3237"/>
                  <a:pt x="3087" y="3301"/>
                  <a:pt x="2936" y="3380"/>
                </a:cubicBezTo>
                <a:cubicBezTo>
                  <a:pt x="2786" y="3458"/>
                  <a:pt x="2511" y="3551"/>
                  <a:pt x="2324" y="3586"/>
                </a:cubicBezTo>
                <a:cubicBezTo>
                  <a:pt x="2137" y="3621"/>
                  <a:pt x="1831" y="3728"/>
                  <a:pt x="1644" y="3823"/>
                </a:cubicBezTo>
                <a:cubicBezTo>
                  <a:pt x="1357" y="3970"/>
                  <a:pt x="1327" y="4016"/>
                  <a:pt x="1447" y="4116"/>
                </a:cubicBezTo>
                <a:cubicBezTo>
                  <a:pt x="1526" y="4181"/>
                  <a:pt x="1584" y="4307"/>
                  <a:pt x="1577" y="4396"/>
                </a:cubicBezTo>
                <a:cubicBezTo>
                  <a:pt x="1536" y="4923"/>
                  <a:pt x="1583" y="4994"/>
                  <a:pt x="1961" y="4972"/>
                </a:cubicBezTo>
                <a:cubicBezTo>
                  <a:pt x="2268" y="4953"/>
                  <a:pt x="2328" y="4981"/>
                  <a:pt x="2338" y="5152"/>
                </a:cubicBezTo>
                <a:cubicBezTo>
                  <a:pt x="2345" y="5264"/>
                  <a:pt x="2444" y="5648"/>
                  <a:pt x="2560" y="6006"/>
                </a:cubicBezTo>
                <a:cubicBezTo>
                  <a:pt x="2834" y="6855"/>
                  <a:pt x="2825" y="7002"/>
                  <a:pt x="2486" y="7245"/>
                </a:cubicBezTo>
                <a:cubicBezTo>
                  <a:pt x="2102" y="7518"/>
                  <a:pt x="2013" y="7501"/>
                  <a:pt x="1852" y="7129"/>
                </a:cubicBezTo>
                <a:cubicBezTo>
                  <a:pt x="1776" y="6954"/>
                  <a:pt x="1649" y="6725"/>
                  <a:pt x="1569" y="6620"/>
                </a:cubicBezTo>
                <a:cubicBezTo>
                  <a:pt x="1431" y="6440"/>
                  <a:pt x="1411" y="6438"/>
                  <a:pt x="1172" y="6595"/>
                </a:cubicBezTo>
                <a:cubicBezTo>
                  <a:pt x="1034" y="6685"/>
                  <a:pt x="854" y="6734"/>
                  <a:pt x="771" y="6702"/>
                </a:cubicBezTo>
                <a:cubicBezTo>
                  <a:pt x="669" y="6663"/>
                  <a:pt x="588" y="6728"/>
                  <a:pt x="521" y="6904"/>
                </a:cubicBezTo>
                <a:cubicBezTo>
                  <a:pt x="467" y="7048"/>
                  <a:pt x="378" y="7138"/>
                  <a:pt x="324" y="7105"/>
                </a:cubicBezTo>
                <a:cubicBezTo>
                  <a:pt x="270" y="7071"/>
                  <a:pt x="226" y="7087"/>
                  <a:pt x="226" y="7140"/>
                </a:cubicBezTo>
                <a:cubicBezTo>
                  <a:pt x="226" y="7192"/>
                  <a:pt x="199" y="7305"/>
                  <a:pt x="167" y="7389"/>
                </a:cubicBezTo>
                <a:cubicBezTo>
                  <a:pt x="126" y="7496"/>
                  <a:pt x="193" y="7575"/>
                  <a:pt x="387" y="7649"/>
                </a:cubicBezTo>
                <a:cubicBezTo>
                  <a:pt x="541" y="7707"/>
                  <a:pt x="670" y="7741"/>
                  <a:pt x="676" y="7723"/>
                </a:cubicBezTo>
                <a:cubicBezTo>
                  <a:pt x="681" y="7706"/>
                  <a:pt x="759" y="7754"/>
                  <a:pt x="850" y="7829"/>
                </a:cubicBezTo>
                <a:cubicBezTo>
                  <a:pt x="1003" y="7956"/>
                  <a:pt x="999" y="7981"/>
                  <a:pt x="796" y="8170"/>
                </a:cubicBezTo>
                <a:cubicBezTo>
                  <a:pt x="673" y="8284"/>
                  <a:pt x="479" y="8361"/>
                  <a:pt x="353" y="8344"/>
                </a:cubicBezTo>
                <a:cubicBezTo>
                  <a:pt x="126" y="8315"/>
                  <a:pt x="75" y="8423"/>
                  <a:pt x="114" y="8856"/>
                </a:cubicBezTo>
                <a:cubicBezTo>
                  <a:pt x="123" y="8957"/>
                  <a:pt x="87" y="9093"/>
                  <a:pt x="34" y="9157"/>
                </a:cubicBezTo>
                <a:cubicBezTo>
                  <a:pt x="-32" y="9236"/>
                  <a:pt x="-1" y="9445"/>
                  <a:pt x="130" y="9804"/>
                </a:cubicBezTo>
                <a:cubicBezTo>
                  <a:pt x="237" y="10095"/>
                  <a:pt x="324" y="10348"/>
                  <a:pt x="324" y="10365"/>
                </a:cubicBezTo>
                <a:cubicBezTo>
                  <a:pt x="324" y="10382"/>
                  <a:pt x="478" y="10460"/>
                  <a:pt x="666" y="10539"/>
                </a:cubicBezTo>
                <a:cubicBezTo>
                  <a:pt x="855" y="10618"/>
                  <a:pt x="1008" y="10723"/>
                  <a:pt x="1008" y="10774"/>
                </a:cubicBezTo>
                <a:cubicBezTo>
                  <a:pt x="1008" y="10824"/>
                  <a:pt x="811" y="10954"/>
                  <a:pt x="569" y="11061"/>
                </a:cubicBezTo>
                <a:cubicBezTo>
                  <a:pt x="116" y="11261"/>
                  <a:pt x="6" y="11510"/>
                  <a:pt x="221" y="11850"/>
                </a:cubicBezTo>
                <a:cubicBezTo>
                  <a:pt x="298" y="11973"/>
                  <a:pt x="346" y="11973"/>
                  <a:pt x="565" y="11856"/>
                </a:cubicBezTo>
                <a:cubicBezTo>
                  <a:pt x="788" y="11737"/>
                  <a:pt x="839" y="11741"/>
                  <a:pt x="986" y="11888"/>
                </a:cubicBezTo>
                <a:cubicBezTo>
                  <a:pt x="1196" y="12098"/>
                  <a:pt x="1385" y="12737"/>
                  <a:pt x="1295" y="12932"/>
                </a:cubicBezTo>
                <a:cubicBezTo>
                  <a:pt x="1258" y="13013"/>
                  <a:pt x="1170" y="13201"/>
                  <a:pt x="1101" y="13350"/>
                </a:cubicBezTo>
                <a:cubicBezTo>
                  <a:pt x="1005" y="13554"/>
                  <a:pt x="1001" y="13650"/>
                  <a:pt x="1086" y="13734"/>
                </a:cubicBezTo>
                <a:cubicBezTo>
                  <a:pt x="1199" y="13848"/>
                  <a:pt x="1201" y="13845"/>
                  <a:pt x="1347" y="13374"/>
                </a:cubicBezTo>
                <a:cubicBezTo>
                  <a:pt x="1386" y="13251"/>
                  <a:pt x="1448" y="13261"/>
                  <a:pt x="1741" y="13434"/>
                </a:cubicBezTo>
                <a:cubicBezTo>
                  <a:pt x="2022" y="13600"/>
                  <a:pt x="2068" y="13667"/>
                  <a:pt x="1976" y="13778"/>
                </a:cubicBezTo>
                <a:cubicBezTo>
                  <a:pt x="1913" y="13854"/>
                  <a:pt x="1786" y="13892"/>
                  <a:pt x="1694" y="13863"/>
                </a:cubicBezTo>
                <a:cubicBezTo>
                  <a:pt x="1543" y="13815"/>
                  <a:pt x="1537" y="13846"/>
                  <a:pt x="1633" y="14155"/>
                </a:cubicBezTo>
                <a:cubicBezTo>
                  <a:pt x="1701" y="14371"/>
                  <a:pt x="1803" y="14499"/>
                  <a:pt x="1908" y="14499"/>
                </a:cubicBezTo>
                <a:cubicBezTo>
                  <a:pt x="1999" y="14499"/>
                  <a:pt x="2102" y="14546"/>
                  <a:pt x="2137" y="14604"/>
                </a:cubicBezTo>
                <a:cubicBezTo>
                  <a:pt x="2173" y="14661"/>
                  <a:pt x="2312" y="14750"/>
                  <a:pt x="2447" y="14801"/>
                </a:cubicBezTo>
                <a:cubicBezTo>
                  <a:pt x="2644" y="14876"/>
                  <a:pt x="2684" y="14945"/>
                  <a:pt x="2646" y="15146"/>
                </a:cubicBezTo>
                <a:cubicBezTo>
                  <a:pt x="2599" y="15389"/>
                  <a:pt x="2789" y="15909"/>
                  <a:pt x="2964" y="16017"/>
                </a:cubicBezTo>
                <a:cubicBezTo>
                  <a:pt x="3010" y="16046"/>
                  <a:pt x="3102" y="16234"/>
                  <a:pt x="3168" y="16435"/>
                </a:cubicBezTo>
                <a:cubicBezTo>
                  <a:pt x="3233" y="16637"/>
                  <a:pt x="3412" y="16962"/>
                  <a:pt x="3566" y="17158"/>
                </a:cubicBezTo>
                <a:cubicBezTo>
                  <a:pt x="3720" y="17354"/>
                  <a:pt x="3846" y="17556"/>
                  <a:pt x="3846" y="17607"/>
                </a:cubicBezTo>
                <a:cubicBezTo>
                  <a:pt x="3846" y="17658"/>
                  <a:pt x="3958" y="17752"/>
                  <a:pt x="4096" y="17814"/>
                </a:cubicBezTo>
                <a:cubicBezTo>
                  <a:pt x="4316" y="17915"/>
                  <a:pt x="4339" y="17971"/>
                  <a:pt x="4290" y="18281"/>
                </a:cubicBezTo>
                <a:cubicBezTo>
                  <a:pt x="4237" y="18616"/>
                  <a:pt x="4246" y="18632"/>
                  <a:pt x="4470" y="18576"/>
                </a:cubicBezTo>
                <a:cubicBezTo>
                  <a:pt x="4600" y="18543"/>
                  <a:pt x="4853" y="18578"/>
                  <a:pt x="5032" y="18654"/>
                </a:cubicBezTo>
                <a:cubicBezTo>
                  <a:pt x="5264" y="18751"/>
                  <a:pt x="5412" y="18762"/>
                  <a:pt x="5543" y="18692"/>
                </a:cubicBezTo>
                <a:cubicBezTo>
                  <a:pt x="5645" y="18638"/>
                  <a:pt x="5849" y="18618"/>
                  <a:pt x="5997" y="18647"/>
                </a:cubicBezTo>
                <a:cubicBezTo>
                  <a:pt x="6201" y="18688"/>
                  <a:pt x="6322" y="18642"/>
                  <a:pt x="6495" y="18457"/>
                </a:cubicBezTo>
                <a:cubicBezTo>
                  <a:pt x="6686" y="18254"/>
                  <a:pt x="6800" y="18217"/>
                  <a:pt x="7168" y="18242"/>
                </a:cubicBezTo>
                <a:lnTo>
                  <a:pt x="7612" y="18270"/>
                </a:lnTo>
                <a:lnTo>
                  <a:pt x="7580" y="18687"/>
                </a:lnTo>
                <a:cubicBezTo>
                  <a:pt x="7547" y="19141"/>
                  <a:pt x="7512" y="19119"/>
                  <a:pt x="8296" y="19143"/>
                </a:cubicBezTo>
                <a:cubicBezTo>
                  <a:pt x="8511" y="19149"/>
                  <a:pt x="8767" y="19110"/>
                  <a:pt x="8865" y="19055"/>
                </a:cubicBezTo>
                <a:cubicBezTo>
                  <a:pt x="8999" y="18979"/>
                  <a:pt x="9072" y="18996"/>
                  <a:pt x="9166" y="19123"/>
                </a:cubicBezTo>
                <a:cubicBezTo>
                  <a:pt x="9235" y="19215"/>
                  <a:pt x="9396" y="19339"/>
                  <a:pt x="9526" y="19397"/>
                </a:cubicBezTo>
                <a:cubicBezTo>
                  <a:pt x="9933" y="19579"/>
                  <a:pt x="10207" y="19755"/>
                  <a:pt x="10479" y="20010"/>
                </a:cubicBezTo>
                <a:cubicBezTo>
                  <a:pt x="10623" y="20145"/>
                  <a:pt x="10884" y="20328"/>
                  <a:pt x="11059" y="20416"/>
                </a:cubicBezTo>
                <a:cubicBezTo>
                  <a:pt x="11234" y="20504"/>
                  <a:pt x="11377" y="20612"/>
                  <a:pt x="11377" y="20654"/>
                </a:cubicBezTo>
                <a:cubicBezTo>
                  <a:pt x="11377" y="20756"/>
                  <a:pt x="12149" y="21101"/>
                  <a:pt x="12437" y="21128"/>
                </a:cubicBezTo>
                <a:cubicBezTo>
                  <a:pt x="12562" y="21140"/>
                  <a:pt x="12728" y="21201"/>
                  <a:pt x="12804" y="21265"/>
                </a:cubicBezTo>
                <a:cubicBezTo>
                  <a:pt x="12881" y="21328"/>
                  <a:pt x="13087" y="21414"/>
                  <a:pt x="13261" y="21456"/>
                </a:cubicBezTo>
                <a:cubicBezTo>
                  <a:pt x="13436" y="21497"/>
                  <a:pt x="13578" y="21536"/>
                  <a:pt x="13578" y="21541"/>
                </a:cubicBezTo>
                <a:cubicBezTo>
                  <a:pt x="13578" y="21599"/>
                  <a:pt x="14749" y="21050"/>
                  <a:pt x="14882" y="20930"/>
                </a:cubicBezTo>
                <a:cubicBezTo>
                  <a:pt x="14980" y="20841"/>
                  <a:pt x="15107" y="20768"/>
                  <a:pt x="15164" y="20768"/>
                </a:cubicBezTo>
                <a:cubicBezTo>
                  <a:pt x="15221" y="20768"/>
                  <a:pt x="15290" y="20679"/>
                  <a:pt x="15319" y="20569"/>
                </a:cubicBezTo>
                <a:cubicBezTo>
                  <a:pt x="15347" y="20460"/>
                  <a:pt x="15407" y="20381"/>
                  <a:pt x="15452" y="20393"/>
                </a:cubicBezTo>
                <a:cubicBezTo>
                  <a:pt x="15497" y="20406"/>
                  <a:pt x="15695" y="20384"/>
                  <a:pt x="15890" y="20345"/>
                </a:cubicBezTo>
                <a:cubicBezTo>
                  <a:pt x="16352" y="20253"/>
                  <a:pt x="16488" y="19933"/>
                  <a:pt x="16446" y="19041"/>
                </a:cubicBezTo>
                <a:lnTo>
                  <a:pt x="16415" y="18368"/>
                </a:lnTo>
                <a:lnTo>
                  <a:pt x="16733" y="18338"/>
                </a:lnTo>
                <a:cubicBezTo>
                  <a:pt x="17067" y="18305"/>
                  <a:pt x="17102" y="18259"/>
                  <a:pt x="16961" y="18035"/>
                </a:cubicBezTo>
                <a:cubicBezTo>
                  <a:pt x="16904" y="17946"/>
                  <a:pt x="16940" y="17770"/>
                  <a:pt x="17063" y="17534"/>
                </a:cubicBezTo>
                <a:cubicBezTo>
                  <a:pt x="17234" y="17205"/>
                  <a:pt x="17299" y="17165"/>
                  <a:pt x="17743" y="17112"/>
                </a:cubicBezTo>
                <a:cubicBezTo>
                  <a:pt x="18012" y="17080"/>
                  <a:pt x="18341" y="17095"/>
                  <a:pt x="18473" y="17146"/>
                </a:cubicBezTo>
                <a:cubicBezTo>
                  <a:pt x="18675" y="17222"/>
                  <a:pt x="18714" y="17208"/>
                  <a:pt x="18714" y="17054"/>
                </a:cubicBezTo>
                <a:cubicBezTo>
                  <a:pt x="18714" y="16954"/>
                  <a:pt x="18801" y="16768"/>
                  <a:pt x="18909" y="16640"/>
                </a:cubicBezTo>
                <a:cubicBezTo>
                  <a:pt x="19095" y="16420"/>
                  <a:pt x="19111" y="16417"/>
                  <a:pt x="19242" y="16586"/>
                </a:cubicBezTo>
                <a:cubicBezTo>
                  <a:pt x="19321" y="16689"/>
                  <a:pt x="19405" y="16723"/>
                  <a:pt x="19439" y="16667"/>
                </a:cubicBezTo>
                <a:cubicBezTo>
                  <a:pt x="19472" y="16614"/>
                  <a:pt x="19454" y="16542"/>
                  <a:pt x="19400" y="16508"/>
                </a:cubicBezTo>
                <a:cubicBezTo>
                  <a:pt x="19225" y="16400"/>
                  <a:pt x="19293" y="16007"/>
                  <a:pt x="19551" y="15626"/>
                </a:cubicBezTo>
                <a:cubicBezTo>
                  <a:pt x="19767" y="15307"/>
                  <a:pt x="19805" y="15136"/>
                  <a:pt x="19824" y="14390"/>
                </a:cubicBezTo>
                <a:cubicBezTo>
                  <a:pt x="19845" y="13597"/>
                  <a:pt x="19870" y="13500"/>
                  <a:pt x="20112" y="13247"/>
                </a:cubicBezTo>
                <a:cubicBezTo>
                  <a:pt x="20258" y="13095"/>
                  <a:pt x="20376" y="12936"/>
                  <a:pt x="20376" y="12895"/>
                </a:cubicBezTo>
                <a:cubicBezTo>
                  <a:pt x="20376" y="12763"/>
                  <a:pt x="21302" y="11759"/>
                  <a:pt x="21425" y="11758"/>
                </a:cubicBezTo>
                <a:cubicBezTo>
                  <a:pt x="21568" y="11756"/>
                  <a:pt x="21474" y="11448"/>
                  <a:pt x="21298" y="11341"/>
                </a:cubicBezTo>
                <a:cubicBezTo>
                  <a:pt x="21232" y="11301"/>
                  <a:pt x="21035" y="10983"/>
                  <a:pt x="20860" y="10635"/>
                </a:cubicBezTo>
                <a:cubicBezTo>
                  <a:pt x="20630" y="10177"/>
                  <a:pt x="20469" y="9977"/>
                  <a:pt x="20274" y="9909"/>
                </a:cubicBezTo>
                <a:cubicBezTo>
                  <a:pt x="19926" y="9788"/>
                  <a:pt x="19797" y="9421"/>
                  <a:pt x="20039" y="9244"/>
                </a:cubicBezTo>
                <a:cubicBezTo>
                  <a:pt x="20158" y="9157"/>
                  <a:pt x="20228" y="8943"/>
                  <a:pt x="20258" y="8577"/>
                </a:cubicBezTo>
                <a:cubicBezTo>
                  <a:pt x="20295" y="8127"/>
                  <a:pt x="20274" y="8027"/>
                  <a:pt x="20131" y="7972"/>
                </a:cubicBezTo>
                <a:cubicBezTo>
                  <a:pt x="19918" y="7890"/>
                  <a:pt x="19679" y="8031"/>
                  <a:pt x="19529" y="8327"/>
                </a:cubicBezTo>
                <a:cubicBezTo>
                  <a:pt x="19368" y="8646"/>
                  <a:pt x="19184" y="8734"/>
                  <a:pt x="19009" y="8577"/>
                </a:cubicBezTo>
                <a:cubicBezTo>
                  <a:pt x="18927" y="8503"/>
                  <a:pt x="18728" y="8429"/>
                  <a:pt x="18567" y="8411"/>
                </a:cubicBezTo>
                <a:cubicBezTo>
                  <a:pt x="18316" y="8383"/>
                  <a:pt x="18278" y="8342"/>
                  <a:pt x="18307" y="8133"/>
                </a:cubicBezTo>
                <a:cubicBezTo>
                  <a:pt x="18356" y="7782"/>
                  <a:pt x="18485" y="7664"/>
                  <a:pt x="18763" y="7717"/>
                </a:cubicBezTo>
                <a:cubicBezTo>
                  <a:pt x="19044" y="7771"/>
                  <a:pt x="19115" y="7510"/>
                  <a:pt x="18847" y="7407"/>
                </a:cubicBezTo>
                <a:cubicBezTo>
                  <a:pt x="18726" y="7361"/>
                  <a:pt x="18700" y="7258"/>
                  <a:pt x="18737" y="6979"/>
                </a:cubicBezTo>
                <a:cubicBezTo>
                  <a:pt x="18779" y="6668"/>
                  <a:pt x="18738" y="6555"/>
                  <a:pt x="18471" y="6246"/>
                </a:cubicBezTo>
                <a:cubicBezTo>
                  <a:pt x="18297" y="6044"/>
                  <a:pt x="18088" y="5880"/>
                  <a:pt x="18007" y="5880"/>
                </a:cubicBezTo>
                <a:cubicBezTo>
                  <a:pt x="17808" y="5880"/>
                  <a:pt x="17344" y="5506"/>
                  <a:pt x="17344" y="5346"/>
                </a:cubicBezTo>
                <a:cubicBezTo>
                  <a:pt x="17344" y="5276"/>
                  <a:pt x="17274" y="5160"/>
                  <a:pt x="17187" y="5088"/>
                </a:cubicBezTo>
                <a:cubicBezTo>
                  <a:pt x="17075" y="4995"/>
                  <a:pt x="17044" y="4853"/>
                  <a:pt x="17079" y="4595"/>
                </a:cubicBezTo>
                <a:cubicBezTo>
                  <a:pt x="17105" y="4396"/>
                  <a:pt x="17092" y="4196"/>
                  <a:pt x="17048" y="4151"/>
                </a:cubicBezTo>
                <a:cubicBezTo>
                  <a:pt x="17005" y="4106"/>
                  <a:pt x="16954" y="3914"/>
                  <a:pt x="16936" y="3725"/>
                </a:cubicBezTo>
                <a:cubicBezTo>
                  <a:pt x="16919" y="3537"/>
                  <a:pt x="16833" y="3329"/>
                  <a:pt x="16746" y="3264"/>
                </a:cubicBezTo>
                <a:cubicBezTo>
                  <a:pt x="16545" y="3113"/>
                  <a:pt x="16616" y="2677"/>
                  <a:pt x="16868" y="2519"/>
                </a:cubicBezTo>
                <a:cubicBezTo>
                  <a:pt x="17100" y="2374"/>
                  <a:pt x="17103" y="2256"/>
                  <a:pt x="16874" y="2256"/>
                </a:cubicBezTo>
                <a:cubicBezTo>
                  <a:pt x="16777" y="2256"/>
                  <a:pt x="16611" y="2192"/>
                  <a:pt x="16507" y="2113"/>
                </a:cubicBezTo>
                <a:cubicBezTo>
                  <a:pt x="16402" y="2033"/>
                  <a:pt x="16113" y="1967"/>
                  <a:pt x="15864" y="1966"/>
                </a:cubicBezTo>
                <a:cubicBezTo>
                  <a:pt x="15326" y="1962"/>
                  <a:pt x="15086" y="1762"/>
                  <a:pt x="15269" y="1470"/>
                </a:cubicBezTo>
                <a:cubicBezTo>
                  <a:pt x="15361" y="1322"/>
                  <a:pt x="15343" y="1211"/>
                  <a:pt x="15174" y="895"/>
                </a:cubicBezTo>
                <a:cubicBezTo>
                  <a:pt x="14997" y="563"/>
                  <a:pt x="14938" y="518"/>
                  <a:pt x="14783" y="601"/>
                </a:cubicBezTo>
                <a:cubicBezTo>
                  <a:pt x="14644" y="676"/>
                  <a:pt x="14539" y="651"/>
                  <a:pt x="14345" y="498"/>
                </a:cubicBezTo>
                <a:cubicBezTo>
                  <a:pt x="14003" y="229"/>
                  <a:pt x="13908" y="245"/>
                  <a:pt x="13941" y="567"/>
                </a:cubicBezTo>
                <a:cubicBezTo>
                  <a:pt x="13967" y="813"/>
                  <a:pt x="13944" y="833"/>
                  <a:pt x="13676" y="804"/>
                </a:cubicBezTo>
                <a:cubicBezTo>
                  <a:pt x="13353" y="769"/>
                  <a:pt x="13040" y="537"/>
                  <a:pt x="13040" y="331"/>
                </a:cubicBezTo>
                <a:cubicBezTo>
                  <a:pt x="13040" y="255"/>
                  <a:pt x="12935" y="199"/>
                  <a:pt x="12790" y="199"/>
                </a:cubicBezTo>
                <a:cubicBezTo>
                  <a:pt x="12531" y="199"/>
                  <a:pt x="12535" y="277"/>
                  <a:pt x="12813" y="601"/>
                </a:cubicBezTo>
                <a:cubicBezTo>
                  <a:pt x="12924" y="731"/>
                  <a:pt x="12925" y="778"/>
                  <a:pt x="12818" y="867"/>
                </a:cubicBezTo>
                <a:cubicBezTo>
                  <a:pt x="12724" y="945"/>
                  <a:pt x="12585" y="937"/>
                  <a:pt x="12302" y="836"/>
                </a:cubicBezTo>
                <a:cubicBezTo>
                  <a:pt x="12089" y="760"/>
                  <a:pt x="11773" y="696"/>
                  <a:pt x="11600" y="694"/>
                </a:cubicBezTo>
                <a:cubicBezTo>
                  <a:pt x="11399" y="691"/>
                  <a:pt x="11171" y="588"/>
                  <a:pt x="10965" y="410"/>
                </a:cubicBezTo>
                <a:cubicBezTo>
                  <a:pt x="10639" y="126"/>
                  <a:pt x="10332" y="12"/>
                  <a:pt x="9812" y="1"/>
                </a:cubicBezTo>
                <a:close/>
                <a:moveTo>
                  <a:pt x="17897" y="4176"/>
                </a:moveTo>
                <a:cubicBezTo>
                  <a:pt x="17853" y="4175"/>
                  <a:pt x="17801" y="4197"/>
                  <a:pt x="17727" y="4243"/>
                </a:cubicBezTo>
                <a:cubicBezTo>
                  <a:pt x="17523" y="4371"/>
                  <a:pt x="17510" y="4414"/>
                  <a:pt x="17601" y="4653"/>
                </a:cubicBezTo>
                <a:cubicBezTo>
                  <a:pt x="17655" y="4794"/>
                  <a:pt x="17690" y="4787"/>
                  <a:pt x="17893" y="4596"/>
                </a:cubicBezTo>
                <a:cubicBezTo>
                  <a:pt x="18065" y="4434"/>
                  <a:pt x="18097" y="4347"/>
                  <a:pt x="18019" y="4253"/>
                </a:cubicBezTo>
                <a:cubicBezTo>
                  <a:pt x="17978" y="4203"/>
                  <a:pt x="17942" y="4177"/>
                  <a:pt x="17897" y="417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4" name="تجميع"/>
          <p:cNvGrpSpPr/>
          <p:nvPr/>
        </p:nvGrpSpPr>
        <p:grpSpPr>
          <a:xfrm>
            <a:off x="466651" y="-231378"/>
            <a:ext cx="11258698" cy="7089378"/>
            <a:chOff x="0" y="0"/>
            <a:chExt cx="22517394" cy="14178754"/>
          </a:xfrm>
        </p:grpSpPr>
        <p:grpSp>
          <p:nvGrpSpPr>
            <p:cNvPr id="321" name="تجميع"/>
            <p:cNvGrpSpPr/>
            <p:nvPr/>
          </p:nvGrpSpPr>
          <p:grpSpPr>
            <a:xfrm>
              <a:off x="-1" y="0"/>
              <a:ext cx="22517396" cy="14178755"/>
              <a:chOff x="0" y="0"/>
              <a:chExt cx="22517394" cy="14178754"/>
            </a:xfrm>
          </p:grpSpPr>
          <p:sp>
            <p:nvSpPr>
              <p:cNvPr id="318" name="شكل"/>
              <p:cNvSpPr/>
              <p:nvPr/>
            </p:nvSpPr>
            <p:spPr>
              <a:xfrm rot="21283887">
                <a:off x="730089" y="1474739"/>
                <a:ext cx="21138860" cy="11408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3" h="19585" extrusionOk="0">
                    <a:moveTo>
                      <a:pt x="16807" y="2751"/>
                    </a:moveTo>
                    <a:cubicBezTo>
                      <a:pt x="20627" y="6510"/>
                      <a:pt x="20599" y="12709"/>
                      <a:pt x="16744" y="16598"/>
                    </a:cubicBezTo>
                    <a:cubicBezTo>
                      <a:pt x="12889" y="20487"/>
                      <a:pt x="6667" y="20593"/>
                      <a:pt x="2847" y="16835"/>
                    </a:cubicBezTo>
                    <a:cubicBezTo>
                      <a:pt x="-973" y="13076"/>
                      <a:pt x="-945" y="6877"/>
                      <a:pt x="2910" y="2988"/>
                    </a:cubicBezTo>
                    <a:cubicBezTo>
                      <a:pt x="6765" y="-901"/>
                      <a:pt x="12987" y="-1007"/>
                      <a:pt x="16807" y="2751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319" name="بيضاوي"/>
              <p:cNvSpPr/>
              <p:nvPr/>
            </p:nvSpPr>
            <p:spPr>
              <a:xfrm>
                <a:off x="416163" y="1395356"/>
                <a:ext cx="21766712" cy="11567735"/>
              </a:xfrm>
              <a:prstGeom prst="ellipse">
                <a:avLst/>
              </a:pr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320" name="شكل"/>
              <p:cNvSpPr/>
              <p:nvPr/>
            </p:nvSpPr>
            <p:spPr>
              <a:xfrm rot="470136">
                <a:off x="678324" y="1389213"/>
                <a:ext cx="21160747" cy="11400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1" h="19543" extrusionOk="0">
                    <a:moveTo>
                      <a:pt x="16719" y="3038"/>
                    </a:moveTo>
                    <a:cubicBezTo>
                      <a:pt x="20579" y="6949"/>
                      <a:pt x="20621" y="13134"/>
                      <a:pt x="16811" y="16853"/>
                    </a:cubicBezTo>
                    <a:cubicBezTo>
                      <a:pt x="13002" y="20571"/>
                      <a:pt x="6784" y="20415"/>
                      <a:pt x="2923" y="16504"/>
                    </a:cubicBezTo>
                    <a:cubicBezTo>
                      <a:pt x="-937" y="12593"/>
                      <a:pt x="-979" y="6408"/>
                      <a:pt x="2831" y="2689"/>
                    </a:cubicBezTo>
                    <a:cubicBezTo>
                      <a:pt x="6640" y="-1029"/>
                      <a:pt x="12858" y="-873"/>
                      <a:pt x="16719" y="30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322" name="IMG_1549.jpeg" descr="IMG_1549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8505" t="30585" r="6895" b="37344"/>
            <a:stretch>
              <a:fillRect/>
            </a:stretch>
          </p:blipFill>
          <p:spPr>
            <a:xfrm rot="360895">
              <a:off x="10091879" y="1139201"/>
              <a:ext cx="2708751" cy="66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28" extrusionOk="0">
                  <a:moveTo>
                    <a:pt x="7043" y="14"/>
                  </a:moveTo>
                  <a:cubicBezTo>
                    <a:pt x="6913" y="-20"/>
                    <a:pt x="6755" y="8"/>
                    <a:pt x="6597" y="104"/>
                  </a:cubicBezTo>
                  <a:cubicBezTo>
                    <a:pt x="6289" y="291"/>
                    <a:pt x="5535" y="597"/>
                    <a:pt x="4921" y="779"/>
                  </a:cubicBezTo>
                  <a:cubicBezTo>
                    <a:pt x="4284" y="969"/>
                    <a:pt x="3937" y="1250"/>
                    <a:pt x="4110" y="1429"/>
                  </a:cubicBezTo>
                  <a:cubicBezTo>
                    <a:pt x="4605" y="1945"/>
                    <a:pt x="4482" y="2776"/>
                    <a:pt x="3857" y="3138"/>
                  </a:cubicBezTo>
                  <a:cubicBezTo>
                    <a:pt x="3537" y="3324"/>
                    <a:pt x="2992" y="3864"/>
                    <a:pt x="2648" y="4336"/>
                  </a:cubicBezTo>
                  <a:cubicBezTo>
                    <a:pt x="2305" y="4808"/>
                    <a:pt x="1890" y="5203"/>
                    <a:pt x="1724" y="5203"/>
                  </a:cubicBezTo>
                  <a:cubicBezTo>
                    <a:pt x="1421" y="5203"/>
                    <a:pt x="566" y="8493"/>
                    <a:pt x="246" y="10888"/>
                  </a:cubicBezTo>
                  <a:cubicBezTo>
                    <a:pt x="109" y="11914"/>
                    <a:pt x="123" y="12070"/>
                    <a:pt x="372" y="12214"/>
                  </a:cubicBezTo>
                  <a:cubicBezTo>
                    <a:pt x="760" y="12438"/>
                    <a:pt x="731" y="13392"/>
                    <a:pt x="328" y="13655"/>
                  </a:cubicBezTo>
                  <a:lnTo>
                    <a:pt x="0" y="13871"/>
                  </a:lnTo>
                  <a:lnTo>
                    <a:pt x="303" y="14190"/>
                  </a:lnTo>
                  <a:cubicBezTo>
                    <a:pt x="470" y="14365"/>
                    <a:pt x="606" y="14751"/>
                    <a:pt x="606" y="15044"/>
                  </a:cubicBezTo>
                  <a:cubicBezTo>
                    <a:pt x="606" y="15337"/>
                    <a:pt x="470" y="15733"/>
                    <a:pt x="303" y="15924"/>
                  </a:cubicBezTo>
                  <a:cubicBezTo>
                    <a:pt x="129" y="16122"/>
                    <a:pt x="392" y="16288"/>
                    <a:pt x="922" y="16319"/>
                  </a:cubicBezTo>
                  <a:cubicBezTo>
                    <a:pt x="1672" y="16362"/>
                    <a:pt x="1888" y="16576"/>
                    <a:pt x="2071" y="17441"/>
                  </a:cubicBezTo>
                  <a:cubicBezTo>
                    <a:pt x="2194" y="18026"/>
                    <a:pt x="2374" y="18499"/>
                    <a:pt x="2472" y="18499"/>
                  </a:cubicBezTo>
                  <a:cubicBezTo>
                    <a:pt x="2569" y="18499"/>
                    <a:pt x="2758" y="18971"/>
                    <a:pt x="2888" y="19557"/>
                  </a:cubicBezTo>
                  <a:cubicBezTo>
                    <a:pt x="3151" y="20734"/>
                    <a:pt x="3659" y="20927"/>
                    <a:pt x="4224" y="20054"/>
                  </a:cubicBezTo>
                  <a:cubicBezTo>
                    <a:pt x="4832" y="19112"/>
                    <a:pt x="5323" y="18869"/>
                    <a:pt x="6496" y="18932"/>
                  </a:cubicBezTo>
                  <a:cubicBezTo>
                    <a:pt x="8059" y="19016"/>
                    <a:pt x="8716" y="19258"/>
                    <a:pt x="9322" y="19990"/>
                  </a:cubicBezTo>
                  <a:cubicBezTo>
                    <a:pt x="9614" y="20344"/>
                    <a:pt x="11271" y="20808"/>
                    <a:pt x="13062" y="21035"/>
                  </a:cubicBezTo>
                  <a:cubicBezTo>
                    <a:pt x="14831" y="21260"/>
                    <a:pt x="16602" y="21385"/>
                    <a:pt x="16999" y="21303"/>
                  </a:cubicBezTo>
                  <a:cubicBezTo>
                    <a:pt x="17396" y="21221"/>
                    <a:pt x="18184" y="21117"/>
                    <a:pt x="18751" y="21074"/>
                  </a:cubicBezTo>
                  <a:cubicBezTo>
                    <a:pt x="19802" y="20993"/>
                    <a:pt x="19848" y="20902"/>
                    <a:pt x="19931" y="18562"/>
                  </a:cubicBezTo>
                  <a:cubicBezTo>
                    <a:pt x="19985" y="17055"/>
                    <a:pt x="20350" y="15834"/>
                    <a:pt x="20752" y="15834"/>
                  </a:cubicBezTo>
                  <a:cubicBezTo>
                    <a:pt x="20993" y="15834"/>
                    <a:pt x="21054" y="15440"/>
                    <a:pt x="21128" y="13451"/>
                  </a:cubicBezTo>
                  <a:cubicBezTo>
                    <a:pt x="21176" y="12141"/>
                    <a:pt x="21274" y="10927"/>
                    <a:pt x="21345" y="10748"/>
                  </a:cubicBezTo>
                  <a:cubicBezTo>
                    <a:pt x="21429" y="10537"/>
                    <a:pt x="21426" y="10170"/>
                    <a:pt x="21333" y="9715"/>
                  </a:cubicBezTo>
                  <a:cubicBezTo>
                    <a:pt x="21231" y="9221"/>
                    <a:pt x="21228" y="8916"/>
                    <a:pt x="21326" y="8670"/>
                  </a:cubicBezTo>
                  <a:cubicBezTo>
                    <a:pt x="21403" y="8478"/>
                    <a:pt x="21433" y="8089"/>
                    <a:pt x="21390" y="7803"/>
                  </a:cubicBezTo>
                  <a:cubicBezTo>
                    <a:pt x="21346" y="7518"/>
                    <a:pt x="21381" y="6929"/>
                    <a:pt x="21468" y="6503"/>
                  </a:cubicBezTo>
                  <a:cubicBezTo>
                    <a:pt x="21600" y="5861"/>
                    <a:pt x="21572" y="5725"/>
                    <a:pt x="21304" y="5725"/>
                  </a:cubicBezTo>
                  <a:cubicBezTo>
                    <a:pt x="20895" y="5725"/>
                    <a:pt x="20769" y="5226"/>
                    <a:pt x="20954" y="4323"/>
                  </a:cubicBezTo>
                  <a:cubicBezTo>
                    <a:pt x="21150" y="3367"/>
                    <a:pt x="20745" y="2712"/>
                    <a:pt x="20490" y="3571"/>
                  </a:cubicBezTo>
                  <a:cubicBezTo>
                    <a:pt x="20364" y="3994"/>
                    <a:pt x="20277" y="4004"/>
                    <a:pt x="20218" y="3622"/>
                  </a:cubicBezTo>
                  <a:cubicBezTo>
                    <a:pt x="20172" y="3315"/>
                    <a:pt x="20023" y="3074"/>
                    <a:pt x="19887" y="3074"/>
                  </a:cubicBezTo>
                  <a:cubicBezTo>
                    <a:pt x="19751" y="3074"/>
                    <a:pt x="19556" y="2591"/>
                    <a:pt x="19454" y="2003"/>
                  </a:cubicBezTo>
                  <a:cubicBezTo>
                    <a:pt x="19096" y="-70"/>
                    <a:pt x="18095" y="-215"/>
                    <a:pt x="9517" y="626"/>
                  </a:cubicBezTo>
                  <a:cubicBezTo>
                    <a:pt x="8277" y="748"/>
                    <a:pt x="7419" y="620"/>
                    <a:pt x="7320" y="295"/>
                  </a:cubicBezTo>
                  <a:cubicBezTo>
                    <a:pt x="7275" y="145"/>
                    <a:pt x="7172" y="49"/>
                    <a:pt x="7043" y="1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3" name="IMG_1549.jpeg" descr="IMG_1549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8505" t="30585" r="6893" b="37356"/>
            <a:stretch>
              <a:fillRect/>
            </a:stretch>
          </p:blipFill>
          <p:spPr>
            <a:xfrm rot="360895">
              <a:off x="9599694" y="12506543"/>
              <a:ext cx="2915857" cy="71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32" extrusionOk="0">
                  <a:moveTo>
                    <a:pt x="7044" y="14"/>
                  </a:moveTo>
                  <a:cubicBezTo>
                    <a:pt x="6914" y="-21"/>
                    <a:pt x="6755" y="13"/>
                    <a:pt x="6598" y="108"/>
                  </a:cubicBezTo>
                  <a:cubicBezTo>
                    <a:pt x="6290" y="296"/>
                    <a:pt x="5537" y="589"/>
                    <a:pt x="4924" y="772"/>
                  </a:cubicBezTo>
                  <a:cubicBezTo>
                    <a:pt x="4287" y="962"/>
                    <a:pt x="3938" y="1244"/>
                    <a:pt x="4111" y="1424"/>
                  </a:cubicBezTo>
                  <a:cubicBezTo>
                    <a:pt x="4607" y="1939"/>
                    <a:pt x="4481" y="2780"/>
                    <a:pt x="3856" y="3142"/>
                  </a:cubicBezTo>
                  <a:cubicBezTo>
                    <a:pt x="3535" y="3328"/>
                    <a:pt x="2994" y="3866"/>
                    <a:pt x="2651" y="4339"/>
                  </a:cubicBezTo>
                  <a:cubicBezTo>
                    <a:pt x="2308" y="4811"/>
                    <a:pt x="1890" y="5203"/>
                    <a:pt x="1724" y="5203"/>
                  </a:cubicBezTo>
                  <a:cubicBezTo>
                    <a:pt x="1422" y="5203"/>
                    <a:pt x="566" y="8495"/>
                    <a:pt x="246" y="10891"/>
                  </a:cubicBezTo>
                  <a:cubicBezTo>
                    <a:pt x="109" y="11917"/>
                    <a:pt x="123" y="12074"/>
                    <a:pt x="372" y="12218"/>
                  </a:cubicBezTo>
                  <a:cubicBezTo>
                    <a:pt x="760" y="12442"/>
                    <a:pt x="731" y="13401"/>
                    <a:pt x="328" y="13664"/>
                  </a:cubicBezTo>
                  <a:lnTo>
                    <a:pt x="0" y="13877"/>
                  </a:lnTo>
                  <a:lnTo>
                    <a:pt x="302" y="14197"/>
                  </a:lnTo>
                  <a:cubicBezTo>
                    <a:pt x="469" y="14372"/>
                    <a:pt x="607" y="14757"/>
                    <a:pt x="607" y="15050"/>
                  </a:cubicBezTo>
                  <a:cubicBezTo>
                    <a:pt x="607" y="15343"/>
                    <a:pt x="469" y="15736"/>
                    <a:pt x="302" y="15927"/>
                  </a:cubicBezTo>
                  <a:cubicBezTo>
                    <a:pt x="128" y="16125"/>
                    <a:pt x="394" y="16299"/>
                    <a:pt x="924" y="16330"/>
                  </a:cubicBezTo>
                  <a:cubicBezTo>
                    <a:pt x="1674" y="16373"/>
                    <a:pt x="1888" y="16578"/>
                    <a:pt x="2070" y="17443"/>
                  </a:cubicBezTo>
                  <a:cubicBezTo>
                    <a:pt x="2194" y="18029"/>
                    <a:pt x="2374" y="18510"/>
                    <a:pt x="2472" y="18510"/>
                  </a:cubicBezTo>
                  <a:cubicBezTo>
                    <a:pt x="2570" y="18510"/>
                    <a:pt x="2758" y="18991"/>
                    <a:pt x="2888" y="19576"/>
                  </a:cubicBezTo>
                  <a:cubicBezTo>
                    <a:pt x="3151" y="20755"/>
                    <a:pt x="3661" y="20936"/>
                    <a:pt x="4226" y="20062"/>
                  </a:cubicBezTo>
                  <a:cubicBezTo>
                    <a:pt x="4835" y="19119"/>
                    <a:pt x="5325" y="18885"/>
                    <a:pt x="6498" y="18948"/>
                  </a:cubicBezTo>
                  <a:cubicBezTo>
                    <a:pt x="8061" y="19032"/>
                    <a:pt x="8713" y="19270"/>
                    <a:pt x="9319" y="20003"/>
                  </a:cubicBezTo>
                  <a:cubicBezTo>
                    <a:pt x="9612" y="20356"/>
                    <a:pt x="11270" y="20818"/>
                    <a:pt x="13061" y="21045"/>
                  </a:cubicBezTo>
                  <a:cubicBezTo>
                    <a:pt x="14830" y="21270"/>
                    <a:pt x="16602" y="21388"/>
                    <a:pt x="16999" y="21306"/>
                  </a:cubicBezTo>
                  <a:cubicBezTo>
                    <a:pt x="17396" y="21224"/>
                    <a:pt x="18184" y="21124"/>
                    <a:pt x="18750" y="21081"/>
                  </a:cubicBezTo>
                  <a:cubicBezTo>
                    <a:pt x="19802" y="21000"/>
                    <a:pt x="19846" y="20910"/>
                    <a:pt x="19929" y="18569"/>
                  </a:cubicBezTo>
                  <a:cubicBezTo>
                    <a:pt x="19983" y="17060"/>
                    <a:pt x="20348" y="15844"/>
                    <a:pt x="20750" y="15844"/>
                  </a:cubicBezTo>
                  <a:cubicBezTo>
                    <a:pt x="20991" y="15844"/>
                    <a:pt x="21055" y="15452"/>
                    <a:pt x="21128" y="13462"/>
                  </a:cubicBezTo>
                  <a:cubicBezTo>
                    <a:pt x="21177" y="12151"/>
                    <a:pt x="21274" y="10940"/>
                    <a:pt x="21345" y="10761"/>
                  </a:cubicBezTo>
                  <a:cubicBezTo>
                    <a:pt x="21429" y="10550"/>
                    <a:pt x="21424" y="10185"/>
                    <a:pt x="21331" y="9730"/>
                  </a:cubicBezTo>
                  <a:cubicBezTo>
                    <a:pt x="21229" y="9235"/>
                    <a:pt x="21229" y="8922"/>
                    <a:pt x="21328" y="8675"/>
                  </a:cubicBezTo>
                  <a:cubicBezTo>
                    <a:pt x="21405" y="8483"/>
                    <a:pt x="21430" y="8084"/>
                    <a:pt x="21386" y="7798"/>
                  </a:cubicBezTo>
                  <a:cubicBezTo>
                    <a:pt x="21343" y="7513"/>
                    <a:pt x="21381" y="6933"/>
                    <a:pt x="21468" y="6507"/>
                  </a:cubicBezTo>
                  <a:cubicBezTo>
                    <a:pt x="21600" y="5864"/>
                    <a:pt x="21572" y="5737"/>
                    <a:pt x="21304" y="5737"/>
                  </a:cubicBezTo>
                  <a:cubicBezTo>
                    <a:pt x="20895" y="5737"/>
                    <a:pt x="20767" y="5230"/>
                    <a:pt x="20952" y="4327"/>
                  </a:cubicBezTo>
                  <a:cubicBezTo>
                    <a:pt x="21148" y="3370"/>
                    <a:pt x="20744" y="2709"/>
                    <a:pt x="20489" y="3568"/>
                  </a:cubicBezTo>
                  <a:cubicBezTo>
                    <a:pt x="20363" y="3991"/>
                    <a:pt x="20277" y="4010"/>
                    <a:pt x="20219" y="3628"/>
                  </a:cubicBezTo>
                  <a:cubicBezTo>
                    <a:pt x="20172" y="3321"/>
                    <a:pt x="20024" y="3071"/>
                    <a:pt x="19888" y="3071"/>
                  </a:cubicBezTo>
                  <a:cubicBezTo>
                    <a:pt x="19752" y="3071"/>
                    <a:pt x="19555" y="2593"/>
                    <a:pt x="19454" y="2004"/>
                  </a:cubicBezTo>
                  <a:cubicBezTo>
                    <a:pt x="19096" y="-70"/>
                    <a:pt x="18093" y="-212"/>
                    <a:pt x="9516" y="630"/>
                  </a:cubicBezTo>
                  <a:cubicBezTo>
                    <a:pt x="8275" y="752"/>
                    <a:pt x="7418" y="623"/>
                    <a:pt x="7319" y="298"/>
                  </a:cubicBezTo>
                  <a:cubicBezTo>
                    <a:pt x="7274" y="148"/>
                    <a:pt x="7174" y="48"/>
                    <a:pt x="7044" y="1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26" name="https://t.me/joinchat/AAAAAFVEvZdbl4WaCZ1AZg">
            <a:hlinkClick r:id="rId5"/>
          </p:cNvPr>
          <p:cNvSpPr txBox="1"/>
          <p:nvPr/>
        </p:nvSpPr>
        <p:spPr>
          <a:xfrm>
            <a:off x="6025467" y="4150992"/>
            <a:ext cx="141064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000">
                <a:solidFill>
                  <a:srgbClr val="9C89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2500" kern="0" dirty="0"/>
              <a:t> </a:t>
            </a:r>
            <a:endParaRPr sz="2500" kern="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CF43ED8-801E-45CF-AC25-7C93B16F465D}"/>
              </a:ext>
            </a:extLst>
          </p:cNvPr>
          <p:cNvSpPr/>
          <p:nvPr/>
        </p:nvSpPr>
        <p:spPr>
          <a:xfrm>
            <a:off x="2810717" y="1516755"/>
            <a:ext cx="6042209" cy="307776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800" b="0" i="0" u="none" strike="noStrike" kern="0" cap="none" spc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996041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التاريخ : 1443/3/6 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800" b="0" i="0" u="none" strike="noStrike" kern="0" cap="none" spc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996041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الحصة :الرابعة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800" b="0" i="0" u="none" strike="noStrike" kern="0" cap="none" spc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996041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المادة : الدراسات الإسلامية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4800" b="0" i="0" u="none" strike="noStrike" kern="0" cap="none" spc="0" normalizeH="0" baseline="0" noProof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996041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(التوحيد)</a:t>
            </a:r>
            <a:endParaRPr kumimoji="0" lang="ar-SA" sz="2800" b="0" i="0" u="none" strike="noStrike" kern="0" cap="none" spc="0" normalizeH="0" baseline="0" noProof="0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rgbClr val="996041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953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1548.jpeg" descr="IMG_1548.jpeg"/>
          <p:cNvPicPr>
            <a:picLocks noChangeAspect="1"/>
          </p:cNvPicPr>
          <p:nvPr/>
        </p:nvPicPr>
        <p:blipFill>
          <a:blip r:embed="rId3">
            <a:alphaModFix amt="75000"/>
          </a:blip>
          <a:srcRect l="5841" t="32469" r="3017" b="29654"/>
          <a:stretch>
            <a:fillRect/>
          </a:stretch>
        </p:blipFill>
        <p:spPr>
          <a:xfrm>
            <a:off x="8292435" y="744136"/>
            <a:ext cx="4293755" cy="1070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220" extrusionOk="0">
                <a:moveTo>
                  <a:pt x="6426" y="1"/>
                </a:moveTo>
                <a:cubicBezTo>
                  <a:pt x="6355" y="-24"/>
                  <a:pt x="6255" y="308"/>
                  <a:pt x="6160" y="1004"/>
                </a:cubicBezTo>
                <a:cubicBezTo>
                  <a:pt x="6051" y="1800"/>
                  <a:pt x="5882" y="2038"/>
                  <a:pt x="5435" y="2038"/>
                </a:cubicBezTo>
                <a:cubicBezTo>
                  <a:pt x="4806" y="2038"/>
                  <a:pt x="4564" y="1358"/>
                  <a:pt x="4918" y="583"/>
                </a:cubicBezTo>
                <a:cubicBezTo>
                  <a:pt x="5073" y="242"/>
                  <a:pt x="4897" y="84"/>
                  <a:pt x="4314" y="32"/>
                </a:cubicBezTo>
                <a:cubicBezTo>
                  <a:pt x="3672" y="-24"/>
                  <a:pt x="3405" y="195"/>
                  <a:pt x="3103" y="1035"/>
                </a:cubicBezTo>
                <a:cubicBezTo>
                  <a:pt x="2767" y="1974"/>
                  <a:pt x="2707" y="2010"/>
                  <a:pt x="2637" y="1303"/>
                </a:cubicBezTo>
                <a:cubicBezTo>
                  <a:pt x="2594" y="856"/>
                  <a:pt x="2503" y="621"/>
                  <a:pt x="2436" y="784"/>
                </a:cubicBezTo>
                <a:cubicBezTo>
                  <a:pt x="2369" y="946"/>
                  <a:pt x="1952" y="1141"/>
                  <a:pt x="1509" y="1212"/>
                </a:cubicBezTo>
                <a:cubicBezTo>
                  <a:pt x="917" y="1307"/>
                  <a:pt x="671" y="1569"/>
                  <a:pt x="580" y="2207"/>
                </a:cubicBezTo>
                <a:cubicBezTo>
                  <a:pt x="512" y="2685"/>
                  <a:pt x="365" y="3077"/>
                  <a:pt x="256" y="3077"/>
                </a:cubicBezTo>
                <a:cubicBezTo>
                  <a:pt x="146" y="3077"/>
                  <a:pt x="90" y="3295"/>
                  <a:pt x="132" y="3560"/>
                </a:cubicBezTo>
                <a:cubicBezTo>
                  <a:pt x="174" y="3826"/>
                  <a:pt x="144" y="4199"/>
                  <a:pt x="67" y="4386"/>
                </a:cubicBezTo>
                <a:cubicBezTo>
                  <a:pt x="18" y="4504"/>
                  <a:pt x="-4" y="4646"/>
                  <a:pt x="0" y="4831"/>
                </a:cubicBezTo>
                <a:cubicBezTo>
                  <a:pt x="4" y="5015"/>
                  <a:pt x="35" y="5238"/>
                  <a:pt x="92" y="5507"/>
                </a:cubicBezTo>
                <a:cubicBezTo>
                  <a:pt x="183" y="5938"/>
                  <a:pt x="277" y="6787"/>
                  <a:pt x="300" y="7395"/>
                </a:cubicBezTo>
                <a:cubicBezTo>
                  <a:pt x="324" y="8003"/>
                  <a:pt x="397" y="8710"/>
                  <a:pt x="462" y="8964"/>
                </a:cubicBezTo>
                <a:cubicBezTo>
                  <a:pt x="527" y="9219"/>
                  <a:pt x="545" y="9787"/>
                  <a:pt x="502" y="10227"/>
                </a:cubicBezTo>
                <a:cubicBezTo>
                  <a:pt x="456" y="10699"/>
                  <a:pt x="479" y="10896"/>
                  <a:pt x="559" y="10703"/>
                </a:cubicBezTo>
                <a:cubicBezTo>
                  <a:pt x="633" y="10522"/>
                  <a:pt x="807" y="10700"/>
                  <a:pt x="945" y="11100"/>
                </a:cubicBezTo>
                <a:cubicBezTo>
                  <a:pt x="1137" y="11657"/>
                  <a:pt x="1161" y="11968"/>
                  <a:pt x="1042" y="12441"/>
                </a:cubicBezTo>
                <a:cubicBezTo>
                  <a:pt x="820" y="13324"/>
                  <a:pt x="969" y="14421"/>
                  <a:pt x="1269" y="14113"/>
                </a:cubicBezTo>
                <a:cubicBezTo>
                  <a:pt x="1427" y="13951"/>
                  <a:pt x="1555" y="14172"/>
                  <a:pt x="1606" y="14691"/>
                </a:cubicBezTo>
                <a:cubicBezTo>
                  <a:pt x="1654" y="15183"/>
                  <a:pt x="1839" y="15529"/>
                  <a:pt x="2056" y="15529"/>
                </a:cubicBezTo>
                <a:cubicBezTo>
                  <a:pt x="2499" y="15529"/>
                  <a:pt x="2929" y="17608"/>
                  <a:pt x="2683" y="18569"/>
                </a:cubicBezTo>
                <a:cubicBezTo>
                  <a:pt x="2571" y="19008"/>
                  <a:pt x="2606" y="19159"/>
                  <a:pt x="2820" y="19159"/>
                </a:cubicBezTo>
                <a:cubicBezTo>
                  <a:pt x="3010" y="19159"/>
                  <a:pt x="3084" y="18916"/>
                  <a:pt x="3038" y="18443"/>
                </a:cubicBezTo>
                <a:cubicBezTo>
                  <a:pt x="2999" y="18045"/>
                  <a:pt x="3130" y="17225"/>
                  <a:pt x="3335" y="16594"/>
                </a:cubicBezTo>
                <a:cubicBezTo>
                  <a:pt x="3682" y="15524"/>
                  <a:pt x="3712" y="15511"/>
                  <a:pt x="3873" y="16374"/>
                </a:cubicBezTo>
                <a:cubicBezTo>
                  <a:pt x="3999" y="17050"/>
                  <a:pt x="4082" y="17136"/>
                  <a:pt x="4192" y="16705"/>
                </a:cubicBezTo>
                <a:cubicBezTo>
                  <a:pt x="4295" y="16300"/>
                  <a:pt x="4445" y="16279"/>
                  <a:pt x="4683" y="16634"/>
                </a:cubicBezTo>
                <a:cubicBezTo>
                  <a:pt x="4872" y="16915"/>
                  <a:pt x="5236" y="17079"/>
                  <a:pt x="5493" y="17000"/>
                </a:cubicBezTo>
                <a:cubicBezTo>
                  <a:pt x="5867" y="16883"/>
                  <a:pt x="5957" y="17032"/>
                  <a:pt x="5942" y="17747"/>
                </a:cubicBezTo>
                <a:cubicBezTo>
                  <a:pt x="5918" y="18936"/>
                  <a:pt x="6000" y="18872"/>
                  <a:pt x="6304" y="17471"/>
                </a:cubicBezTo>
                <a:lnTo>
                  <a:pt x="6557" y="16303"/>
                </a:lnTo>
                <a:lnTo>
                  <a:pt x="6821" y="17527"/>
                </a:lnTo>
                <a:cubicBezTo>
                  <a:pt x="6966" y="18198"/>
                  <a:pt x="7050" y="18967"/>
                  <a:pt x="7008" y="19233"/>
                </a:cubicBezTo>
                <a:cubicBezTo>
                  <a:pt x="6897" y="19936"/>
                  <a:pt x="7815" y="19593"/>
                  <a:pt x="8080" y="18832"/>
                </a:cubicBezTo>
                <a:cubicBezTo>
                  <a:pt x="8203" y="18480"/>
                  <a:pt x="8268" y="17957"/>
                  <a:pt x="8223" y="17672"/>
                </a:cubicBezTo>
                <a:cubicBezTo>
                  <a:pt x="8059" y="16637"/>
                  <a:pt x="8437" y="16484"/>
                  <a:pt x="8718" y="17471"/>
                </a:cubicBezTo>
                <a:cubicBezTo>
                  <a:pt x="8876" y="18029"/>
                  <a:pt x="9113" y="18633"/>
                  <a:pt x="9245" y="18817"/>
                </a:cubicBezTo>
                <a:cubicBezTo>
                  <a:pt x="9377" y="19000"/>
                  <a:pt x="9448" y="19387"/>
                  <a:pt x="9403" y="19674"/>
                </a:cubicBezTo>
                <a:cubicBezTo>
                  <a:pt x="9259" y="20587"/>
                  <a:pt x="10156" y="20255"/>
                  <a:pt x="10328" y="19332"/>
                </a:cubicBezTo>
                <a:cubicBezTo>
                  <a:pt x="10432" y="18777"/>
                  <a:pt x="10574" y="18600"/>
                  <a:pt x="10728" y="18832"/>
                </a:cubicBezTo>
                <a:cubicBezTo>
                  <a:pt x="10911" y="19107"/>
                  <a:pt x="10932" y="19338"/>
                  <a:pt x="10814" y="19800"/>
                </a:cubicBezTo>
                <a:cubicBezTo>
                  <a:pt x="10729" y="20133"/>
                  <a:pt x="10660" y="20590"/>
                  <a:pt x="10660" y="20818"/>
                </a:cubicBezTo>
                <a:cubicBezTo>
                  <a:pt x="10660" y="21435"/>
                  <a:pt x="11024" y="21321"/>
                  <a:pt x="11313" y="20614"/>
                </a:cubicBezTo>
                <a:cubicBezTo>
                  <a:pt x="11509" y="20134"/>
                  <a:pt x="11645" y="20136"/>
                  <a:pt x="11915" y="20618"/>
                </a:cubicBezTo>
                <a:cubicBezTo>
                  <a:pt x="12157" y="21050"/>
                  <a:pt x="12339" y="21079"/>
                  <a:pt x="12512" y="20716"/>
                </a:cubicBezTo>
                <a:cubicBezTo>
                  <a:pt x="12682" y="20358"/>
                  <a:pt x="12789" y="20368"/>
                  <a:pt x="12849" y="20748"/>
                </a:cubicBezTo>
                <a:cubicBezTo>
                  <a:pt x="12906" y="21112"/>
                  <a:pt x="13021" y="20998"/>
                  <a:pt x="13185" y="20417"/>
                </a:cubicBezTo>
                <a:cubicBezTo>
                  <a:pt x="13390" y="19690"/>
                  <a:pt x="13470" y="19650"/>
                  <a:pt x="13638" y="20197"/>
                </a:cubicBezTo>
                <a:cubicBezTo>
                  <a:pt x="13808" y="20751"/>
                  <a:pt x="13829" y="20730"/>
                  <a:pt x="13764" y="20063"/>
                </a:cubicBezTo>
                <a:cubicBezTo>
                  <a:pt x="13635" y="18749"/>
                  <a:pt x="13983" y="18381"/>
                  <a:pt x="14218" y="19584"/>
                </a:cubicBezTo>
                <a:cubicBezTo>
                  <a:pt x="14417" y="20602"/>
                  <a:pt x="14527" y="20661"/>
                  <a:pt x="15822" y="20449"/>
                </a:cubicBezTo>
                <a:cubicBezTo>
                  <a:pt x="19809" y="19795"/>
                  <a:pt x="20293" y="19620"/>
                  <a:pt x="20776" y="18655"/>
                </a:cubicBezTo>
                <a:cubicBezTo>
                  <a:pt x="21061" y="18086"/>
                  <a:pt x="21199" y="17544"/>
                  <a:pt x="21112" y="17334"/>
                </a:cubicBezTo>
                <a:cubicBezTo>
                  <a:pt x="21009" y="17085"/>
                  <a:pt x="21023" y="16723"/>
                  <a:pt x="21157" y="16122"/>
                </a:cubicBezTo>
                <a:cubicBezTo>
                  <a:pt x="21265" y="15640"/>
                  <a:pt x="21333" y="14474"/>
                  <a:pt x="21314" y="13452"/>
                </a:cubicBezTo>
                <a:cubicBezTo>
                  <a:pt x="21295" y="12453"/>
                  <a:pt x="21338" y="11354"/>
                  <a:pt x="21408" y="11010"/>
                </a:cubicBezTo>
                <a:cubicBezTo>
                  <a:pt x="21478" y="10665"/>
                  <a:pt x="21497" y="10143"/>
                  <a:pt x="21450" y="9845"/>
                </a:cubicBezTo>
                <a:cubicBezTo>
                  <a:pt x="21403" y="9548"/>
                  <a:pt x="21411" y="9010"/>
                  <a:pt x="21468" y="8654"/>
                </a:cubicBezTo>
                <a:cubicBezTo>
                  <a:pt x="21555" y="8108"/>
                  <a:pt x="21596" y="7623"/>
                  <a:pt x="21591" y="7273"/>
                </a:cubicBezTo>
                <a:cubicBezTo>
                  <a:pt x="21587" y="6923"/>
                  <a:pt x="21536" y="6707"/>
                  <a:pt x="21442" y="6707"/>
                </a:cubicBezTo>
                <a:cubicBezTo>
                  <a:pt x="21150" y="6707"/>
                  <a:pt x="20831" y="4570"/>
                  <a:pt x="21003" y="3761"/>
                </a:cubicBezTo>
                <a:cubicBezTo>
                  <a:pt x="21114" y="3234"/>
                  <a:pt x="21087" y="3077"/>
                  <a:pt x="20883" y="3077"/>
                </a:cubicBezTo>
                <a:cubicBezTo>
                  <a:pt x="20737" y="3077"/>
                  <a:pt x="20537" y="2599"/>
                  <a:pt x="20437" y="2015"/>
                </a:cubicBezTo>
                <a:cubicBezTo>
                  <a:pt x="20143" y="300"/>
                  <a:pt x="18817" y="-165"/>
                  <a:pt x="15556" y="304"/>
                </a:cubicBezTo>
                <a:cubicBezTo>
                  <a:pt x="13991" y="529"/>
                  <a:pt x="12562" y="650"/>
                  <a:pt x="12380" y="571"/>
                </a:cubicBezTo>
                <a:lnTo>
                  <a:pt x="12050" y="430"/>
                </a:lnTo>
                <a:lnTo>
                  <a:pt x="12349" y="1271"/>
                </a:lnTo>
                <a:cubicBezTo>
                  <a:pt x="12830" y="2621"/>
                  <a:pt x="12575" y="3077"/>
                  <a:pt x="11340" y="3077"/>
                </a:cubicBezTo>
                <a:cubicBezTo>
                  <a:pt x="10177" y="3077"/>
                  <a:pt x="9820" y="2590"/>
                  <a:pt x="9956" y="1197"/>
                </a:cubicBezTo>
                <a:cubicBezTo>
                  <a:pt x="9999" y="761"/>
                  <a:pt x="9938" y="485"/>
                  <a:pt x="9799" y="485"/>
                </a:cubicBezTo>
                <a:cubicBezTo>
                  <a:pt x="9661" y="485"/>
                  <a:pt x="9600" y="761"/>
                  <a:pt x="9643" y="1197"/>
                </a:cubicBezTo>
                <a:cubicBezTo>
                  <a:pt x="9810" y="2909"/>
                  <a:pt x="8871" y="3849"/>
                  <a:pt x="8542" y="2298"/>
                </a:cubicBezTo>
                <a:cubicBezTo>
                  <a:pt x="8451" y="1870"/>
                  <a:pt x="8430" y="1516"/>
                  <a:pt x="8493" y="1511"/>
                </a:cubicBezTo>
                <a:cubicBezTo>
                  <a:pt x="8557" y="1507"/>
                  <a:pt x="8518" y="1281"/>
                  <a:pt x="8409" y="1004"/>
                </a:cubicBezTo>
                <a:cubicBezTo>
                  <a:pt x="8078" y="165"/>
                  <a:pt x="7539" y="421"/>
                  <a:pt x="7280" y="1543"/>
                </a:cubicBezTo>
                <a:cubicBezTo>
                  <a:pt x="6953" y="2958"/>
                  <a:pt x="6480" y="2700"/>
                  <a:pt x="6522" y="1130"/>
                </a:cubicBezTo>
                <a:cubicBezTo>
                  <a:pt x="6542" y="407"/>
                  <a:pt x="6498" y="26"/>
                  <a:pt x="642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" name="IMG_1247.jpeg" descr="IMG_1247.jpeg"/>
          <p:cNvPicPr>
            <a:picLocks noChangeAspect="1"/>
          </p:cNvPicPr>
          <p:nvPr/>
        </p:nvPicPr>
        <p:blipFill>
          <a:blip r:embed="rId4"/>
          <a:srcRect l="13381" t="6077" r="13381" b="6088"/>
          <a:stretch>
            <a:fillRect/>
          </a:stretch>
        </p:blipFill>
        <p:spPr>
          <a:xfrm rot="9096367">
            <a:off x="8759907" y="1778406"/>
            <a:ext cx="2135982" cy="1949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13605" y="2"/>
                </a:moveTo>
                <a:cubicBezTo>
                  <a:pt x="12566" y="-23"/>
                  <a:pt x="11442" y="179"/>
                  <a:pt x="10551" y="571"/>
                </a:cubicBezTo>
                <a:cubicBezTo>
                  <a:pt x="8816" y="1336"/>
                  <a:pt x="7347" y="2951"/>
                  <a:pt x="6425" y="5108"/>
                </a:cubicBezTo>
                <a:cubicBezTo>
                  <a:pt x="5659" y="6902"/>
                  <a:pt x="5229" y="8986"/>
                  <a:pt x="5109" y="11497"/>
                </a:cubicBezTo>
                <a:lnTo>
                  <a:pt x="5059" y="12549"/>
                </a:lnTo>
                <a:lnTo>
                  <a:pt x="4489" y="12654"/>
                </a:lnTo>
                <a:cubicBezTo>
                  <a:pt x="3721" y="12795"/>
                  <a:pt x="2523" y="13240"/>
                  <a:pt x="1866" y="13629"/>
                </a:cubicBezTo>
                <a:cubicBezTo>
                  <a:pt x="993" y="14145"/>
                  <a:pt x="0" y="15001"/>
                  <a:pt x="0" y="15237"/>
                </a:cubicBezTo>
                <a:cubicBezTo>
                  <a:pt x="0" y="15395"/>
                  <a:pt x="73" y="15361"/>
                  <a:pt x="425" y="15039"/>
                </a:cubicBezTo>
                <a:cubicBezTo>
                  <a:pt x="1619" y="13951"/>
                  <a:pt x="3508" y="13025"/>
                  <a:pt x="4654" y="12969"/>
                </a:cubicBezTo>
                <a:lnTo>
                  <a:pt x="5059" y="12950"/>
                </a:lnTo>
                <a:lnTo>
                  <a:pt x="5143" y="13929"/>
                </a:lnTo>
                <a:cubicBezTo>
                  <a:pt x="5495" y="17986"/>
                  <a:pt x="6740" y="20467"/>
                  <a:pt x="8862" y="21335"/>
                </a:cubicBezTo>
                <a:cubicBezTo>
                  <a:pt x="9380" y="21547"/>
                  <a:pt x="10158" y="21577"/>
                  <a:pt x="10625" y="21401"/>
                </a:cubicBezTo>
                <a:cubicBezTo>
                  <a:pt x="11647" y="21015"/>
                  <a:pt x="12272" y="19871"/>
                  <a:pt x="12269" y="18393"/>
                </a:cubicBezTo>
                <a:cubicBezTo>
                  <a:pt x="12266" y="17042"/>
                  <a:pt x="11774" y="15819"/>
                  <a:pt x="10772" y="14682"/>
                </a:cubicBezTo>
                <a:cubicBezTo>
                  <a:pt x="9629" y="13386"/>
                  <a:pt x="8093" y="12657"/>
                  <a:pt x="6243" y="12531"/>
                </a:cubicBezTo>
                <a:lnTo>
                  <a:pt x="5490" y="12481"/>
                </a:lnTo>
                <a:lnTo>
                  <a:pt x="5512" y="11738"/>
                </a:lnTo>
                <a:cubicBezTo>
                  <a:pt x="5604" y="8692"/>
                  <a:pt x="6349" y="5816"/>
                  <a:pt x="7543" y="3899"/>
                </a:cubicBezTo>
                <a:cubicBezTo>
                  <a:pt x="8267" y="2736"/>
                  <a:pt x="9558" y="1537"/>
                  <a:pt x="10595" y="1064"/>
                </a:cubicBezTo>
                <a:cubicBezTo>
                  <a:pt x="12157" y="352"/>
                  <a:pt x="13891" y="272"/>
                  <a:pt x="15536" y="836"/>
                </a:cubicBezTo>
                <a:cubicBezTo>
                  <a:pt x="16708" y="1238"/>
                  <a:pt x="18114" y="2152"/>
                  <a:pt x="19041" y="3112"/>
                </a:cubicBezTo>
                <a:cubicBezTo>
                  <a:pt x="19763" y="3859"/>
                  <a:pt x="20179" y="4369"/>
                  <a:pt x="20133" y="4451"/>
                </a:cubicBezTo>
                <a:cubicBezTo>
                  <a:pt x="20105" y="4499"/>
                  <a:pt x="19920" y="4460"/>
                  <a:pt x="19641" y="4345"/>
                </a:cubicBezTo>
                <a:cubicBezTo>
                  <a:pt x="18782" y="3993"/>
                  <a:pt x="16632" y="3206"/>
                  <a:pt x="16527" y="3206"/>
                </a:cubicBezTo>
                <a:cubicBezTo>
                  <a:pt x="16469" y="3206"/>
                  <a:pt x="16432" y="3262"/>
                  <a:pt x="16445" y="3331"/>
                </a:cubicBezTo>
                <a:cubicBezTo>
                  <a:pt x="16471" y="3472"/>
                  <a:pt x="16983" y="3710"/>
                  <a:pt x="19160" y="4589"/>
                </a:cubicBezTo>
                <a:cubicBezTo>
                  <a:pt x="19969" y="4915"/>
                  <a:pt x="20680" y="5228"/>
                  <a:pt x="20739" y="5283"/>
                </a:cubicBezTo>
                <a:cubicBezTo>
                  <a:pt x="20798" y="5338"/>
                  <a:pt x="21016" y="5406"/>
                  <a:pt x="21223" y="5436"/>
                </a:cubicBezTo>
                <a:cubicBezTo>
                  <a:pt x="21596" y="5491"/>
                  <a:pt x="21600" y="5490"/>
                  <a:pt x="21600" y="5283"/>
                </a:cubicBezTo>
                <a:cubicBezTo>
                  <a:pt x="21600" y="5022"/>
                  <a:pt x="21088" y="2866"/>
                  <a:pt x="20793" y="1888"/>
                </a:cubicBezTo>
                <a:cubicBezTo>
                  <a:pt x="20579" y="1177"/>
                  <a:pt x="20450" y="986"/>
                  <a:pt x="20296" y="1154"/>
                </a:cubicBezTo>
                <a:cubicBezTo>
                  <a:pt x="20206" y="1251"/>
                  <a:pt x="20418" y="2407"/>
                  <a:pt x="20739" y="3574"/>
                </a:cubicBezTo>
                <a:cubicBezTo>
                  <a:pt x="20855" y="3995"/>
                  <a:pt x="20923" y="4368"/>
                  <a:pt x="20892" y="4402"/>
                </a:cubicBezTo>
                <a:cubicBezTo>
                  <a:pt x="20860" y="4437"/>
                  <a:pt x="20589" y="4149"/>
                  <a:pt x="20290" y="3765"/>
                </a:cubicBezTo>
                <a:cubicBezTo>
                  <a:pt x="18806" y="1863"/>
                  <a:pt x="16689" y="499"/>
                  <a:pt x="14605" y="102"/>
                </a:cubicBezTo>
                <a:cubicBezTo>
                  <a:pt x="14289" y="42"/>
                  <a:pt x="13952" y="10"/>
                  <a:pt x="13605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3" name="ملاحظة"/>
          <p:cNvSpPr txBox="1"/>
          <p:nvPr/>
        </p:nvSpPr>
        <p:spPr>
          <a:xfrm>
            <a:off x="10183323" y="888322"/>
            <a:ext cx="1845041" cy="7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4750" kern="0" dirty="0"/>
              <a:t>التمهيد </a:t>
            </a:r>
            <a:endParaRPr sz="4750" kern="0" dirty="0"/>
          </a:p>
        </p:txBody>
      </p:sp>
      <p:grpSp>
        <p:nvGrpSpPr>
          <p:cNvPr id="248" name="تجميع"/>
          <p:cNvGrpSpPr/>
          <p:nvPr/>
        </p:nvGrpSpPr>
        <p:grpSpPr>
          <a:xfrm>
            <a:off x="245859" y="660066"/>
            <a:ext cx="8812342" cy="5747315"/>
            <a:chOff x="0" y="0"/>
            <a:chExt cx="17624682" cy="11494628"/>
          </a:xfrm>
        </p:grpSpPr>
        <p:grpSp>
          <p:nvGrpSpPr>
            <p:cNvPr id="246" name="تجميع"/>
            <p:cNvGrpSpPr/>
            <p:nvPr/>
          </p:nvGrpSpPr>
          <p:grpSpPr>
            <a:xfrm>
              <a:off x="0" y="-1"/>
              <a:ext cx="17624683" cy="11494630"/>
              <a:chOff x="0" y="0"/>
              <a:chExt cx="17624682" cy="11494628"/>
            </a:xfrm>
          </p:grpSpPr>
          <p:sp>
            <p:nvSpPr>
              <p:cNvPr id="244" name="مستطيل"/>
              <p:cNvSpPr/>
              <p:nvPr/>
            </p:nvSpPr>
            <p:spPr>
              <a:xfrm>
                <a:off x="389993" y="358320"/>
                <a:ext cx="17234690" cy="11136309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45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247" name="مستطيل"/>
            <p:cNvSpPr/>
            <p:nvPr/>
          </p:nvSpPr>
          <p:spPr>
            <a:xfrm>
              <a:off x="188239" y="154264"/>
              <a:ext cx="17234690" cy="11136309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B60247E-88DF-4C86-84B6-4ED24BAA1E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28" t="47120" r="30243" b="12237"/>
          <a:stretch/>
        </p:blipFill>
        <p:spPr>
          <a:xfrm>
            <a:off x="604874" y="1001995"/>
            <a:ext cx="8087556" cy="5006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42" grpId="0" animBg="1" advAuto="0"/>
      <p:bldP spid="243" grpId="0" animBg="1" advAuto="0"/>
      <p:bldP spid="24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047" y="-2667889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تجميع"/>
          <p:cNvGrpSpPr/>
          <p:nvPr/>
        </p:nvGrpSpPr>
        <p:grpSpPr>
          <a:xfrm rot="10800000">
            <a:off x="7519885" y="1316895"/>
            <a:ext cx="4757437" cy="4721631"/>
            <a:chOff x="0" y="0"/>
            <a:chExt cx="9514872" cy="9443261"/>
          </a:xfrm>
        </p:grpSpPr>
        <p:grpSp>
          <p:nvGrpSpPr>
            <p:cNvPr id="178" name="تجميع"/>
            <p:cNvGrpSpPr/>
            <p:nvPr/>
          </p:nvGrpSpPr>
          <p:grpSpPr>
            <a:xfrm>
              <a:off x="-1" y="-1"/>
              <a:ext cx="9514874" cy="9443263"/>
              <a:chOff x="0" y="0"/>
              <a:chExt cx="9514872" cy="9443261"/>
            </a:xfrm>
          </p:grpSpPr>
          <p:sp>
            <p:nvSpPr>
              <p:cNvPr id="175" name="شكل"/>
              <p:cNvSpPr/>
              <p:nvPr/>
            </p:nvSpPr>
            <p:spPr>
              <a:xfrm rot="21283887">
                <a:off x="1025099" y="1523304"/>
                <a:ext cx="7335856" cy="64186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47" h="19244" extrusionOk="0">
                    <a:moveTo>
                      <a:pt x="16900" y="2211"/>
                    </a:moveTo>
                    <a:cubicBezTo>
                      <a:pt x="20523" y="5600"/>
                      <a:pt x="20247" y="11665"/>
                      <a:pt x="16283" y="15758"/>
                    </a:cubicBezTo>
                    <a:cubicBezTo>
                      <a:pt x="12319" y="19851"/>
                      <a:pt x="6169" y="20422"/>
                      <a:pt x="2546" y="17033"/>
                    </a:cubicBezTo>
                    <a:cubicBezTo>
                      <a:pt x="-1077" y="13644"/>
                      <a:pt x="-801" y="7579"/>
                      <a:pt x="3163" y="3486"/>
                    </a:cubicBezTo>
                    <a:cubicBezTo>
                      <a:pt x="7127" y="-607"/>
                      <a:pt x="13277" y="-1178"/>
                      <a:pt x="16900" y="2211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176" name="بيضاوي"/>
              <p:cNvSpPr/>
              <p:nvPr/>
            </p:nvSpPr>
            <p:spPr>
              <a:xfrm>
                <a:off x="1094452" y="1590067"/>
                <a:ext cx="7294714" cy="6402484"/>
              </a:xfrm>
              <a:prstGeom prst="ellipse">
                <a:avLst/>
              </a:pr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177" name="شكل"/>
              <p:cNvSpPr/>
              <p:nvPr/>
            </p:nvSpPr>
            <p:spPr>
              <a:xfrm rot="18192365">
                <a:off x="1395739" y="1236062"/>
                <a:ext cx="6723395" cy="6971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75" h="19115" extrusionOk="0">
                    <a:moveTo>
                      <a:pt x="16109" y="3763"/>
                    </a:moveTo>
                    <a:cubicBezTo>
                      <a:pt x="20115" y="7960"/>
                      <a:pt x="20488" y="13957"/>
                      <a:pt x="16942" y="17157"/>
                    </a:cubicBezTo>
                    <a:cubicBezTo>
                      <a:pt x="13396" y="20357"/>
                      <a:pt x="7273" y="19549"/>
                      <a:pt x="3267" y="15351"/>
                    </a:cubicBezTo>
                    <a:cubicBezTo>
                      <a:pt x="-739" y="11154"/>
                      <a:pt x="-1112" y="5157"/>
                      <a:pt x="2434" y="1957"/>
                    </a:cubicBezTo>
                    <a:cubicBezTo>
                      <a:pt x="5980" y="-1243"/>
                      <a:pt x="12103" y="-435"/>
                      <a:pt x="16109" y="3763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179" name="IMG_1548.jpeg" descr="IMG_1548.jpeg"/>
            <p:cNvPicPr>
              <a:picLocks noChangeAspect="1"/>
            </p:cNvPicPr>
            <p:nvPr/>
          </p:nvPicPr>
          <p:blipFill>
            <a:blip r:embed="rId3">
              <a:alphaModFix amt="64999"/>
            </a:blip>
            <a:srcRect l="5841" t="32469" r="3015" b="29650"/>
            <a:stretch>
              <a:fillRect/>
            </a:stretch>
          </p:blipFill>
          <p:spPr>
            <a:xfrm>
              <a:off x="2697974" y="7436308"/>
              <a:ext cx="4118925" cy="1027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0" extrusionOk="0">
                  <a:moveTo>
                    <a:pt x="6427" y="1"/>
                  </a:moveTo>
                  <a:cubicBezTo>
                    <a:pt x="6355" y="-24"/>
                    <a:pt x="6255" y="306"/>
                    <a:pt x="6160" y="1002"/>
                  </a:cubicBezTo>
                  <a:cubicBezTo>
                    <a:pt x="6052" y="1798"/>
                    <a:pt x="5882" y="2043"/>
                    <a:pt x="5434" y="2043"/>
                  </a:cubicBezTo>
                  <a:cubicBezTo>
                    <a:pt x="4805" y="2043"/>
                    <a:pt x="4565" y="1359"/>
                    <a:pt x="4918" y="584"/>
                  </a:cubicBezTo>
                  <a:cubicBezTo>
                    <a:pt x="5074" y="243"/>
                    <a:pt x="4896" y="86"/>
                    <a:pt x="4313" y="34"/>
                  </a:cubicBezTo>
                  <a:cubicBezTo>
                    <a:pt x="3671" y="-23"/>
                    <a:pt x="3405" y="194"/>
                    <a:pt x="3104" y="1035"/>
                  </a:cubicBezTo>
                  <a:cubicBezTo>
                    <a:pt x="2768" y="1974"/>
                    <a:pt x="2707" y="2013"/>
                    <a:pt x="2638" y="1305"/>
                  </a:cubicBezTo>
                  <a:cubicBezTo>
                    <a:pt x="2594" y="859"/>
                    <a:pt x="2504" y="626"/>
                    <a:pt x="2436" y="789"/>
                  </a:cubicBezTo>
                  <a:cubicBezTo>
                    <a:pt x="2369" y="951"/>
                    <a:pt x="1951" y="1136"/>
                    <a:pt x="1508" y="1207"/>
                  </a:cubicBezTo>
                  <a:cubicBezTo>
                    <a:pt x="917" y="1302"/>
                    <a:pt x="670" y="1569"/>
                    <a:pt x="578" y="2207"/>
                  </a:cubicBezTo>
                  <a:cubicBezTo>
                    <a:pt x="510" y="2685"/>
                    <a:pt x="366" y="3076"/>
                    <a:pt x="256" y="3076"/>
                  </a:cubicBezTo>
                  <a:cubicBezTo>
                    <a:pt x="146" y="3076"/>
                    <a:pt x="89" y="3294"/>
                    <a:pt x="131" y="3560"/>
                  </a:cubicBezTo>
                  <a:cubicBezTo>
                    <a:pt x="173" y="3826"/>
                    <a:pt x="144" y="4200"/>
                    <a:pt x="67" y="4388"/>
                  </a:cubicBezTo>
                  <a:cubicBezTo>
                    <a:pt x="18" y="4505"/>
                    <a:pt x="-4" y="4647"/>
                    <a:pt x="0" y="4831"/>
                  </a:cubicBezTo>
                  <a:cubicBezTo>
                    <a:pt x="4" y="5015"/>
                    <a:pt x="35" y="5242"/>
                    <a:pt x="92" y="5511"/>
                  </a:cubicBezTo>
                  <a:cubicBezTo>
                    <a:pt x="183" y="5942"/>
                    <a:pt x="278" y="6789"/>
                    <a:pt x="302" y="7397"/>
                  </a:cubicBezTo>
                  <a:cubicBezTo>
                    <a:pt x="325" y="8005"/>
                    <a:pt x="397" y="8708"/>
                    <a:pt x="462" y="8963"/>
                  </a:cubicBezTo>
                  <a:cubicBezTo>
                    <a:pt x="527" y="9218"/>
                    <a:pt x="545" y="9786"/>
                    <a:pt x="501" y="10226"/>
                  </a:cubicBezTo>
                  <a:cubicBezTo>
                    <a:pt x="455" y="10698"/>
                    <a:pt x="480" y="10895"/>
                    <a:pt x="560" y="10702"/>
                  </a:cubicBezTo>
                  <a:cubicBezTo>
                    <a:pt x="634" y="10521"/>
                    <a:pt x="806" y="10696"/>
                    <a:pt x="945" y="11095"/>
                  </a:cubicBezTo>
                  <a:cubicBezTo>
                    <a:pt x="1137" y="11652"/>
                    <a:pt x="1161" y="11967"/>
                    <a:pt x="1042" y="12440"/>
                  </a:cubicBezTo>
                  <a:cubicBezTo>
                    <a:pt x="820" y="13323"/>
                    <a:pt x="969" y="14421"/>
                    <a:pt x="1269" y="14112"/>
                  </a:cubicBezTo>
                  <a:cubicBezTo>
                    <a:pt x="1427" y="13951"/>
                    <a:pt x="1555" y="14167"/>
                    <a:pt x="1606" y="14686"/>
                  </a:cubicBezTo>
                  <a:cubicBezTo>
                    <a:pt x="1654" y="15179"/>
                    <a:pt x="1839" y="15523"/>
                    <a:pt x="2056" y="15523"/>
                  </a:cubicBezTo>
                  <a:cubicBezTo>
                    <a:pt x="2499" y="15523"/>
                    <a:pt x="2929" y="17604"/>
                    <a:pt x="2684" y="18565"/>
                  </a:cubicBezTo>
                  <a:cubicBezTo>
                    <a:pt x="2572" y="19004"/>
                    <a:pt x="2607" y="19155"/>
                    <a:pt x="2821" y="19155"/>
                  </a:cubicBezTo>
                  <a:cubicBezTo>
                    <a:pt x="3011" y="19155"/>
                    <a:pt x="3084" y="18914"/>
                    <a:pt x="3038" y="18442"/>
                  </a:cubicBezTo>
                  <a:cubicBezTo>
                    <a:pt x="2999" y="18043"/>
                    <a:pt x="3131" y="17228"/>
                    <a:pt x="3335" y="16597"/>
                  </a:cubicBezTo>
                  <a:cubicBezTo>
                    <a:pt x="3682" y="15526"/>
                    <a:pt x="3711" y="15513"/>
                    <a:pt x="3872" y="16376"/>
                  </a:cubicBezTo>
                  <a:cubicBezTo>
                    <a:pt x="3998" y="17051"/>
                    <a:pt x="4082" y="17135"/>
                    <a:pt x="4192" y="16703"/>
                  </a:cubicBezTo>
                  <a:cubicBezTo>
                    <a:pt x="4295" y="16299"/>
                    <a:pt x="4445" y="16275"/>
                    <a:pt x="4683" y="16630"/>
                  </a:cubicBezTo>
                  <a:cubicBezTo>
                    <a:pt x="4872" y="16911"/>
                    <a:pt x="5235" y="17079"/>
                    <a:pt x="5493" y="16999"/>
                  </a:cubicBezTo>
                  <a:cubicBezTo>
                    <a:pt x="5867" y="16882"/>
                    <a:pt x="5957" y="17030"/>
                    <a:pt x="5942" y="17745"/>
                  </a:cubicBezTo>
                  <a:cubicBezTo>
                    <a:pt x="5917" y="18933"/>
                    <a:pt x="6001" y="18874"/>
                    <a:pt x="6304" y="17474"/>
                  </a:cubicBezTo>
                  <a:lnTo>
                    <a:pt x="6556" y="16302"/>
                  </a:lnTo>
                  <a:lnTo>
                    <a:pt x="6820" y="17523"/>
                  </a:lnTo>
                  <a:cubicBezTo>
                    <a:pt x="6965" y="18195"/>
                    <a:pt x="7051" y="18963"/>
                    <a:pt x="7009" y="19229"/>
                  </a:cubicBezTo>
                  <a:cubicBezTo>
                    <a:pt x="6898" y="19931"/>
                    <a:pt x="7815" y="19587"/>
                    <a:pt x="8081" y="18827"/>
                  </a:cubicBezTo>
                  <a:cubicBezTo>
                    <a:pt x="8204" y="18475"/>
                    <a:pt x="8267" y="17956"/>
                    <a:pt x="8222" y="17671"/>
                  </a:cubicBezTo>
                  <a:cubicBezTo>
                    <a:pt x="8059" y="16636"/>
                    <a:pt x="8437" y="16479"/>
                    <a:pt x="8717" y="17466"/>
                  </a:cubicBezTo>
                  <a:cubicBezTo>
                    <a:pt x="8876" y="18024"/>
                    <a:pt x="9114" y="18636"/>
                    <a:pt x="9246" y="18819"/>
                  </a:cubicBezTo>
                  <a:cubicBezTo>
                    <a:pt x="9378" y="19002"/>
                    <a:pt x="9447" y="19384"/>
                    <a:pt x="9402" y="19672"/>
                  </a:cubicBezTo>
                  <a:cubicBezTo>
                    <a:pt x="9258" y="20585"/>
                    <a:pt x="10155" y="20259"/>
                    <a:pt x="10328" y="19335"/>
                  </a:cubicBezTo>
                  <a:cubicBezTo>
                    <a:pt x="10431" y="18781"/>
                    <a:pt x="10575" y="18595"/>
                    <a:pt x="10729" y="18827"/>
                  </a:cubicBezTo>
                  <a:cubicBezTo>
                    <a:pt x="10912" y="19102"/>
                    <a:pt x="10932" y="19333"/>
                    <a:pt x="10814" y="19795"/>
                  </a:cubicBezTo>
                  <a:cubicBezTo>
                    <a:pt x="10729" y="20128"/>
                    <a:pt x="10660" y="20591"/>
                    <a:pt x="10660" y="20820"/>
                  </a:cubicBezTo>
                  <a:cubicBezTo>
                    <a:pt x="10660" y="21436"/>
                    <a:pt x="11025" y="21321"/>
                    <a:pt x="11314" y="20615"/>
                  </a:cubicBezTo>
                  <a:cubicBezTo>
                    <a:pt x="11510" y="20134"/>
                    <a:pt x="11645" y="20132"/>
                    <a:pt x="11915" y="20615"/>
                  </a:cubicBezTo>
                  <a:cubicBezTo>
                    <a:pt x="12157" y="21046"/>
                    <a:pt x="12339" y="21076"/>
                    <a:pt x="12512" y="20713"/>
                  </a:cubicBezTo>
                  <a:cubicBezTo>
                    <a:pt x="12683" y="20355"/>
                    <a:pt x="12789" y="20367"/>
                    <a:pt x="12849" y="20746"/>
                  </a:cubicBezTo>
                  <a:cubicBezTo>
                    <a:pt x="12907" y="21110"/>
                    <a:pt x="13020" y="20999"/>
                    <a:pt x="13184" y="20418"/>
                  </a:cubicBezTo>
                  <a:cubicBezTo>
                    <a:pt x="13389" y="19690"/>
                    <a:pt x="13470" y="19650"/>
                    <a:pt x="13638" y="20196"/>
                  </a:cubicBezTo>
                  <a:cubicBezTo>
                    <a:pt x="13808" y="20750"/>
                    <a:pt x="13830" y="20724"/>
                    <a:pt x="13765" y="20057"/>
                  </a:cubicBezTo>
                  <a:cubicBezTo>
                    <a:pt x="13636" y="18743"/>
                    <a:pt x="13983" y="18379"/>
                    <a:pt x="14218" y="19581"/>
                  </a:cubicBezTo>
                  <a:cubicBezTo>
                    <a:pt x="14417" y="20600"/>
                    <a:pt x="14526" y="20663"/>
                    <a:pt x="15820" y="20451"/>
                  </a:cubicBezTo>
                  <a:cubicBezTo>
                    <a:pt x="19807" y="19796"/>
                    <a:pt x="20293" y="19619"/>
                    <a:pt x="20776" y="18655"/>
                  </a:cubicBezTo>
                  <a:cubicBezTo>
                    <a:pt x="21061" y="18086"/>
                    <a:pt x="21199" y="17544"/>
                    <a:pt x="21113" y="17335"/>
                  </a:cubicBezTo>
                  <a:cubicBezTo>
                    <a:pt x="21010" y="17086"/>
                    <a:pt x="21022" y="16722"/>
                    <a:pt x="21157" y="16121"/>
                  </a:cubicBezTo>
                  <a:cubicBezTo>
                    <a:pt x="21264" y="15639"/>
                    <a:pt x="21334" y="14470"/>
                    <a:pt x="21315" y="13448"/>
                  </a:cubicBezTo>
                  <a:cubicBezTo>
                    <a:pt x="21296" y="12450"/>
                    <a:pt x="21338" y="11357"/>
                    <a:pt x="21408" y="11013"/>
                  </a:cubicBezTo>
                  <a:cubicBezTo>
                    <a:pt x="21478" y="10669"/>
                    <a:pt x="21497" y="10138"/>
                    <a:pt x="21450" y="9841"/>
                  </a:cubicBezTo>
                  <a:cubicBezTo>
                    <a:pt x="21403" y="9543"/>
                    <a:pt x="21410" y="9008"/>
                    <a:pt x="21467" y="8652"/>
                  </a:cubicBezTo>
                  <a:cubicBezTo>
                    <a:pt x="21554" y="8106"/>
                    <a:pt x="21596" y="7624"/>
                    <a:pt x="21591" y="7274"/>
                  </a:cubicBezTo>
                  <a:cubicBezTo>
                    <a:pt x="21587" y="6924"/>
                    <a:pt x="21536" y="6709"/>
                    <a:pt x="21442" y="6709"/>
                  </a:cubicBezTo>
                  <a:cubicBezTo>
                    <a:pt x="21150" y="6709"/>
                    <a:pt x="20831" y="4574"/>
                    <a:pt x="21003" y="3765"/>
                  </a:cubicBezTo>
                  <a:cubicBezTo>
                    <a:pt x="21114" y="3238"/>
                    <a:pt x="21086" y="3076"/>
                    <a:pt x="20882" y="3076"/>
                  </a:cubicBezTo>
                  <a:cubicBezTo>
                    <a:pt x="20736" y="3076"/>
                    <a:pt x="20537" y="2602"/>
                    <a:pt x="20437" y="2018"/>
                  </a:cubicBezTo>
                  <a:cubicBezTo>
                    <a:pt x="20143" y="303"/>
                    <a:pt x="18816" y="-164"/>
                    <a:pt x="15556" y="305"/>
                  </a:cubicBezTo>
                  <a:cubicBezTo>
                    <a:pt x="13991" y="530"/>
                    <a:pt x="12561" y="646"/>
                    <a:pt x="12379" y="567"/>
                  </a:cubicBezTo>
                  <a:lnTo>
                    <a:pt x="12048" y="428"/>
                  </a:lnTo>
                  <a:lnTo>
                    <a:pt x="12350" y="1272"/>
                  </a:lnTo>
                  <a:cubicBezTo>
                    <a:pt x="12831" y="2622"/>
                    <a:pt x="12576" y="3076"/>
                    <a:pt x="11341" y="3076"/>
                  </a:cubicBezTo>
                  <a:cubicBezTo>
                    <a:pt x="10178" y="3076"/>
                    <a:pt x="9819" y="2592"/>
                    <a:pt x="9955" y="1199"/>
                  </a:cubicBezTo>
                  <a:cubicBezTo>
                    <a:pt x="9998" y="763"/>
                    <a:pt x="9938" y="485"/>
                    <a:pt x="9799" y="485"/>
                  </a:cubicBezTo>
                  <a:cubicBezTo>
                    <a:pt x="9661" y="485"/>
                    <a:pt x="9600" y="763"/>
                    <a:pt x="9643" y="1199"/>
                  </a:cubicBezTo>
                  <a:cubicBezTo>
                    <a:pt x="9811" y="2911"/>
                    <a:pt x="8871" y="3849"/>
                    <a:pt x="8543" y="2297"/>
                  </a:cubicBezTo>
                  <a:cubicBezTo>
                    <a:pt x="8452" y="1869"/>
                    <a:pt x="8429" y="1515"/>
                    <a:pt x="8493" y="1510"/>
                  </a:cubicBezTo>
                  <a:cubicBezTo>
                    <a:pt x="8556" y="1506"/>
                    <a:pt x="8519" y="1278"/>
                    <a:pt x="8409" y="1002"/>
                  </a:cubicBezTo>
                  <a:cubicBezTo>
                    <a:pt x="8078" y="163"/>
                    <a:pt x="7539" y="421"/>
                    <a:pt x="7280" y="1543"/>
                  </a:cubicBezTo>
                  <a:cubicBezTo>
                    <a:pt x="6953" y="2958"/>
                    <a:pt x="6480" y="2703"/>
                    <a:pt x="6522" y="1133"/>
                  </a:cubicBezTo>
                  <a:cubicBezTo>
                    <a:pt x="6542" y="410"/>
                    <a:pt x="6498" y="27"/>
                    <a:pt x="6427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6" name="تجميع"/>
          <p:cNvGrpSpPr/>
          <p:nvPr/>
        </p:nvGrpSpPr>
        <p:grpSpPr>
          <a:xfrm rot="9748405">
            <a:off x="10477" y="-186939"/>
            <a:ext cx="8168150" cy="8024918"/>
            <a:chOff x="0" y="0"/>
            <a:chExt cx="16336298" cy="16049834"/>
          </a:xfrm>
        </p:grpSpPr>
        <p:grpSp>
          <p:nvGrpSpPr>
            <p:cNvPr id="184" name="تجميع"/>
            <p:cNvGrpSpPr/>
            <p:nvPr/>
          </p:nvGrpSpPr>
          <p:grpSpPr>
            <a:xfrm>
              <a:off x="-1" y="-1"/>
              <a:ext cx="16336300" cy="16049836"/>
              <a:chOff x="0" y="0"/>
              <a:chExt cx="16336298" cy="16049834"/>
            </a:xfrm>
          </p:grpSpPr>
          <p:sp>
            <p:nvSpPr>
              <p:cNvPr id="181" name="شكل"/>
              <p:cNvSpPr/>
              <p:nvPr/>
            </p:nvSpPr>
            <p:spPr>
              <a:xfrm rot="21283887">
                <a:off x="1494820" y="2975101"/>
                <a:ext cx="13115820" cy="10134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92" h="19296" extrusionOk="0">
                    <a:moveTo>
                      <a:pt x="16878" y="2303"/>
                    </a:moveTo>
                    <a:cubicBezTo>
                      <a:pt x="20546" y="5758"/>
                      <a:pt x="20327" y="11847"/>
                      <a:pt x="16388" y="15904"/>
                    </a:cubicBezTo>
                    <a:cubicBezTo>
                      <a:pt x="12450" y="19960"/>
                      <a:pt x="6283" y="20448"/>
                      <a:pt x="2614" y="16993"/>
                    </a:cubicBezTo>
                    <a:cubicBezTo>
                      <a:pt x="-1054" y="13538"/>
                      <a:pt x="-835" y="7449"/>
                      <a:pt x="3104" y="3392"/>
                    </a:cubicBezTo>
                    <a:cubicBezTo>
                      <a:pt x="7042" y="-664"/>
                      <a:pt x="13209" y="-1152"/>
                      <a:pt x="16878" y="2303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182" name="بيضاوي"/>
              <p:cNvSpPr/>
              <p:nvPr/>
            </p:nvSpPr>
            <p:spPr>
              <a:xfrm>
                <a:off x="1604219" y="3076947"/>
                <a:ext cx="13071854" cy="10116127"/>
              </a:xfrm>
              <a:prstGeom prst="ellipse">
                <a:avLst/>
              </a:pr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183" name="شكل"/>
              <p:cNvSpPr/>
              <p:nvPr/>
            </p:nvSpPr>
            <p:spPr>
              <a:xfrm rot="18192365">
                <a:off x="2567326" y="1928575"/>
                <a:ext cx="11201647" cy="12192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5" h="18994" extrusionOk="0">
                    <a:moveTo>
                      <a:pt x="15490" y="4144"/>
                    </a:moveTo>
                    <a:cubicBezTo>
                      <a:pt x="19651" y="8476"/>
                      <a:pt x="20378" y="14384"/>
                      <a:pt x="17113" y="17341"/>
                    </a:cubicBezTo>
                    <a:cubicBezTo>
                      <a:pt x="13848" y="20297"/>
                      <a:pt x="7828" y="19182"/>
                      <a:pt x="3666" y="14850"/>
                    </a:cubicBezTo>
                    <a:cubicBezTo>
                      <a:pt x="-495" y="10518"/>
                      <a:pt x="-1222" y="4610"/>
                      <a:pt x="2043" y="1653"/>
                    </a:cubicBezTo>
                    <a:cubicBezTo>
                      <a:pt x="5308" y="-1303"/>
                      <a:pt x="11328" y="-188"/>
                      <a:pt x="15490" y="4144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185" name="IMG_1548.jpeg" descr="IMG_1548.jpeg"/>
            <p:cNvPicPr>
              <a:picLocks noChangeAspect="1"/>
            </p:cNvPicPr>
            <p:nvPr/>
          </p:nvPicPr>
          <p:blipFill>
            <a:blip r:embed="rId3">
              <a:alphaModFix amt="64999"/>
            </a:blip>
            <a:srcRect l="5841" t="32469" r="3018" b="29655"/>
            <a:stretch>
              <a:fillRect/>
            </a:stretch>
          </p:blipFill>
          <p:spPr>
            <a:xfrm>
              <a:off x="5007007" y="12410261"/>
              <a:ext cx="5197070" cy="129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224" extrusionOk="0">
                  <a:moveTo>
                    <a:pt x="6414" y="1"/>
                  </a:moveTo>
                  <a:cubicBezTo>
                    <a:pt x="6342" y="-24"/>
                    <a:pt x="6242" y="306"/>
                    <a:pt x="6147" y="1002"/>
                  </a:cubicBezTo>
                  <a:cubicBezTo>
                    <a:pt x="6038" y="1799"/>
                    <a:pt x="5870" y="2043"/>
                    <a:pt x="5423" y="2043"/>
                  </a:cubicBezTo>
                  <a:cubicBezTo>
                    <a:pt x="4796" y="2043"/>
                    <a:pt x="4554" y="1362"/>
                    <a:pt x="4906" y="586"/>
                  </a:cubicBezTo>
                  <a:cubicBezTo>
                    <a:pt x="5061" y="246"/>
                    <a:pt x="4886" y="86"/>
                    <a:pt x="4304" y="34"/>
                  </a:cubicBezTo>
                  <a:cubicBezTo>
                    <a:pt x="3663" y="-23"/>
                    <a:pt x="3397" y="194"/>
                    <a:pt x="3097" y="1035"/>
                  </a:cubicBezTo>
                  <a:cubicBezTo>
                    <a:pt x="2761" y="1974"/>
                    <a:pt x="2702" y="2009"/>
                    <a:pt x="2633" y="1301"/>
                  </a:cubicBezTo>
                  <a:cubicBezTo>
                    <a:pt x="2589" y="855"/>
                    <a:pt x="2499" y="625"/>
                    <a:pt x="2432" y="788"/>
                  </a:cubicBezTo>
                  <a:cubicBezTo>
                    <a:pt x="2365" y="951"/>
                    <a:pt x="1947" y="1140"/>
                    <a:pt x="1506" y="1210"/>
                  </a:cubicBezTo>
                  <a:cubicBezTo>
                    <a:pt x="915" y="1305"/>
                    <a:pt x="668" y="1573"/>
                    <a:pt x="578" y="2212"/>
                  </a:cubicBezTo>
                  <a:cubicBezTo>
                    <a:pt x="509" y="2690"/>
                    <a:pt x="365" y="3076"/>
                    <a:pt x="255" y="3076"/>
                  </a:cubicBezTo>
                  <a:cubicBezTo>
                    <a:pt x="145" y="3076"/>
                    <a:pt x="90" y="3298"/>
                    <a:pt x="132" y="3564"/>
                  </a:cubicBezTo>
                  <a:cubicBezTo>
                    <a:pt x="173" y="3829"/>
                    <a:pt x="145" y="4201"/>
                    <a:pt x="68" y="4389"/>
                  </a:cubicBezTo>
                  <a:cubicBezTo>
                    <a:pt x="19" y="4506"/>
                    <a:pt x="-4" y="4647"/>
                    <a:pt x="0" y="4831"/>
                  </a:cubicBezTo>
                  <a:cubicBezTo>
                    <a:pt x="4" y="5015"/>
                    <a:pt x="35" y="5238"/>
                    <a:pt x="92" y="5507"/>
                  </a:cubicBezTo>
                  <a:cubicBezTo>
                    <a:pt x="183" y="5938"/>
                    <a:pt x="276" y="6790"/>
                    <a:pt x="300" y="7399"/>
                  </a:cubicBezTo>
                  <a:cubicBezTo>
                    <a:pt x="323" y="8007"/>
                    <a:pt x="396" y="8710"/>
                    <a:pt x="461" y="8965"/>
                  </a:cubicBezTo>
                  <a:cubicBezTo>
                    <a:pt x="526" y="9220"/>
                    <a:pt x="543" y="9793"/>
                    <a:pt x="500" y="10233"/>
                  </a:cubicBezTo>
                  <a:cubicBezTo>
                    <a:pt x="454" y="10705"/>
                    <a:pt x="478" y="10894"/>
                    <a:pt x="558" y="10701"/>
                  </a:cubicBezTo>
                  <a:cubicBezTo>
                    <a:pt x="632" y="10520"/>
                    <a:pt x="805" y="10704"/>
                    <a:pt x="943" y="11104"/>
                  </a:cubicBezTo>
                  <a:cubicBezTo>
                    <a:pt x="1135" y="11661"/>
                    <a:pt x="1158" y="11976"/>
                    <a:pt x="1040" y="12449"/>
                  </a:cubicBezTo>
                  <a:cubicBezTo>
                    <a:pt x="818" y="13332"/>
                    <a:pt x="967" y="14428"/>
                    <a:pt x="1267" y="14120"/>
                  </a:cubicBezTo>
                  <a:cubicBezTo>
                    <a:pt x="1424" y="13958"/>
                    <a:pt x="1552" y="14173"/>
                    <a:pt x="1603" y="14692"/>
                  </a:cubicBezTo>
                  <a:cubicBezTo>
                    <a:pt x="1651" y="15184"/>
                    <a:pt x="1836" y="15530"/>
                    <a:pt x="2052" y="15530"/>
                  </a:cubicBezTo>
                  <a:cubicBezTo>
                    <a:pt x="2494" y="15530"/>
                    <a:pt x="2922" y="17611"/>
                    <a:pt x="2677" y="18572"/>
                  </a:cubicBezTo>
                  <a:cubicBezTo>
                    <a:pt x="2565" y="19011"/>
                    <a:pt x="2600" y="19164"/>
                    <a:pt x="2814" y="19164"/>
                  </a:cubicBezTo>
                  <a:cubicBezTo>
                    <a:pt x="3003" y="19164"/>
                    <a:pt x="3077" y="18922"/>
                    <a:pt x="3031" y="18449"/>
                  </a:cubicBezTo>
                  <a:cubicBezTo>
                    <a:pt x="2992" y="18050"/>
                    <a:pt x="3123" y="17227"/>
                    <a:pt x="3327" y="16596"/>
                  </a:cubicBezTo>
                  <a:cubicBezTo>
                    <a:pt x="3673" y="15525"/>
                    <a:pt x="3704" y="15512"/>
                    <a:pt x="3865" y="16375"/>
                  </a:cubicBezTo>
                  <a:cubicBezTo>
                    <a:pt x="3991" y="17051"/>
                    <a:pt x="4073" y="17138"/>
                    <a:pt x="4182" y="16707"/>
                  </a:cubicBezTo>
                  <a:cubicBezTo>
                    <a:pt x="4285" y="16302"/>
                    <a:pt x="4435" y="16281"/>
                    <a:pt x="4673" y="16635"/>
                  </a:cubicBezTo>
                  <a:cubicBezTo>
                    <a:pt x="4861" y="16916"/>
                    <a:pt x="5226" y="17079"/>
                    <a:pt x="5482" y="16999"/>
                  </a:cubicBezTo>
                  <a:cubicBezTo>
                    <a:pt x="5856" y="16883"/>
                    <a:pt x="5945" y="17038"/>
                    <a:pt x="5930" y="17753"/>
                  </a:cubicBezTo>
                  <a:cubicBezTo>
                    <a:pt x="5905" y="18942"/>
                    <a:pt x="5988" y="18874"/>
                    <a:pt x="6290" y="17474"/>
                  </a:cubicBezTo>
                  <a:lnTo>
                    <a:pt x="6542" y="16310"/>
                  </a:lnTo>
                  <a:lnTo>
                    <a:pt x="6807" y="17532"/>
                  </a:lnTo>
                  <a:cubicBezTo>
                    <a:pt x="6952" y="18204"/>
                    <a:pt x="7035" y="18969"/>
                    <a:pt x="6993" y="19235"/>
                  </a:cubicBezTo>
                  <a:cubicBezTo>
                    <a:pt x="6882" y="19938"/>
                    <a:pt x="7797" y="19593"/>
                    <a:pt x="8062" y="18832"/>
                  </a:cubicBezTo>
                  <a:cubicBezTo>
                    <a:pt x="8185" y="18480"/>
                    <a:pt x="8250" y="17960"/>
                    <a:pt x="8205" y="17675"/>
                  </a:cubicBezTo>
                  <a:cubicBezTo>
                    <a:pt x="8042" y="16640"/>
                    <a:pt x="8419" y="16486"/>
                    <a:pt x="8699" y="17474"/>
                  </a:cubicBezTo>
                  <a:cubicBezTo>
                    <a:pt x="8857" y="18032"/>
                    <a:pt x="9094" y="18643"/>
                    <a:pt x="9225" y="18826"/>
                  </a:cubicBezTo>
                  <a:cubicBezTo>
                    <a:pt x="9357" y="19009"/>
                    <a:pt x="9429" y="19390"/>
                    <a:pt x="9383" y="19677"/>
                  </a:cubicBezTo>
                  <a:cubicBezTo>
                    <a:pt x="9240" y="20591"/>
                    <a:pt x="10135" y="20263"/>
                    <a:pt x="10306" y="19339"/>
                  </a:cubicBezTo>
                  <a:cubicBezTo>
                    <a:pt x="10410" y="18785"/>
                    <a:pt x="10552" y="18607"/>
                    <a:pt x="10706" y="18839"/>
                  </a:cubicBezTo>
                  <a:cubicBezTo>
                    <a:pt x="10889" y="19114"/>
                    <a:pt x="10909" y="19339"/>
                    <a:pt x="10792" y="19801"/>
                  </a:cubicBezTo>
                  <a:cubicBezTo>
                    <a:pt x="10707" y="20134"/>
                    <a:pt x="10637" y="20593"/>
                    <a:pt x="10637" y="20821"/>
                  </a:cubicBezTo>
                  <a:cubicBezTo>
                    <a:pt x="10637" y="21438"/>
                    <a:pt x="11001" y="21327"/>
                    <a:pt x="11289" y="20620"/>
                  </a:cubicBezTo>
                  <a:cubicBezTo>
                    <a:pt x="11485" y="20139"/>
                    <a:pt x="11620" y="20137"/>
                    <a:pt x="11889" y="20620"/>
                  </a:cubicBezTo>
                  <a:cubicBezTo>
                    <a:pt x="12130" y="21052"/>
                    <a:pt x="12312" y="21080"/>
                    <a:pt x="12485" y="20717"/>
                  </a:cubicBezTo>
                  <a:cubicBezTo>
                    <a:pt x="12655" y="20360"/>
                    <a:pt x="12761" y="20371"/>
                    <a:pt x="12820" y="20750"/>
                  </a:cubicBezTo>
                  <a:cubicBezTo>
                    <a:pt x="12878" y="21114"/>
                    <a:pt x="12993" y="21006"/>
                    <a:pt x="13156" y="20425"/>
                  </a:cubicBezTo>
                  <a:cubicBezTo>
                    <a:pt x="13361" y="19697"/>
                    <a:pt x="13441" y="19657"/>
                    <a:pt x="13609" y="20204"/>
                  </a:cubicBezTo>
                  <a:cubicBezTo>
                    <a:pt x="13778" y="20758"/>
                    <a:pt x="13799" y="20734"/>
                    <a:pt x="13734" y="20067"/>
                  </a:cubicBezTo>
                  <a:cubicBezTo>
                    <a:pt x="13605" y="18753"/>
                    <a:pt x="13954" y="18383"/>
                    <a:pt x="14188" y="19586"/>
                  </a:cubicBezTo>
                  <a:cubicBezTo>
                    <a:pt x="14386" y="20605"/>
                    <a:pt x="14496" y="20670"/>
                    <a:pt x="15787" y="20457"/>
                  </a:cubicBezTo>
                  <a:cubicBezTo>
                    <a:pt x="19766" y="19803"/>
                    <a:pt x="20250" y="19628"/>
                    <a:pt x="20731" y="18663"/>
                  </a:cubicBezTo>
                  <a:cubicBezTo>
                    <a:pt x="21016" y="18094"/>
                    <a:pt x="21153" y="17547"/>
                    <a:pt x="21067" y="17337"/>
                  </a:cubicBezTo>
                  <a:cubicBezTo>
                    <a:pt x="20964" y="17088"/>
                    <a:pt x="20977" y="16729"/>
                    <a:pt x="21111" y="16128"/>
                  </a:cubicBezTo>
                  <a:cubicBezTo>
                    <a:pt x="21219" y="15646"/>
                    <a:pt x="21288" y="14479"/>
                    <a:pt x="21269" y="13457"/>
                  </a:cubicBezTo>
                  <a:cubicBezTo>
                    <a:pt x="21251" y="12458"/>
                    <a:pt x="21291" y="11357"/>
                    <a:pt x="21361" y="11013"/>
                  </a:cubicBezTo>
                  <a:cubicBezTo>
                    <a:pt x="21431" y="10668"/>
                    <a:pt x="21451" y="10147"/>
                    <a:pt x="21404" y="9849"/>
                  </a:cubicBezTo>
                  <a:cubicBezTo>
                    <a:pt x="21357" y="9551"/>
                    <a:pt x="21366" y="9010"/>
                    <a:pt x="21422" y="8653"/>
                  </a:cubicBezTo>
                  <a:cubicBezTo>
                    <a:pt x="21596" y="7561"/>
                    <a:pt x="21584" y="6710"/>
                    <a:pt x="21396" y="6710"/>
                  </a:cubicBezTo>
                  <a:cubicBezTo>
                    <a:pt x="21105" y="6710"/>
                    <a:pt x="20787" y="4574"/>
                    <a:pt x="20958" y="3765"/>
                  </a:cubicBezTo>
                  <a:cubicBezTo>
                    <a:pt x="21070" y="3238"/>
                    <a:pt x="21042" y="3076"/>
                    <a:pt x="20838" y="3076"/>
                  </a:cubicBezTo>
                  <a:cubicBezTo>
                    <a:pt x="20693" y="3076"/>
                    <a:pt x="20492" y="2600"/>
                    <a:pt x="20392" y="2017"/>
                  </a:cubicBezTo>
                  <a:cubicBezTo>
                    <a:pt x="20100" y="301"/>
                    <a:pt x="18777" y="-162"/>
                    <a:pt x="15524" y="307"/>
                  </a:cubicBezTo>
                  <a:cubicBezTo>
                    <a:pt x="13962" y="532"/>
                    <a:pt x="12535" y="652"/>
                    <a:pt x="12353" y="573"/>
                  </a:cubicBezTo>
                  <a:lnTo>
                    <a:pt x="12024" y="430"/>
                  </a:lnTo>
                  <a:lnTo>
                    <a:pt x="12324" y="1269"/>
                  </a:lnTo>
                  <a:cubicBezTo>
                    <a:pt x="12804" y="2619"/>
                    <a:pt x="12547" y="3076"/>
                    <a:pt x="11315" y="3076"/>
                  </a:cubicBezTo>
                  <a:cubicBezTo>
                    <a:pt x="10155" y="3076"/>
                    <a:pt x="9798" y="2591"/>
                    <a:pt x="9935" y="1197"/>
                  </a:cubicBezTo>
                  <a:cubicBezTo>
                    <a:pt x="9977" y="761"/>
                    <a:pt x="9916" y="482"/>
                    <a:pt x="9778" y="482"/>
                  </a:cubicBezTo>
                  <a:cubicBezTo>
                    <a:pt x="9640" y="482"/>
                    <a:pt x="9579" y="761"/>
                    <a:pt x="9622" y="1197"/>
                  </a:cubicBezTo>
                  <a:cubicBezTo>
                    <a:pt x="9789" y="2910"/>
                    <a:pt x="8852" y="3854"/>
                    <a:pt x="8525" y="2303"/>
                  </a:cubicBezTo>
                  <a:cubicBezTo>
                    <a:pt x="8434" y="1874"/>
                    <a:pt x="8412" y="1520"/>
                    <a:pt x="8475" y="1516"/>
                  </a:cubicBezTo>
                  <a:cubicBezTo>
                    <a:pt x="8539" y="1512"/>
                    <a:pt x="8500" y="1279"/>
                    <a:pt x="8391" y="1002"/>
                  </a:cubicBezTo>
                  <a:cubicBezTo>
                    <a:pt x="8061" y="163"/>
                    <a:pt x="7523" y="420"/>
                    <a:pt x="7264" y="1542"/>
                  </a:cubicBezTo>
                  <a:cubicBezTo>
                    <a:pt x="6938" y="2957"/>
                    <a:pt x="6465" y="2703"/>
                    <a:pt x="6507" y="1132"/>
                  </a:cubicBezTo>
                  <a:cubicBezTo>
                    <a:pt x="6527" y="410"/>
                    <a:pt x="6485" y="27"/>
                    <a:pt x="6414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87" name="كتابة…"/>
          <p:cNvSpPr txBox="1"/>
          <p:nvPr/>
        </p:nvSpPr>
        <p:spPr>
          <a:xfrm>
            <a:off x="7943307" y="1702748"/>
            <a:ext cx="3739950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9" rtl="0" hangingPunct="0">
              <a:defRPr sz="12000" b="1">
                <a:latin typeface="Arial"/>
                <a:ea typeface="Arial"/>
                <a:cs typeface="Arial"/>
                <a:sym typeface="Arial"/>
              </a:defRPr>
            </a:pPr>
            <a:r>
              <a:rPr lang="ar-SA" sz="6000" b="1" kern="0" dirty="0">
                <a:solidFill>
                  <a:srgbClr val="5E5E5E"/>
                </a:solidFill>
                <a:latin typeface="Arial"/>
                <a:cs typeface="Arial"/>
                <a:sym typeface="Arial"/>
              </a:rPr>
              <a:t> </a:t>
            </a:r>
            <a:endParaRPr sz="6000" b="1" kern="0" dirty="0">
              <a:solidFill>
                <a:srgbClr val="5E5E5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8" name="كتابة النص"/>
          <p:cNvSpPr txBox="1"/>
          <p:nvPr/>
        </p:nvSpPr>
        <p:spPr>
          <a:xfrm>
            <a:off x="2263377" y="2941688"/>
            <a:ext cx="2893293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6000" kern="0" dirty="0">
                <a:solidFill>
                  <a:srgbClr val="5E5E5E"/>
                </a:solidFill>
              </a:rPr>
              <a:t> </a:t>
            </a:r>
            <a:endParaRPr sz="6000" kern="0" dirty="0">
              <a:solidFill>
                <a:srgbClr val="5E5E5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6740179-8F4D-4207-B8D8-A7CE90CAD90C}"/>
              </a:ext>
            </a:extLst>
          </p:cNvPr>
          <p:cNvSpPr/>
          <p:nvPr/>
        </p:nvSpPr>
        <p:spPr>
          <a:xfrm>
            <a:off x="8760641" y="2341291"/>
            <a:ext cx="22759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0" cap="none" spc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عنوان درسنا 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AC3B15E-EF25-4866-9B1A-A6B3C8E77BD5}"/>
              </a:ext>
            </a:extLst>
          </p:cNvPr>
          <p:cNvSpPr/>
          <p:nvPr/>
        </p:nvSpPr>
        <p:spPr>
          <a:xfrm>
            <a:off x="1928116" y="2120928"/>
            <a:ext cx="4267921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عبادة الله وحده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9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 animBg="1" advAuto="0"/>
      <p:bldP spid="186" grpId="0" animBg="1" advAuto="0"/>
      <p:bldP spid="187" grpId="0" animBg="1" advAuto="0"/>
      <p:bldP spid="188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22459" y="-2677242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تجميع"/>
          <p:cNvGrpSpPr/>
          <p:nvPr/>
        </p:nvGrpSpPr>
        <p:grpSpPr>
          <a:xfrm rot="395353">
            <a:off x="943364" y="-604538"/>
            <a:ext cx="10225179" cy="7925307"/>
            <a:chOff x="690464" y="128854"/>
            <a:chExt cx="10026996" cy="7563093"/>
          </a:xfrm>
        </p:grpSpPr>
        <p:sp>
          <p:nvSpPr>
            <p:cNvPr id="163" name="مضلع"/>
            <p:cNvSpPr/>
            <p:nvPr/>
          </p:nvSpPr>
          <p:spPr>
            <a:xfrm rot="21407122">
              <a:off x="1041498" y="957209"/>
              <a:ext cx="9327057" cy="599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164" name="مضلع"/>
            <p:cNvSpPr/>
            <p:nvPr/>
          </p:nvSpPr>
          <p:spPr>
            <a:xfrm rot="20965748">
              <a:off x="1163678" y="910870"/>
              <a:ext cx="9080570" cy="599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 dirty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sp>
        <p:nvSpPr>
          <p:cNvPr id="169" name="العنوان الاساسي"/>
          <p:cNvSpPr txBox="1"/>
          <p:nvPr/>
        </p:nvSpPr>
        <p:spPr>
          <a:xfrm>
            <a:off x="3401037" y="1990123"/>
            <a:ext cx="7930545" cy="108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3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6700" kern="0" dirty="0">
                <a:solidFill>
                  <a:srgbClr val="5E5E5E"/>
                </a:solidFill>
              </a:rPr>
              <a:t> </a:t>
            </a:r>
            <a:endParaRPr sz="6700" kern="0" dirty="0">
              <a:solidFill>
                <a:srgbClr val="5E5E5E"/>
              </a:solidFill>
            </a:endParaRPr>
          </a:p>
        </p:txBody>
      </p:sp>
      <p:sp>
        <p:nvSpPr>
          <p:cNvPr id="170" name="العنوان الفرعي"/>
          <p:cNvSpPr txBox="1"/>
          <p:nvPr/>
        </p:nvSpPr>
        <p:spPr>
          <a:xfrm>
            <a:off x="2125145" y="4798923"/>
            <a:ext cx="3064047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1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5500" kern="0" dirty="0">
                <a:solidFill>
                  <a:srgbClr val="5E5E5E"/>
                </a:solidFill>
              </a:rPr>
              <a:t> </a:t>
            </a:r>
            <a:endParaRPr sz="5500" kern="0" dirty="0">
              <a:solidFill>
                <a:srgbClr val="5E5E5E"/>
              </a:solidFill>
            </a:endParaRPr>
          </a:p>
        </p:txBody>
      </p:sp>
      <p:pic>
        <p:nvPicPr>
          <p:cNvPr id="171" name="IMG_1549.jpeg" descr="IMG_1549.jpeg"/>
          <p:cNvPicPr>
            <a:picLocks noChangeAspect="1"/>
          </p:cNvPicPr>
          <p:nvPr/>
        </p:nvPicPr>
        <p:blipFill>
          <a:blip r:embed="rId3">
            <a:alphaModFix amt="61000"/>
          </a:blip>
          <a:srcRect l="8505" t="30584" r="6898" b="37348"/>
          <a:stretch>
            <a:fillRect/>
          </a:stretch>
        </p:blipFill>
        <p:spPr>
          <a:xfrm>
            <a:off x="7547738" y="127218"/>
            <a:ext cx="4473378" cy="1096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6" extrusionOk="0">
                <a:moveTo>
                  <a:pt x="6850" y="10"/>
                </a:moveTo>
                <a:cubicBezTo>
                  <a:pt x="6774" y="24"/>
                  <a:pt x="6695" y="55"/>
                  <a:pt x="6616" y="103"/>
                </a:cubicBezTo>
                <a:cubicBezTo>
                  <a:pt x="6307" y="290"/>
                  <a:pt x="5551" y="597"/>
                  <a:pt x="4935" y="780"/>
                </a:cubicBezTo>
                <a:cubicBezTo>
                  <a:pt x="4297" y="970"/>
                  <a:pt x="3948" y="1250"/>
                  <a:pt x="4121" y="1430"/>
                </a:cubicBezTo>
                <a:cubicBezTo>
                  <a:pt x="4618" y="1947"/>
                  <a:pt x="4493" y="2789"/>
                  <a:pt x="3867" y="3152"/>
                </a:cubicBezTo>
                <a:cubicBezTo>
                  <a:pt x="3545" y="3339"/>
                  <a:pt x="3001" y="3879"/>
                  <a:pt x="2657" y="4352"/>
                </a:cubicBezTo>
                <a:cubicBezTo>
                  <a:pt x="2313" y="4826"/>
                  <a:pt x="1894" y="5212"/>
                  <a:pt x="1728" y="5212"/>
                </a:cubicBezTo>
                <a:cubicBezTo>
                  <a:pt x="1424" y="5212"/>
                  <a:pt x="566" y="8515"/>
                  <a:pt x="245" y="10917"/>
                </a:cubicBezTo>
                <a:cubicBezTo>
                  <a:pt x="108" y="11945"/>
                  <a:pt x="124" y="12107"/>
                  <a:pt x="374" y="12252"/>
                </a:cubicBezTo>
                <a:cubicBezTo>
                  <a:pt x="762" y="12476"/>
                  <a:pt x="732" y="13436"/>
                  <a:pt x="329" y="13699"/>
                </a:cubicBezTo>
                <a:lnTo>
                  <a:pt x="0" y="13912"/>
                </a:lnTo>
                <a:lnTo>
                  <a:pt x="304" y="14230"/>
                </a:lnTo>
                <a:cubicBezTo>
                  <a:pt x="471" y="14405"/>
                  <a:pt x="607" y="14792"/>
                  <a:pt x="607" y="15085"/>
                </a:cubicBezTo>
                <a:cubicBezTo>
                  <a:pt x="607" y="15378"/>
                  <a:pt x="471" y="15773"/>
                  <a:pt x="304" y="15964"/>
                </a:cubicBezTo>
                <a:cubicBezTo>
                  <a:pt x="129" y="16163"/>
                  <a:pt x="394" y="16332"/>
                  <a:pt x="925" y="16362"/>
                </a:cubicBezTo>
                <a:cubicBezTo>
                  <a:pt x="1676" y="16405"/>
                  <a:pt x="1892" y="16617"/>
                  <a:pt x="2075" y="17485"/>
                </a:cubicBezTo>
                <a:cubicBezTo>
                  <a:pt x="2199" y="18072"/>
                  <a:pt x="2381" y="18553"/>
                  <a:pt x="2479" y="18553"/>
                </a:cubicBezTo>
                <a:cubicBezTo>
                  <a:pt x="2577" y="18553"/>
                  <a:pt x="2765" y="19030"/>
                  <a:pt x="2896" y="19617"/>
                </a:cubicBezTo>
                <a:cubicBezTo>
                  <a:pt x="3159" y="20798"/>
                  <a:pt x="3670" y="20988"/>
                  <a:pt x="4236" y="20113"/>
                </a:cubicBezTo>
                <a:cubicBezTo>
                  <a:pt x="4846" y="19168"/>
                  <a:pt x="5338" y="18923"/>
                  <a:pt x="6514" y="18986"/>
                </a:cubicBezTo>
                <a:cubicBezTo>
                  <a:pt x="8081" y="19070"/>
                  <a:pt x="8736" y="19316"/>
                  <a:pt x="9344" y="20051"/>
                </a:cubicBezTo>
                <a:cubicBezTo>
                  <a:pt x="9637" y="20405"/>
                  <a:pt x="11299" y="20872"/>
                  <a:pt x="13095" y="21100"/>
                </a:cubicBezTo>
                <a:cubicBezTo>
                  <a:pt x="14425" y="21269"/>
                  <a:pt x="15757" y="21377"/>
                  <a:pt x="16508" y="21386"/>
                </a:cubicBezTo>
                <a:cubicBezTo>
                  <a:pt x="16758" y="21389"/>
                  <a:pt x="16944" y="21379"/>
                  <a:pt x="17044" y="21359"/>
                </a:cubicBezTo>
                <a:cubicBezTo>
                  <a:pt x="17442" y="21277"/>
                  <a:pt x="18232" y="21174"/>
                  <a:pt x="18800" y="21131"/>
                </a:cubicBezTo>
                <a:cubicBezTo>
                  <a:pt x="19854" y="21050"/>
                  <a:pt x="19898" y="20957"/>
                  <a:pt x="19981" y="18611"/>
                </a:cubicBezTo>
                <a:cubicBezTo>
                  <a:pt x="20035" y="17099"/>
                  <a:pt x="20401" y="15882"/>
                  <a:pt x="20804" y="15882"/>
                </a:cubicBezTo>
                <a:cubicBezTo>
                  <a:pt x="21046" y="15882"/>
                  <a:pt x="21108" y="15489"/>
                  <a:pt x="21182" y="13494"/>
                </a:cubicBezTo>
                <a:cubicBezTo>
                  <a:pt x="21230" y="12181"/>
                  <a:pt x="21329" y="10961"/>
                  <a:pt x="21400" y="10781"/>
                </a:cubicBezTo>
                <a:cubicBezTo>
                  <a:pt x="21485" y="10570"/>
                  <a:pt x="21480" y="10204"/>
                  <a:pt x="21387" y="9748"/>
                </a:cubicBezTo>
                <a:cubicBezTo>
                  <a:pt x="21285" y="9252"/>
                  <a:pt x="21283" y="8938"/>
                  <a:pt x="21382" y="8691"/>
                </a:cubicBezTo>
                <a:cubicBezTo>
                  <a:pt x="21459" y="8498"/>
                  <a:pt x="21487" y="8106"/>
                  <a:pt x="21443" y="7820"/>
                </a:cubicBezTo>
                <a:cubicBezTo>
                  <a:pt x="21400" y="7534"/>
                  <a:pt x="21435" y="6951"/>
                  <a:pt x="21523" y="6524"/>
                </a:cubicBezTo>
                <a:cubicBezTo>
                  <a:pt x="21572" y="6282"/>
                  <a:pt x="21599" y="6111"/>
                  <a:pt x="21600" y="5993"/>
                </a:cubicBezTo>
                <a:cubicBezTo>
                  <a:pt x="21600" y="5797"/>
                  <a:pt x="21527" y="5746"/>
                  <a:pt x="21359" y="5746"/>
                </a:cubicBezTo>
                <a:cubicBezTo>
                  <a:pt x="20949" y="5746"/>
                  <a:pt x="20822" y="5238"/>
                  <a:pt x="21007" y="4333"/>
                </a:cubicBezTo>
                <a:cubicBezTo>
                  <a:pt x="21204" y="3374"/>
                  <a:pt x="20797" y="2717"/>
                  <a:pt x="20541" y="3578"/>
                </a:cubicBezTo>
                <a:cubicBezTo>
                  <a:pt x="20415" y="4002"/>
                  <a:pt x="20330" y="4019"/>
                  <a:pt x="20272" y="3636"/>
                </a:cubicBezTo>
                <a:cubicBezTo>
                  <a:pt x="20225" y="3329"/>
                  <a:pt x="20075" y="3079"/>
                  <a:pt x="19939" y="3079"/>
                </a:cubicBezTo>
                <a:cubicBezTo>
                  <a:pt x="19803" y="3079"/>
                  <a:pt x="19607" y="2596"/>
                  <a:pt x="19505" y="2007"/>
                </a:cubicBezTo>
                <a:cubicBezTo>
                  <a:pt x="19146" y="-73"/>
                  <a:pt x="18142" y="-211"/>
                  <a:pt x="9542" y="633"/>
                </a:cubicBezTo>
                <a:cubicBezTo>
                  <a:pt x="8298" y="755"/>
                  <a:pt x="7438" y="622"/>
                  <a:pt x="7339" y="296"/>
                </a:cubicBezTo>
                <a:cubicBezTo>
                  <a:pt x="7271" y="71"/>
                  <a:pt x="7076" y="-33"/>
                  <a:pt x="6850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0E1DBF4-8A64-43C0-B321-691E85E703D7}"/>
              </a:ext>
            </a:extLst>
          </p:cNvPr>
          <p:cNvSpPr/>
          <p:nvPr/>
        </p:nvSpPr>
        <p:spPr>
          <a:xfrm>
            <a:off x="8999245" y="126658"/>
            <a:ext cx="2265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أهداف الدرس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24CD1A0-8A20-47BE-AA41-C7171C642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29" t="35089" r="20994" b="53663"/>
          <a:stretch/>
        </p:blipFill>
        <p:spPr>
          <a:xfrm>
            <a:off x="3207022" y="1279066"/>
            <a:ext cx="5530336" cy="8418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24377F4-2BA5-4F14-AD95-512DD1EBD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325" t="47251" r="23399" b="43733"/>
          <a:stretch/>
        </p:blipFill>
        <p:spPr>
          <a:xfrm>
            <a:off x="2545409" y="2263565"/>
            <a:ext cx="6853561" cy="84186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6AD595-75B5-428B-8B9D-0ACC5B0367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015" t="35288" r="24345" b="52342"/>
          <a:stretch/>
        </p:blipFill>
        <p:spPr>
          <a:xfrm>
            <a:off x="2678574" y="3487269"/>
            <a:ext cx="6720396" cy="89768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94C54C6-09EE-413D-909F-7D63C45BC4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8730" r="31553" b="43733"/>
          <a:stretch/>
        </p:blipFill>
        <p:spPr>
          <a:xfrm>
            <a:off x="4726343" y="4599720"/>
            <a:ext cx="2738284" cy="747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9" grpId="0" animBg="1" advAuto="0"/>
      <p:bldP spid="170" grpId="0" animBg="1" advAuto="0"/>
      <p:bldP spid="171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تجميع"/>
          <p:cNvGrpSpPr/>
          <p:nvPr/>
        </p:nvGrpSpPr>
        <p:grpSpPr>
          <a:xfrm>
            <a:off x="0" y="23761"/>
            <a:ext cx="2078935" cy="6862723"/>
            <a:chOff x="0" y="0"/>
            <a:chExt cx="4157867" cy="13725443"/>
          </a:xfrm>
        </p:grpSpPr>
        <p:pic>
          <p:nvPicPr>
            <p:cNvPr id="276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-629881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2268085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5166051"/>
              <a:ext cx="2898107" cy="4157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8064013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G_1293.jpeg" descr="IMG_1293.jpeg"/>
            <p:cNvPicPr>
              <a:picLocks noChangeAspect="1"/>
            </p:cNvPicPr>
            <p:nvPr/>
          </p:nvPicPr>
          <p:blipFill>
            <a:blip r:embed="rId2"/>
            <a:srcRect l="1552" t="1328" r="90967" b="90032"/>
            <a:stretch>
              <a:fillRect/>
            </a:stretch>
          </p:blipFill>
          <p:spPr>
            <a:xfrm rot="5400000" flipH="1">
              <a:off x="878897" y="10446473"/>
              <a:ext cx="2400075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تجميع"/>
          <p:cNvGrpSpPr/>
          <p:nvPr/>
        </p:nvGrpSpPr>
        <p:grpSpPr>
          <a:xfrm flipH="1">
            <a:off x="9901698" y="-1"/>
            <a:ext cx="2290303" cy="6905523"/>
            <a:chOff x="0" y="0"/>
            <a:chExt cx="4580604" cy="13811043"/>
          </a:xfrm>
        </p:grpSpPr>
        <p:grpSp>
          <p:nvGrpSpPr>
            <p:cNvPr id="284" name="تجميع"/>
            <p:cNvGrpSpPr/>
            <p:nvPr/>
          </p:nvGrpSpPr>
          <p:grpSpPr>
            <a:xfrm>
              <a:off x="-1" y="-1"/>
              <a:ext cx="4111572" cy="13811045"/>
              <a:chOff x="0" y="0"/>
              <a:chExt cx="4111570" cy="13811043"/>
            </a:xfrm>
          </p:grpSpPr>
          <p:pic>
            <p:nvPicPr>
              <p:cNvPr id="282" name="IMG_1539.jpeg" descr="IMG_1539.jpeg"/>
              <p:cNvPicPr>
                <a:picLocks noChangeAspect="1"/>
              </p:cNvPicPr>
              <p:nvPr/>
            </p:nvPicPr>
            <p:blipFill>
              <a:blip r:embed="rId3"/>
              <a:srcRect t="83291"/>
              <a:stretch>
                <a:fillRect/>
              </a:stretch>
            </p:blipFill>
            <p:spPr>
              <a:xfrm rot="5400000">
                <a:off x="-4821265" y="4821264"/>
                <a:ext cx="13716001" cy="40734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3" name="خط"/>
              <p:cNvSpPr/>
              <p:nvPr/>
            </p:nvSpPr>
            <p:spPr>
              <a:xfrm flipV="1">
                <a:off x="4111570" y="-1"/>
                <a:ext cx="1" cy="13811045"/>
              </a:xfrm>
              <a:prstGeom prst="line">
                <a:avLst/>
              </a:prstGeom>
              <a:noFill/>
              <a:ln w="762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1219169" hangingPunct="0"/>
                <a:endParaRPr sz="1200" kern="0">
                  <a:solidFill>
                    <a:srgbClr val="5E5E5E"/>
                  </a:solidFill>
                  <a:latin typeface="Helvetica Neue"/>
                  <a:sym typeface="Helvetica Neue"/>
                </a:endParaRPr>
              </a:p>
            </p:txBody>
          </p:sp>
        </p:grpSp>
        <p:pic>
          <p:nvPicPr>
            <p:cNvPr id="285" name="IMG_1548.jpeg" descr="IMG_1548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5841" t="32469" r="3019" b="29656"/>
            <a:stretch>
              <a:fillRect/>
            </a:stretch>
          </p:blipFill>
          <p:spPr>
            <a:xfrm rot="5400000">
              <a:off x="1118582" y="6214587"/>
              <a:ext cx="5542175" cy="138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1" extrusionOk="0">
                  <a:moveTo>
                    <a:pt x="6428" y="1"/>
                  </a:moveTo>
                  <a:cubicBezTo>
                    <a:pt x="6356" y="-24"/>
                    <a:pt x="6255" y="305"/>
                    <a:pt x="6160" y="1001"/>
                  </a:cubicBezTo>
                  <a:cubicBezTo>
                    <a:pt x="6051" y="1797"/>
                    <a:pt x="5883" y="2043"/>
                    <a:pt x="5435" y="2043"/>
                  </a:cubicBezTo>
                  <a:cubicBezTo>
                    <a:pt x="4806" y="2043"/>
                    <a:pt x="4564" y="1361"/>
                    <a:pt x="4917" y="586"/>
                  </a:cubicBezTo>
                  <a:cubicBezTo>
                    <a:pt x="5072" y="246"/>
                    <a:pt x="4897" y="83"/>
                    <a:pt x="4314" y="32"/>
                  </a:cubicBezTo>
                  <a:cubicBezTo>
                    <a:pt x="3672" y="-25"/>
                    <a:pt x="3404" y="197"/>
                    <a:pt x="3103" y="1037"/>
                  </a:cubicBezTo>
                  <a:cubicBezTo>
                    <a:pt x="2767" y="1976"/>
                    <a:pt x="2707" y="2007"/>
                    <a:pt x="2638" y="1299"/>
                  </a:cubicBezTo>
                  <a:cubicBezTo>
                    <a:pt x="2594" y="853"/>
                    <a:pt x="2504" y="625"/>
                    <a:pt x="2437" y="787"/>
                  </a:cubicBezTo>
                  <a:cubicBezTo>
                    <a:pt x="2370" y="950"/>
                    <a:pt x="1952" y="1137"/>
                    <a:pt x="1509" y="1208"/>
                  </a:cubicBezTo>
                  <a:cubicBezTo>
                    <a:pt x="918" y="1303"/>
                    <a:pt x="671" y="1569"/>
                    <a:pt x="580" y="2207"/>
                  </a:cubicBezTo>
                  <a:cubicBezTo>
                    <a:pt x="512" y="2685"/>
                    <a:pt x="365" y="3079"/>
                    <a:pt x="255" y="3079"/>
                  </a:cubicBezTo>
                  <a:cubicBezTo>
                    <a:pt x="145" y="3079"/>
                    <a:pt x="90" y="3295"/>
                    <a:pt x="131" y="3560"/>
                  </a:cubicBezTo>
                  <a:cubicBezTo>
                    <a:pt x="173" y="3826"/>
                    <a:pt x="144" y="4195"/>
                    <a:pt x="67" y="4383"/>
                  </a:cubicBezTo>
                  <a:cubicBezTo>
                    <a:pt x="18" y="4501"/>
                    <a:pt x="-4" y="4650"/>
                    <a:pt x="0" y="4834"/>
                  </a:cubicBezTo>
                  <a:cubicBezTo>
                    <a:pt x="4" y="5019"/>
                    <a:pt x="34" y="5242"/>
                    <a:pt x="91" y="5511"/>
                  </a:cubicBezTo>
                  <a:cubicBezTo>
                    <a:pt x="182" y="5941"/>
                    <a:pt x="276" y="6792"/>
                    <a:pt x="300" y="7400"/>
                  </a:cubicBezTo>
                  <a:cubicBezTo>
                    <a:pt x="324" y="8008"/>
                    <a:pt x="397" y="8712"/>
                    <a:pt x="462" y="8966"/>
                  </a:cubicBezTo>
                  <a:cubicBezTo>
                    <a:pt x="527" y="9221"/>
                    <a:pt x="546" y="9788"/>
                    <a:pt x="503" y="10228"/>
                  </a:cubicBezTo>
                  <a:cubicBezTo>
                    <a:pt x="456" y="10700"/>
                    <a:pt x="478" y="10897"/>
                    <a:pt x="558" y="10703"/>
                  </a:cubicBezTo>
                  <a:cubicBezTo>
                    <a:pt x="633" y="10523"/>
                    <a:pt x="807" y="10700"/>
                    <a:pt x="945" y="11099"/>
                  </a:cubicBezTo>
                  <a:cubicBezTo>
                    <a:pt x="1137" y="11656"/>
                    <a:pt x="1160" y="11974"/>
                    <a:pt x="1041" y="12446"/>
                  </a:cubicBezTo>
                  <a:cubicBezTo>
                    <a:pt x="819" y="13330"/>
                    <a:pt x="969" y="14424"/>
                    <a:pt x="1270" y="14116"/>
                  </a:cubicBezTo>
                  <a:cubicBezTo>
                    <a:pt x="1427" y="13955"/>
                    <a:pt x="1556" y="14170"/>
                    <a:pt x="1607" y="14689"/>
                  </a:cubicBezTo>
                  <a:cubicBezTo>
                    <a:pt x="1655" y="15181"/>
                    <a:pt x="1840" y="15530"/>
                    <a:pt x="2057" y="15530"/>
                  </a:cubicBezTo>
                  <a:cubicBezTo>
                    <a:pt x="2500" y="15530"/>
                    <a:pt x="2928" y="17611"/>
                    <a:pt x="2683" y="18572"/>
                  </a:cubicBezTo>
                  <a:cubicBezTo>
                    <a:pt x="2571" y="19011"/>
                    <a:pt x="2606" y="19163"/>
                    <a:pt x="2820" y="19163"/>
                  </a:cubicBezTo>
                  <a:cubicBezTo>
                    <a:pt x="3010" y="19163"/>
                    <a:pt x="3083" y="18916"/>
                    <a:pt x="3037" y="18444"/>
                  </a:cubicBezTo>
                  <a:cubicBezTo>
                    <a:pt x="2998" y="18045"/>
                    <a:pt x="3131" y="17228"/>
                    <a:pt x="3335" y="16597"/>
                  </a:cubicBezTo>
                  <a:cubicBezTo>
                    <a:pt x="3683" y="15526"/>
                    <a:pt x="3712" y="15515"/>
                    <a:pt x="3873" y="16377"/>
                  </a:cubicBezTo>
                  <a:cubicBezTo>
                    <a:pt x="3999" y="17053"/>
                    <a:pt x="4082" y="17138"/>
                    <a:pt x="4192" y="16707"/>
                  </a:cubicBezTo>
                  <a:cubicBezTo>
                    <a:pt x="4295" y="16302"/>
                    <a:pt x="4446" y="16279"/>
                    <a:pt x="4684" y="16633"/>
                  </a:cubicBezTo>
                  <a:cubicBezTo>
                    <a:pt x="4872" y="16914"/>
                    <a:pt x="5237" y="17079"/>
                    <a:pt x="5494" y="16999"/>
                  </a:cubicBezTo>
                  <a:cubicBezTo>
                    <a:pt x="5868" y="16883"/>
                    <a:pt x="5957" y="17034"/>
                    <a:pt x="5942" y="17749"/>
                  </a:cubicBezTo>
                  <a:cubicBezTo>
                    <a:pt x="5918" y="18938"/>
                    <a:pt x="6001" y="18875"/>
                    <a:pt x="6304" y="17474"/>
                  </a:cubicBezTo>
                  <a:lnTo>
                    <a:pt x="6558" y="16304"/>
                  </a:lnTo>
                  <a:lnTo>
                    <a:pt x="6820" y="17529"/>
                  </a:lnTo>
                  <a:cubicBezTo>
                    <a:pt x="6966" y="18201"/>
                    <a:pt x="7051" y="18970"/>
                    <a:pt x="7009" y="19236"/>
                  </a:cubicBezTo>
                  <a:cubicBezTo>
                    <a:pt x="6898" y="19939"/>
                    <a:pt x="7815" y="19594"/>
                    <a:pt x="8081" y="18834"/>
                  </a:cubicBezTo>
                  <a:cubicBezTo>
                    <a:pt x="8204" y="18481"/>
                    <a:pt x="8268" y="17960"/>
                    <a:pt x="8223" y="17676"/>
                  </a:cubicBezTo>
                  <a:cubicBezTo>
                    <a:pt x="8060" y="16640"/>
                    <a:pt x="8437" y="16487"/>
                    <a:pt x="8718" y="17474"/>
                  </a:cubicBezTo>
                  <a:cubicBezTo>
                    <a:pt x="8876" y="18033"/>
                    <a:pt x="9113" y="18638"/>
                    <a:pt x="9245" y="18821"/>
                  </a:cubicBezTo>
                  <a:cubicBezTo>
                    <a:pt x="9377" y="19005"/>
                    <a:pt x="9448" y="19387"/>
                    <a:pt x="9403" y="19675"/>
                  </a:cubicBezTo>
                  <a:cubicBezTo>
                    <a:pt x="9259" y="20588"/>
                    <a:pt x="10156" y="20257"/>
                    <a:pt x="10329" y="19333"/>
                  </a:cubicBezTo>
                  <a:cubicBezTo>
                    <a:pt x="10432" y="18779"/>
                    <a:pt x="10575" y="18602"/>
                    <a:pt x="10729" y="18834"/>
                  </a:cubicBezTo>
                  <a:cubicBezTo>
                    <a:pt x="10912" y="19108"/>
                    <a:pt x="10932" y="19341"/>
                    <a:pt x="10814" y="19803"/>
                  </a:cubicBezTo>
                  <a:cubicBezTo>
                    <a:pt x="10729" y="20136"/>
                    <a:pt x="10660" y="20592"/>
                    <a:pt x="10660" y="20820"/>
                  </a:cubicBezTo>
                  <a:cubicBezTo>
                    <a:pt x="10660" y="21437"/>
                    <a:pt x="11025" y="21320"/>
                    <a:pt x="11314" y="20613"/>
                  </a:cubicBezTo>
                  <a:cubicBezTo>
                    <a:pt x="11510" y="20133"/>
                    <a:pt x="11645" y="20137"/>
                    <a:pt x="11915" y="20619"/>
                  </a:cubicBezTo>
                  <a:cubicBezTo>
                    <a:pt x="12157" y="21051"/>
                    <a:pt x="12339" y="21080"/>
                    <a:pt x="12512" y="20717"/>
                  </a:cubicBezTo>
                  <a:cubicBezTo>
                    <a:pt x="12683" y="20359"/>
                    <a:pt x="12789" y="20368"/>
                    <a:pt x="12849" y="20747"/>
                  </a:cubicBezTo>
                  <a:cubicBezTo>
                    <a:pt x="12907" y="21111"/>
                    <a:pt x="13021" y="20999"/>
                    <a:pt x="13185" y="20418"/>
                  </a:cubicBezTo>
                  <a:cubicBezTo>
                    <a:pt x="13390" y="19690"/>
                    <a:pt x="13470" y="19652"/>
                    <a:pt x="13638" y="20199"/>
                  </a:cubicBezTo>
                  <a:cubicBezTo>
                    <a:pt x="13808" y="20753"/>
                    <a:pt x="13830" y="20731"/>
                    <a:pt x="13764" y="20065"/>
                  </a:cubicBezTo>
                  <a:cubicBezTo>
                    <a:pt x="13636" y="18750"/>
                    <a:pt x="13984" y="18386"/>
                    <a:pt x="14219" y="19589"/>
                  </a:cubicBezTo>
                  <a:cubicBezTo>
                    <a:pt x="14418" y="20608"/>
                    <a:pt x="14528" y="20667"/>
                    <a:pt x="15822" y="20455"/>
                  </a:cubicBezTo>
                  <a:cubicBezTo>
                    <a:pt x="19810" y="19801"/>
                    <a:pt x="20294" y="19621"/>
                    <a:pt x="20777" y="18657"/>
                  </a:cubicBezTo>
                  <a:cubicBezTo>
                    <a:pt x="21061" y="18087"/>
                    <a:pt x="21200" y="17550"/>
                    <a:pt x="21114" y="17340"/>
                  </a:cubicBezTo>
                  <a:cubicBezTo>
                    <a:pt x="21011" y="17091"/>
                    <a:pt x="21023" y="16728"/>
                    <a:pt x="21157" y="16128"/>
                  </a:cubicBezTo>
                  <a:cubicBezTo>
                    <a:pt x="21265" y="15646"/>
                    <a:pt x="21334" y="14474"/>
                    <a:pt x="21315" y="13452"/>
                  </a:cubicBezTo>
                  <a:cubicBezTo>
                    <a:pt x="21296" y="12453"/>
                    <a:pt x="21339" y="11358"/>
                    <a:pt x="21409" y="11014"/>
                  </a:cubicBezTo>
                  <a:cubicBezTo>
                    <a:pt x="21479" y="10670"/>
                    <a:pt x="21498" y="10142"/>
                    <a:pt x="21451" y="9844"/>
                  </a:cubicBezTo>
                  <a:cubicBezTo>
                    <a:pt x="21404" y="9546"/>
                    <a:pt x="21411" y="9012"/>
                    <a:pt x="21468" y="8656"/>
                  </a:cubicBezTo>
                  <a:cubicBezTo>
                    <a:pt x="21555" y="8109"/>
                    <a:pt x="21596" y="7622"/>
                    <a:pt x="21591" y="7272"/>
                  </a:cubicBezTo>
                  <a:cubicBezTo>
                    <a:pt x="21587" y="6922"/>
                    <a:pt x="21537" y="6711"/>
                    <a:pt x="21443" y="6711"/>
                  </a:cubicBezTo>
                  <a:cubicBezTo>
                    <a:pt x="21151" y="6711"/>
                    <a:pt x="20832" y="4571"/>
                    <a:pt x="21004" y="3762"/>
                  </a:cubicBezTo>
                  <a:cubicBezTo>
                    <a:pt x="21115" y="3234"/>
                    <a:pt x="21087" y="3079"/>
                    <a:pt x="20883" y="3079"/>
                  </a:cubicBezTo>
                  <a:cubicBezTo>
                    <a:pt x="20738" y="3079"/>
                    <a:pt x="20538" y="2602"/>
                    <a:pt x="20438" y="2019"/>
                  </a:cubicBezTo>
                  <a:cubicBezTo>
                    <a:pt x="20144" y="303"/>
                    <a:pt x="18817" y="-163"/>
                    <a:pt x="15557" y="306"/>
                  </a:cubicBezTo>
                  <a:cubicBezTo>
                    <a:pt x="13991" y="531"/>
                    <a:pt x="12563" y="653"/>
                    <a:pt x="12381" y="574"/>
                  </a:cubicBezTo>
                  <a:lnTo>
                    <a:pt x="12050" y="428"/>
                  </a:lnTo>
                  <a:lnTo>
                    <a:pt x="12350" y="1269"/>
                  </a:lnTo>
                  <a:cubicBezTo>
                    <a:pt x="12831" y="2619"/>
                    <a:pt x="12575" y="3079"/>
                    <a:pt x="11340" y="3079"/>
                  </a:cubicBezTo>
                  <a:cubicBezTo>
                    <a:pt x="10177" y="3079"/>
                    <a:pt x="9820" y="2589"/>
                    <a:pt x="9956" y="1196"/>
                  </a:cubicBezTo>
                  <a:cubicBezTo>
                    <a:pt x="9999" y="760"/>
                    <a:pt x="9938" y="483"/>
                    <a:pt x="9800" y="483"/>
                  </a:cubicBezTo>
                  <a:cubicBezTo>
                    <a:pt x="9662" y="483"/>
                    <a:pt x="9600" y="760"/>
                    <a:pt x="9642" y="1196"/>
                  </a:cubicBezTo>
                  <a:cubicBezTo>
                    <a:pt x="9810" y="2908"/>
                    <a:pt x="8871" y="3851"/>
                    <a:pt x="8543" y="2299"/>
                  </a:cubicBezTo>
                  <a:cubicBezTo>
                    <a:pt x="8452" y="1871"/>
                    <a:pt x="8430" y="1517"/>
                    <a:pt x="8493" y="1513"/>
                  </a:cubicBezTo>
                  <a:cubicBezTo>
                    <a:pt x="8557" y="1508"/>
                    <a:pt x="8519" y="1277"/>
                    <a:pt x="8410" y="1001"/>
                  </a:cubicBezTo>
                  <a:cubicBezTo>
                    <a:pt x="8079" y="161"/>
                    <a:pt x="7539" y="421"/>
                    <a:pt x="7280" y="1543"/>
                  </a:cubicBezTo>
                  <a:cubicBezTo>
                    <a:pt x="6953" y="2958"/>
                    <a:pt x="6480" y="2699"/>
                    <a:pt x="6522" y="1129"/>
                  </a:cubicBezTo>
                  <a:cubicBezTo>
                    <a:pt x="6542" y="406"/>
                    <a:pt x="6499" y="27"/>
                    <a:pt x="6428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" name="وسيلة شرح مع سهم إلى الأسفل 2">
            <a:extLst>
              <a:ext uri="{FF2B5EF4-FFF2-40B4-BE49-F238E27FC236}">
                <a16:creationId xmlns:a16="http://schemas.microsoft.com/office/drawing/2014/main" id="{ADAA3B1C-7EDE-4DB7-BB90-AC394718F87D}"/>
              </a:ext>
            </a:extLst>
          </p:cNvPr>
          <p:cNvGrpSpPr/>
          <p:nvPr/>
        </p:nvGrpSpPr>
        <p:grpSpPr>
          <a:xfrm>
            <a:off x="2409605" y="640444"/>
            <a:ext cx="6652715" cy="1394613"/>
            <a:chOff x="0" y="0"/>
            <a:chExt cx="4824536" cy="936104"/>
          </a:xfrm>
        </p:grpSpPr>
        <p:sp>
          <p:nvSpPr>
            <p:cNvPr id="14" name="شكل">
              <a:extLst>
                <a:ext uri="{FF2B5EF4-FFF2-40B4-BE49-F238E27FC236}">
                  <a16:creationId xmlns:a16="http://schemas.microsoft.com/office/drawing/2014/main" id="{EA64ACE0-7A7C-4F53-9B60-4DFE6321FDBB}"/>
                </a:ext>
              </a:extLst>
            </p:cNvPr>
            <p:cNvSpPr/>
            <p:nvPr/>
          </p:nvSpPr>
          <p:spPr>
            <a:xfrm>
              <a:off x="-1" y="-1"/>
              <a:ext cx="4824538" cy="93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035"/>
                  </a:lnTo>
                  <a:lnTo>
                    <a:pt x="11324" y="14035"/>
                  </a:lnTo>
                  <a:lnTo>
                    <a:pt x="11324" y="16200"/>
                  </a:lnTo>
                  <a:lnTo>
                    <a:pt x="11848" y="16200"/>
                  </a:lnTo>
                  <a:lnTo>
                    <a:pt x="10800" y="21600"/>
                  </a:lnTo>
                  <a:lnTo>
                    <a:pt x="9752" y="16200"/>
                  </a:lnTo>
                  <a:lnTo>
                    <a:pt x="10276" y="16200"/>
                  </a:lnTo>
                  <a:lnTo>
                    <a:pt x="10276" y="14035"/>
                  </a:lnTo>
                  <a:lnTo>
                    <a:pt x="0" y="14035"/>
                  </a:lnTo>
                  <a:close/>
                </a:path>
              </a:pathLst>
            </a:custGeom>
            <a:solidFill>
              <a:srgbClr val="FAE2E5"/>
            </a:solidFill>
            <a:ln w="48000" cap="flat">
              <a:solidFill>
                <a:srgbClr val="171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rtl="0">
                <a:defRPr sz="24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 sz="2400" kern="0">
                <a:solidFill>
                  <a:prstClr val="black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5" name="استرتيجية جدول التعلم">
              <a:extLst>
                <a:ext uri="{FF2B5EF4-FFF2-40B4-BE49-F238E27FC236}">
                  <a16:creationId xmlns:a16="http://schemas.microsoft.com/office/drawing/2014/main" id="{C1B6A715-29E3-442F-B853-0C92ABB3724B}"/>
                </a:ext>
              </a:extLst>
            </p:cNvPr>
            <p:cNvSpPr txBox="1"/>
            <p:nvPr/>
          </p:nvSpPr>
          <p:spPr>
            <a:xfrm>
              <a:off x="-1" y="58872"/>
              <a:ext cx="4824538" cy="49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rtl="0">
                <a:defRPr b="0"/>
              </a:pPr>
              <a:r>
                <a:rPr b="0" kern="0">
                  <a:solidFill>
                    <a:prstClr val="black"/>
                  </a:solidFill>
                  <a:latin typeface="Calibri"/>
                </a:rPr>
                <a:t>استرتيجية جدول التعلم </a:t>
              </a:r>
            </a:p>
          </p:txBody>
        </p:sp>
      </p:grpSp>
      <p:graphicFrame>
        <p:nvGraphicFramePr>
          <p:cNvPr id="16" name="جدول 3">
            <a:extLst>
              <a:ext uri="{FF2B5EF4-FFF2-40B4-BE49-F238E27FC236}">
                <a16:creationId xmlns:a16="http://schemas.microsoft.com/office/drawing/2014/main" id="{870F8496-A846-438F-B6CA-408D886F1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992539"/>
              </p:ext>
            </p:extLst>
          </p:nvPr>
        </p:nvGraphicFramePr>
        <p:xfrm>
          <a:off x="953457" y="1984043"/>
          <a:ext cx="9713076" cy="4221445"/>
        </p:xfrm>
        <a:graphic>
          <a:graphicData uri="http://schemas.openxmlformats.org/drawingml/2006/table">
            <a:tbl>
              <a:tblPr rtl="1" firstRow="1" bandRow="1"/>
              <a:tblGrid>
                <a:gridCol w="3237692">
                  <a:extLst>
                    <a:ext uri="{9D8B030D-6E8A-4147-A177-3AD203B41FA5}">
                      <a16:colId xmlns:a16="http://schemas.microsoft.com/office/drawing/2014/main" val="2164058423"/>
                    </a:ext>
                  </a:extLst>
                </a:gridCol>
                <a:gridCol w="3237692">
                  <a:extLst>
                    <a:ext uri="{9D8B030D-6E8A-4147-A177-3AD203B41FA5}">
                      <a16:colId xmlns:a16="http://schemas.microsoft.com/office/drawing/2014/main" val="3895842084"/>
                    </a:ext>
                  </a:extLst>
                </a:gridCol>
                <a:gridCol w="3237692">
                  <a:extLst>
                    <a:ext uri="{9D8B030D-6E8A-4147-A177-3AD203B41FA5}">
                      <a16:colId xmlns:a16="http://schemas.microsoft.com/office/drawing/2014/main" val="352532994"/>
                    </a:ext>
                  </a:extLst>
                </a:gridCol>
              </a:tblGrid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ctr" rtl="1"/>
                      <a:r>
                        <a:rPr lang="ar-SA" sz="2400" dirty="0"/>
                        <a:t>ماذا أعرف ؟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ctr" rtl="1"/>
                      <a:r>
                        <a:rPr lang="ar-SA" sz="2400" dirty="0"/>
                        <a:t>ماذا أريد أن أعرف ؟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ctr" rtl="1"/>
                      <a:r>
                        <a:rPr lang="ar-SA" sz="2400" dirty="0"/>
                        <a:t>ماذا تعلمت ؟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708140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ما معني العبادة ؟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47476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الدليل على ذلك من القرآن الكريم 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375118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نتعرف على العبادات التي يحبها الله 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99698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الفرق بين العبادات القولية والعبادات الفعلية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38303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تجميع"/>
          <p:cNvGrpSpPr/>
          <p:nvPr/>
        </p:nvGrpSpPr>
        <p:grpSpPr>
          <a:xfrm>
            <a:off x="0" y="23761"/>
            <a:ext cx="2078935" cy="6862723"/>
            <a:chOff x="0" y="0"/>
            <a:chExt cx="4157867" cy="13725443"/>
          </a:xfrm>
        </p:grpSpPr>
        <p:pic>
          <p:nvPicPr>
            <p:cNvPr id="264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-629881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2268085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5166051"/>
              <a:ext cx="2898107" cy="4157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8064013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G_1293.jpeg" descr="IMG_1293.jpeg"/>
            <p:cNvPicPr>
              <a:picLocks noChangeAspect="1"/>
            </p:cNvPicPr>
            <p:nvPr/>
          </p:nvPicPr>
          <p:blipFill>
            <a:blip r:embed="rId2"/>
            <a:srcRect l="1552" t="1328" r="90967" b="90032"/>
            <a:stretch>
              <a:fillRect/>
            </a:stretch>
          </p:blipFill>
          <p:spPr>
            <a:xfrm rot="5400000" flipH="1">
              <a:off x="878897" y="10446473"/>
              <a:ext cx="2400075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تجميع"/>
          <p:cNvGrpSpPr/>
          <p:nvPr/>
        </p:nvGrpSpPr>
        <p:grpSpPr>
          <a:xfrm>
            <a:off x="-1" y="-47522"/>
            <a:ext cx="2401253" cy="6905522"/>
            <a:chOff x="0" y="0"/>
            <a:chExt cx="4802505" cy="13811043"/>
          </a:xfrm>
        </p:grpSpPr>
        <p:grpSp>
          <p:nvGrpSpPr>
            <p:cNvPr id="272" name="تجميع"/>
            <p:cNvGrpSpPr/>
            <p:nvPr/>
          </p:nvGrpSpPr>
          <p:grpSpPr>
            <a:xfrm>
              <a:off x="-1" y="-1"/>
              <a:ext cx="4111572" cy="13811045"/>
              <a:chOff x="0" y="0"/>
              <a:chExt cx="4111570" cy="13811043"/>
            </a:xfrm>
          </p:grpSpPr>
          <p:pic>
            <p:nvPicPr>
              <p:cNvPr id="270" name="IMG_1539.jpeg" descr="IMG_1539.jpeg"/>
              <p:cNvPicPr>
                <a:picLocks noChangeAspect="1"/>
              </p:cNvPicPr>
              <p:nvPr/>
            </p:nvPicPr>
            <p:blipFill>
              <a:blip r:embed="rId3"/>
              <a:srcRect t="83291"/>
              <a:stretch>
                <a:fillRect/>
              </a:stretch>
            </p:blipFill>
            <p:spPr>
              <a:xfrm rot="5400000">
                <a:off x="-4821265" y="4821264"/>
                <a:ext cx="13716001" cy="40734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1" name="خط"/>
              <p:cNvSpPr/>
              <p:nvPr/>
            </p:nvSpPr>
            <p:spPr>
              <a:xfrm flipV="1">
                <a:off x="4111570" y="-1"/>
                <a:ext cx="1" cy="13811045"/>
              </a:xfrm>
              <a:prstGeom prst="line">
                <a:avLst/>
              </a:prstGeom>
              <a:noFill/>
              <a:ln w="762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1219169" hangingPunct="0"/>
                <a:endParaRPr sz="1200" kern="0">
                  <a:solidFill>
                    <a:srgbClr val="5E5E5E"/>
                  </a:solidFill>
                  <a:latin typeface="Helvetica Neue"/>
                  <a:sym typeface="Helvetica Neue"/>
                </a:endParaRPr>
              </a:p>
            </p:txBody>
          </p:sp>
        </p:grpSp>
        <p:pic>
          <p:nvPicPr>
            <p:cNvPr id="273" name="IMG_1548.jpeg" descr="IMG_1548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5841" t="32469" r="3019" b="29656"/>
            <a:stretch>
              <a:fillRect/>
            </a:stretch>
          </p:blipFill>
          <p:spPr>
            <a:xfrm rot="16200000">
              <a:off x="1340483" y="6833392"/>
              <a:ext cx="5542175" cy="138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1" extrusionOk="0">
                  <a:moveTo>
                    <a:pt x="6428" y="1"/>
                  </a:moveTo>
                  <a:cubicBezTo>
                    <a:pt x="6356" y="-24"/>
                    <a:pt x="6255" y="305"/>
                    <a:pt x="6160" y="1001"/>
                  </a:cubicBezTo>
                  <a:cubicBezTo>
                    <a:pt x="6051" y="1797"/>
                    <a:pt x="5883" y="2043"/>
                    <a:pt x="5435" y="2043"/>
                  </a:cubicBezTo>
                  <a:cubicBezTo>
                    <a:pt x="4806" y="2043"/>
                    <a:pt x="4564" y="1361"/>
                    <a:pt x="4917" y="586"/>
                  </a:cubicBezTo>
                  <a:cubicBezTo>
                    <a:pt x="5072" y="246"/>
                    <a:pt x="4897" y="83"/>
                    <a:pt x="4314" y="32"/>
                  </a:cubicBezTo>
                  <a:cubicBezTo>
                    <a:pt x="3672" y="-25"/>
                    <a:pt x="3404" y="197"/>
                    <a:pt x="3103" y="1037"/>
                  </a:cubicBezTo>
                  <a:cubicBezTo>
                    <a:pt x="2767" y="1976"/>
                    <a:pt x="2707" y="2007"/>
                    <a:pt x="2638" y="1299"/>
                  </a:cubicBezTo>
                  <a:cubicBezTo>
                    <a:pt x="2594" y="853"/>
                    <a:pt x="2504" y="625"/>
                    <a:pt x="2437" y="787"/>
                  </a:cubicBezTo>
                  <a:cubicBezTo>
                    <a:pt x="2370" y="950"/>
                    <a:pt x="1952" y="1137"/>
                    <a:pt x="1509" y="1208"/>
                  </a:cubicBezTo>
                  <a:cubicBezTo>
                    <a:pt x="918" y="1303"/>
                    <a:pt x="671" y="1569"/>
                    <a:pt x="580" y="2207"/>
                  </a:cubicBezTo>
                  <a:cubicBezTo>
                    <a:pt x="512" y="2685"/>
                    <a:pt x="365" y="3079"/>
                    <a:pt x="255" y="3079"/>
                  </a:cubicBezTo>
                  <a:cubicBezTo>
                    <a:pt x="145" y="3079"/>
                    <a:pt x="90" y="3295"/>
                    <a:pt x="131" y="3560"/>
                  </a:cubicBezTo>
                  <a:cubicBezTo>
                    <a:pt x="173" y="3826"/>
                    <a:pt x="144" y="4195"/>
                    <a:pt x="67" y="4383"/>
                  </a:cubicBezTo>
                  <a:cubicBezTo>
                    <a:pt x="18" y="4501"/>
                    <a:pt x="-4" y="4650"/>
                    <a:pt x="0" y="4834"/>
                  </a:cubicBezTo>
                  <a:cubicBezTo>
                    <a:pt x="4" y="5019"/>
                    <a:pt x="34" y="5242"/>
                    <a:pt x="91" y="5511"/>
                  </a:cubicBezTo>
                  <a:cubicBezTo>
                    <a:pt x="182" y="5941"/>
                    <a:pt x="276" y="6792"/>
                    <a:pt x="300" y="7400"/>
                  </a:cubicBezTo>
                  <a:cubicBezTo>
                    <a:pt x="324" y="8008"/>
                    <a:pt x="397" y="8712"/>
                    <a:pt x="462" y="8966"/>
                  </a:cubicBezTo>
                  <a:cubicBezTo>
                    <a:pt x="527" y="9221"/>
                    <a:pt x="546" y="9788"/>
                    <a:pt x="503" y="10228"/>
                  </a:cubicBezTo>
                  <a:cubicBezTo>
                    <a:pt x="456" y="10700"/>
                    <a:pt x="478" y="10897"/>
                    <a:pt x="558" y="10703"/>
                  </a:cubicBezTo>
                  <a:cubicBezTo>
                    <a:pt x="633" y="10523"/>
                    <a:pt x="807" y="10700"/>
                    <a:pt x="945" y="11099"/>
                  </a:cubicBezTo>
                  <a:cubicBezTo>
                    <a:pt x="1137" y="11656"/>
                    <a:pt x="1160" y="11974"/>
                    <a:pt x="1041" y="12446"/>
                  </a:cubicBezTo>
                  <a:cubicBezTo>
                    <a:pt x="819" y="13330"/>
                    <a:pt x="969" y="14424"/>
                    <a:pt x="1270" y="14116"/>
                  </a:cubicBezTo>
                  <a:cubicBezTo>
                    <a:pt x="1427" y="13955"/>
                    <a:pt x="1556" y="14170"/>
                    <a:pt x="1607" y="14689"/>
                  </a:cubicBezTo>
                  <a:cubicBezTo>
                    <a:pt x="1655" y="15181"/>
                    <a:pt x="1840" y="15530"/>
                    <a:pt x="2057" y="15530"/>
                  </a:cubicBezTo>
                  <a:cubicBezTo>
                    <a:pt x="2500" y="15530"/>
                    <a:pt x="2928" y="17611"/>
                    <a:pt x="2683" y="18572"/>
                  </a:cubicBezTo>
                  <a:cubicBezTo>
                    <a:pt x="2571" y="19011"/>
                    <a:pt x="2606" y="19163"/>
                    <a:pt x="2820" y="19163"/>
                  </a:cubicBezTo>
                  <a:cubicBezTo>
                    <a:pt x="3010" y="19163"/>
                    <a:pt x="3083" y="18916"/>
                    <a:pt x="3037" y="18444"/>
                  </a:cubicBezTo>
                  <a:cubicBezTo>
                    <a:pt x="2998" y="18045"/>
                    <a:pt x="3131" y="17228"/>
                    <a:pt x="3335" y="16597"/>
                  </a:cubicBezTo>
                  <a:cubicBezTo>
                    <a:pt x="3683" y="15526"/>
                    <a:pt x="3712" y="15515"/>
                    <a:pt x="3873" y="16377"/>
                  </a:cubicBezTo>
                  <a:cubicBezTo>
                    <a:pt x="3999" y="17053"/>
                    <a:pt x="4082" y="17138"/>
                    <a:pt x="4192" y="16707"/>
                  </a:cubicBezTo>
                  <a:cubicBezTo>
                    <a:pt x="4295" y="16302"/>
                    <a:pt x="4446" y="16279"/>
                    <a:pt x="4684" y="16633"/>
                  </a:cubicBezTo>
                  <a:cubicBezTo>
                    <a:pt x="4872" y="16914"/>
                    <a:pt x="5237" y="17079"/>
                    <a:pt x="5494" y="16999"/>
                  </a:cubicBezTo>
                  <a:cubicBezTo>
                    <a:pt x="5868" y="16883"/>
                    <a:pt x="5957" y="17034"/>
                    <a:pt x="5942" y="17749"/>
                  </a:cubicBezTo>
                  <a:cubicBezTo>
                    <a:pt x="5918" y="18938"/>
                    <a:pt x="6001" y="18875"/>
                    <a:pt x="6304" y="17474"/>
                  </a:cubicBezTo>
                  <a:lnTo>
                    <a:pt x="6558" y="16304"/>
                  </a:lnTo>
                  <a:lnTo>
                    <a:pt x="6820" y="17529"/>
                  </a:lnTo>
                  <a:cubicBezTo>
                    <a:pt x="6966" y="18201"/>
                    <a:pt x="7051" y="18970"/>
                    <a:pt x="7009" y="19236"/>
                  </a:cubicBezTo>
                  <a:cubicBezTo>
                    <a:pt x="6898" y="19939"/>
                    <a:pt x="7815" y="19594"/>
                    <a:pt x="8081" y="18834"/>
                  </a:cubicBezTo>
                  <a:cubicBezTo>
                    <a:pt x="8204" y="18481"/>
                    <a:pt x="8268" y="17960"/>
                    <a:pt x="8223" y="17676"/>
                  </a:cubicBezTo>
                  <a:cubicBezTo>
                    <a:pt x="8060" y="16640"/>
                    <a:pt x="8437" y="16487"/>
                    <a:pt x="8718" y="17474"/>
                  </a:cubicBezTo>
                  <a:cubicBezTo>
                    <a:pt x="8876" y="18033"/>
                    <a:pt x="9113" y="18638"/>
                    <a:pt x="9245" y="18821"/>
                  </a:cubicBezTo>
                  <a:cubicBezTo>
                    <a:pt x="9377" y="19005"/>
                    <a:pt x="9448" y="19387"/>
                    <a:pt x="9403" y="19675"/>
                  </a:cubicBezTo>
                  <a:cubicBezTo>
                    <a:pt x="9259" y="20588"/>
                    <a:pt x="10156" y="20257"/>
                    <a:pt x="10329" y="19333"/>
                  </a:cubicBezTo>
                  <a:cubicBezTo>
                    <a:pt x="10432" y="18779"/>
                    <a:pt x="10575" y="18602"/>
                    <a:pt x="10729" y="18834"/>
                  </a:cubicBezTo>
                  <a:cubicBezTo>
                    <a:pt x="10912" y="19108"/>
                    <a:pt x="10932" y="19341"/>
                    <a:pt x="10814" y="19803"/>
                  </a:cubicBezTo>
                  <a:cubicBezTo>
                    <a:pt x="10729" y="20136"/>
                    <a:pt x="10660" y="20592"/>
                    <a:pt x="10660" y="20820"/>
                  </a:cubicBezTo>
                  <a:cubicBezTo>
                    <a:pt x="10660" y="21437"/>
                    <a:pt x="11025" y="21320"/>
                    <a:pt x="11314" y="20613"/>
                  </a:cubicBezTo>
                  <a:cubicBezTo>
                    <a:pt x="11510" y="20133"/>
                    <a:pt x="11645" y="20137"/>
                    <a:pt x="11915" y="20619"/>
                  </a:cubicBezTo>
                  <a:cubicBezTo>
                    <a:pt x="12157" y="21051"/>
                    <a:pt x="12339" y="21080"/>
                    <a:pt x="12512" y="20717"/>
                  </a:cubicBezTo>
                  <a:cubicBezTo>
                    <a:pt x="12683" y="20359"/>
                    <a:pt x="12789" y="20368"/>
                    <a:pt x="12849" y="20747"/>
                  </a:cubicBezTo>
                  <a:cubicBezTo>
                    <a:pt x="12907" y="21111"/>
                    <a:pt x="13021" y="20999"/>
                    <a:pt x="13185" y="20418"/>
                  </a:cubicBezTo>
                  <a:cubicBezTo>
                    <a:pt x="13390" y="19690"/>
                    <a:pt x="13470" y="19652"/>
                    <a:pt x="13638" y="20199"/>
                  </a:cubicBezTo>
                  <a:cubicBezTo>
                    <a:pt x="13808" y="20753"/>
                    <a:pt x="13830" y="20731"/>
                    <a:pt x="13764" y="20065"/>
                  </a:cubicBezTo>
                  <a:cubicBezTo>
                    <a:pt x="13636" y="18750"/>
                    <a:pt x="13984" y="18386"/>
                    <a:pt x="14219" y="19589"/>
                  </a:cubicBezTo>
                  <a:cubicBezTo>
                    <a:pt x="14418" y="20608"/>
                    <a:pt x="14528" y="20667"/>
                    <a:pt x="15822" y="20455"/>
                  </a:cubicBezTo>
                  <a:cubicBezTo>
                    <a:pt x="19810" y="19801"/>
                    <a:pt x="20294" y="19621"/>
                    <a:pt x="20777" y="18657"/>
                  </a:cubicBezTo>
                  <a:cubicBezTo>
                    <a:pt x="21061" y="18087"/>
                    <a:pt x="21200" y="17550"/>
                    <a:pt x="21114" y="17340"/>
                  </a:cubicBezTo>
                  <a:cubicBezTo>
                    <a:pt x="21011" y="17091"/>
                    <a:pt x="21023" y="16728"/>
                    <a:pt x="21157" y="16128"/>
                  </a:cubicBezTo>
                  <a:cubicBezTo>
                    <a:pt x="21265" y="15646"/>
                    <a:pt x="21334" y="14474"/>
                    <a:pt x="21315" y="13452"/>
                  </a:cubicBezTo>
                  <a:cubicBezTo>
                    <a:pt x="21296" y="12453"/>
                    <a:pt x="21339" y="11358"/>
                    <a:pt x="21409" y="11014"/>
                  </a:cubicBezTo>
                  <a:cubicBezTo>
                    <a:pt x="21479" y="10670"/>
                    <a:pt x="21498" y="10142"/>
                    <a:pt x="21451" y="9844"/>
                  </a:cubicBezTo>
                  <a:cubicBezTo>
                    <a:pt x="21404" y="9546"/>
                    <a:pt x="21411" y="9012"/>
                    <a:pt x="21468" y="8656"/>
                  </a:cubicBezTo>
                  <a:cubicBezTo>
                    <a:pt x="21555" y="8109"/>
                    <a:pt x="21596" y="7622"/>
                    <a:pt x="21591" y="7272"/>
                  </a:cubicBezTo>
                  <a:cubicBezTo>
                    <a:pt x="21587" y="6922"/>
                    <a:pt x="21537" y="6711"/>
                    <a:pt x="21443" y="6711"/>
                  </a:cubicBezTo>
                  <a:cubicBezTo>
                    <a:pt x="21151" y="6711"/>
                    <a:pt x="20832" y="4571"/>
                    <a:pt x="21004" y="3762"/>
                  </a:cubicBezTo>
                  <a:cubicBezTo>
                    <a:pt x="21115" y="3234"/>
                    <a:pt x="21087" y="3079"/>
                    <a:pt x="20883" y="3079"/>
                  </a:cubicBezTo>
                  <a:cubicBezTo>
                    <a:pt x="20738" y="3079"/>
                    <a:pt x="20538" y="2602"/>
                    <a:pt x="20438" y="2019"/>
                  </a:cubicBezTo>
                  <a:cubicBezTo>
                    <a:pt x="20144" y="303"/>
                    <a:pt x="18817" y="-163"/>
                    <a:pt x="15557" y="306"/>
                  </a:cubicBezTo>
                  <a:cubicBezTo>
                    <a:pt x="13991" y="531"/>
                    <a:pt x="12563" y="653"/>
                    <a:pt x="12381" y="574"/>
                  </a:cubicBezTo>
                  <a:lnTo>
                    <a:pt x="12050" y="428"/>
                  </a:lnTo>
                  <a:lnTo>
                    <a:pt x="12350" y="1269"/>
                  </a:lnTo>
                  <a:cubicBezTo>
                    <a:pt x="12831" y="2619"/>
                    <a:pt x="12575" y="3079"/>
                    <a:pt x="11340" y="3079"/>
                  </a:cubicBezTo>
                  <a:cubicBezTo>
                    <a:pt x="10177" y="3079"/>
                    <a:pt x="9820" y="2589"/>
                    <a:pt x="9956" y="1196"/>
                  </a:cubicBezTo>
                  <a:cubicBezTo>
                    <a:pt x="9999" y="760"/>
                    <a:pt x="9938" y="483"/>
                    <a:pt x="9800" y="483"/>
                  </a:cubicBezTo>
                  <a:cubicBezTo>
                    <a:pt x="9662" y="483"/>
                    <a:pt x="9600" y="760"/>
                    <a:pt x="9642" y="1196"/>
                  </a:cubicBezTo>
                  <a:cubicBezTo>
                    <a:pt x="9810" y="2908"/>
                    <a:pt x="8871" y="3851"/>
                    <a:pt x="8543" y="2299"/>
                  </a:cubicBezTo>
                  <a:cubicBezTo>
                    <a:pt x="8452" y="1871"/>
                    <a:pt x="8430" y="1517"/>
                    <a:pt x="8493" y="1513"/>
                  </a:cubicBezTo>
                  <a:cubicBezTo>
                    <a:pt x="8557" y="1508"/>
                    <a:pt x="8519" y="1277"/>
                    <a:pt x="8410" y="1001"/>
                  </a:cubicBezTo>
                  <a:cubicBezTo>
                    <a:pt x="8079" y="161"/>
                    <a:pt x="7539" y="421"/>
                    <a:pt x="7280" y="1543"/>
                  </a:cubicBezTo>
                  <a:cubicBezTo>
                    <a:pt x="6953" y="2958"/>
                    <a:pt x="6480" y="2699"/>
                    <a:pt x="6522" y="1129"/>
                  </a:cubicBezTo>
                  <a:cubicBezTo>
                    <a:pt x="6542" y="406"/>
                    <a:pt x="6499" y="27"/>
                    <a:pt x="6428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3C32111-9FEC-4AAC-A2E7-62F55DBCB5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50" t="32267" r="30625" b="57397"/>
          <a:stretch/>
        </p:blipFill>
        <p:spPr>
          <a:xfrm>
            <a:off x="4092519" y="605901"/>
            <a:ext cx="5865297" cy="133502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D269F83-9F0E-4028-B4C2-D426026C3E24}"/>
              </a:ext>
            </a:extLst>
          </p:cNvPr>
          <p:cNvSpPr/>
          <p:nvPr/>
        </p:nvSpPr>
        <p:spPr>
          <a:xfrm>
            <a:off x="10136216" y="144236"/>
            <a:ext cx="167225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ص24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BFF847A-43A7-478A-9C5A-A05A00BA42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61" t="48066" r="30243" b="33830"/>
          <a:stretch/>
        </p:blipFill>
        <p:spPr>
          <a:xfrm>
            <a:off x="3400061" y="2329097"/>
            <a:ext cx="7250211" cy="3724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14:prism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77462">
            <a:off x="2688398" y="-2737070"/>
            <a:ext cx="6858001" cy="121900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" name="تجميع"/>
          <p:cNvGrpSpPr/>
          <p:nvPr/>
        </p:nvGrpSpPr>
        <p:grpSpPr>
          <a:xfrm>
            <a:off x="2852511" y="464450"/>
            <a:ext cx="8857977" cy="5787056"/>
            <a:chOff x="0" y="0"/>
            <a:chExt cx="17715952" cy="11574109"/>
          </a:xfrm>
        </p:grpSpPr>
        <p:grpSp>
          <p:nvGrpSpPr>
            <p:cNvPr id="301" name="تجميع"/>
            <p:cNvGrpSpPr/>
            <p:nvPr/>
          </p:nvGrpSpPr>
          <p:grpSpPr>
            <a:xfrm>
              <a:off x="-1" y="-1"/>
              <a:ext cx="17462363" cy="11379741"/>
              <a:chOff x="0" y="0"/>
              <a:chExt cx="17462361" cy="11379739"/>
            </a:xfrm>
          </p:grpSpPr>
          <p:sp>
            <p:nvSpPr>
              <p:cNvPr id="299" name="مستطيل"/>
              <p:cNvSpPr/>
              <p:nvPr/>
            </p:nvSpPr>
            <p:spPr>
              <a:xfrm>
                <a:off x="227672" y="243431"/>
                <a:ext cx="17234690" cy="11136309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300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302" name="مستطيل"/>
            <p:cNvSpPr/>
            <p:nvPr/>
          </p:nvSpPr>
          <p:spPr>
            <a:xfrm>
              <a:off x="481263" y="437801"/>
              <a:ext cx="17234690" cy="11136309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pic>
        <p:nvPicPr>
          <p:cNvPr id="304" name="IMG_1553.jpeg" descr="IMG_15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026"/>
            <a:ext cx="2667001" cy="3054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ملاحظة"/>
          <p:cNvSpPr txBox="1"/>
          <p:nvPr/>
        </p:nvSpPr>
        <p:spPr>
          <a:xfrm>
            <a:off x="239865" y="2006285"/>
            <a:ext cx="1845041" cy="7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4750" kern="0" dirty="0">
                <a:solidFill>
                  <a:srgbClr val="5E5E5E"/>
                </a:solidFill>
              </a:rPr>
              <a:t> </a:t>
            </a:r>
            <a:endParaRPr sz="4750" kern="0" dirty="0">
              <a:solidFill>
                <a:srgbClr val="5E5E5E"/>
              </a:solidFill>
            </a:endParaRPr>
          </a:p>
        </p:txBody>
      </p:sp>
      <p:pic>
        <p:nvPicPr>
          <p:cNvPr id="306" name="IMG_1247.jpeg" descr="IMG_1247.jpeg"/>
          <p:cNvPicPr>
            <a:picLocks noChangeAspect="1"/>
          </p:cNvPicPr>
          <p:nvPr/>
        </p:nvPicPr>
        <p:blipFill>
          <a:blip r:embed="rId4"/>
          <a:srcRect l="13383" t="6079" r="13379" b="6088"/>
          <a:stretch>
            <a:fillRect/>
          </a:stretch>
        </p:blipFill>
        <p:spPr>
          <a:xfrm rot="13500000">
            <a:off x="1109465" y="2747059"/>
            <a:ext cx="1761134" cy="1607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extrusionOk="0">
                <a:moveTo>
                  <a:pt x="13605" y="2"/>
                </a:moveTo>
                <a:cubicBezTo>
                  <a:pt x="12566" y="-23"/>
                  <a:pt x="11442" y="180"/>
                  <a:pt x="10551" y="573"/>
                </a:cubicBezTo>
                <a:cubicBezTo>
                  <a:pt x="8815" y="1338"/>
                  <a:pt x="7347" y="2949"/>
                  <a:pt x="6425" y="5106"/>
                </a:cubicBezTo>
                <a:cubicBezTo>
                  <a:pt x="5658" y="6900"/>
                  <a:pt x="5228" y="8986"/>
                  <a:pt x="5109" y="11498"/>
                </a:cubicBezTo>
                <a:lnTo>
                  <a:pt x="5060" y="12550"/>
                </a:lnTo>
                <a:lnTo>
                  <a:pt x="4488" y="12654"/>
                </a:lnTo>
                <a:cubicBezTo>
                  <a:pt x="3720" y="12795"/>
                  <a:pt x="2521" y="13240"/>
                  <a:pt x="1864" y="13629"/>
                </a:cubicBezTo>
                <a:cubicBezTo>
                  <a:pt x="991" y="14146"/>
                  <a:pt x="0" y="15001"/>
                  <a:pt x="0" y="15237"/>
                </a:cubicBezTo>
                <a:cubicBezTo>
                  <a:pt x="0" y="15395"/>
                  <a:pt x="74" y="15362"/>
                  <a:pt x="426" y="15040"/>
                </a:cubicBezTo>
                <a:cubicBezTo>
                  <a:pt x="1619" y="13951"/>
                  <a:pt x="3508" y="13025"/>
                  <a:pt x="4653" y="12970"/>
                </a:cubicBezTo>
                <a:lnTo>
                  <a:pt x="5057" y="12952"/>
                </a:lnTo>
                <a:lnTo>
                  <a:pt x="5143" y="13929"/>
                </a:lnTo>
                <a:cubicBezTo>
                  <a:pt x="5494" y="17986"/>
                  <a:pt x="6740" y="20468"/>
                  <a:pt x="8861" y="21337"/>
                </a:cubicBezTo>
                <a:cubicBezTo>
                  <a:pt x="9380" y="21549"/>
                  <a:pt x="10159" y="21577"/>
                  <a:pt x="10626" y="21401"/>
                </a:cubicBezTo>
                <a:cubicBezTo>
                  <a:pt x="11648" y="21015"/>
                  <a:pt x="12272" y="19871"/>
                  <a:pt x="12269" y="18393"/>
                </a:cubicBezTo>
                <a:cubicBezTo>
                  <a:pt x="12266" y="17042"/>
                  <a:pt x="11774" y="15820"/>
                  <a:pt x="10772" y="14684"/>
                </a:cubicBezTo>
                <a:cubicBezTo>
                  <a:pt x="9629" y="13387"/>
                  <a:pt x="8092" y="12657"/>
                  <a:pt x="6243" y="12532"/>
                </a:cubicBezTo>
                <a:lnTo>
                  <a:pt x="5488" y="12481"/>
                </a:lnTo>
                <a:lnTo>
                  <a:pt x="5513" y="11737"/>
                </a:lnTo>
                <a:cubicBezTo>
                  <a:pt x="5604" y="8691"/>
                  <a:pt x="6348" y="5815"/>
                  <a:pt x="7542" y="3897"/>
                </a:cubicBezTo>
                <a:cubicBezTo>
                  <a:pt x="8267" y="2734"/>
                  <a:pt x="9557" y="1537"/>
                  <a:pt x="10594" y="1064"/>
                </a:cubicBezTo>
                <a:cubicBezTo>
                  <a:pt x="12156" y="353"/>
                  <a:pt x="13890" y="272"/>
                  <a:pt x="15535" y="836"/>
                </a:cubicBezTo>
                <a:cubicBezTo>
                  <a:pt x="16707" y="1238"/>
                  <a:pt x="18114" y="2150"/>
                  <a:pt x="19042" y="3110"/>
                </a:cubicBezTo>
                <a:cubicBezTo>
                  <a:pt x="19764" y="3857"/>
                  <a:pt x="20179" y="4368"/>
                  <a:pt x="20132" y="4449"/>
                </a:cubicBezTo>
                <a:cubicBezTo>
                  <a:pt x="20105" y="4498"/>
                  <a:pt x="19921" y="4460"/>
                  <a:pt x="19643" y="4346"/>
                </a:cubicBezTo>
                <a:cubicBezTo>
                  <a:pt x="18784" y="3993"/>
                  <a:pt x="16633" y="3206"/>
                  <a:pt x="16528" y="3206"/>
                </a:cubicBezTo>
                <a:cubicBezTo>
                  <a:pt x="16469" y="3206"/>
                  <a:pt x="16432" y="3261"/>
                  <a:pt x="16445" y="3331"/>
                </a:cubicBezTo>
                <a:cubicBezTo>
                  <a:pt x="16471" y="3472"/>
                  <a:pt x="16982" y="3708"/>
                  <a:pt x="19159" y="4588"/>
                </a:cubicBezTo>
                <a:cubicBezTo>
                  <a:pt x="19968" y="4914"/>
                  <a:pt x="20679" y="5226"/>
                  <a:pt x="20738" y="5281"/>
                </a:cubicBezTo>
                <a:cubicBezTo>
                  <a:pt x="20798" y="5336"/>
                  <a:pt x="21016" y="5408"/>
                  <a:pt x="21223" y="5438"/>
                </a:cubicBezTo>
                <a:cubicBezTo>
                  <a:pt x="21596" y="5492"/>
                  <a:pt x="21600" y="5488"/>
                  <a:pt x="21600" y="5281"/>
                </a:cubicBezTo>
                <a:cubicBezTo>
                  <a:pt x="21600" y="5020"/>
                  <a:pt x="21087" y="2867"/>
                  <a:pt x="20792" y="1888"/>
                </a:cubicBezTo>
                <a:cubicBezTo>
                  <a:pt x="20578" y="1177"/>
                  <a:pt x="20450" y="987"/>
                  <a:pt x="20295" y="1155"/>
                </a:cubicBezTo>
                <a:cubicBezTo>
                  <a:pt x="20206" y="1252"/>
                  <a:pt x="20417" y="2408"/>
                  <a:pt x="20738" y="3575"/>
                </a:cubicBezTo>
                <a:cubicBezTo>
                  <a:pt x="20854" y="3995"/>
                  <a:pt x="20924" y="4367"/>
                  <a:pt x="20892" y="4402"/>
                </a:cubicBezTo>
                <a:cubicBezTo>
                  <a:pt x="20860" y="4436"/>
                  <a:pt x="20588" y="4151"/>
                  <a:pt x="20288" y="3767"/>
                </a:cubicBezTo>
                <a:cubicBezTo>
                  <a:pt x="18805" y="1865"/>
                  <a:pt x="16690" y="500"/>
                  <a:pt x="14605" y="103"/>
                </a:cubicBezTo>
                <a:cubicBezTo>
                  <a:pt x="14290" y="43"/>
                  <a:pt x="13951" y="10"/>
                  <a:pt x="13605" y="2"/>
                </a:cubicBezTo>
                <a:close/>
                <a:moveTo>
                  <a:pt x="6007" y="12912"/>
                </a:moveTo>
                <a:cubicBezTo>
                  <a:pt x="6247" y="12898"/>
                  <a:pt x="6707" y="12942"/>
                  <a:pt x="7026" y="13007"/>
                </a:cubicBezTo>
                <a:cubicBezTo>
                  <a:pt x="9125" y="13440"/>
                  <a:pt x="10980" y="15033"/>
                  <a:pt x="11646" y="16972"/>
                </a:cubicBezTo>
                <a:cubicBezTo>
                  <a:pt x="11781" y="17366"/>
                  <a:pt x="11813" y="17633"/>
                  <a:pt x="11814" y="18366"/>
                </a:cubicBezTo>
                <a:cubicBezTo>
                  <a:pt x="11815" y="19226"/>
                  <a:pt x="11803" y="19300"/>
                  <a:pt x="11568" y="19822"/>
                </a:cubicBezTo>
                <a:cubicBezTo>
                  <a:pt x="11278" y="20465"/>
                  <a:pt x="10915" y="20826"/>
                  <a:pt x="10390" y="20997"/>
                </a:cubicBezTo>
                <a:cubicBezTo>
                  <a:pt x="9519" y="21281"/>
                  <a:pt x="8715" y="20922"/>
                  <a:pt x="7715" y="19809"/>
                </a:cubicBezTo>
                <a:cubicBezTo>
                  <a:pt x="7029" y="19046"/>
                  <a:pt x="6720" y="18542"/>
                  <a:pt x="6321" y="17527"/>
                </a:cubicBezTo>
                <a:cubicBezTo>
                  <a:pt x="5876" y="16396"/>
                  <a:pt x="5496" y="14359"/>
                  <a:pt x="5547" y="13382"/>
                </a:cubicBezTo>
                <a:lnTo>
                  <a:pt x="5571" y="12938"/>
                </a:lnTo>
                <a:lnTo>
                  <a:pt x="6007" y="1291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D77020-CE37-4F86-9D72-114EE87DA7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44" t="49513" r="29369" b="43554"/>
          <a:stretch/>
        </p:blipFill>
        <p:spPr>
          <a:xfrm>
            <a:off x="3682422" y="2571823"/>
            <a:ext cx="7285867" cy="157230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772EED3-96B6-4921-BD3A-6E89F6F886E2}"/>
              </a:ext>
            </a:extLst>
          </p:cNvPr>
          <p:cNvSpPr/>
          <p:nvPr/>
        </p:nvSpPr>
        <p:spPr>
          <a:xfrm>
            <a:off x="306853" y="1610201"/>
            <a:ext cx="16905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معنى التوحيد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 advAuto="0"/>
      <p:bldP spid="306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047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1553.jpeg" descr="IMG_15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0"/>
            <a:ext cx="2667000" cy="30543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3" name="تجميع"/>
          <p:cNvGrpSpPr/>
          <p:nvPr/>
        </p:nvGrpSpPr>
        <p:grpSpPr>
          <a:xfrm rot="177665">
            <a:off x="-42113" y="268577"/>
            <a:ext cx="10575637" cy="6858983"/>
            <a:chOff x="0" y="0"/>
            <a:chExt cx="21151271" cy="13717964"/>
          </a:xfrm>
        </p:grpSpPr>
        <p:sp>
          <p:nvSpPr>
            <p:cNvPr id="310" name="شكل"/>
            <p:cNvSpPr/>
            <p:nvPr/>
          </p:nvSpPr>
          <p:spPr>
            <a:xfrm rot="21283887">
              <a:off x="718743" y="1381450"/>
              <a:ext cx="19790186" cy="11130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2" h="19549" extrusionOk="0">
                  <a:moveTo>
                    <a:pt x="16811" y="2699"/>
                  </a:moveTo>
                  <a:cubicBezTo>
                    <a:pt x="20621" y="6424"/>
                    <a:pt x="20580" y="12611"/>
                    <a:pt x="16719" y="16519"/>
                  </a:cubicBezTo>
                  <a:cubicBezTo>
                    <a:pt x="12859" y="20426"/>
                    <a:pt x="6641" y="20575"/>
                    <a:pt x="2831" y="16851"/>
                  </a:cubicBezTo>
                  <a:cubicBezTo>
                    <a:pt x="-979" y="13126"/>
                    <a:pt x="-938" y="6939"/>
                    <a:pt x="2923" y="3031"/>
                  </a:cubicBezTo>
                  <a:cubicBezTo>
                    <a:pt x="6783" y="-876"/>
                    <a:pt x="13001" y="-1025"/>
                    <a:pt x="16811" y="2699"/>
                  </a:cubicBez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311" name="بيضاوي"/>
            <p:cNvSpPr/>
            <p:nvPr/>
          </p:nvSpPr>
          <p:spPr>
            <a:xfrm>
              <a:off x="428996" y="1303043"/>
              <a:ext cx="20369682" cy="11287212"/>
            </a:xfrm>
            <a:prstGeom prst="ellipse">
              <a:avLst/>
            </a:pr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312" name="شكل"/>
            <p:cNvSpPr/>
            <p:nvPr/>
          </p:nvSpPr>
          <p:spPr>
            <a:xfrm rot="470136">
              <a:off x="665449" y="1299156"/>
              <a:ext cx="19820374" cy="1111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19492" extrusionOk="0">
                  <a:moveTo>
                    <a:pt x="16682" y="3104"/>
                  </a:moveTo>
                  <a:cubicBezTo>
                    <a:pt x="20551" y="7042"/>
                    <a:pt x="20612" y="13209"/>
                    <a:pt x="16818" y="16878"/>
                  </a:cubicBezTo>
                  <a:cubicBezTo>
                    <a:pt x="13023" y="20546"/>
                    <a:pt x="6811" y="20327"/>
                    <a:pt x="2942" y="16388"/>
                  </a:cubicBezTo>
                  <a:cubicBezTo>
                    <a:pt x="-927" y="12450"/>
                    <a:pt x="-988" y="6283"/>
                    <a:pt x="2806" y="2614"/>
                  </a:cubicBezTo>
                  <a:cubicBezTo>
                    <a:pt x="6601" y="-1054"/>
                    <a:pt x="12813" y="-835"/>
                    <a:pt x="16682" y="3104"/>
                  </a:cubicBez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sp>
        <p:nvSpPr>
          <p:cNvPr id="314" name="ملاحظة"/>
          <p:cNvSpPr txBox="1"/>
          <p:nvPr/>
        </p:nvSpPr>
        <p:spPr>
          <a:xfrm>
            <a:off x="9781103" y="1818301"/>
            <a:ext cx="1845041" cy="7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4750" kern="0" dirty="0">
                <a:solidFill>
                  <a:srgbClr val="5E5E5E"/>
                </a:solidFill>
              </a:rPr>
              <a:t>التوحيد</a:t>
            </a:r>
            <a:endParaRPr sz="4750" kern="0" dirty="0">
              <a:solidFill>
                <a:srgbClr val="5E5E5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AC72316-2A79-43A0-AD88-24F1954CD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65" t="42909" r="25000" b="34424"/>
          <a:stretch/>
        </p:blipFill>
        <p:spPr>
          <a:xfrm>
            <a:off x="1093331" y="1245353"/>
            <a:ext cx="8429764" cy="49054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77462">
            <a:off x="2688398" y="-2737070"/>
            <a:ext cx="6858001" cy="121900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" name="تجميع"/>
          <p:cNvGrpSpPr/>
          <p:nvPr/>
        </p:nvGrpSpPr>
        <p:grpSpPr>
          <a:xfrm>
            <a:off x="2852511" y="464450"/>
            <a:ext cx="8857977" cy="5787056"/>
            <a:chOff x="0" y="0"/>
            <a:chExt cx="17715952" cy="11574109"/>
          </a:xfrm>
        </p:grpSpPr>
        <p:grpSp>
          <p:nvGrpSpPr>
            <p:cNvPr id="301" name="تجميع"/>
            <p:cNvGrpSpPr/>
            <p:nvPr/>
          </p:nvGrpSpPr>
          <p:grpSpPr>
            <a:xfrm>
              <a:off x="-1" y="-1"/>
              <a:ext cx="17462363" cy="11379741"/>
              <a:chOff x="0" y="0"/>
              <a:chExt cx="17462361" cy="11379739"/>
            </a:xfrm>
          </p:grpSpPr>
          <p:sp>
            <p:nvSpPr>
              <p:cNvPr id="299" name="مستطيل"/>
              <p:cNvSpPr/>
              <p:nvPr/>
            </p:nvSpPr>
            <p:spPr>
              <a:xfrm>
                <a:off x="227672" y="243431"/>
                <a:ext cx="17234690" cy="11136309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  <p:sp>
            <p:nvSpPr>
              <p:cNvPr id="300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302" name="مستطيل"/>
            <p:cNvSpPr/>
            <p:nvPr/>
          </p:nvSpPr>
          <p:spPr>
            <a:xfrm>
              <a:off x="481263" y="437801"/>
              <a:ext cx="17234690" cy="11136309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ctr" defTabSz="4127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Geeza Pro Regular"/>
              </a:endParaRPr>
            </a:p>
          </p:txBody>
        </p:sp>
      </p:grpSp>
      <p:pic>
        <p:nvPicPr>
          <p:cNvPr id="304" name="IMG_1553.jpeg" descr="IMG_155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026"/>
            <a:ext cx="2667001" cy="3054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ملاحظة"/>
          <p:cNvSpPr txBox="1"/>
          <p:nvPr/>
        </p:nvSpPr>
        <p:spPr>
          <a:xfrm>
            <a:off x="239865" y="2006285"/>
            <a:ext cx="1845041" cy="7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75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6" name="IMG_1247.jpeg" descr="IMG_1247.jpeg"/>
          <p:cNvPicPr>
            <a:picLocks noChangeAspect="1"/>
          </p:cNvPicPr>
          <p:nvPr/>
        </p:nvPicPr>
        <p:blipFill>
          <a:blip r:embed="rId4"/>
          <a:srcRect l="13383" t="6079" r="13379" b="6088"/>
          <a:stretch>
            <a:fillRect/>
          </a:stretch>
        </p:blipFill>
        <p:spPr>
          <a:xfrm rot="13500000">
            <a:off x="1109465" y="2747059"/>
            <a:ext cx="1761134" cy="16070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extrusionOk="0">
                <a:moveTo>
                  <a:pt x="13605" y="2"/>
                </a:moveTo>
                <a:cubicBezTo>
                  <a:pt x="12566" y="-23"/>
                  <a:pt x="11442" y="180"/>
                  <a:pt x="10551" y="573"/>
                </a:cubicBezTo>
                <a:cubicBezTo>
                  <a:pt x="8815" y="1338"/>
                  <a:pt x="7347" y="2949"/>
                  <a:pt x="6425" y="5106"/>
                </a:cubicBezTo>
                <a:cubicBezTo>
                  <a:pt x="5658" y="6900"/>
                  <a:pt x="5228" y="8986"/>
                  <a:pt x="5109" y="11498"/>
                </a:cubicBezTo>
                <a:lnTo>
                  <a:pt x="5060" y="12550"/>
                </a:lnTo>
                <a:lnTo>
                  <a:pt x="4488" y="12654"/>
                </a:lnTo>
                <a:cubicBezTo>
                  <a:pt x="3720" y="12795"/>
                  <a:pt x="2521" y="13240"/>
                  <a:pt x="1864" y="13629"/>
                </a:cubicBezTo>
                <a:cubicBezTo>
                  <a:pt x="991" y="14146"/>
                  <a:pt x="0" y="15001"/>
                  <a:pt x="0" y="15237"/>
                </a:cubicBezTo>
                <a:cubicBezTo>
                  <a:pt x="0" y="15395"/>
                  <a:pt x="74" y="15362"/>
                  <a:pt x="426" y="15040"/>
                </a:cubicBezTo>
                <a:cubicBezTo>
                  <a:pt x="1619" y="13951"/>
                  <a:pt x="3508" y="13025"/>
                  <a:pt x="4653" y="12970"/>
                </a:cubicBezTo>
                <a:lnTo>
                  <a:pt x="5057" y="12952"/>
                </a:lnTo>
                <a:lnTo>
                  <a:pt x="5143" y="13929"/>
                </a:lnTo>
                <a:cubicBezTo>
                  <a:pt x="5494" y="17986"/>
                  <a:pt x="6740" y="20468"/>
                  <a:pt x="8861" y="21337"/>
                </a:cubicBezTo>
                <a:cubicBezTo>
                  <a:pt x="9380" y="21549"/>
                  <a:pt x="10159" y="21577"/>
                  <a:pt x="10626" y="21401"/>
                </a:cubicBezTo>
                <a:cubicBezTo>
                  <a:pt x="11648" y="21015"/>
                  <a:pt x="12272" y="19871"/>
                  <a:pt x="12269" y="18393"/>
                </a:cubicBezTo>
                <a:cubicBezTo>
                  <a:pt x="12266" y="17042"/>
                  <a:pt x="11774" y="15820"/>
                  <a:pt x="10772" y="14684"/>
                </a:cubicBezTo>
                <a:cubicBezTo>
                  <a:pt x="9629" y="13387"/>
                  <a:pt x="8092" y="12657"/>
                  <a:pt x="6243" y="12532"/>
                </a:cubicBezTo>
                <a:lnTo>
                  <a:pt x="5488" y="12481"/>
                </a:lnTo>
                <a:lnTo>
                  <a:pt x="5513" y="11737"/>
                </a:lnTo>
                <a:cubicBezTo>
                  <a:pt x="5604" y="8691"/>
                  <a:pt x="6348" y="5815"/>
                  <a:pt x="7542" y="3897"/>
                </a:cubicBezTo>
                <a:cubicBezTo>
                  <a:pt x="8267" y="2734"/>
                  <a:pt x="9557" y="1537"/>
                  <a:pt x="10594" y="1064"/>
                </a:cubicBezTo>
                <a:cubicBezTo>
                  <a:pt x="12156" y="353"/>
                  <a:pt x="13890" y="272"/>
                  <a:pt x="15535" y="836"/>
                </a:cubicBezTo>
                <a:cubicBezTo>
                  <a:pt x="16707" y="1238"/>
                  <a:pt x="18114" y="2150"/>
                  <a:pt x="19042" y="3110"/>
                </a:cubicBezTo>
                <a:cubicBezTo>
                  <a:pt x="19764" y="3857"/>
                  <a:pt x="20179" y="4368"/>
                  <a:pt x="20132" y="4449"/>
                </a:cubicBezTo>
                <a:cubicBezTo>
                  <a:pt x="20105" y="4498"/>
                  <a:pt x="19921" y="4460"/>
                  <a:pt x="19643" y="4346"/>
                </a:cubicBezTo>
                <a:cubicBezTo>
                  <a:pt x="18784" y="3993"/>
                  <a:pt x="16633" y="3206"/>
                  <a:pt x="16528" y="3206"/>
                </a:cubicBezTo>
                <a:cubicBezTo>
                  <a:pt x="16469" y="3206"/>
                  <a:pt x="16432" y="3261"/>
                  <a:pt x="16445" y="3331"/>
                </a:cubicBezTo>
                <a:cubicBezTo>
                  <a:pt x="16471" y="3472"/>
                  <a:pt x="16982" y="3708"/>
                  <a:pt x="19159" y="4588"/>
                </a:cubicBezTo>
                <a:cubicBezTo>
                  <a:pt x="19968" y="4914"/>
                  <a:pt x="20679" y="5226"/>
                  <a:pt x="20738" y="5281"/>
                </a:cubicBezTo>
                <a:cubicBezTo>
                  <a:pt x="20798" y="5336"/>
                  <a:pt x="21016" y="5408"/>
                  <a:pt x="21223" y="5438"/>
                </a:cubicBezTo>
                <a:cubicBezTo>
                  <a:pt x="21596" y="5492"/>
                  <a:pt x="21600" y="5488"/>
                  <a:pt x="21600" y="5281"/>
                </a:cubicBezTo>
                <a:cubicBezTo>
                  <a:pt x="21600" y="5020"/>
                  <a:pt x="21087" y="2867"/>
                  <a:pt x="20792" y="1888"/>
                </a:cubicBezTo>
                <a:cubicBezTo>
                  <a:pt x="20578" y="1177"/>
                  <a:pt x="20450" y="987"/>
                  <a:pt x="20295" y="1155"/>
                </a:cubicBezTo>
                <a:cubicBezTo>
                  <a:pt x="20206" y="1252"/>
                  <a:pt x="20417" y="2408"/>
                  <a:pt x="20738" y="3575"/>
                </a:cubicBezTo>
                <a:cubicBezTo>
                  <a:pt x="20854" y="3995"/>
                  <a:pt x="20924" y="4367"/>
                  <a:pt x="20892" y="4402"/>
                </a:cubicBezTo>
                <a:cubicBezTo>
                  <a:pt x="20860" y="4436"/>
                  <a:pt x="20588" y="4151"/>
                  <a:pt x="20288" y="3767"/>
                </a:cubicBezTo>
                <a:cubicBezTo>
                  <a:pt x="18805" y="1865"/>
                  <a:pt x="16690" y="500"/>
                  <a:pt x="14605" y="103"/>
                </a:cubicBezTo>
                <a:cubicBezTo>
                  <a:pt x="14290" y="43"/>
                  <a:pt x="13951" y="10"/>
                  <a:pt x="13605" y="2"/>
                </a:cubicBezTo>
                <a:close/>
                <a:moveTo>
                  <a:pt x="6007" y="12912"/>
                </a:moveTo>
                <a:cubicBezTo>
                  <a:pt x="6247" y="12898"/>
                  <a:pt x="6707" y="12942"/>
                  <a:pt x="7026" y="13007"/>
                </a:cubicBezTo>
                <a:cubicBezTo>
                  <a:pt x="9125" y="13440"/>
                  <a:pt x="10980" y="15033"/>
                  <a:pt x="11646" y="16972"/>
                </a:cubicBezTo>
                <a:cubicBezTo>
                  <a:pt x="11781" y="17366"/>
                  <a:pt x="11813" y="17633"/>
                  <a:pt x="11814" y="18366"/>
                </a:cubicBezTo>
                <a:cubicBezTo>
                  <a:pt x="11815" y="19226"/>
                  <a:pt x="11803" y="19300"/>
                  <a:pt x="11568" y="19822"/>
                </a:cubicBezTo>
                <a:cubicBezTo>
                  <a:pt x="11278" y="20465"/>
                  <a:pt x="10915" y="20826"/>
                  <a:pt x="10390" y="20997"/>
                </a:cubicBezTo>
                <a:cubicBezTo>
                  <a:pt x="9519" y="21281"/>
                  <a:pt x="8715" y="20922"/>
                  <a:pt x="7715" y="19809"/>
                </a:cubicBezTo>
                <a:cubicBezTo>
                  <a:pt x="7029" y="19046"/>
                  <a:pt x="6720" y="18542"/>
                  <a:pt x="6321" y="17527"/>
                </a:cubicBezTo>
                <a:cubicBezTo>
                  <a:pt x="5876" y="16396"/>
                  <a:pt x="5496" y="14359"/>
                  <a:pt x="5547" y="13382"/>
                </a:cubicBezTo>
                <a:lnTo>
                  <a:pt x="5571" y="12938"/>
                </a:lnTo>
                <a:lnTo>
                  <a:pt x="6007" y="1291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5D77020-CE37-4F86-9D72-114EE87DA7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44" t="55732" r="29369" b="30862"/>
          <a:stretch/>
        </p:blipFill>
        <p:spPr>
          <a:xfrm>
            <a:off x="3682422" y="2441358"/>
            <a:ext cx="7285867" cy="26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 advAuto="0"/>
      <p:bldP spid="306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047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تجميع"/>
          <p:cNvGrpSpPr/>
          <p:nvPr/>
        </p:nvGrpSpPr>
        <p:grpSpPr>
          <a:xfrm>
            <a:off x="340965" y="548309"/>
            <a:ext cx="8822045" cy="5761383"/>
            <a:chOff x="0" y="0"/>
            <a:chExt cx="17644089" cy="11522765"/>
          </a:xfrm>
        </p:grpSpPr>
        <p:grpSp>
          <p:nvGrpSpPr>
            <p:cNvPr id="291" name="تجميع"/>
            <p:cNvGrpSpPr/>
            <p:nvPr/>
          </p:nvGrpSpPr>
          <p:grpSpPr>
            <a:xfrm>
              <a:off x="201754" y="204056"/>
              <a:ext cx="17442336" cy="11318710"/>
              <a:chOff x="0" y="0"/>
              <a:chExt cx="17442335" cy="11318709"/>
            </a:xfrm>
          </p:grpSpPr>
          <p:sp>
            <p:nvSpPr>
              <p:cNvPr id="289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90" name="مستطيل"/>
              <p:cNvSpPr/>
              <p:nvPr/>
            </p:nvSpPr>
            <p:spPr>
              <a:xfrm>
                <a:off x="207646" y="182401"/>
                <a:ext cx="17234690" cy="11136309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292" name="مستطيل"/>
            <p:cNvSpPr/>
            <p:nvPr/>
          </p:nvSpPr>
          <p:spPr>
            <a:xfrm>
              <a:off x="0" y="0"/>
              <a:ext cx="17234690" cy="11136308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sp>
        <p:nvSpPr>
          <p:cNvPr id="294" name="ملاحظة"/>
          <p:cNvSpPr txBox="1"/>
          <p:nvPr/>
        </p:nvSpPr>
        <p:spPr>
          <a:xfrm>
            <a:off x="9692987" y="1082848"/>
            <a:ext cx="1845040" cy="151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4750" kern="0" dirty="0">
                <a:solidFill>
                  <a:srgbClr val="5E5E5E"/>
                </a:solidFill>
              </a:rPr>
              <a:t>أهمية التوحيد</a:t>
            </a:r>
            <a:endParaRPr sz="4750" kern="0" dirty="0">
              <a:solidFill>
                <a:srgbClr val="5E5E5E"/>
              </a:solidFill>
            </a:endParaRPr>
          </a:p>
        </p:txBody>
      </p:sp>
      <p:pic>
        <p:nvPicPr>
          <p:cNvPr id="295" name="IMG_1554.jpeg" descr="IMG_1554.jpeg"/>
          <p:cNvPicPr>
            <a:picLocks noChangeAspect="1"/>
          </p:cNvPicPr>
          <p:nvPr/>
        </p:nvPicPr>
        <p:blipFill>
          <a:blip r:embed="rId3"/>
          <a:srcRect l="5318" t="6148" r="4485" b="10433"/>
          <a:stretch>
            <a:fillRect/>
          </a:stretch>
        </p:blipFill>
        <p:spPr>
          <a:xfrm flipH="1">
            <a:off x="9502769" y="332775"/>
            <a:ext cx="2225477" cy="229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77" y="0"/>
                </a:moveTo>
                <a:lnTo>
                  <a:pt x="6945" y="221"/>
                </a:lnTo>
                <a:cubicBezTo>
                  <a:pt x="6582" y="407"/>
                  <a:pt x="6489" y="431"/>
                  <a:pt x="6352" y="371"/>
                </a:cubicBezTo>
                <a:cubicBezTo>
                  <a:pt x="6110" y="264"/>
                  <a:pt x="5696" y="407"/>
                  <a:pt x="5402" y="700"/>
                </a:cubicBezTo>
                <a:cubicBezTo>
                  <a:pt x="5007" y="1095"/>
                  <a:pt x="4026" y="2779"/>
                  <a:pt x="4149" y="2852"/>
                </a:cubicBezTo>
                <a:cubicBezTo>
                  <a:pt x="4182" y="2872"/>
                  <a:pt x="4165" y="3026"/>
                  <a:pt x="4110" y="3200"/>
                </a:cubicBezTo>
                <a:cubicBezTo>
                  <a:pt x="3679" y="4566"/>
                  <a:pt x="3581" y="5853"/>
                  <a:pt x="3817" y="7035"/>
                </a:cubicBezTo>
                <a:cubicBezTo>
                  <a:pt x="3929" y="7592"/>
                  <a:pt x="3938" y="7737"/>
                  <a:pt x="3867" y="7799"/>
                </a:cubicBezTo>
                <a:cubicBezTo>
                  <a:pt x="3777" y="7879"/>
                  <a:pt x="1507" y="8161"/>
                  <a:pt x="953" y="8160"/>
                </a:cubicBezTo>
                <a:lnTo>
                  <a:pt x="636" y="8160"/>
                </a:lnTo>
                <a:lnTo>
                  <a:pt x="647" y="8669"/>
                </a:lnTo>
                <a:cubicBezTo>
                  <a:pt x="654" y="8971"/>
                  <a:pt x="631" y="9180"/>
                  <a:pt x="591" y="9182"/>
                </a:cubicBezTo>
                <a:cubicBezTo>
                  <a:pt x="554" y="9184"/>
                  <a:pt x="406" y="9210"/>
                  <a:pt x="262" y="9238"/>
                </a:cubicBezTo>
                <a:lnTo>
                  <a:pt x="0" y="9289"/>
                </a:lnTo>
                <a:lnTo>
                  <a:pt x="133" y="9433"/>
                </a:lnTo>
                <a:cubicBezTo>
                  <a:pt x="206" y="9512"/>
                  <a:pt x="411" y="9842"/>
                  <a:pt x="587" y="10168"/>
                </a:cubicBezTo>
                <a:lnTo>
                  <a:pt x="907" y="10762"/>
                </a:lnTo>
                <a:lnTo>
                  <a:pt x="1150" y="12607"/>
                </a:lnTo>
                <a:lnTo>
                  <a:pt x="1391" y="14452"/>
                </a:lnTo>
                <a:lnTo>
                  <a:pt x="1398" y="17997"/>
                </a:lnTo>
                <a:lnTo>
                  <a:pt x="1406" y="21542"/>
                </a:lnTo>
                <a:lnTo>
                  <a:pt x="1795" y="21527"/>
                </a:lnTo>
                <a:cubicBezTo>
                  <a:pt x="2009" y="21519"/>
                  <a:pt x="2205" y="21531"/>
                  <a:pt x="2230" y="21555"/>
                </a:cubicBezTo>
                <a:cubicBezTo>
                  <a:pt x="2255" y="21579"/>
                  <a:pt x="2332" y="21600"/>
                  <a:pt x="2400" y="21600"/>
                </a:cubicBezTo>
                <a:cubicBezTo>
                  <a:pt x="2496" y="21600"/>
                  <a:pt x="2515" y="21561"/>
                  <a:pt x="2488" y="21418"/>
                </a:cubicBezTo>
                <a:cubicBezTo>
                  <a:pt x="2470" y="21319"/>
                  <a:pt x="2104" y="18364"/>
                  <a:pt x="1676" y="14851"/>
                </a:cubicBezTo>
                <a:cubicBezTo>
                  <a:pt x="1128" y="10365"/>
                  <a:pt x="917" y="8443"/>
                  <a:pt x="967" y="8394"/>
                </a:cubicBezTo>
                <a:cubicBezTo>
                  <a:pt x="1006" y="8356"/>
                  <a:pt x="5213" y="7846"/>
                  <a:pt x="10314" y="7262"/>
                </a:cubicBezTo>
                <a:cubicBezTo>
                  <a:pt x="18115" y="6368"/>
                  <a:pt x="19599" y="6214"/>
                  <a:pt x="19662" y="6290"/>
                </a:cubicBezTo>
                <a:cubicBezTo>
                  <a:pt x="19704" y="6340"/>
                  <a:pt x="19759" y="6581"/>
                  <a:pt x="19784" y="6826"/>
                </a:cubicBezTo>
                <a:cubicBezTo>
                  <a:pt x="19809" y="7070"/>
                  <a:pt x="19965" y="8367"/>
                  <a:pt x="20130" y="9708"/>
                </a:cubicBezTo>
                <a:cubicBezTo>
                  <a:pt x="20296" y="11049"/>
                  <a:pt x="20630" y="13791"/>
                  <a:pt x="20874" y="15802"/>
                </a:cubicBezTo>
                <a:cubicBezTo>
                  <a:pt x="21118" y="17813"/>
                  <a:pt x="21341" y="19540"/>
                  <a:pt x="21369" y="19639"/>
                </a:cubicBezTo>
                <a:cubicBezTo>
                  <a:pt x="21403" y="19761"/>
                  <a:pt x="21446" y="19801"/>
                  <a:pt x="21504" y="19766"/>
                </a:cubicBezTo>
                <a:cubicBezTo>
                  <a:pt x="21571" y="19725"/>
                  <a:pt x="21504" y="19006"/>
                  <a:pt x="21188" y="16391"/>
                </a:cubicBezTo>
                <a:cubicBezTo>
                  <a:pt x="20258" y="8704"/>
                  <a:pt x="20248" y="8608"/>
                  <a:pt x="20435" y="8720"/>
                </a:cubicBezTo>
                <a:cubicBezTo>
                  <a:pt x="20479" y="8746"/>
                  <a:pt x="20503" y="8551"/>
                  <a:pt x="20504" y="8179"/>
                </a:cubicBezTo>
                <a:cubicBezTo>
                  <a:pt x="20505" y="7737"/>
                  <a:pt x="20552" y="7448"/>
                  <a:pt x="20699" y="6964"/>
                </a:cubicBezTo>
                <a:lnTo>
                  <a:pt x="20891" y="6330"/>
                </a:lnTo>
                <a:lnTo>
                  <a:pt x="20546" y="6298"/>
                </a:lnTo>
                <a:cubicBezTo>
                  <a:pt x="20287" y="6274"/>
                  <a:pt x="20182" y="6290"/>
                  <a:pt x="20125" y="6365"/>
                </a:cubicBezTo>
                <a:cubicBezTo>
                  <a:pt x="20040" y="6477"/>
                  <a:pt x="20000" y="6436"/>
                  <a:pt x="19932" y="6159"/>
                </a:cubicBezTo>
                <a:cubicBezTo>
                  <a:pt x="19891" y="5995"/>
                  <a:pt x="19863" y="5975"/>
                  <a:pt x="19703" y="6012"/>
                </a:cubicBezTo>
                <a:cubicBezTo>
                  <a:pt x="19434" y="6072"/>
                  <a:pt x="18895" y="6138"/>
                  <a:pt x="14738" y="6610"/>
                </a:cubicBezTo>
                <a:cubicBezTo>
                  <a:pt x="12667" y="6846"/>
                  <a:pt x="10459" y="7099"/>
                  <a:pt x="9832" y="7172"/>
                </a:cubicBezTo>
                <a:cubicBezTo>
                  <a:pt x="9205" y="7245"/>
                  <a:pt x="8662" y="7289"/>
                  <a:pt x="8627" y="7267"/>
                </a:cubicBezTo>
                <a:cubicBezTo>
                  <a:pt x="8590" y="7245"/>
                  <a:pt x="8621" y="7145"/>
                  <a:pt x="8702" y="7035"/>
                </a:cubicBezTo>
                <a:cubicBezTo>
                  <a:pt x="8856" y="6824"/>
                  <a:pt x="9164" y="6770"/>
                  <a:pt x="9301" y="6930"/>
                </a:cubicBezTo>
                <a:cubicBezTo>
                  <a:pt x="9364" y="7005"/>
                  <a:pt x="9454" y="7004"/>
                  <a:pt x="9853" y="6930"/>
                </a:cubicBezTo>
                <a:cubicBezTo>
                  <a:pt x="10116" y="6882"/>
                  <a:pt x="10675" y="6814"/>
                  <a:pt x="11094" y="6777"/>
                </a:cubicBezTo>
                <a:cubicBezTo>
                  <a:pt x="12066" y="6691"/>
                  <a:pt x="14424" y="6430"/>
                  <a:pt x="14458" y="6405"/>
                </a:cubicBezTo>
                <a:cubicBezTo>
                  <a:pt x="14473" y="6394"/>
                  <a:pt x="14428" y="6301"/>
                  <a:pt x="14360" y="6201"/>
                </a:cubicBezTo>
                <a:cubicBezTo>
                  <a:pt x="14292" y="6100"/>
                  <a:pt x="14126" y="5810"/>
                  <a:pt x="13990" y="5557"/>
                </a:cubicBezTo>
                <a:cubicBezTo>
                  <a:pt x="13855" y="5303"/>
                  <a:pt x="13593" y="4897"/>
                  <a:pt x="13409" y="4653"/>
                </a:cubicBezTo>
                <a:cubicBezTo>
                  <a:pt x="12929" y="4017"/>
                  <a:pt x="12809" y="3818"/>
                  <a:pt x="12534" y="3204"/>
                </a:cubicBezTo>
                <a:cubicBezTo>
                  <a:pt x="12171" y="2394"/>
                  <a:pt x="11974" y="2046"/>
                  <a:pt x="11596" y="1557"/>
                </a:cubicBezTo>
                <a:cubicBezTo>
                  <a:pt x="11200" y="1044"/>
                  <a:pt x="10878" y="876"/>
                  <a:pt x="10146" y="797"/>
                </a:cubicBezTo>
                <a:cubicBezTo>
                  <a:pt x="9698" y="749"/>
                  <a:pt x="9680" y="740"/>
                  <a:pt x="9566" y="505"/>
                </a:cubicBezTo>
                <a:cubicBezTo>
                  <a:pt x="9502" y="372"/>
                  <a:pt x="9410" y="239"/>
                  <a:pt x="9362" y="210"/>
                </a:cubicBezTo>
                <a:cubicBezTo>
                  <a:pt x="9315" y="181"/>
                  <a:pt x="8848" y="122"/>
                  <a:pt x="8326" y="79"/>
                </a:cubicBezTo>
                <a:lnTo>
                  <a:pt x="7377" y="0"/>
                </a:lnTo>
                <a:close/>
                <a:moveTo>
                  <a:pt x="21043" y="20032"/>
                </a:moveTo>
                <a:cubicBezTo>
                  <a:pt x="20564" y="20060"/>
                  <a:pt x="19316" y="20199"/>
                  <a:pt x="16637" y="20516"/>
                </a:cubicBezTo>
                <a:cubicBezTo>
                  <a:pt x="15237" y="20682"/>
                  <a:pt x="13812" y="20844"/>
                  <a:pt x="13470" y="20876"/>
                </a:cubicBezTo>
                <a:cubicBezTo>
                  <a:pt x="13129" y="20908"/>
                  <a:pt x="12473" y="20979"/>
                  <a:pt x="12012" y="21035"/>
                </a:cubicBezTo>
                <a:cubicBezTo>
                  <a:pt x="11552" y="21091"/>
                  <a:pt x="10763" y="21181"/>
                  <a:pt x="10260" y="21237"/>
                </a:cubicBezTo>
                <a:cubicBezTo>
                  <a:pt x="9756" y="21293"/>
                  <a:pt x="9022" y="21380"/>
                  <a:pt x="8630" y="21430"/>
                </a:cubicBezTo>
                <a:cubicBezTo>
                  <a:pt x="7993" y="21510"/>
                  <a:pt x="8643" y="21520"/>
                  <a:pt x="14759" y="21527"/>
                </a:cubicBezTo>
                <a:lnTo>
                  <a:pt x="21600" y="21534"/>
                </a:lnTo>
                <a:lnTo>
                  <a:pt x="21554" y="21336"/>
                </a:lnTo>
                <a:cubicBezTo>
                  <a:pt x="21529" y="21227"/>
                  <a:pt x="21471" y="20899"/>
                  <a:pt x="21423" y="20608"/>
                </a:cubicBezTo>
                <a:cubicBezTo>
                  <a:pt x="21375" y="20318"/>
                  <a:pt x="21314" y="20061"/>
                  <a:pt x="21290" y="20037"/>
                </a:cubicBezTo>
                <a:cubicBezTo>
                  <a:pt x="21277" y="20025"/>
                  <a:pt x="21203" y="20022"/>
                  <a:pt x="21043" y="200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6" name="IMG_1247.jpeg" descr="IMG_1247.jpeg"/>
          <p:cNvPicPr>
            <a:picLocks noChangeAspect="1"/>
          </p:cNvPicPr>
          <p:nvPr/>
        </p:nvPicPr>
        <p:blipFill>
          <a:blip r:embed="rId4"/>
          <a:srcRect l="13383" t="6079" r="13379" b="6088"/>
          <a:stretch>
            <a:fillRect/>
          </a:stretch>
        </p:blipFill>
        <p:spPr>
          <a:xfrm rot="9096367">
            <a:off x="9206379" y="2508436"/>
            <a:ext cx="1761134" cy="1607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extrusionOk="0">
                <a:moveTo>
                  <a:pt x="13605" y="2"/>
                </a:moveTo>
                <a:cubicBezTo>
                  <a:pt x="12566" y="-23"/>
                  <a:pt x="11442" y="180"/>
                  <a:pt x="10551" y="573"/>
                </a:cubicBezTo>
                <a:cubicBezTo>
                  <a:pt x="8815" y="1338"/>
                  <a:pt x="7347" y="2949"/>
                  <a:pt x="6425" y="5106"/>
                </a:cubicBezTo>
                <a:cubicBezTo>
                  <a:pt x="5658" y="6900"/>
                  <a:pt x="5228" y="8986"/>
                  <a:pt x="5109" y="11498"/>
                </a:cubicBezTo>
                <a:lnTo>
                  <a:pt x="5060" y="12550"/>
                </a:lnTo>
                <a:lnTo>
                  <a:pt x="4488" y="12654"/>
                </a:lnTo>
                <a:cubicBezTo>
                  <a:pt x="3720" y="12795"/>
                  <a:pt x="2521" y="13240"/>
                  <a:pt x="1864" y="13629"/>
                </a:cubicBezTo>
                <a:cubicBezTo>
                  <a:pt x="991" y="14146"/>
                  <a:pt x="0" y="15001"/>
                  <a:pt x="0" y="15237"/>
                </a:cubicBezTo>
                <a:cubicBezTo>
                  <a:pt x="0" y="15395"/>
                  <a:pt x="74" y="15362"/>
                  <a:pt x="426" y="15040"/>
                </a:cubicBezTo>
                <a:cubicBezTo>
                  <a:pt x="1619" y="13951"/>
                  <a:pt x="3508" y="13025"/>
                  <a:pt x="4653" y="12970"/>
                </a:cubicBezTo>
                <a:lnTo>
                  <a:pt x="5057" y="12952"/>
                </a:lnTo>
                <a:lnTo>
                  <a:pt x="5143" y="13929"/>
                </a:lnTo>
                <a:cubicBezTo>
                  <a:pt x="5494" y="17986"/>
                  <a:pt x="6740" y="20468"/>
                  <a:pt x="8861" y="21337"/>
                </a:cubicBezTo>
                <a:cubicBezTo>
                  <a:pt x="9380" y="21549"/>
                  <a:pt x="10159" y="21577"/>
                  <a:pt x="10626" y="21401"/>
                </a:cubicBezTo>
                <a:cubicBezTo>
                  <a:pt x="11648" y="21015"/>
                  <a:pt x="12272" y="19871"/>
                  <a:pt x="12269" y="18393"/>
                </a:cubicBezTo>
                <a:cubicBezTo>
                  <a:pt x="12266" y="17042"/>
                  <a:pt x="11774" y="15820"/>
                  <a:pt x="10772" y="14684"/>
                </a:cubicBezTo>
                <a:cubicBezTo>
                  <a:pt x="9629" y="13387"/>
                  <a:pt x="8092" y="12657"/>
                  <a:pt x="6243" y="12532"/>
                </a:cubicBezTo>
                <a:lnTo>
                  <a:pt x="5488" y="12481"/>
                </a:lnTo>
                <a:lnTo>
                  <a:pt x="5513" y="11737"/>
                </a:lnTo>
                <a:cubicBezTo>
                  <a:pt x="5604" y="8691"/>
                  <a:pt x="6348" y="5815"/>
                  <a:pt x="7542" y="3897"/>
                </a:cubicBezTo>
                <a:cubicBezTo>
                  <a:pt x="8267" y="2734"/>
                  <a:pt x="9557" y="1537"/>
                  <a:pt x="10594" y="1064"/>
                </a:cubicBezTo>
                <a:cubicBezTo>
                  <a:pt x="12156" y="353"/>
                  <a:pt x="13890" y="272"/>
                  <a:pt x="15535" y="836"/>
                </a:cubicBezTo>
                <a:cubicBezTo>
                  <a:pt x="16707" y="1238"/>
                  <a:pt x="18114" y="2150"/>
                  <a:pt x="19042" y="3110"/>
                </a:cubicBezTo>
                <a:cubicBezTo>
                  <a:pt x="19764" y="3857"/>
                  <a:pt x="20179" y="4368"/>
                  <a:pt x="20132" y="4449"/>
                </a:cubicBezTo>
                <a:cubicBezTo>
                  <a:pt x="20105" y="4498"/>
                  <a:pt x="19921" y="4460"/>
                  <a:pt x="19643" y="4346"/>
                </a:cubicBezTo>
                <a:cubicBezTo>
                  <a:pt x="18784" y="3993"/>
                  <a:pt x="16633" y="3206"/>
                  <a:pt x="16528" y="3206"/>
                </a:cubicBezTo>
                <a:cubicBezTo>
                  <a:pt x="16469" y="3206"/>
                  <a:pt x="16432" y="3261"/>
                  <a:pt x="16445" y="3331"/>
                </a:cubicBezTo>
                <a:cubicBezTo>
                  <a:pt x="16471" y="3472"/>
                  <a:pt x="16982" y="3708"/>
                  <a:pt x="19159" y="4588"/>
                </a:cubicBezTo>
                <a:cubicBezTo>
                  <a:pt x="19968" y="4914"/>
                  <a:pt x="20679" y="5226"/>
                  <a:pt x="20738" y="5281"/>
                </a:cubicBezTo>
                <a:cubicBezTo>
                  <a:pt x="20798" y="5336"/>
                  <a:pt x="21016" y="5408"/>
                  <a:pt x="21223" y="5438"/>
                </a:cubicBezTo>
                <a:cubicBezTo>
                  <a:pt x="21596" y="5492"/>
                  <a:pt x="21600" y="5488"/>
                  <a:pt x="21600" y="5281"/>
                </a:cubicBezTo>
                <a:cubicBezTo>
                  <a:pt x="21600" y="5020"/>
                  <a:pt x="21087" y="2867"/>
                  <a:pt x="20792" y="1888"/>
                </a:cubicBezTo>
                <a:cubicBezTo>
                  <a:pt x="20578" y="1177"/>
                  <a:pt x="20450" y="987"/>
                  <a:pt x="20295" y="1155"/>
                </a:cubicBezTo>
                <a:cubicBezTo>
                  <a:pt x="20206" y="1252"/>
                  <a:pt x="20417" y="2408"/>
                  <a:pt x="20738" y="3575"/>
                </a:cubicBezTo>
                <a:cubicBezTo>
                  <a:pt x="20854" y="3995"/>
                  <a:pt x="20924" y="4367"/>
                  <a:pt x="20892" y="4402"/>
                </a:cubicBezTo>
                <a:cubicBezTo>
                  <a:pt x="20860" y="4436"/>
                  <a:pt x="20588" y="4151"/>
                  <a:pt x="20288" y="3767"/>
                </a:cubicBezTo>
                <a:cubicBezTo>
                  <a:pt x="18805" y="1865"/>
                  <a:pt x="16690" y="500"/>
                  <a:pt x="14605" y="103"/>
                </a:cubicBezTo>
                <a:cubicBezTo>
                  <a:pt x="14290" y="43"/>
                  <a:pt x="13951" y="10"/>
                  <a:pt x="13605" y="2"/>
                </a:cubicBezTo>
                <a:close/>
                <a:moveTo>
                  <a:pt x="6007" y="12912"/>
                </a:moveTo>
                <a:cubicBezTo>
                  <a:pt x="6247" y="12898"/>
                  <a:pt x="6707" y="12942"/>
                  <a:pt x="7026" y="13007"/>
                </a:cubicBezTo>
                <a:cubicBezTo>
                  <a:pt x="9125" y="13440"/>
                  <a:pt x="10980" y="15033"/>
                  <a:pt x="11646" y="16972"/>
                </a:cubicBezTo>
                <a:cubicBezTo>
                  <a:pt x="11781" y="17366"/>
                  <a:pt x="11813" y="17633"/>
                  <a:pt x="11814" y="18366"/>
                </a:cubicBezTo>
                <a:cubicBezTo>
                  <a:pt x="11815" y="19226"/>
                  <a:pt x="11803" y="19300"/>
                  <a:pt x="11568" y="19822"/>
                </a:cubicBezTo>
                <a:cubicBezTo>
                  <a:pt x="11278" y="20465"/>
                  <a:pt x="10915" y="20826"/>
                  <a:pt x="10390" y="20997"/>
                </a:cubicBezTo>
                <a:cubicBezTo>
                  <a:pt x="9519" y="21281"/>
                  <a:pt x="8715" y="20922"/>
                  <a:pt x="7715" y="19809"/>
                </a:cubicBezTo>
                <a:cubicBezTo>
                  <a:pt x="7029" y="19046"/>
                  <a:pt x="6720" y="18542"/>
                  <a:pt x="6321" y="17527"/>
                </a:cubicBezTo>
                <a:cubicBezTo>
                  <a:pt x="5876" y="16396"/>
                  <a:pt x="5496" y="14359"/>
                  <a:pt x="5547" y="13382"/>
                </a:cubicBezTo>
                <a:lnTo>
                  <a:pt x="5571" y="12938"/>
                </a:lnTo>
                <a:lnTo>
                  <a:pt x="6007" y="1291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2024D8F-6F8A-441E-B00B-D917D2496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87" t="21294" r="25717" b="62250"/>
          <a:stretch/>
        </p:blipFill>
        <p:spPr>
          <a:xfrm>
            <a:off x="1748475" y="1016504"/>
            <a:ext cx="5815585" cy="164592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85E0C7C-8FD9-4728-A7F4-3242B46422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00" t="32666" r="23650" b="47934"/>
          <a:stretch/>
        </p:blipFill>
        <p:spPr>
          <a:xfrm>
            <a:off x="1677525" y="2937391"/>
            <a:ext cx="5751576" cy="1897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 advAuto="0"/>
      <p:bldP spid="294" grpId="0" animBg="1" advAuto="0"/>
      <p:bldP spid="295" grpId="0" animBg="1" advAuto="0"/>
      <p:bldP spid="296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047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" name="تجميع"/>
          <p:cNvGrpSpPr/>
          <p:nvPr/>
        </p:nvGrpSpPr>
        <p:grpSpPr>
          <a:xfrm>
            <a:off x="340965" y="548309"/>
            <a:ext cx="8822045" cy="5761383"/>
            <a:chOff x="0" y="0"/>
            <a:chExt cx="17644089" cy="11522765"/>
          </a:xfrm>
        </p:grpSpPr>
        <p:grpSp>
          <p:nvGrpSpPr>
            <p:cNvPr id="291" name="تجميع"/>
            <p:cNvGrpSpPr/>
            <p:nvPr/>
          </p:nvGrpSpPr>
          <p:grpSpPr>
            <a:xfrm>
              <a:off x="201754" y="204056"/>
              <a:ext cx="17442336" cy="11318710"/>
              <a:chOff x="0" y="0"/>
              <a:chExt cx="17442335" cy="11318709"/>
            </a:xfrm>
          </p:grpSpPr>
          <p:sp>
            <p:nvSpPr>
              <p:cNvPr id="289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  <p:sp>
            <p:nvSpPr>
              <p:cNvPr id="290" name="مستطيل"/>
              <p:cNvSpPr/>
              <p:nvPr/>
            </p:nvSpPr>
            <p:spPr>
              <a:xfrm>
                <a:off x="207646" y="182401"/>
                <a:ext cx="17234690" cy="11136309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292" name="مستطيل"/>
            <p:cNvSpPr/>
            <p:nvPr/>
          </p:nvSpPr>
          <p:spPr>
            <a:xfrm>
              <a:off x="0" y="0"/>
              <a:ext cx="17234690" cy="11136308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ctr" defTabSz="4127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Geeza Pro Regular"/>
              </a:endParaRPr>
            </a:p>
          </p:txBody>
        </p:sp>
      </p:grpSp>
      <p:sp>
        <p:nvSpPr>
          <p:cNvPr id="294" name="ملاحظة"/>
          <p:cNvSpPr txBox="1"/>
          <p:nvPr/>
        </p:nvSpPr>
        <p:spPr>
          <a:xfrm>
            <a:off x="9692987" y="1082848"/>
            <a:ext cx="1845040" cy="1513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75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أهمية التوحيد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5" name="IMG_1554.jpeg" descr="IMG_1554.jpeg"/>
          <p:cNvPicPr>
            <a:picLocks noChangeAspect="1"/>
          </p:cNvPicPr>
          <p:nvPr/>
        </p:nvPicPr>
        <p:blipFill>
          <a:blip r:embed="rId3"/>
          <a:srcRect l="5318" t="6148" r="4485" b="10433"/>
          <a:stretch>
            <a:fillRect/>
          </a:stretch>
        </p:blipFill>
        <p:spPr>
          <a:xfrm flipH="1">
            <a:off x="9502769" y="332775"/>
            <a:ext cx="2225477" cy="22901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77" y="0"/>
                </a:moveTo>
                <a:lnTo>
                  <a:pt x="6945" y="221"/>
                </a:lnTo>
                <a:cubicBezTo>
                  <a:pt x="6582" y="407"/>
                  <a:pt x="6489" y="431"/>
                  <a:pt x="6352" y="371"/>
                </a:cubicBezTo>
                <a:cubicBezTo>
                  <a:pt x="6110" y="264"/>
                  <a:pt x="5696" y="407"/>
                  <a:pt x="5402" y="700"/>
                </a:cubicBezTo>
                <a:cubicBezTo>
                  <a:pt x="5007" y="1095"/>
                  <a:pt x="4026" y="2779"/>
                  <a:pt x="4149" y="2852"/>
                </a:cubicBezTo>
                <a:cubicBezTo>
                  <a:pt x="4182" y="2872"/>
                  <a:pt x="4165" y="3026"/>
                  <a:pt x="4110" y="3200"/>
                </a:cubicBezTo>
                <a:cubicBezTo>
                  <a:pt x="3679" y="4566"/>
                  <a:pt x="3581" y="5853"/>
                  <a:pt x="3817" y="7035"/>
                </a:cubicBezTo>
                <a:cubicBezTo>
                  <a:pt x="3929" y="7592"/>
                  <a:pt x="3938" y="7737"/>
                  <a:pt x="3867" y="7799"/>
                </a:cubicBezTo>
                <a:cubicBezTo>
                  <a:pt x="3777" y="7879"/>
                  <a:pt x="1507" y="8161"/>
                  <a:pt x="953" y="8160"/>
                </a:cubicBezTo>
                <a:lnTo>
                  <a:pt x="636" y="8160"/>
                </a:lnTo>
                <a:lnTo>
                  <a:pt x="647" y="8669"/>
                </a:lnTo>
                <a:cubicBezTo>
                  <a:pt x="654" y="8971"/>
                  <a:pt x="631" y="9180"/>
                  <a:pt x="591" y="9182"/>
                </a:cubicBezTo>
                <a:cubicBezTo>
                  <a:pt x="554" y="9184"/>
                  <a:pt x="406" y="9210"/>
                  <a:pt x="262" y="9238"/>
                </a:cubicBezTo>
                <a:lnTo>
                  <a:pt x="0" y="9289"/>
                </a:lnTo>
                <a:lnTo>
                  <a:pt x="133" y="9433"/>
                </a:lnTo>
                <a:cubicBezTo>
                  <a:pt x="206" y="9512"/>
                  <a:pt x="411" y="9842"/>
                  <a:pt x="587" y="10168"/>
                </a:cubicBezTo>
                <a:lnTo>
                  <a:pt x="907" y="10762"/>
                </a:lnTo>
                <a:lnTo>
                  <a:pt x="1150" y="12607"/>
                </a:lnTo>
                <a:lnTo>
                  <a:pt x="1391" y="14452"/>
                </a:lnTo>
                <a:lnTo>
                  <a:pt x="1398" y="17997"/>
                </a:lnTo>
                <a:lnTo>
                  <a:pt x="1406" y="21542"/>
                </a:lnTo>
                <a:lnTo>
                  <a:pt x="1795" y="21527"/>
                </a:lnTo>
                <a:cubicBezTo>
                  <a:pt x="2009" y="21519"/>
                  <a:pt x="2205" y="21531"/>
                  <a:pt x="2230" y="21555"/>
                </a:cubicBezTo>
                <a:cubicBezTo>
                  <a:pt x="2255" y="21579"/>
                  <a:pt x="2332" y="21600"/>
                  <a:pt x="2400" y="21600"/>
                </a:cubicBezTo>
                <a:cubicBezTo>
                  <a:pt x="2496" y="21600"/>
                  <a:pt x="2515" y="21561"/>
                  <a:pt x="2488" y="21418"/>
                </a:cubicBezTo>
                <a:cubicBezTo>
                  <a:pt x="2470" y="21319"/>
                  <a:pt x="2104" y="18364"/>
                  <a:pt x="1676" y="14851"/>
                </a:cubicBezTo>
                <a:cubicBezTo>
                  <a:pt x="1128" y="10365"/>
                  <a:pt x="917" y="8443"/>
                  <a:pt x="967" y="8394"/>
                </a:cubicBezTo>
                <a:cubicBezTo>
                  <a:pt x="1006" y="8356"/>
                  <a:pt x="5213" y="7846"/>
                  <a:pt x="10314" y="7262"/>
                </a:cubicBezTo>
                <a:cubicBezTo>
                  <a:pt x="18115" y="6368"/>
                  <a:pt x="19599" y="6214"/>
                  <a:pt x="19662" y="6290"/>
                </a:cubicBezTo>
                <a:cubicBezTo>
                  <a:pt x="19704" y="6340"/>
                  <a:pt x="19759" y="6581"/>
                  <a:pt x="19784" y="6826"/>
                </a:cubicBezTo>
                <a:cubicBezTo>
                  <a:pt x="19809" y="7070"/>
                  <a:pt x="19965" y="8367"/>
                  <a:pt x="20130" y="9708"/>
                </a:cubicBezTo>
                <a:cubicBezTo>
                  <a:pt x="20296" y="11049"/>
                  <a:pt x="20630" y="13791"/>
                  <a:pt x="20874" y="15802"/>
                </a:cubicBezTo>
                <a:cubicBezTo>
                  <a:pt x="21118" y="17813"/>
                  <a:pt x="21341" y="19540"/>
                  <a:pt x="21369" y="19639"/>
                </a:cubicBezTo>
                <a:cubicBezTo>
                  <a:pt x="21403" y="19761"/>
                  <a:pt x="21446" y="19801"/>
                  <a:pt x="21504" y="19766"/>
                </a:cubicBezTo>
                <a:cubicBezTo>
                  <a:pt x="21571" y="19725"/>
                  <a:pt x="21504" y="19006"/>
                  <a:pt x="21188" y="16391"/>
                </a:cubicBezTo>
                <a:cubicBezTo>
                  <a:pt x="20258" y="8704"/>
                  <a:pt x="20248" y="8608"/>
                  <a:pt x="20435" y="8720"/>
                </a:cubicBezTo>
                <a:cubicBezTo>
                  <a:pt x="20479" y="8746"/>
                  <a:pt x="20503" y="8551"/>
                  <a:pt x="20504" y="8179"/>
                </a:cubicBezTo>
                <a:cubicBezTo>
                  <a:pt x="20505" y="7737"/>
                  <a:pt x="20552" y="7448"/>
                  <a:pt x="20699" y="6964"/>
                </a:cubicBezTo>
                <a:lnTo>
                  <a:pt x="20891" y="6330"/>
                </a:lnTo>
                <a:lnTo>
                  <a:pt x="20546" y="6298"/>
                </a:lnTo>
                <a:cubicBezTo>
                  <a:pt x="20287" y="6274"/>
                  <a:pt x="20182" y="6290"/>
                  <a:pt x="20125" y="6365"/>
                </a:cubicBezTo>
                <a:cubicBezTo>
                  <a:pt x="20040" y="6477"/>
                  <a:pt x="20000" y="6436"/>
                  <a:pt x="19932" y="6159"/>
                </a:cubicBezTo>
                <a:cubicBezTo>
                  <a:pt x="19891" y="5995"/>
                  <a:pt x="19863" y="5975"/>
                  <a:pt x="19703" y="6012"/>
                </a:cubicBezTo>
                <a:cubicBezTo>
                  <a:pt x="19434" y="6072"/>
                  <a:pt x="18895" y="6138"/>
                  <a:pt x="14738" y="6610"/>
                </a:cubicBezTo>
                <a:cubicBezTo>
                  <a:pt x="12667" y="6846"/>
                  <a:pt x="10459" y="7099"/>
                  <a:pt x="9832" y="7172"/>
                </a:cubicBezTo>
                <a:cubicBezTo>
                  <a:pt x="9205" y="7245"/>
                  <a:pt x="8662" y="7289"/>
                  <a:pt x="8627" y="7267"/>
                </a:cubicBezTo>
                <a:cubicBezTo>
                  <a:pt x="8590" y="7245"/>
                  <a:pt x="8621" y="7145"/>
                  <a:pt x="8702" y="7035"/>
                </a:cubicBezTo>
                <a:cubicBezTo>
                  <a:pt x="8856" y="6824"/>
                  <a:pt x="9164" y="6770"/>
                  <a:pt x="9301" y="6930"/>
                </a:cubicBezTo>
                <a:cubicBezTo>
                  <a:pt x="9364" y="7005"/>
                  <a:pt x="9454" y="7004"/>
                  <a:pt x="9853" y="6930"/>
                </a:cubicBezTo>
                <a:cubicBezTo>
                  <a:pt x="10116" y="6882"/>
                  <a:pt x="10675" y="6814"/>
                  <a:pt x="11094" y="6777"/>
                </a:cubicBezTo>
                <a:cubicBezTo>
                  <a:pt x="12066" y="6691"/>
                  <a:pt x="14424" y="6430"/>
                  <a:pt x="14458" y="6405"/>
                </a:cubicBezTo>
                <a:cubicBezTo>
                  <a:pt x="14473" y="6394"/>
                  <a:pt x="14428" y="6301"/>
                  <a:pt x="14360" y="6201"/>
                </a:cubicBezTo>
                <a:cubicBezTo>
                  <a:pt x="14292" y="6100"/>
                  <a:pt x="14126" y="5810"/>
                  <a:pt x="13990" y="5557"/>
                </a:cubicBezTo>
                <a:cubicBezTo>
                  <a:pt x="13855" y="5303"/>
                  <a:pt x="13593" y="4897"/>
                  <a:pt x="13409" y="4653"/>
                </a:cubicBezTo>
                <a:cubicBezTo>
                  <a:pt x="12929" y="4017"/>
                  <a:pt x="12809" y="3818"/>
                  <a:pt x="12534" y="3204"/>
                </a:cubicBezTo>
                <a:cubicBezTo>
                  <a:pt x="12171" y="2394"/>
                  <a:pt x="11974" y="2046"/>
                  <a:pt x="11596" y="1557"/>
                </a:cubicBezTo>
                <a:cubicBezTo>
                  <a:pt x="11200" y="1044"/>
                  <a:pt x="10878" y="876"/>
                  <a:pt x="10146" y="797"/>
                </a:cubicBezTo>
                <a:cubicBezTo>
                  <a:pt x="9698" y="749"/>
                  <a:pt x="9680" y="740"/>
                  <a:pt x="9566" y="505"/>
                </a:cubicBezTo>
                <a:cubicBezTo>
                  <a:pt x="9502" y="372"/>
                  <a:pt x="9410" y="239"/>
                  <a:pt x="9362" y="210"/>
                </a:cubicBezTo>
                <a:cubicBezTo>
                  <a:pt x="9315" y="181"/>
                  <a:pt x="8848" y="122"/>
                  <a:pt x="8326" y="79"/>
                </a:cubicBezTo>
                <a:lnTo>
                  <a:pt x="7377" y="0"/>
                </a:lnTo>
                <a:close/>
                <a:moveTo>
                  <a:pt x="21043" y="20032"/>
                </a:moveTo>
                <a:cubicBezTo>
                  <a:pt x="20564" y="20060"/>
                  <a:pt x="19316" y="20199"/>
                  <a:pt x="16637" y="20516"/>
                </a:cubicBezTo>
                <a:cubicBezTo>
                  <a:pt x="15237" y="20682"/>
                  <a:pt x="13812" y="20844"/>
                  <a:pt x="13470" y="20876"/>
                </a:cubicBezTo>
                <a:cubicBezTo>
                  <a:pt x="13129" y="20908"/>
                  <a:pt x="12473" y="20979"/>
                  <a:pt x="12012" y="21035"/>
                </a:cubicBezTo>
                <a:cubicBezTo>
                  <a:pt x="11552" y="21091"/>
                  <a:pt x="10763" y="21181"/>
                  <a:pt x="10260" y="21237"/>
                </a:cubicBezTo>
                <a:cubicBezTo>
                  <a:pt x="9756" y="21293"/>
                  <a:pt x="9022" y="21380"/>
                  <a:pt x="8630" y="21430"/>
                </a:cubicBezTo>
                <a:cubicBezTo>
                  <a:pt x="7993" y="21510"/>
                  <a:pt x="8643" y="21520"/>
                  <a:pt x="14759" y="21527"/>
                </a:cubicBezTo>
                <a:lnTo>
                  <a:pt x="21600" y="21534"/>
                </a:lnTo>
                <a:lnTo>
                  <a:pt x="21554" y="21336"/>
                </a:lnTo>
                <a:cubicBezTo>
                  <a:pt x="21529" y="21227"/>
                  <a:pt x="21471" y="20899"/>
                  <a:pt x="21423" y="20608"/>
                </a:cubicBezTo>
                <a:cubicBezTo>
                  <a:pt x="21375" y="20318"/>
                  <a:pt x="21314" y="20061"/>
                  <a:pt x="21290" y="20037"/>
                </a:cubicBezTo>
                <a:cubicBezTo>
                  <a:pt x="21277" y="20025"/>
                  <a:pt x="21203" y="20022"/>
                  <a:pt x="21043" y="200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6" name="IMG_1247.jpeg" descr="IMG_1247.jpeg"/>
          <p:cNvPicPr>
            <a:picLocks noChangeAspect="1"/>
          </p:cNvPicPr>
          <p:nvPr/>
        </p:nvPicPr>
        <p:blipFill>
          <a:blip r:embed="rId4"/>
          <a:srcRect l="13383" t="6079" r="13379" b="6088"/>
          <a:stretch>
            <a:fillRect/>
          </a:stretch>
        </p:blipFill>
        <p:spPr>
          <a:xfrm rot="9096367">
            <a:off x="9206379" y="2508436"/>
            <a:ext cx="1761134" cy="16070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7" extrusionOk="0">
                <a:moveTo>
                  <a:pt x="13605" y="2"/>
                </a:moveTo>
                <a:cubicBezTo>
                  <a:pt x="12566" y="-23"/>
                  <a:pt x="11442" y="180"/>
                  <a:pt x="10551" y="573"/>
                </a:cubicBezTo>
                <a:cubicBezTo>
                  <a:pt x="8815" y="1338"/>
                  <a:pt x="7347" y="2949"/>
                  <a:pt x="6425" y="5106"/>
                </a:cubicBezTo>
                <a:cubicBezTo>
                  <a:pt x="5658" y="6900"/>
                  <a:pt x="5228" y="8986"/>
                  <a:pt x="5109" y="11498"/>
                </a:cubicBezTo>
                <a:lnTo>
                  <a:pt x="5060" y="12550"/>
                </a:lnTo>
                <a:lnTo>
                  <a:pt x="4488" y="12654"/>
                </a:lnTo>
                <a:cubicBezTo>
                  <a:pt x="3720" y="12795"/>
                  <a:pt x="2521" y="13240"/>
                  <a:pt x="1864" y="13629"/>
                </a:cubicBezTo>
                <a:cubicBezTo>
                  <a:pt x="991" y="14146"/>
                  <a:pt x="0" y="15001"/>
                  <a:pt x="0" y="15237"/>
                </a:cubicBezTo>
                <a:cubicBezTo>
                  <a:pt x="0" y="15395"/>
                  <a:pt x="74" y="15362"/>
                  <a:pt x="426" y="15040"/>
                </a:cubicBezTo>
                <a:cubicBezTo>
                  <a:pt x="1619" y="13951"/>
                  <a:pt x="3508" y="13025"/>
                  <a:pt x="4653" y="12970"/>
                </a:cubicBezTo>
                <a:lnTo>
                  <a:pt x="5057" y="12952"/>
                </a:lnTo>
                <a:lnTo>
                  <a:pt x="5143" y="13929"/>
                </a:lnTo>
                <a:cubicBezTo>
                  <a:pt x="5494" y="17986"/>
                  <a:pt x="6740" y="20468"/>
                  <a:pt x="8861" y="21337"/>
                </a:cubicBezTo>
                <a:cubicBezTo>
                  <a:pt x="9380" y="21549"/>
                  <a:pt x="10159" y="21577"/>
                  <a:pt x="10626" y="21401"/>
                </a:cubicBezTo>
                <a:cubicBezTo>
                  <a:pt x="11648" y="21015"/>
                  <a:pt x="12272" y="19871"/>
                  <a:pt x="12269" y="18393"/>
                </a:cubicBezTo>
                <a:cubicBezTo>
                  <a:pt x="12266" y="17042"/>
                  <a:pt x="11774" y="15820"/>
                  <a:pt x="10772" y="14684"/>
                </a:cubicBezTo>
                <a:cubicBezTo>
                  <a:pt x="9629" y="13387"/>
                  <a:pt x="8092" y="12657"/>
                  <a:pt x="6243" y="12532"/>
                </a:cubicBezTo>
                <a:lnTo>
                  <a:pt x="5488" y="12481"/>
                </a:lnTo>
                <a:lnTo>
                  <a:pt x="5513" y="11737"/>
                </a:lnTo>
                <a:cubicBezTo>
                  <a:pt x="5604" y="8691"/>
                  <a:pt x="6348" y="5815"/>
                  <a:pt x="7542" y="3897"/>
                </a:cubicBezTo>
                <a:cubicBezTo>
                  <a:pt x="8267" y="2734"/>
                  <a:pt x="9557" y="1537"/>
                  <a:pt x="10594" y="1064"/>
                </a:cubicBezTo>
                <a:cubicBezTo>
                  <a:pt x="12156" y="353"/>
                  <a:pt x="13890" y="272"/>
                  <a:pt x="15535" y="836"/>
                </a:cubicBezTo>
                <a:cubicBezTo>
                  <a:pt x="16707" y="1238"/>
                  <a:pt x="18114" y="2150"/>
                  <a:pt x="19042" y="3110"/>
                </a:cubicBezTo>
                <a:cubicBezTo>
                  <a:pt x="19764" y="3857"/>
                  <a:pt x="20179" y="4368"/>
                  <a:pt x="20132" y="4449"/>
                </a:cubicBezTo>
                <a:cubicBezTo>
                  <a:pt x="20105" y="4498"/>
                  <a:pt x="19921" y="4460"/>
                  <a:pt x="19643" y="4346"/>
                </a:cubicBezTo>
                <a:cubicBezTo>
                  <a:pt x="18784" y="3993"/>
                  <a:pt x="16633" y="3206"/>
                  <a:pt x="16528" y="3206"/>
                </a:cubicBezTo>
                <a:cubicBezTo>
                  <a:pt x="16469" y="3206"/>
                  <a:pt x="16432" y="3261"/>
                  <a:pt x="16445" y="3331"/>
                </a:cubicBezTo>
                <a:cubicBezTo>
                  <a:pt x="16471" y="3472"/>
                  <a:pt x="16982" y="3708"/>
                  <a:pt x="19159" y="4588"/>
                </a:cubicBezTo>
                <a:cubicBezTo>
                  <a:pt x="19968" y="4914"/>
                  <a:pt x="20679" y="5226"/>
                  <a:pt x="20738" y="5281"/>
                </a:cubicBezTo>
                <a:cubicBezTo>
                  <a:pt x="20798" y="5336"/>
                  <a:pt x="21016" y="5408"/>
                  <a:pt x="21223" y="5438"/>
                </a:cubicBezTo>
                <a:cubicBezTo>
                  <a:pt x="21596" y="5492"/>
                  <a:pt x="21600" y="5488"/>
                  <a:pt x="21600" y="5281"/>
                </a:cubicBezTo>
                <a:cubicBezTo>
                  <a:pt x="21600" y="5020"/>
                  <a:pt x="21087" y="2867"/>
                  <a:pt x="20792" y="1888"/>
                </a:cubicBezTo>
                <a:cubicBezTo>
                  <a:pt x="20578" y="1177"/>
                  <a:pt x="20450" y="987"/>
                  <a:pt x="20295" y="1155"/>
                </a:cubicBezTo>
                <a:cubicBezTo>
                  <a:pt x="20206" y="1252"/>
                  <a:pt x="20417" y="2408"/>
                  <a:pt x="20738" y="3575"/>
                </a:cubicBezTo>
                <a:cubicBezTo>
                  <a:pt x="20854" y="3995"/>
                  <a:pt x="20924" y="4367"/>
                  <a:pt x="20892" y="4402"/>
                </a:cubicBezTo>
                <a:cubicBezTo>
                  <a:pt x="20860" y="4436"/>
                  <a:pt x="20588" y="4151"/>
                  <a:pt x="20288" y="3767"/>
                </a:cubicBezTo>
                <a:cubicBezTo>
                  <a:pt x="18805" y="1865"/>
                  <a:pt x="16690" y="500"/>
                  <a:pt x="14605" y="103"/>
                </a:cubicBezTo>
                <a:cubicBezTo>
                  <a:pt x="14290" y="43"/>
                  <a:pt x="13951" y="10"/>
                  <a:pt x="13605" y="2"/>
                </a:cubicBezTo>
                <a:close/>
                <a:moveTo>
                  <a:pt x="6007" y="12912"/>
                </a:moveTo>
                <a:cubicBezTo>
                  <a:pt x="6247" y="12898"/>
                  <a:pt x="6707" y="12942"/>
                  <a:pt x="7026" y="13007"/>
                </a:cubicBezTo>
                <a:cubicBezTo>
                  <a:pt x="9125" y="13440"/>
                  <a:pt x="10980" y="15033"/>
                  <a:pt x="11646" y="16972"/>
                </a:cubicBezTo>
                <a:cubicBezTo>
                  <a:pt x="11781" y="17366"/>
                  <a:pt x="11813" y="17633"/>
                  <a:pt x="11814" y="18366"/>
                </a:cubicBezTo>
                <a:cubicBezTo>
                  <a:pt x="11815" y="19226"/>
                  <a:pt x="11803" y="19300"/>
                  <a:pt x="11568" y="19822"/>
                </a:cubicBezTo>
                <a:cubicBezTo>
                  <a:pt x="11278" y="20465"/>
                  <a:pt x="10915" y="20826"/>
                  <a:pt x="10390" y="20997"/>
                </a:cubicBezTo>
                <a:cubicBezTo>
                  <a:pt x="9519" y="21281"/>
                  <a:pt x="8715" y="20922"/>
                  <a:pt x="7715" y="19809"/>
                </a:cubicBezTo>
                <a:cubicBezTo>
                  <a:pt x="7029" y="19046"/>
                  <a:pt x="6720" y="18542"/>
                  <a:pt x="6321" y="17527"/>
                </a:cubicBezTo>
                <a:cubicBezTo>
                  <a:pt x="5876" y="16396"/>
                  <a:pt x="5496" y="14359"/>
                  <a:pt x="5547" y="13382"/>
                </a:cubicBezTo>
                <a:lnTo>
                  <a:pt x="5571" y="12938"/>
                </a:lnTo>
                <a:lnTo>
                  <a:pt x="6007" y="1291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A106D68-8A01-44EE-947E-CB9959AAEE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00" t="23200" r="27400" b="41703"/>
          <a:stretch/>
        </p:blipFill>
        <p:spPr>
          <a:xfrm>
            <a:off x="1619198" y="1732787"/>
            <a:ext cx="6766560" cy="3392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6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 advAuto="0"/>
      <p:bldP spid="294" grpId="0" animBg="1" advAuto="0"/>
      <p:bldP spid="295" grpId="0" animBg="1" advAuto="0"/>
      <p:bldP spid="29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39.jpeg" descr="IMG_15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7953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" name="تجميع"/>
          <p:cNvGrpSpPr/>
          <p:nvPr/>
        </p:nvGrpSpPr>
        <p:grpSpPr>
          <a:xfrm>
            <a:off x="2999974" y="86360"/>
            <a:ext cx="6192052" cy="6702503"/>
            <a:chOff x="803214" y="138276"/>
            <a:chExt cx="12384103" cy="13405003"/>
          </a:xfrm>
        </p:grpSpPr>
        <p:sp>
          <p:nvSpPr>
            <p:cNvPr id="152" name="مضلع"/>
            <p:cNvSpPr/>
            <p:nvPr/>
          </p:nvSpPr>
          <p:spPr>
            <a:xfrm rot="21407122">
              <a:off x="1726824" y="870246"/>
              <a:ext cx="10536884" cy="11788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153" name="مضلع"/>
            <p:cNvSpPr/>
            <p:nvPr/>
          </p:nvSpPr>
          <p:spPr>
            <a:xfrm rot="586078">
              <a:off x="1726824" y="946666"/>
              <a:ext cx="10536884" cy="11788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sp>
        <p:nvSpPr>
          <p:cNvPr id="155" name="خط"/>
          <p:cNvSpPr/>
          <p:nvPr/>
        </p:nvSpPr>
        <p:spPr>
          <a:xfrm flipH="1">
            <a:off x="646195" y="0"/>
            <a:ext cx="1" cy="6858001"/>
          </a:xfrm>
          <a:prstGeom prst="line">
            <a:avLst/>
          </a:prstGeom>
          <a:ln w="76200">
            <a:solidFill>
              <a:srgbClr val="C7AF6B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156" name="خط"/>
          <p:cNvSpPr/>
          <p:nvPr/>
        </p:nvSpPr>
        <p:spPr>
          <a:xfrm flipH="1">
            <a:off x="11531574" y="0"/>
            <a:ext cx="1" cy="6785282"/>
          </a:xfrm>
          <a:prstGeom prst="line">
            <a:avLst/>
          </a:prstGeom>
          <a:ln w="76200">
            <a:solidFill>
              <a:srgbClr val="C7AF6B"/>
            </a:solidFill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25400" tIns="25400" rIns="25400" bIns="25400" anchor="ctr"/>
          <a:lstStyle/>
          <a:p>
            <a:pPr algn="ctr" defTabSz="1219169" hangingPunct="0"/>
            <a:endParaRPr sz="1200" kern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sp>
        <p:nvSpPr>
          <p:cNvPr id="157" name="العنوان الاساسي"/>
          <p:cNvSpPr txBox="1"/>
          <p:nvPr/>
        </p:nvSpPr>
        <p:spPr>
          <a:xfrm>
            <a:off x="2130728" y="1990123"/>
            <a:ext cx="7930545" cy="108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3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6700" kern="0" dirty="0">
                <a:solidFill>
                  <a:srgbClr val="5E5E5E"/>
                </a:solidFill>
              </a:rPr>
              <a:t> </a:t>
            </a:r>
            <a:endParaRPr sz="6700" kern="0" dirty="0">
              <a:solidFill>
                <a:srgbClr val="5E5E5E"/>
              </a:solidFill>
            </a:endParaRPr>
          </a:p>
        </p:txBody>
      </p:sp>
      <p:sp>
        <p:nvSpPr>
          <p:cNvPr id="158" name="العنوان الفرعي"/>
          <p:cNvSpPr txBox="1"/>
          <p:nvPr/>
        </p:nvSpPr>
        <p:spPr>
          <a:xfrm>
            <a:off x="2123613" y="3797798"/>
            <a:ext cx="7930545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1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 defTabSz="1219169" rtl="0" hangingPunct="0">
              <a:defRPr/>
            </a:pPr>
            <a:r>
              <a:rPr lang="ar-SA" sz="5500" kern="0" dirty="0">
                <a:solidFill>
                  <a:srgbClr val="5E5E5E"/>
                </a:solidFill>
              </a:rPr>
              <a:t> </a:t>
            </a:r>
            <a:endParaRPr sz="5500" kern="0" dirty="0">
              <a:solidFill>
                <a:srgbClr val="5E5E5E"/>
              </a:solidFill>
            </a:endParaRPr>
          </a:p>
        </p:txBody>
      </p:sp>
      <p:pic>
        <p:nvPicPr>
          <p:cNvPr id="159" name="IMG_1549.jpeg" descr="IMG_1549.jpeg"/>
          <p:cNvPicPr>
            <a:picLocks noChangeAspect="1"/>
          </p:cNvPicPr>
          <p:nvPr/>
        </p:nvPicPr>
        <p:blipFill>
          <a:blip r:embed="rId5">
            <a:alphaModFix amt="61000"/>
          </a:blip>
          <a:srcRect l="8505" t="30584" r="6898" b="37348"/>
          <a:stretch>
            <a:fillRect/>
          </a:stretch>
        </p:blipFill>
        <p:spPr>
          <a:xfrm rot="214333">
            <a:off x="6902943" y="371846"/>
            <a:ext cx="4473378" cy="1412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6" extrusionOk="0">
                <a:moveTo>
                  <a:pt x="6850" y="10"/>
                </a:moveTo>
                <a:cubicBezTo>
                  <a:pt x="6774" y="24"/>
                  <a:pt x="6695" y="55"/>
                  <a:pt x="6616" y="103"/>
                </a:cubicBezTo>
                <a:cubicBezTo>
                  <a:pt x="6307" y="290"/>
                  <a:pt x="5551" y="597"/>
                  <a:pt x="4935" y="780"/>
                </a:cubicBezTo>
                <a:cubicBezTo>
                  <a:pt x="4297" y="970"/>
                  <a:pt x="3948" y="1250"/>
                  <a:pt x="4121" y="1430"/>
                </a:cubicBezTo>
                <a:cubicBezTo>
                  <a:pt x="4618" y="1947"/>
                  <a:pt x="4493" y="2789"/>
                  <a:pt x="3867" y="3152"/>
                </a:cubicBezTo>
                <a:cubicBezTo>
                  <a:pt x="3545" y="3339"/>
                  <a:pt x="3001" y="3879"/>
                  <a:pt x="2657" y="4352"/>
                </a:cubicBezTo>
                <a:cubicBezTo>
                  <a:pt x="2313" y="4826"/>
                  <a:pt x="1894" y="5212"/>
                  <a:pt x="1728" y="5212"/>
                </a:cubicBezTo>
                <a:cubicBezTo>
                  <a:pt x="1424" y="5212"/>
                  <a:pt x="566" y="8515"/>
                  <a:pt x="245" y="10917"/>
                </a:cubicBezTo>
                <a:cubicBezTo>
                  <a:pt x="108" y="11945"/>
                  <a:pt x="124" y="12107"/>
                  <a:pt x="374" y="12252"/>
                </a:cubicBezTo>
                <a:cubicBezTo>
                  <a:pt x="762" y="12476"/>
                  <a:pt x="732" y="13436"/>
                  <a:pt x="329" y="13699"/>
                </a:cubicBezTo>
                <a:lnTo>
                  <a:pt x="0" y="13912"/>
                </a:lnTo>
                <a:lnTo>
                  <a:pt x="304" y="14230"/>
                </a:lnTo>
                <a:cubicBezTo>
                  <a:pt x="471" y="14405"/>
                  <a:pt x="607" y="14792"/>
                  <a:pt x="607" y="15085"/>
                </a:cubicBezTo>
                <a:cubicBezTo>
                  <a:pt x="607" y="15378"/>
                  <a:pt x="471" y="15773"/>
                  <a:pt x="304" y="15964"/>
                </a:cubicBezTo>
                <a:cubicBezTo>
                  <a:pt x="129" y="16163"/>
                  <a:pt x="394" y="16332"/>
                  <a:pt x="925" y="16362"/>
                </a:cubicBezTo>
                <a:cubicBezTo>
                  <a:pt x="1676" y="16405"/>
                  <a:pt x="1892" y="16617"/>
                  <a:pt x="2075" y="17485"/>
                </a:cubicBezTo>
                <a:cubicBezTo>
                  <a:pt x="2199" y="18072"/>
                  <a:pt x="2381" y="18553"/>
                  <a:pt x="2479" y="18553"/>
                </a:cubicBezTo>
                <a:cubicBezTo>
                  <a:pt x="2577" y="18553"/>
                  <a:pt x="2765" y="19030"/>
                  <a:pt x="2896" y="19617"/>
                </a:cubicBezTo>
                <a:cubicBezTo>
                  <a:pt x="3159" y="20798"/>
                  <a:pt x="3670" y="20988"/>
                  <a:pt x="4236" y="20113"/>
                </a:cubicBezTo>
                <a:cubicBezTo>
                  <a:pt x="4846" y="19168"/>
                  <a:pt x="5338" y="18923"/>
                  <a:pt x="6514" y="18986"/>
                </a:cubicBezTo>
                <a:cubicBezTo>
                  <a:pt x="8081" y="19070"/>
                  <a:pt x="8736" y="19316"/>
                  <a:pt x="9344" y="20051"/>
                </a:cubicBezTo>
                <a:cubicBezTo>
                  <a:pt x="9637" y="20405"/>
                  <a:pt x="11299" y="20872"/>
                  <a:pt x="13095" y="21100"/>
                </a:cubicBezTo>
                <a:cubicBezTo>
                  <a:pt x="14425" y="21269"/>
                  <a:pt x="15757" y="21377"/>
                  <a:pt x="16508" y="21386"/>
                </a:cubicBezTo>
                <a:cubicBezTo>
                  <a:pt x="16758" y="21389"/>
                  <a:pt x="16944" y="21379"/>
                  <a:pt x="17044" y="21359"/>
                </a:cubicBezTo>
                <a:cubicBezTo>
                  <a:pt x="17442" y="21277"/>
                  <a:pt x="18232" y="21174"/>
                  <a:pt x="18800" y="21131"/>
                </a:cubicBezTo>
                <a:cubicBezTo>
                  <a:pt x="19854" y="21050"/>
                  <a:pt x="19898" y="20957"/>
                  <a:pt x="19981" y="18611"/>
                </a:cubicBezTo>
                <a:cubicBezTo>
                  <a:pt x="20035" y="17099"/>
                  <a:pt x="20401" y="15882"/>
                  <a:pt x="20804" y="15882"/>
                </a:cubicBezTo>
                <a:cubicBezTo>
                  <a:pt x="21046" y="15882"/>
                  <a:pt x="21108" y="15489"/>
                  <a:pt x="21182" y="13494"/>
                </a:cubicBezTo>
                <a:cubicBezTo>
                  <a:pt x="21230" y="12181"/>
                  <a:pt x="21329" y="10961"/>
                  <a:pt x="21400" y="10781"/>
                </a:cubicBezTo>
                <a:cubicBezTo>
                  <a:pt x="21485" y="10570"/>
                  <a:pt x="21480" y="10204"/>
                  <a:pt x="21387" y="9748"/>
                </a:cubicBezTo>
                <a:cubicBezTo>
                  <a:pt x="21285" y="9252"/>
                  <a:pt x="21283" y="8938"/>
                  <a:pt x="21382" y="8691"/>
                </a:cubicBezTo>
                <a:cubicBezTo>
                  <a:pt x="21459" y="8498"/>
                  <a:pt x="21487" y="8106"/>
                  <a:pt x="21443" y="7820"/>
                </a:cubicBezTo>
                <a:cubicBezTo>
                  <a:pt x="21400" y="7534"/>
                  <a:pt x="21435" y="6951"/>
                  <a:pt x="21523" y="6524"/>
                </a:cubicBezTo>
                <a:cubicBezTo>
                  <a:pt x="21572" y="6282"/>
                  <a:pt x="21599" y="6111"/>
                  <a:pt x="21600" y="5993"/>
                </a:cubicBezTo>
                <a:cubicBezTo>
                  <a:pt x="21600" y="5797"/>
                  <a:pt x="21527" y="5746"/>
                  <a:pt x="21359" y="5746"/>
                </a:cubicBezTo>
                <a:cubicBezTo>
                  <a:pt x="20949" y="5746"/>
                  <a:pt x="20822" y="5238"/>
                  <a:pt x="21007" y="4333"/>
                </a:cubicBezTo>
                <a:cubicBezTo>
                  <a:pt x="21204" y="3374"/>
                  <a:pt x="20797" y="2717"/>
                  <a:pt x="20541" y="3578"/>
                </a:cubicBezTo>
                <a:cubicBezTo>
                  <a:pt x="20415" y="4002"/>
                  <a:pt x="20330" y="4019"/>
                  <a:pt x="20272" y="3636"/>
                </a:cubicBezTo>
                <a:cubicBezTo>
                  <a:pt x="20225" y="3329"/>
                  <a:pt x="20075" y="3079"/>
                  <a:pt x="19939" y="3079"/>
                </a:cubicBezTo>
                <a:cubicBezTo>
                  <a:pt x="19803" y="3079"/>
                  <a:pt x="19607" y="2596"/>
                  <a:pt x="19505" y="2007"/>
                </a:cubicBezTo>
                <a:cubicBezTo>
                  <a:pt x="19146" y="-73"/>
                  <a:pt x="18142" y="-211"/>
                  <a:pt x="9542" y="633"/>
                </a:cubicBezTo>
                <a:cubicBezTo>
                  <a:pt x="8298" y="755"/>
                  <a:pt x="7438" y="622"/>
                  <a:pt x="7339" y="296"/>
                </a:cubicBezTo>
                <a:cubicBezTo>
                  <a:pt x="7271" y="71"/>
                  <a:pt x="7076" y="-33"/>
                  <a:pt x="6850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F6A3EECB-FABC-48F0-A39D-9CE07939179E}"/>
              </a:ext>
            </a:extLst>
          </p:cNvPr>
          <p:cNvSpPr/>
          <p:nvPr/>
        </p:nvSpPr>
        <p:spPr>
          <a:xfrm>
            <a:off x="2228397" y="2261075"/>
            <a:ext cx="7825761" cy="18204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3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عبادةُ الله </a:t>
            </a:r>
          </a:p>
        </p:txBody>
      </p:sp>
      <p:pic>
        <p:nvPicPr>
          <p:cNvPr id="14" name="3_Minute_Timer_with_Music_for_Kids!_Countdown_Videos_HD!">
            <a:hlinkClick r:id="" action="ppaction://media"/>
            <a:extLst>
              <a:ext uri="{FF2B5EF4-FFF2-40B4-BE49-F238E27FC236}">
                <a16:creationId xmlns:a16="http://schemas.microsoft.com/office/drawing/2014/main" id="{34811468-54C4-4F6C-8D6F-E4EA4B266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6588" y="4352509"/>
            <a:ext cx="2466807" cy="1387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280896F-5B6D-4D48-BD41-775BFF75A30C}"/>
              </a:ext>
            </a:extLst>
          </p:cNvPr>
          <p:cNvSpPr txBox="1"/>
          <p:nvPr/>
        </p:nvSpPr>
        <p:spPr>
          <a:xfrm rot="263953">
            <a:off x="5950330" y="653520"/>
            <a:ext cx="637860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السطر الاملائي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481999">
                                      <p:cBhvr>
                                        <p:cTn id="21" dur="22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0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54" grpId="0" animBg="1" advAuto="0"/>
      <p:bldP spid="155" grpId="0" animBg="1" advAuto="0"/>
      <p:bldP spid="156" grpId="0" animBg="1" advAuto="0"/>
      <p:bldP spid="157" grpId="0" animBg="1" advAuto="0"/>
      <p:bldP spid="158" grpId="0" animBg="1" advAuto="0"/>
      <p:bldP spid="159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952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1548.jpeg" descr="IMG_1548.jpeg"/>
          <p:cNvPicPr>
            <a:picLocks noChangeAspect="1"/>
          </p:cNvPicPr>
          <p:nvPr/>
        </p:nvPicPr>
        <p:blipFill>
          <a:blip r:embed="rId3">
            <a:alphaModFix amt="75000"/>
          </a:blip>
          <a:srcRect l="5841" t="32469" r="3017" b="29654"/>
          <a:stretch>
            <a:fillRect/>
          </a:stretch>
        </p:blipFill>
        <p:spPr>
          <a:xfrm>
            <a:off x="8292435" y="744136"/>
            <a:ext cx="4293755" cy="1070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220" extrusionOk="0">
                <a:moveTo>
                  <a:pt x="6426" y="1"/>
                </a:moveTo>
                <a:cubicBezTo>
                  <a:pt x="6355" y="-24"/>
                  <a:pt x="6255" y="308"/>
                  <a:pt x="6160" y="1004"/>
                </a:cubicBezTo>
                <a:cubicBezTo>
                  <a:pt x="6051" y="1800"/>
                  <a:pt x="5882" y="2038"/>
                  <a:pt x="5435" y="2038"/>
                </a:cubicBezTo>
                <a:cubicBezTo>
                  <a:pt x="4806" y="2038"/>
                  <a:pt x="4564" y="1358"/>
                  <a:pt x="4918" y="583"/>
                </a:cubicBezTo>
                <a:cubicBezTo>
                  <a:pt x="5073" y="242"/>
                  <a:pt x="4897" y="84"/>
                  <a:pt x="4314" y="32"/>
                </a:cubicBezTo>
                <a:cubicBezTo>
                  <a:pt x="3672" y="-24"/>
                  <a:pt x="3405" y="195"/>
                  <a:pt x="3103" y="1035"/>
                </a:cubicBezTo>
                <a:cubicBezTo>
                  <a:pt x="2767" y="1974"/>
                  <a:pt x="2707" y="2010"/>
                  <a:pt x="2637" y="1303"/>
                </a:cubicBezTo>
                <a:cubicBezTo>
                  <a:pt x="2594" y="856"/>
                  <a:pt x="2503" y="621"/>
                  <a:pt x="2436" y="784"/>
                </a:cubicBezTo>
                <a:cubicBezTo>
                  <a:pt x="2369" y="946"/>
                  <a:pt x="1952" y="1141"/>
                  <a:pt x="1509" y="1212"/>
                </a:cubicBezTo>
                <a:cubicBezTo>
                  <a:pt x="917" y="1307"/>
                  <a:pt x="671" y="1569"/>
                  <a:pt x="580" y="2207"/>
                </a:cubicBezTo>
                <a:cubicBezTo>
                  <a:pt x="512" y="2685"/>
                  <a:pt x="365" y="3077"/>
                  <a:pt x="256" y="3077"/>
                </a:cubicBezTo>
                <a:cubicBezTo>
                  <a:pt x="146" y="3077"/>
                  <a:pt x="90" y="3295"/>
                  <a:pt x="132" y="3560"/>
                </a:cubicBezTo>
                <a:cubicBezTo>
                  <a:pt x="174" y="3826"/>
                  <a:pt x="144" y="4199"/>
                  <a:pt x="67" y="4386"/>
                </a:cubicBezTo>
                <a:cubicBezTo>
                  <a:pt x="18" y="4504"/>
                  <a:pt x="-4" y="4646"/>
                  <a:pt x="0" y="4831"/>
                </a:cubicBezTo>
                <a:cubicBezTo>
                  <a:pt x="4" y="5015"/>
                  <a:pt x="35" y="5238"/>
                  <a:pt x="92" y="5507"/>
                </a:cubicBezTo>
                <a:cubicBezTo>
                  <a:pt x="183" y="5938"/>
                  <a:pt x="277" y="6787"/>
                  <a:pt x="300" y="7395"/>
                </a:cubicBezTo>
                <a:cubicBezTo>
                  <a:pt x="324" y="8003"/>
                  <a:pt x="397" y="8710"/>
                  <a:pt x="462" y="8964"/>
                </a:cubicBezTo>
                <a:cubicBezTo>
                  <a:pt x="527" y="9219"/>
                  <a:pt x="545" y="9787"/>
                  <a:pt x="502" y="10227"/>
                </a:cubicBezTo>
                <a:cubicBezTo>
                  <a:pt x="456" y="10699"/>
                  <a:pt x="479" y="10896"/>
                  <a:pt x="559" y="10703"/>
                </a:cubicBezTo>
                <a:cubicBezTo>
                  <a:pt x="633" y="10522"/>
                  <a:pt x="807" y="10700"/>
                  <a:pt x="945" y="11100"/>
                </a:cubicBezTo>
                <a:cubicBezTo>
                  <a:pt x="1137" y="11657"/>
                  <a:pt x="1161" y="11968"/>
                  <a:pt x="1042" y="12441"/>
                </a:cubicBezTo>
                <a:cubicBezTo>
                  <a:pt x="820" y="13324"/>
                  <a:pt x="969" y="14421"/>
                  <a:pt x="1269" y="14113"/>
                </a:cubicBezTo>
                <a:cubicBezTo>
                  <a:pt x="1427" y="13951"/>
                  <a:pt x="1555" y="14172"/>
                  <a:pt x="1606" y="14691"/>
                </a:cubicBezTo>
                <a:cubicBezTo>
                  <a:pt x="1654" y="15183"/>
                  <a:pt x="1839" y="15529"/>
                  <a:pt x="2056" y="15529"/>
                </a:cubicBezTo>
                <a:cubicBezTo>
                  <a:pt x="2499" y="15529"/>
                  <a:pt x="2929" y="17608"/>
                  <a:pt x="2683" y="18569"/>
                </a:cubicBezTo>
                <a:cubicBezTo>
                  <a:pt x="2571" y="19008"/>
                  <a:pt x="2606" y="19159"/>
                  <a:pt x="2820" y="19159"/>
                </a:cubicBezTo>
                <a:cubicBezTo>
                  <a:pt x="3010" y="19159"/>
                  <a:pt x="3084" y="18916"/>
                  <a:pt x="3038" y="18443"/>
                </a:cubicBezTo>
                <a:cubicBezTo>
                  <a:pt x="2999" y="18045"/>
                  <a:pt x="3130" y="17225"/>
                  <a:pt x="3335" y="16594"/>
                </a:cubicBezTo>
                <a:cubicBezTo>
                  <a:pt x="3682" y="15524"/>
                  <a:pt x="3712" y="15511"/>
                  <a:pt x="3873" y="16374"/>
                </a:cubicBezTo>
                <a:cubicBezTo>
                  <a:pt x="3999" y="17050"/>
                  <a:pt x="4082" y="17136"/>
                  <a:pt x="4192" y="16705"/>
                </a:cubicBezTo>
                <a:cubicBezTo>
                  <a:pt x="4295" y="16300"/>
                  <a:pt x="4445" y="16279"/>
                  <a:pt x="4683" y="16634"/>
                </a:cubicBezTo>
                <a:cubicBezTo>
                  <a:pt x="4872" y="16915"/>
                  <a:pt x="5236" y="17079"/>
                  <a:pt x="5493" y="17000"/>
                </a:cubicBezTo>
                <a:cubicBezTo>
                  <a:pt x="5867" y="16883"/>
                  <a:pt x="5957" y="17032"/>
                  <a:pt x="5942" y="17747"/>
                </a:cubicBezTo>
                <a:cubicBezTo>
                  <a:pt x="5918" y="18936"/>
                  <a:pt x="6000" y="18872"/>
                  <a:pt x="6304" y="17471"/>
                </a:cubicBezTo>
                <a:lnTo>
                  <a:pt x="6557" y="16303"/>
                </a:lnTo>
                <a:lnTo>
                  <a:pt x="6821" y="17527"/>
                </a:lnTo>
                <a:cubicBezTo>
                  <a:pt x="6966" y="18198"/>
                  <a:pt x="7050" y="18967"/>
                  <a:pt x="7008" y="19233"/>
                </a:cubicBezTo>
                <a:cubicBezTo>
                  <a:pt x="6897" y="19936"/>
                  <a:pt x="7815" y="19593"/>
                  <a:pt x="8080" y="18832"/>
                </a:cubicBezTo>
                <a:cubicBezTo>
                  <a:pt x="8203" y="18480"/>
                  <a:pt x="8268" y="17957"/>
                  <a:pt x="8223" y="17672"/>
                </a:cubicBezTo>
                <a:cubicBezTo>
                  <a:pt x="8059" y="16637"/>
                  <a:pt x="8437" y="16484"/>
                  <a:pt x="8718" y="17471"/>
                </a:cubicBezTo>
                <a:cubicBezTo>
                  <a:pt x="8876" y="18029"/>
                  <a:pt x="9113" y="18633"/>
                  <a:pt x="9245" y="18817"/>
                </a:cubicBezTo>
                <a:cubicBezTo>
                  <a:pt x="9377" y="19000"/>
                  <a:pt x="9448" y="19387"/>
                  <a:pt x="9403" y="19674"/>
                </a:cubicBezTo>
                <a:cubicBezTo>
                  <a:pt x="9259" y="20587"/>
                  <a:pt x="10156" y="20255"/>
                  <a:pt x="10328" y="19332"/>
                </a:cubicBezTo>
                <a:cubicBezTo>
                  <a:pt x="10432" y="18777"/>
                  <a:pt x="10574" y="18600"/>
                  <a:pt x="10728" y="18832"/>
                </a:cubicBezTo>
                <a:cubicBezTo>
                  <a:pt x="10911" y="19107"/>
                  <a:pt x="10932" y="19338"/>
                  <a:pt x="10814" y="19800"/>
                </a:cubicBezTo>
                <a:cubicBezTo>
                  <a:pt x="10729" y="20133"/>
                  <a:pt x="10660" y="20590"/>
                  <a:pt x="10660" y="20818"/>
                </a:cubicBezTo>
                <a:cubicBezTo>
                  <a:pt x="10660" y="21435"/>
                  <a:pt x="11024" y="21321"/>
                  <a:pt x="11313" y="20614"/>
                </a:cubicBezTo>
                <a:cubicBezTo>
                  <a:pt x="11509" y="20134"/>
                  <a:pt x="11645" y="20136"/>
                  <a:pt x="11915" y="20618"/>
                </a:cubicBezTo>
                <a:cubicBezTo>
                  <a:pt x="12157" y="21050"/>
                  <a:pt x="12339" y="21079"/>
                  <a:pt x="12512" y="20716"/>
                </a:cubicBezTo>
                <a:cubicBezTo>
                  <a:pt x="12682" y="20358"/>
                  <a:pt x="12789" y="20368"/>
                  <a:pt x="12849" y="20748"/>
                </a:cubicBezTo>
                <a:cubicBezTo>
                  <a:pt x="12906" y="21112"/>
                  <a:pt x="13021" y="20998"/>
                  <a:pt x="13185" y="20417"/>
                </a:cubicBezTo>
                <a:cubicBezTo>
                  <a:pt x="13390" y="19690"/>
                  <a:pt x="13470" y="19650"/>
                  <a:pt x="13638" y="20197"/>
                </a:cubicBezTo>
                <a:cubicBezTo>
                  <a:pt x="13808" y="20751"/>
                  <a:pt x="13829" y="20730"/>
                  <a:pt x="13764" y="20063"/>
                </a:cubicBezTo>
                <a:cubicBezTo>
                  <a:pt x="13635" y="18749"/>
                  <a:pt x="13983" y="18381"/>
                  <a:pt x="14218" y="19584"/>
                </a:cubicBezTo>
                <a:cubicBezTo>
                  <a:pt x="14417" y="20602"/>
                  <a:pt x="14527" y="20661"/>
                  <a:pt x="15822" y="20449"/>
                </a:cubicBezTo>
                <a:cubicBezTo>
                  <a:pt x="19809" y="19795"/>
                  <a:pt x="20293" y="19620"/>
                  <a:pt x="20776" y="18655"/>
                </a:cubicBezTo>
                <a:cubicBezTo>
                  <a:pt x="21061" y="18086"/>
                  <a:pt x="21199" y="17544"/>
                  <a:pt x="21112" y="17334"/>
                </a:cubicBezTo>
                <a:cubicBezTo>
                  <a:pt x="21009" y="17085"/>
                  <a:pt x="21023" y="16723"/>
                  <a:pt x="21157" y="16122"/>
                </a:cubicBezTo>
                <a:cubicBezTo>
                  <a:pt x="21265" y="15640"/>
                  <a:pt x="21333" y="14474"/>
                  <a:pt x="21314" y="13452"/>
                </a:cubicBezTo>
                <a:cubicBezTo>
                  <a:pt x="21295" y="12453"/>
                  <a:pt x="21338" y="11354"/>
                  <a:pt x="21408" y="11010"/>
                </a:cubicBezTo>
                <a:cubicBezTo>
                  <a:pt x="21478" y="10665"/>
                  <a:pt x="21497" y="10143"/>
                  <a:pt x="21450" y="9845"/>
                </a:cubicBezTo>
                <a:cubicBezTo>
                  <a:pt x="21403" y="9548"/>
                  <a:pt x="21411" y="9010"/>
                  <a:pt x="21468" y="8654"/>
                </a:cubicBezTo>
                <a:cubicBezTo>
                  <a:pt x="21555" y="8108"/>
                  <a:pt x="21596" y="7623"/>
                  <a:pt x="21591" y="7273"/>
                </a:cubicBezTo>
                <a:cubicBezTo>
                  <a:pt x="21587" y="6923"/>
                  <a:pt x="21536" y="6707"/>
                  <a:pt x="21442" y="6707"/>
                </a:cubicBezTo>
                <a:cubicBezTo>
                  <a:pt x="21150" y="6707"/>
                  <a:pt x="20831" y="4570"/>
                  <a:pt x="21003" y="3761"/>
                </a:cubicBezTo>
                <a:cubicBezTo>
                  <a:pt x="21114" y="3234"/>
                  <a:pt x="21087" y="3077"/>
                  <a:pt x="20883" y="3077"/>
                </a:cubicBezTo>
                <a:cubicBezTo>
                  <a:pt x="20737" y="3077"/>
                  <a:pt x="20537" y="2599"/>
                  <a:pt x="20437" y="2015"/>
                </a:cubicBezTo>
                <a:cubicBezTo>
                  <a:pt x="20143" y="300"/>
                  <a:pt x="18817" y="-165"/>
                  <a:pt x="15556" y="304"/>
                </a:cubicBezTo>
                <a:cubicBezTo>
                  <a:pt x="13991" y="529"/>
                  <a:pt x="12562" y="650"/>
                  <a:pt x="12380" y="571"/>
                </a:cubicBezTo>
                <a:lnTo>
                  <a:pt x="12050" y="430"/>
                </a:lnTo>
                <a:lnTo>
                  <a:pt x="12349" y="1271"/>
                </a:lnTo>
                <a:cubicBezTo>
                  <a:pt x="12830" y="2621"/>
                  <a:pt x="12575" y="3077"/>
                  <a:pt x="11340" y="3077"/>
                </a:cubicBezTo>
                <a:cubicBezTo>
                  <a:pt x="10177" y="3077"/>
                  <a:pt x="9820" y="2590"/>
                  <a:pt x="9956" y="1197"/>
                </a:cubicBezTo>
                <a:cubicBezTo>
                  <a:pt x="9999" y="761"/>
                  <a:pt x="9938" y="485"/>
                  <a:pt x="9799" y="485"/>
                </a:cubicBezTo>
                <a:cubicBezTo>
                  <a:pt x="9661" y="485"/>
                  <a:pt x="9600" y="761"/>
                  <a:pt x="9643" y="1197"/>
                </a:cubicBezTo>
                <a:cubicBezTo>
                  <a:pt x="9810" y="2909"/>
                  <a:pt x="8871" y="3849"/>
                  <a:pt x="8542" y="2298"/>
                </a:cubicBezTo>
                <a:cubicBezTo>
                  <a:pt x="8451" y="1870"/>
                  <a:pt x="8430" y="1516"/>
                  <a:pt x="8493" y="1511"/>
                </a:cubicBezTo>
                <a:cubicBezTo>
                  <a:pt x="8557" y="1507"/>
                  <a:pt x="8518" y="1281"/>
                  <a:pt x="8409" y="1004"/>
                </a:cubicBezTo>
                <a:cubicBezTo>
                  <a:pt x="8078" y="165"/>
                  <a:pt x="7539" y="421"/>
                  <a:pt x="7280" y="1543"/>
                </a:cubicBezTo>
                <a:cubicBezTo>
                  <a:pt x="6953" y="2958"/>
                  <a:pt x="6480" y="2700"/>
                  <a:pt x="6522" y="1130"/>
                </a:cubicBezTo>
                <a:cubicBezTo>
                  <a:pt x="6542" y="407"/>
                  <a:pt x="6498" y="26"/>
                  <a:pt x="642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" name="IMG_1247.jpeg" descr="IMG_1247.jpeg"/>
          <p:cNvPicPr>
            <a:picLocks noChangeAspect="1"/>
          </p:cNvPicPr>
          <p:nvPr/>
        </p:nvPicPr>
        <p:blipFill>
          <a:blip r:embed="rId4"/>
          <a:srcRect l="13381" t="6077" r="13381" b="6088"/>
          <a:stretch>
            <a:fillRect/>
          </a:stretch>
        </p:blipFill>
        <p:spPr>
          <a:xfrm rot="9096367">
            <a:off x="8759907" y="1778406"/>
            <a:ext cx="2135982" cy="1949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13605" y="2"/>
                </a:moveTo>
                <a:cubicBezTo>
                  <a:pt x="12566" y="-23"/>
                  <a:pt x="11442" y="179"/>
                  <a:pt x="10551" y="571"/>
                </a:cubicBezTo>
                <a:cubicBezTo>
                  <a:pt x="8816" y="1336"/>
                  <a:pt x="7347" y="2951"/>
                  <a:pt x="6425" y="5108"/>
                </a:cubicBezTo>
                <a:cubicBezTo>
                  <a:pt x="5659" y="6902"/>
                  <a:pt x="5229" y="8986"/>
                  <a:pt x="5109" y="11497"/>
                </a:cubicBezTo>
                <a:lnTo>
                  <a:pt x="5059" y="12549"/>
                </a:lnTo>
                <a:lnTo>
                  <a:pt x="4489" y="12654"/>
                </a:lnTo>
                <a:cubicBezTo>
                  <a:pt x="3721" y="12795"/>
                  <a:pt x="2523" y="13240"/>
                  <a:pt x="1866" y="13629"/>
                </a:cubicBezTo>
                <a:cubicBezTo>
                  <a:pt x="993" y="14145"/>
                  <a:pt x="0" y="15001"/>
                  <a:pt x="0" y="15237"/>
                </a:cubicBezTo>
                <a:cubicBezTo>
                  <a:pt x="0" y="15395"/>
                  <a:pt x="73" y="15361"/>
                  <a:pt x="425" y="15039"/>
                </a:cubicBezTo>
                <a:cubicBezTo>
                  <a:pt x="1619" y="13951"/>
                  <a:pt x="3508" y="13025"/>
                  <a:pt x="4654" y="12969"/>
                </a:cubicBezTo>
                <a:lnTo>
                  <a:pt x="5059" y="12950"/>
                </a:lnTo>
                <a:lnTo>
                  <a:pt x="5143" y="13929"/>
                </a:lnTo>
                <a:cubicBezTo>
                  <a:pt x="5495" y="17986"/>
                  <a:pt x="6740" y="20467"/>
                  <a:pt x="8862" y="21335"/>
                </a:cubicBezTo>
                <a:cubicBezTo>
                  <a:pt x="9380" y="21547"/>
                  <a:pt x="10158" y="21577"/>
                  <a:pt x="10625" y="21401"/>
                </a:cubicBezTo>
                <a:cubicBezTo>
                  <a:pt x="11647" y="21015"/>
                  <a:pt x="12272" y="19871"/>
                  <a:pt x="12269" y="18393"/>
                </a:cubicBezTo>
                <a:cubicBezTo>
                  <a:pt x="12266" y="17042"/>
                  <a:pt x="11774" y="15819"/>
                  <a:pt x="10772" y="14682"/>
                </a:cubicBezTo>
                <a:cubicBezTo>
                  <a:pt x="9629" y="13386"/>
                  <a:pt x="8093" y="12657"/>
                  <a:pt x="6243" y="12531"/>
                </a:cubicBezTo>
                <a:lnTo>
                  <a:pt x="5490" y="12481"/>
                </a:lnTo>
                <a:lnTo>
                  <a:pt x="5512" y="11738"/>
                </a:lnTo>
                <a:cubicBezTo>
                  <a:pt x="5604" y="8692"/>
                  <a:pt x="6349" y="5816"/>
                  <a:pt x="7543" y="3899"/>
                </a:cubicBezTo>
                <a:cubicBezTo>
                  <a:pt x="8267" y="2736"/>
                  <a:pt x="9558" y="1537"/>
                  <a:pt x="10595" y="1064"/>
                </a:cubicBezTo>
                <a:cubicBezTo>
                  <a:pt x="12157" y="352"/>
                  <a:pt x="13891" y="272"/>
                  <a:pt x="15536" y="836"/>
                </a:cubicBezTo>
                <a:cubicBezTo>
                  <a:pt x="16708" y="1238"/>
                  <a:pt x="18114" y="2152"/>
                  <a:pt x="19041" y="3112"/>
                </a:cubicBezTo>
                <a:cubicBezTo>
                  <a:pt x="19763" y="3859"/>
                  <a:pt x="20179" y="4369"/>
                  <a:pt x="20133" y="4451"/>
                </a:cubicBezTo>
                <a:cubicBezTo>
                  <a:pt x="20105" y="4499"/>
                  <a:pt x="19920" y="4460"/>
                  <a:pt x="19641" y="4345"/>
                </a:cubicBezTo>
                <a:cubicBezTo>
                  <a:pt x="18782" y="3993"/>
                  <a:pt x="16632" y="3206"/>
                  <a:pt x="16527" y="3206"/>
                </a:cubicBezTo>
                <a:cubicBezTo>
                  <a:pt x="16469" y="3206"/>
                  <a:pt x="16432" y="3262"/>
                  <a:pt x="16445" y="3331"/>
                </a:cubicBezTo>
                <a:cubicBezTo>
                  <a:pt x="16471" y="3472"/>
                  <a:pt x="16983" y="3710"/>
                  <a:pt x="19160" y="4589"/>
                </a:cubicBezTo>
                <a:cubicBezTo>
                  <a:pt x="19969" y="4915"/>
                  <a:pt x="20680" y="5228"/>
                  <a:pt x="20739" y="5283"/>
                </a:cubicBezTo>
                <a:cubicBezTo>
                  <a:pt x="20798" y="5338"/>
                  <a:pt x="21016" y="5406"/>
                  <a:pt x="21223" y="5436"/>
                </a:cubicBezTo>
                <a:cubicBezTo>
                  <a:pt x="21596" y="5491"/>
                  <a:pt x="21600" y="5490"/>
                  <a:pt x="21600" y="5283"/>
                </a:cubicBezTo>
                <a:cubicBezTo>
                  <a:pt x="21600" y="5022"/>
                  <a:pt x="21088" y="2866"/>
                  <a:pt x="20793" y="1888"/>
                </a:cubicBezTo>
                <a:cubicBezTo>
                  <a:pt x="20579" y="1177"/>
                  <a:pt x="20450" y="986"/>
                  <a:pt x="20296" y="1154"/>
                </a:cubicBezTo>
                <a:cubicBezTo>
                  <a:pt x="20206" y="1251"/>
                  <a:pt x="20418" y="2407"/>
                  <a:pt x="20739" y="3574"/>
                </a:cubicBezTo>
                <a:cubicBezTo>
                  <a:pt x="20855" y="3995"/>
                  <a:pt x="20923" y="4368"/>
                  <a:pt x="20892" y="4402"/>
                </a:cubicBezTo>
                <a:cubicBezTo>
                  <a:pt x="20860" y="4437"/>
                  <a:pt x="20589" y="4149"/>
                  <a:pt x="20290" y="3765"/>
                </a:cubicBezTo>
                <a:cubicBezTo>
                  <a:pt x="18806" y="1863"/>
                  <a:pt x="16689" y="499"/>
                  <a:pt x="14605" y="102"/>
                </a:cubicBezTo>
                <a:cubicBezTo>
                  <a:pt x="14289" y="42"/>
                  <a:pt x="13952" y="10"/>
                  <a:pt x="13605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3" name="ملاحظة"/>
          <p:cNvSpPr txBox="1"/>
          <p:nvPr/>
        </p:nvSpPr>
        <p:spPr>
          <a:xfrm>
            <a:off x="10183323" y="888322"/>
            <a:ext cx="1845041" cy="7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75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نشاط 1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8" name="تجميع"/>
          <p:cNvGrpSpPr/>
          <p:nvPr/>
        </p:nvGrpSpPr>
        <p:grpSpPr>
          <a:xfrm>
            <a:off x="245859" y="660066"/>
            <a:ext cx="8812342" cy="5747315"/>
            <a:chOff x="0" y="0"/>
            <a:chExt cx="17624682" cy="11494628"/>
          </a:xfrm>
        </p:grpSpPr>
        <p:grpSp>
          <p:nvGrpSpPr>
            <p:cNvPr id="246" name="تجميع"/>
            <p:cNvGrpSpPr/>
            <p:nvPr/>
          </p:nvGrpSpPr>
          <p:grpSpPr>
            <a:xfrm>
              <a:off x="0" y="-1"/>
              <a:ext cx="17624683" cy="11494630"/>
              <a:chOff x="0" y="0"/>
              <a:chExt cx="17624682" cy="11494628"/>
            </a:xfrm>
          </p:grpSpPr>
          <p:sp>
            <p:nvSpPr>
              <p:cNvPr id="244" name="مستطيل"/>
              <p:cNvSpPr/>
              <p:nvPr/>
            </p:nvSpPr>
            <p:spPr>
              <a:xfrm>
                <a:off x="389993" y="358320"/>
                <a:ext cx="17234690" cy="11136309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  <p:sp>
            <p:nvSpPr>
              <p:cNvPr id="245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247" name="مستطيل"/>
            <p:cNvSpPr/>
            <p:nvPr/>
          </p:nvSpPr>
          <p:spPr>
            <a:xfrm>
              <a:off x="188239" y="154264"/>
              <a:ext cx="17234690" cy="11136309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ctr" defTabSz="4127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Geeza Pro Regular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95ED945-0CEB-48D5-A399-031350C6EC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8" t="30550" r="26216" b="53838"/>
          <a:stretch/>
        </p:blipFill>
        <p:spPr>
          <a:xfrm>
            <a:off x="694869" y="1387785"/>
            <a:ext cx="7592843" cy="186262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2ED186B-D86A-434F-A1B3-CAC9DC96C986}"/>
              </a:ext>
            </a:extLst>
          </p:cNvPr>
          <p:cNvSpPr/>
          <p:nvPr/>
        </p:nvSpPr>
        <p:spPr>
          <a:xfrm>
            <a:off x="1072859" y="3903138"/>
            <a:ext cx="75777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التوحيد يقود الى الجنة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376D3F9-A0BE-46B7-ACBB-201D216EFA64}"/>
              </a:ext>
            </a:extLst>
          </p:cNvPr>
          <p:cNvSpPr/>
          <p:nvPr/>
        </p:nvSpPr>
        <p:spPr>
          <a:xfrm>
            <a:off x="339979" y="134422"/>
            <a:ext cx="167225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ص25</a:t>
            </a:r>
          </a:p>
        </p:txBody>
      </p:sp>
    </p:spTree>
    <p:extLst>
      <p:ext uri="{BB962C8B-B14F-4D97-AF65-F5344CB8AC3E}">
        <p14:creationId xmlns:p14="http://schemas.microsoft.com/office/powerpoint/2010/main" val="39598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42" grpId="0" animBg="1" advAuto="0"/>
      <p:bldP spid="243" grpId="0" animBg="1" advAuto="0"/>
      <p:bldP spid="248" grpId="0" animBg="1" advAuto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953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G_1548.jpeg" descr="IMG_1548.jpeg"/>
          <p:cNvPicPr>
            <a:picLocks noChangeAspect="1"/>
          </p:cNvPicPr>
          <p:nvPr/>
        </p:nvPicPr>
        <p:blipFill>
          <a:blip r:embed="rId3">
            <a:alphaModFix amt="75000"/>
          </a:blip>
          <a:srcRect l="5841" t="32469" r="3017" b="29654"/>
          <a:stretch>
            <a:fillRect/>
          </a:stretch>
        </p:blipFill>
        <p:spPr>
          <a:xfrm>
            <a:off x="8292435" y="744136"/>
            <a:ext cx="4293755" cy="1070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220" extrusionOk="0">
                <a:moveTo>
                  <a:pt x="6426" y="1"/>
                </a:moveTo>
                <a:cubicBezTo>
                  <a:pt x="6355" y="-24"/>
                  <a:pt x="6255" y="308"/>
                  <a:pt x="6160" y="1004"/>
                </a:cubicBezTo>
                <a:cubicBezTo>
                  <a:pt x="6051" y="1800"/>
                  <a:pt x="5882" y="2038"/>
                  <a:pt x="5435" y="2038"/>
                </a:cubicBezTo>
                <a:cubicBezTo>
                  <a:pt x="4806" y="2038"/>
                  <a:pt x="4564" y="1358"/>
                  <a:pt x="4918" y="583"/>
                </a:cubicBezTo>
                <a:cubicBezTo>
                  <a:pt x="5073" y="242"/>
                  <a:pt x="4897" y="84"/>
                  <a:pt x="4314" y="32"/>
                </a:cubicBezTo>
                <a:cubicBezTo>
                  <a:pt x="3672" y="-24"/>
                  <a:pt x="3405" y="195"/>
                  <a:pt x="3103" y="1035"/>
                </a:cubicBezTo>
                <a:cubicBezTo>
                  <a:pt x="2767" y="1974"/>
                  <a:pt x="2707" y="2010"/>
                  <a:pt x="2637" y="1303"/>
                </a:cubicBezTo>
                <a:cubicBezTo>
                  <a:pt x="2594" y="856"/>
                  <a:pt x="2503" y="621"/>
                  <a:pt x="2436" y="784"/>
                </a:cubicBezTo>
                <a:cubicBezTo>
                  <a:pt x="2369" y="946"/>
                  <a:pt x="1952" y="1141"/>
                  <a:pt x="1509" y="1212"/>
                </a:cubicBezTo>
                <a:cubicBezTo>
                  <a:pt x="917" y="1307"/>
                  <a:pt x="671" y="1569"/>
                  <a:pt x="580" y="2207"/>
                </a:cubicBezTo>
                <a:cubicBezTo>
                  <a:pt x="512" y="2685"/>
                  <a:pt x="365" y="3077"/>
                  <a:pt x="256" y="3077"/>
                </a:cubicBezTo>
                <a:cubicBezTo>
                  <a:pt x="146" y="3077"/>
                  <a:pt x="90" y="3295"/>
                  <a:pt x="132" y="3560"/>
                </a:cubicBezTo>
                <a:cubicBezTo>
                  <a:pt x="174" y="3826"/>
                  <a:pt x="144" y="4199"/>
                  <a:pt x="67" y="4386"/>
                </a:cubicBezTo>
                <a:cubicBezTo>
                  <a:pt x="18" y="4504"/>
                  <a:pt x="-4" y="4646"/>
                  <a:pt x="0" y="4831"/>
                </a:cubicBezTo>
                <a:cubicBezTo>
                  <a:pt x="4" y="5015"/>
                  <a:pt x="35" y="5238"/>
                  <a:pt x="92" y="5507"/>
                </a:cubicBezTo>
                <a:cubicBezTo>
                  <a:pt x="183" y="5938"/>
                  <a:pt x="277" y="6787"/>
                  <a:pt x="300" y="7395"/>
                </a:cubicBezTo>
                <a:cubicBezTo>
                  <a:pt x="324" y="8003"/>
                  <a:pt x="397" y="8710"/>
                  <a:pt x="462" y="8964"/>
                </a:cubicBezTo>
                <a:cubicBezTo>
                  <a:pt x="527" y="9219"/>
                  <a:pt x="545" y="9787"/>
                  <a:pt x="502" y="10227"/>
                </a:cubicBezTo>
                <a:cubicBezTo>
                  <a:pt x="456" y="10699"/>
                  <a:pt x="479" y="10896"/>
                  <a:pt x="559" y="10703"/>
                </a:cubicBezTo>
                <a:cubicBezTo>
                  <a:pt x="633" y="10522"/>
                  <a:pt x="807" y="10700"/>
                  <a:pt x="945" y="11100"/>
                </a:cubicBezTo>
                <a:cubicBezTo>
                  <a:pt x="1137" y="11657"/>
                  <a:pt x="1161" y="11968"/>
                  <a:pt x="1042" y="12441"/>
                </a:cubicBezTo>
                <a:cubicBezTo>
                  <a:pt x="820" y="13324"/>
                  <a:pt x="969" y="14421"/>
                  <a:pt x="1269" y="14113"/>
                </a:cubicBezTo>
                <a:cubicBezTo>
                  <a:pt x="1427" y="13951"/>
                  <a:pt x="1555" y="14172"/>
                  <a:pt x="1606" y="14691"/>
                </a:cubicBezTo>
                <a:cubicBezTo>
                  <a:pt x="1654" y="15183"/>
                  <a:pt x="1839" y="15529"/>
                  <a:pt x="2056" y="15529"/>
                </a:cubicBezTo>
                <a:cubicBezTo>
                  <a:pt x="2499" y="15529"/>
                  <a:pt x="2929" y="17608"/>
                  <a:pt x="2683" y="18569"/>
                </a:cubicBezTo>
                <a:cubicBezTo>
                  <a:pt x="2571" y="19008"/>
                  <a:pt x="2606" y="19159"/>
                  <a:pt x="2820" y="19159"/>
                </a:cubicBezTo>
                <a:cubicBezTo>
                  <a:pt x="3010" y="19159"/>
                  <a:pt x="3084" y="18916"/>
                  <a:pt x="3038" y="18443"/>
                </a:cubicBezTo>
                <a:cubicBezTo>
                  <a:pt x="2999" y="18045"/>
                  <a:pt x="3130" y="17225"/>
                  <a:pt x="3335" y="16594"/>
                </a:cubicBezTo>
                <a:cubicBezTo>
                  <a:pt x="3682" y="15524"/>
                  <a:pt x="3712" y="15511"/>
                  <a:pt x="3873" y="16374"/>
                </a:cubicBezTo>
                <a:cubicBezTo>
                  <a:pt x="3999" y="17050"/>
                  <a:pt x="4082" y="17136"/>
                  <a:pt x="4192" y="16705"/>
                </a:cubicBezTo>
                <a:cubicBezTo>
                  <a:pt x="4295" y="16300"/>
                  <a:pt x="4445" y="16279"/>
                  <a:pt x="4683" y="16634"/>
                </a:cubicBezTo>
                <a:cubicBezTo>
                  <a:pt x="4872" y="16915"/>
                  <a:pt x="5236" y="17079"/>
                  <a:pt x="5493" y="17000"/>
                </a:cubicBezTo>
                <a:cubicBezTo>
                  <a:pt x="5867" y="16883"/>
                  <a:pt x="5957" y="17032"/>
                  <a:pt x="5942" y="17747"/>
                </a:cubicBezTo>
                <a:cubicBezTo>
                  <a:pt x="5918" y="18936"/>
                  <a:pt x="6000" y="18872"/>
                  <a:pt x="6304" y="17471"/>
                </a:cubicBezTo>
                <a:lnTo>
                  <a:pt x="6557" y="16303"/>
                </a:lnTo>
                <a:lnTo>
                  <a:pt x="6821" y="17527"/>
                </a:lnTo>
                <a:cubicBezTo>
                  <a:pt x="6966" y="18198"/>
                  <a:pt x="7050" y="18967"/>
                  <a:pt x="7008" y="19233"/>
                </a:cubicBezTo>
                <a:cubicBezTo>
                  <a:pt x="6897" y="19936"/>
                  <a:pt x="7815" y="19593"/>
                  <a:pt x="8080" y="18832"/>
                </a:cubicBezTo>
                <a:cubicBezTo>
                  <a:pt x="8203" y="18480"/>
                  <a:pt x="8268" y="17957"/>
                  <a:pt x="8223" y="17672"/>
                </a:cubicBezTo>
                <a:cubicBezTo>
                  <a:pt x="8059" y="16637"/>
                  <a:pt x="8437" y="16484"/>
                  <a:pt x="8718" y="17471"/>
                </a:cubicBezTo>
                <a:cubicBezTo>
                  <a:pt x="8876" y="18029"/>
                  <a:pt x="9113" y="18633"/>
                  <a:pt x="9245" y="18817"/>
                </a:cubicBezTo>
                <a:cubicBezTo>
                  <a:pt x="9377" y="19000"/>
                  <a:pt x="9448" y="19387"/>
                  <a:pt x="9403" y="19674"/>
                </a:cubicBezTo>
                <a:cubicBezTo>
                  <a:pt x="9259" y="20587"/>
                  <a:pt x="10156" y="20255"/>
                  <a:pt x="10328" y="19332"/>
                </a:cubicBezTo>
                <a:cubicBezTo>
                  <a:pt x="10432" y="18777"/>
                  <a:pt x="10574" y="18600"/>
                  <a:pt x="10728" y="18832"/>
                </a:cubicBezTo>
                <a:cubicBezTo>
                  <a:pt x="10911" y="19107"/>
                  <a:pt x="10932" y="19338"/>
                  <a:pt x="10814" y="19800"/>
                </a:cubicBezTo>
                <a:cubicBezTo>
                  <a:pt x="10729" y="20133"/>
                  <a:pt x="10660" y="20590"/>
                  <a:pt x="10660" y="20818"/>
                </a:cubicBezTo>
                <a:cubicBezTo>
                  <a:pt x="10660" y="21435"/>
                  <a:pt x="11024" y="21321"/>
                  <a:pt x="11313" y="20614"/>
                </a:cubicBezTo>
                <a:cubicBezTo>
                  <a:pt x="11509" y="20134"/>
                  <a:pt x="11645" y="20136"/>
                  <a:pt x="11915" y="20618"/>
                </a:cubicBezTo>
                <a:cubicBezTo>
                  <a:pt x="12157" y="21050"/>
                  <a:pt x="12339" y="21079"/>
                  <a:pt x="12512" y="20716"/>
                </a:cubicBezTo>
                <a:cubicBezTo>
                  <a:pt x="12682" y="20358"/>
                  <a:pt x="12789" y="20368"/>
                  <a:pt x="12849" y="20748"/>
                </a:cubicBezTo>
                <a:cubicBezTo>
                  <a:pt x="12906" y="21112"/>
                  <a:pt x="13021" y="20998"/>
                  <a:pt x="13185" y="20417"/>
                </a:cubicBezTo>
                <a:cubicBezTo>
                  <a:pt x="13390" y="19690"/>
                  <a:pt x="13470" y="19650"/>
                  <a:pt x="13638" y="20197"/>
                </a:cubicBezTo>
                <a:cubicBezTo>
                  <a:pt x="13808" y="20751"/>
                  <a:pt x="13829" y="20730"/>
                  <a:pt x="13764" y="20063"/>
                </a:cubicBezTo>
                <a:cubicBezTo>
                  <a:pt x="13635" y="18749"/>
                  <a:pt x="13983" y="18381"/>
                  <a:pt x="14218" y="19584"/>
                </a:cubicBezTo>
                <a:cubicBezTo>
                  <a:pt x="14417" y="20602"/>
                  <a:pt x="14527" y="20661"/>
                  <a:pt x="15822" y="20449"/>
                </a:cubicBezTo>
                <a:cubicBezTo>
                  <a:pt x="19809" y="19795"/>
                  <a:pt x="20293" y="19620"/>
                  <a:pt x="20776" y="18655"/>
                </a:cubicBezTo>
                <a:cubicBezTo>
                  <a:pt x="21061" y="18086"/>
                  <a:pt x="21199" y="17544"/>
                  <a:pt x="21112" y="17334"/>
                </a:cubicBezTo>
                <a:cubicBezTo>
                  <a:pt x="21009" y="17085"/>
                  <a:pt x="21023" y="16723"/>
                  <a:pt x="21157" y="16122"/>
                </a:cubicBezTo>
                <a:cubicBezTo>
                  <a:pt x="21265" y="15640"/>
                  <a:pt x="21333" y="14474"/>
                  <a:pt x="21314" y="13452"/>
                </a:cubicBezTo>
                <a:cubicBezTo>
                  <a:pt x="21295" y="12453"/>
                  <a:pt x="21338" y="11354"/>
                  <a:pt x="21408" y="11010"/>
                </a:cubicBezTo>
                <a:cubicBezTo>
                  <a:pt x="21478" y="10665"/>
                  <a:pt x="21497" y="10143"/>
                  <a:pt x="21450" y="9845"/>
                </a:cubicBezTo>
                <a:cubicBezTo>
                  <a:pt x="21403" y="9548"/>
                  <a:pt x="21411" y="9010"/>
                  <a:pt x="21468" y="8654"/>
                </a:cubicBezTo>
                <a:cubicBezTo>
                  <a:pt x="21555" y="8108"/>
                  <a:pt x="21596" y="7623"/>
                  <a:pt x="21591" y="7273"/>
                </a:cubicBezTo>
                <a:cubicBezTo>
                  <a:pt x="21587" y="6923"/>
                  <a:pt x="21536" y="6707"/>
                  <a:pt x="21442" y="6707"/>
                </a:cubicBezTo>
                <a:cubicBezTo>
                  <a:pt x="21150" y="6707"/>
                  <a:pt x="20831" y="4570"/>
                  <a:pt x="21003" y="3761"/>
                </a:cubicBezTo>
                <a:cubicBezTo>
                  <a:pt x="21114" y="3234"/>
                  <a:pt x="21087" y="3077"/>
                  <a:pt x="20883" y="3077"/>
                </a:cubicBezTo>
                <a:cubicBezTo>
                  <a:pt x="20737" y="3077"/>
                  <a:pt x="20537" y="2599"/>
                  <a:pt x="20437" y="2015"/>
                </a:cubicBezTo>
                <a:cubicBezTo>
                  <a:pt x="20143" y="300"/>
                  <a:pt x="18817" y="-165"/>
                  <a:pt x="15556" y="304"/>
                </a:cubicBezTo>
                <a:cubicBezTo>
                  <a:pt x="13991" y="529"/>
                  <a:pt x="12562" y="650"/>
                  <a:pt x="12380" y="571"/>
                </a:cubicBezTo>
                <a:lnTo>
                  <a:pt x="12050" y="430"/>
                </a:lnTo>
                <a:lnTo>
                  <a:pt x="12349" y="1271"/>
                </a:lnTo>
                <a:cubicBezTo>
                  <a:pt x="12830" y="2621"/>
                  <a:pt x="12575" y="3077"/>
                  <a:pt x="11340" y="3077"/>
                </a:cubicBezTo>
                <a:cubicBezTo>
                  <a:pt x="10177" y="3077"/>
                  <a:pt x="9820" y="2590"/>
                  <a:pt x="9956" y="1197"/>
                </a:cubicBezTo>
                <a:cubicBezTo>
                  <a:pt x="9999" y="761"/>
                  <a:pt x="9938" y="485"/>
                  <a:pt x="9799" y="485"/>
                </a:cubicBezTo>
                <a:cubicBezTo>
                  <a:pt x="9661" y="485"/>
                  <a:pt x="9600" y="761"/>
                  <a:pt x="9643" y="1197"/>
                </a:cubicBezTo>
                <a:cubicBezTo>
                  <a:pt x="9810" y="2909"/>
                  <a:pt x="8871" y="3849"/>
                  <a:pt x="8542" y="2298"/>
                </a:cubicBezTo>
                <a:cubicBezTo>
                  <a:pt x="8451" y="1870"/>
                  <a:pt x="8430" y="1516"/>
                  <a:pt x="8493" y="1511"/>
                </a:cubicBezTo>
                <a:cubicBezTo>
                  <a:pt x="8557" y="1507"/>
                  <a:pt x="8518" y="1281"/>
                  <a:pt x="8409" y="1004"/>
                </a:cubicBezTo>
                <a:cubicBezTo>
                  <a:pt x="8078" y="165"/>
                  <a:pt x="7539" y="421"/>
                  <a:pt x="7280" y="1543"/>
                </a:cubicBezTo>
                <a:cubicBezTo>
                  <a:pt x="6953" y="2958"/>
                  <a:pt x="6480" y="2700"/>
                  <a:pt x="6522" y="1130"/>
                </a:cubicBezTo>
                <a:cubicBezTo>
                  <a:pt x="6542" y="407"/>
                  <a:pt x="6498" y="26"/>
                  <a:pt x="642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2" name="IMG_1247.jpeg" descr="IMG_1247.jpeg"/>
          <p:cNvPicPr>
            <a:picLocks noChangeAspect="1"/>
          </p:cNvPicPr>
          <p:nvPr/>
        </p:nvPicPr>
        <p:blipFill>
          <a:blip r:embed="rId4"/>
          <a:srcRect l="13381" t="6077" r="13381" b="6088"/>
          <a:stretch>
            <a:fillRect/>
          </a:stretch>
        </p:blipFill>
        <p:spPr>
          <a:xfrm rot="9096367">
            <a:off x="8759907" y="1778406"/>
            <a:ext cx="2135982" cy="1949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13605" y="2"/>
                </a:moveTo>
                <a:cubicBezTo>
                  <a:pt x="12566" y="-23"/>
                  <a:pt x="11442" y="179"/>
                  <a:pt x="10551" y="571"/>
                </a:cubicBezTo>
                <a:cubicBezTo>
                  <a:pt x="8816" y="1336"/>
                  <a:pt x="7347" y="2951"/>
                  <a:pt x="6425" y="5108"/>
                </a:cubicBezTo>
                <a:cubicBezTo>
                  <a:pt x="5659" y="6902"/>
                  <a:pt x="5229" y="8986"/>
                  <a:pt x="5109" y="11497"/>
                </a:cubicBezTo>
                <a:lnTo>
                  <a:pt x="5059" y="12549"/>
                </a:lnTo>
                <a:lnTo>
                  <a:pt x="4489" y="12654"/>
                </a:lnTo>
                <a:cubicBezTo>
                  <a:pt x="3721" y="12795"/>
                  <a:pt x="2523" y="13240"/>
                  <a:pt x="1866" y="13629"/>
                </a:cubicBezTo>
                <a:cubicBezTo>
                  <a:pt x="993" y="14145"/>
                  <a:pt x="0" y="15001"/>
                  <a:pt x="0" y="15237"/>
                </a:cubicBezTo>
                <a:cubicBezTo>
                  <a:pt x="0" y="15395"/>
                  <a:pt x="73" y="15361"/>
                  <a:pt x="425" y="15039"/>
                </a:cubicBezTo>
                <a:cubicBezTo>
                  <a:pt x="1619" y="13951"/>
                  <a:pt x="3508" y="13025"/>
                  <a:pt x="4654" y="12969"/>
                </a:cubicBezTo>
                <a:lnTo>
                  <a:pt x="5059" y="12950"/>
                </a:lnTo>
                <a:lnTo>
                  <a:pt x="5143" y="13929"/>
                </a:lnTo>
                <a:cubicBezTo>
                  <a:pt x="5495" y="17986"/>
                  <a:pt x="6740" y="20467"/>
                  <a:pt x="8862" y="21335"/>
                </a:cubicBezTo>
                <a:cubicBezTo>
                  <a:pt x="9380" y="21547"/>
                  <a:pt x="10158" y="21577"/>
                  <a:pt x="10625" y="21401"/>
                </a:cubicBezTo>
                <a:cubicBezTo>
                  <a:pt x="11647" y="21015"/>
                  <a:pt x="12272" y="19871"/>
                  <a:pt x="12269" y="18393"/>
                </a:cubicBezTo>
                <a:cubicBezTo>
                  <a:pt x="12266" y="17042"/>
                  <a:pt x="11774" y="15819"/>
                  <a:pt x="10772" y="14682"/>
                </a:cubicBezTo>
                <a:cubicBezTo>
                  <a:pt x="9629" y="13386"/>
                  <a:pt x="8093" y="12657"/>
                  <a:pt x="6243" y="12531"/>
                </a:cubicBezTo>
                <a:lnTo>
                  <a:pt x="5490" y="12481"/>
                </a:lnTo>
                <a:lnTo>
                  <a:pt x="5512" y="11738"/>
                </a:lnTo>
                <a:cubicBezTo>
                  <a:pt x="5604" y="8692"/>
                  <a:pt x="6349" y="5816"/>
                  <a:pt x="7543" y="3899"/>
                </a:cubicBezTo>
                <a:cubicBezTo>
                  <a:pt x="8267" y="2736"/>
                  <a:pt x="9558" y="1537"/>
                  <a:pt x="10595" y="1064"/>
                </a:cubicBezTo>
                <a:cubicBezTo>
                  <a:pt x="12157" y="352"/>
                  <a:pt x="13891" y="272"/>
                  <a:pt x="15536" y="836"/>
                </a:cubicBezTo>
                <a:cubicBezTo>
                  <a:pt x="16708" y="1238"/>
                  <a:pt x="18114" y="2152"/>
                  <a:pt x="19041" y="3112"/>
                </a:cubicBezTo>
                <a:cubicBezTo>
                  <a:pt x="19763" y="3859"/>
                  <a:pt x="20179" y="4369"/>
                  <a:pt x="20133" y="4451"/>
                </a:cubicBezTo>
                <a:cubicBezTo>
                  <a:pt x="20105" y="4499"/>
                  <a:pt x="19920" y="4460"/>
                  <a:pt x="19641" y="4345"/>
                </a:cubicBezTo>
                <a:cubicBezTo>
                  <a:pt x="18782" y="3993"/>
                  <a:pt x="16632" y="3206"/>
                  <a:pt x="16527" y="3206"/>
                </a:cubicBezTo>
                <a:cubicBezTo>
                  <a:pt x="16469" y="3206"/>
                  <a:pt x="16432" y="3262"/>
                  <a:pt x="16445" y="3331"/>
                </a:cubicBezTo>
                <a:cubicBezTo>
                  <a:pt x="16471" y="3472"/>
                  <a:pt x="16983" y="3710"/>
                  <a:pt x="19160" y="4589"/>
                </a:cubicBezTo>
                <a:cubicBezTo>
                  <a:pt x="19969" y="4915"/>
                  <a:pt x="20680" y="5228"/>
                  <a:pt x="20739" y="5283"/>
                </a:cubicBezTo>
                <a:cubicBezTo>
                  <a:pt x="20798" y="5338"/>
                  <a:pt x="21016" y="5406"/>
                  <a:pt x="21223" y="5436"/>
                </a:cubicBezTo>
                <a:cubicBezTo>
                  <a:pt x="21596" y="5491"/>
                  <a:pt x="21600" y="5490"/>
                  <a:pt x="21600" y="5283"/>
                </a:cubicBezTo>
                <a:cubicBezTo>
                  <a:pt x="21600" y="5022"/>
                  <a:pt x="21088" y="2866"/>
                  <a:pt x="20793" y="1888"/>
                </a:cubicBezTo>
                <a:cubicBezTo>
                  <a:pt x="20579" y="1177"/>
                  <a:pt x="20450" y="986"/>
                  <a:pt x="20296" y="1154"/>
                </a:cubicBezTo>
                <a:cubicBezTo>
                  <a:pt x="20206" y="1251"/>
                  <a:pt x="20418" y="2407"/>
                  <a:pt x="20739" y="3574"/>
                </a:cubicBezTo>
                <a:cubicBezTo>
                  <a:pt x="20855" y="3995"/>
                  <a:pt x="20923" y="4368"/>
                  <a:pt x="20892" y="4402"/>
                </a:cubicBezTo>
                <a:cubicBezTo>
                  <a:pt x="20860" y="4437"/>
                  <a:pt x="20589" y="4149"/>
                  <a:pt x="20290" y="3765"/>
                </a:cubicBezTo>
                <a:cubicBezTo>
                  <a:pt x="18806" y="1863"/>
                  <a:pt x="16689" y="499"/>
                  <a:pt x="14605" y="102"/>
                </a:cubicBezTo>
                <a:cubicBezTo>
                  <a:pt x="14289" y="42"/>
                  <a:pt x="13952" y="10"/>
                  <a:pt x="13605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3" name="ملاحظة"/>
          <p:cNvSpPr txBox="1"/>
          <p:nvPr/>
        </p:nvSpPr>
        <p:spPr>
          <a:xfrm>
            <a:off x="10183323" y="888322"/>
            <a:ext cx="1845041" cy="78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95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75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نشاط 1</a:t>
            </a:r>
            <a:endParaRPr kumimoji="0" sz="475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8" name="تجميع"/>
          <p:cNvGrpSpPr/>
          <p:nvPr/>
        </p:nvGrpSpPr>
        <p:grpSpPr>
          <a:xfrm>
            <a:off x="245859" y="660066"/>
            <a:ext cx="8812342" cy="5747315"/>
            <a:chOff x="0" y="0"/>
            <a:chExt cx="17624682" cy="11494628"/>
          </a:xfrm>
        </p:grpSpPr>
        <p:grpSp>
          <p:nvGrpSpPr>
            <p:cNvPr id="246" name="تجميع"/>
            <p:cNvGrpSpPr/>
            <p:nvPr/>
          </p:nvGrpSpPr>
          <p:grpSpPr>
            <a:xfrm>
              <a:off x="0" y="-1"/>
              <a:ext cx="17624683" cy="11494630"/>
              <a:chOff x="0" y="0"/>
              <a:chExt cx="17624682" cy="11494628"/>
            </a:xfrm>
          </p:grpSpPr>
          <p:sp>
            <p:nvSpPr>
              <p:cNvPr id="244" name="مستطيل"/>
              <p:cNvSpPr/>
              <p:nvPr/>
            </p:nvSpPr>
            <p:spPr>
              <a:xfrm>
                <a:off x="389993" y="358320"/>
                <a:ext cx="17234690" cy="11136309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  <p:sp>
            <p:nvSpPr>
              <p:cNvPr id="245" name="مستطيل"/>
              <p:cNvSpPr/>
              <p:nvPr/>
            </p:nvSpPr>
            <p:spPr>
              <a:xfrm>
                <a:off x="0" y="0"/>
                <a:ext cx="17234690" cy="11136308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</p:grpSp>
        <p:sp>
          <p:nvSpPr>
            <p:cNvPr id="247" name="مستطيل"/>
            <p:cNvSpPr/>
            <p:nvPr/>
          </p:nvSpPr>
          <p:spPr>
            <a:xfrm>
              <a:off x="188239" y="154264"/>
              <a:ext cx="17234690" cy="11136309"/>
            </a:xfrm>
            <a:prstGeom prst="rect">
              <a:avLst/>
            </a:prstGeom>
            <a:noFill/>
            <a:ln w="50800" cap="flat">
              <a:solidFill>
                <a:srgbClr val="C7AF6B"/>
              </a:solidFill>
              <a:prstDash val="solid"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ctr" defTabSz="4127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Geeza Pro Regular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95ED945-0CEB-48D5-A399-031350C6EC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8" t="43529" r="26216" b="21942"/>
          <a:stretch/>
        </p:blipFill>
        <p:spPr>
          <a:xfrm>
            <a:off x="790113" y="1118587"/>
            <a:ext cx="7767961" cy="462526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D17D024-1B6C-4799-8794-06538F972618}"/>
              </a:ext>
            </a:extLst>
          </p:cNvPr>
          <p:cNvSpPr/>
          <p:nvPr/>
        </p:nvSpPr>
        <p:spPr>
          <a:xfrm>
            <a:off x="3260527" y="2291314"/>
            <a:ext cx="8050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E7B2B17-E861-4EE4-9508-56030A1EEF00}"/>
              </a:ext>
            </a:extLst>
          </p:cNvPr>
          <p:cNvSpPr/>
          <p:nvPr/>
        </p:nvSpPr>
        <p:spPr>
          <a:xfrm>
            <a:off x="2723885" y="3044278"/>
            <a:ext cx="52450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724C862-F412-4B98-8287-E8328ABB47E8}"/>
              </a:ext>
            </a:extLst>
          </p:cNvPr>
          <p:cNvSpPr/>
          <p:nvPr/>
        </p:nvSpPr>
        <p:spPr>
          <a:xfrm>
            <a:off x="2121519" y="3813719"/>
            <a:ext cx="3754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2D7B9ED-425A-4CB3-87DC-2F9A640B35E5}"/>
              </a:ext>
            </a:extLst>
          </p:cNvPr>
          <p:cNvSpPr/>
          <p:nvPr/>
        </p:nvSpPr>
        <p:spPr>
          <a:xfrm>
            <a:off x="3412010" y="4772895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29E0A73F-D4EF-4FB9-8D6F-0260D96B3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893"/>
          <a:stretch/>
        </p:blipFill>
        <p:spPr>
          <a:xfrm>
            <a:off x="5976255" y="2054931"/>
            <a:ext cx="845022" cy="866746"/>
          </a:xfrm>
          <a:prstGeom prst="rect">
            <a:avLst/>
          </a:prstGeom>
        </p:spPr>
      </p:pic>
      <p:pic>
        <p:nvPicPr>
          <p:cNvPr id="1026" name="Picture 2" descr="زكاة المال.. مقدارها ومصارفها وحكم إخراجها بالتقسيط - مصر - الوطن">
            <a:extLst>
              <a:ext uri="{FF2B5EF4-FFF2-40B4-BE49-F238E27FC236}">
                <a16:creationId xmlns:a16="http://schemas.microsoft.com/office/drawing/2014/main" id="{7F0BF7E9-200C-4CFA-A87C-9F7D8CC4E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60" y="3118083"/>
            <a:ext cx="1423987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أدلة وجوب الصوم في الكتاب والسنة - سطور">
            <a:extLst>
              <a:ext uri="{FF2B5EF4-FFF2-40B4-BE49-F238E27FC236}">
                <a16:creationId xmlns:a16="http://schemas.microsoft.com/office/drawing/2014/main" id="{D2DD5DB7-0A0B-4D98-83B2-89CAB1CFF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5" b="10463"/>
          <a:stretch/>
        </p:blipFill>
        <p:spPr bwMode="auto">
          <a:xfrm>
            <a:off x="5601359" y="4102493"/>
            <a:ext cx="1084716" cy="60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ناسك الحج كرتون">
            <a:extLst>
              <a:ext uri="{FF2B5EF4-FFF2-40B4-BE49-F238E27FC236}">
                <a16:creationId xmlns:a16="http://schemas.microsoft.com/office/drawing/2014/main" id="{EA423C82-D791-403C-AB26-F0BA18AC3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62" y="4851059"/>
            <a:ext cx="1123580" cy="62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4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  <p:bldP spid="242" grpId="0" animBg="1" advAuto="0"/>
      <p:bldP spid="243" grpId="0" animBg="1" advAuto="0"/>
      <p:bldP spid="248" grpId="0" animBg="1" advAuto="0"/>
      <p:bldP spid="4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تجميع"/>
          <p:cNvGrpSpPr/>
          <p:nvPr/>
        </p:nvGrpSpPr>
        <p:grpSpPr>
          <a:xfrm>
            <a:off x="0" y="23761"/>
            <a:ext cx="2078935" cy="6862723"/>
            <a:chOff x="0" y="0"/>
            <a:chExt cx="4157867" cy="13725443"/>
          </a:xfrm>
        </p:grpSpPr>
        <p:pic>
          <p:nvPicPr>
            <p:cNvPr id="264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-629881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2268085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5166051"/>
              <a:ext cx="2898107" cy="4157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8064013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G_1293.jpeg" descr="IMG_1293.jpeg"/>
            <p:cNvPicPr>
              <a:picLocks noChangeAspect="1"/>
            </p:cNvPicPr>
            <p:nvPr/>
          </p:nvPicPr>
          <p:blipFill>
            <a:blip r:embed="rId2"/>
            <a:srcRect l="1552" t="1328" r="90967" b="90032"/>
            <a:stretch>
              <a:fillRect/>
            </a:stretch>
          </p:blipFill>
          <p:spPr>
            <a:xfrm rot="5400000" flipH="1">
              <a:off x="878897" y="10446473"/>
              <a:ext cx="2400075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تجميع"/>
          <p:cNvGrpSpPr/>
          <p:nvPr/>
        </p:nvGrpSpPr>
        <p:grpSpPr>
          <a:xfrm>
            <a:off x="-1" y="-47522"/>
            <a:ext cx="2401253" cy="6905522"/>
            <a:chOff x="0" y="0"/>
            <a:chExt cx="4802505" cy="13811043"/>
          </a:xfrm>
        </p:grpSpPr>
        <p:grpSp>
          <p:nvGrpSpPr>
            <p:cNvPr id="272" name="تجميع"/>
            <p:cNvGrpSpPr/>
            <p:nvPr/>
          </p:nvGrpSpPr>
          <p:grpSpPr>
            <a:xfrm>
              <a:off x="-1" y="-1"/>
              <a:ext cx="4111572" cy="13811045"/>
              <a:chOff x="0" y="0"/>
              <a:chExt cx="4111570" cy="13811043"/>
            </a:xfrm>
          </p:grpSpPr>
          <p:pic>
            <p:nvPicPr>
              <p:cNvPr id="270" name="IMG_1539.jpeg" descr="IMG_1539.jpeg"/>
              <p:cNvPicPr>
                <a:picLocks noChangeAspect="1"/>
              </p:cNvPicPr>
              <p:nvPr/>
            </p:nvPicPr>
            <p:blipFill>
              <a:blip r:embed="rId3"/>
              <a:srcRect t="83291"/>
              <a:stretch>
                <a:fillRect/>
              </a:stretch>
            </p:blipFill>
            <p:spPr>
              <a:xfrm rot="5400000">
                <a:off x="-4821265" y="4821264"/>
                <a:ext cx="13716001" cy="40734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1" name="خط"/>
              <p:cNvSpPr/>
              <p:nvPr/>
            </p:nvSpPr>
            <p:spPr>
              <a:xfrm flipV="1">
                <a:off x="4111570" y="-1"/>
                <a:ext cx="1" cy="13811045"/>
              </a:xfrm>
              <a:prstGeom prst="line">
                <a:avLst/>
              </a:prstGeom>
              <a:noFill/>
              <a:ln w="762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1219169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</p:grpSp>
        <p:pic>
          <p:nvPicPr>
            <p:cNvPr id="273" name="IMG_1548.jpeg" descr="IMG_1548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5841" t="32469" r="3019" b="29656"/>
            <a:stretch>
              <a:fillRect/>
            </a:stretch>
          </p:blipFill>
          <p:spPr>
            <a:xfrm rot="16200000">
              <a:off x="1340483" y="6833392"/>
              <a:ext cx="5542175" cy="138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1" extrusionOk="0">
                  <a:moveTo>
                    <a:pt x="6428" y="1"/>
                  </a:moveTo>
                  <a:cubicBezTo>
                    <a:pt x="6356" y="-24"/>
                    <a:pt x="6255" y="305"/>
                    <a:pt x="6160" y="1001"/>
                  </a:cubicBezTo>
                  <a:cubicBezTo>
                    <a:pt x="6051" y="1797"/>
                    <a:pt x="5883" y="2043"/>
                    <a:pt x="5435" y="2043"/>
                  </a:cubicBezTo>
                  <a:cubicBezTo>
                    <a:pt x="4806" y="2043"/>
                    <a:pt x="4564" y="1361"/>
                    <a:pt x="4917" y="586"/>
                  </a:cubicBezTo>
                  <a:cubicBezTo>
                    <a:pt x="5072" y="246"/>
                    <a:pt x="4897" y="83"/>
                    <a:pt x="4314" y="32"/>
                  </a:cubicBezTo>
                  <a:cubicBezTo>
                    <a:pt x="3672" y="-25"/>
                    <a:pt x="3404" y="197"/>
                    <a:pt x="3103" y="1037"/>
                  </a:cubicBezTo>
                  <a:cubicBezTo>
                    <a:pt x="2767" y="1976"/>
                    <a:pt x="2707" y="2007"/>
                    <a:pt x="2638" y="1299"/>
                  </a:cubicBezTo>
                  <a:cubicBezTo>
                    <a:pt x="2594" y="853"/>
                    <a:pt x="2504" y="625"/>
                    <a:pt x="2437" y="787"/>
                  </a:cubicBezTo>
                  <a:cubicBezTo>
                    <a:pt x="2370" y="950"/>
                    <a:pt x="1952" y="1137"/>
                    <a:pt x="1509" y="1208"/>
                  </a:cubicBezTo>
                  <a:cubicBezTo>
                    <a:pt x="918" y="1303"/>
                    <a:pt x="671" y="1569"/>
                    <a:pt x="580" y="2207"/>
                  </a:cubicBezTo>
                  <a:cubicBezTo>
                    <a:pt x="512" y="2685"/>
                    <a:pt x="365" y="3079"/>
                    <a:pt x="255" y="3079"/>
                  </a:cubicBezTo>
                  <a:cubicBezTo>
                    <a:pt x="145" y="3079"/>
                    <a:pt x="90" y="3295"/>
                    <a:pt x="131" y="3560"/>
                  </a:cubicBezTo>
                  <a:cubicBezTo>
                    <a:pt x="173" y="3826"/>
                    <a:pt x="144" y="4195"/>
                    <a:pt x="67" y="4383"/>
                  </a:cubicBezTo>
                  <a:cubicBezTo>
                    <a:pt x="18" y="4501"/>
                    <a:pt x="-4" y="4650"/>
                    <a:pt x="0" y="4834"/>
                  </a:cubicBezTo>
                  <a:cubicBezTo>
                    <a:pt x="4" y="5019"/>
                    <a:pt x="34" y="5242"/>
                    <a:pt x="91" y="5511"/>
                  </a:cubicBezTo>
                  <a:cubicBezTo>
                    <a:pt x="182" y="5941"/>
                    <a:pt x="276" y="6792"/>
                    <a:pt x="300" y="7400"/>
                  </a:cubicBezTo>
                  <a:cubicBezTo>
                    <a:pt x="324" y="8008"/>
                    <a:pt x="397" y="8712"/>
                    <a:pt x="462" y="8966"/>
                  </a:cubicBezTo>
                  <a:cubicBezTo>
                    <a:pt x="527" y="9221"/>
                    <a:pt x="546" y="9788"/>
                    <a:pt x="503" y="10228"/>
                  </a:cubicBezTo>
                  <a:cubicBezTo>
                    <a:pt x="456" y="10700"/>
                    <a:pt x="478" y="10897"/>
                    <a:pt x="558" y="10703"/>
                  </a:cubicBezTo>
                  <a:cubicBezTo>
                    <a:pt x="633" y="10523"/>
                    <a:pt x="807" y="10700"/>
                    <a:pt x="945" y="11099"/>
                  </a:cubicBezTo>
                  <a:cubicBezTo>
                    <a:pt x="1137" y="11656"/>
                    <a:pt x="1160" y="11974"/>
                    <a:pt x="1041" y="12446"/>
                  </a:cubicBezTo>
                  <a:cubicBezTo>
                    <a:pt x="819" y="13330"/>
                    <a:pt x="969" y="14424"/>
                    <a:pt x="1270" y="14116"/>
                  </a:cubicBezTo>
                  <a:cubicBezTo>
                    <a:pt x="1427" y="13955"/>
                    <a:pt x="1556" y="14170"/>
                    <a:pt x="1607" y="14689"/>
                  </a:cubicBezTo>
                  <a:cubicBezTo>
                    <a:pt x="1655" y="15181"/>
                    <a:pt x="1840" y="15530"/>
                    <a:pt x="2057" y="15530"/>
                  </a:cubicBezTo>
                  <a:cubicBezTo>
                    <a:pt x="2500" y="15530"/>
                    <a:pt x="2928" y="17611"/>
                    <a:pt x="2683" y="18572"/>
                  </a:cubicBezTo>
                  <a:cubicBezTo>
                    <a:pt x="2571" y="19011"/>
                    <a:pt x="2606" y="19163"/>
                    <a:pt x="2820" y="19163"/>
                  </a:cubicBezTo>
                  <a:cubicBezTo>
                    <a:pt x="3010" y="19163"/>
                    <a:pt x="3083" y="18916"/>
                    <a:pt x="3037" y="18444"/>
                  </a:cubicBezTo>
                  <a:cubicBezTo>
                    <a:pt x="2998" y="18045"/>
                    <a:pt x="3131" y="17228"/>
                    <a:pt x="3335" y="16597"/>
                  </a:cubicBezTo>
                  <a:cubicBezTo>
                    <a:pt x="3683" y="15526"/>
                    <a:pt x="3712" y="15515"/>
                    <a:pt x="3873" y="16377"/>
                  </a:cubicBezTo>
                  <a:cubicBezTo>
                    <a:pt x="3999" y="17053"/>
                    <a:pt x="4082" y="17138"/>
                    <a:pt x="4192" y="16707"/>
                  </a:cubicBezTo>
                  <a:cubicBezTo>
                    <a:pt x="4295" y="16302"/>
                    <a:pt x="4446" y="16279"/>
                    <a:pt x="4684" y="16633"/>
                  </a:cubicBezTo>
                  <a:cubicBezTo>
                    <a:pt x="4872" y="16914"/>
                    <a:pt x="5237" y="17079"/>
                    <a:pt x="5494" y="16999"/>
                  </a:cubicBezTo>
                  <a:cubicBezTo>
                    <a:pt x="5868" y="16883"/>
                    <a:pt x="5957" y="17034"/>
                    <a:pt x="5942" y="17749"/>
                  </a:cubicBezTo>
                  <a:cubicBezTo>
                    <a:pt x="5918" y="18938"/>
                    <a:pt x="6001" y="18875"/>
                    <a:pt x="6304" y="17474"/>
                  </a:cubicBezTo>
                  <a:lnTo>
                    <a:pt x="6558" y="16304"/>
                  </a:lnTo>
                  <a:lnTo>
                    <a:pt x="6820" y="17529"/>
                  </a:lnTo>
                  <a:cubicBezTo>
                    <a:pt x="6966" y="18201"/>
                    <a:pt x="7051" y="18970"/>
                    <a:pt x="7009" y="19236"/>
                  </a:cubicBezTo>
                  <a:cubicBezTo>
                    <a:pt x="6898" y="19939"/>
                    <a:pt x="7815" y="19594"/>
                    <a:pt x="8081" y="18834"/>
                  </a:cubicBezTo>
                  <a:cubicBezTo>
                    <a:pt x="8204" y="18481"/>
                    <a:pt x="8268" y="17960"/>
                    <a:pt x="8223" y="17676"/>
                  </a:cubicBezTo>
                  <a:cubicBezTo>
                    <a:pt x="8060" y="16640"/>
                    <a:pt x="8437" y="16487"/>
                    <a:pt x="8718" y="17474"/>
                  </a:cubicBezTo>
                  <a:cubicBezTo>
                    <a:pt x="8876" y="18033"/>
                    <a:pt x="9113" y="18638"/>
                    <a:pt x="9245" y="18821"/>
                  </a:cubicBezTo>
                  <a:cubicBezTo>
                    <a:pt x="9377" y="19005"/>
                    <a:pt x="9448" y="19387"/>
                    <a:pt x="9403" y="19675"/>
                  </a:cubicBezTo>
                  <a:cubicBezTo>
                    <a:pt x="9259" y="20588"/>
                    <a:pt x="10156" y="20257"/>
                    <a:pt x="10329" y="19333"/>
                  </a:cubicBezTo>
                  <a:cubicBezTo>
                    <a:pt x="10432" y="18779"/>
                    <a:pt x="10575" y="18602"/>
                    <a:pt x="10729" y="18834"/>
                  </a:cubicBezTo>
                  <a:cubicBezTo>
                    <a:pt x="10912" y="19108"/>
                    <a:pt x="10932" y="19341"/>
                    <a:pt x="10814" y="19803"/>
                  </a:cubicBezTo>
                  <a:cubicBezTo>
                    <a:pt x="10729" y="20136"/>
                    <a:pt x="10660" y="20592"/>
                    <a:pt x="10660" y="20820"/>
                  </a:cubicBezTo>
                  <a:cubicBezTo>
                    <a:pt x="10660" y="21437"/>
                    <a:pt x="11025" y="21320"/>
                    <a:pt x="11314" y="20613"/>
                  </a:cubicBezTo>
                  <a:cubicBezTo>
                    <a:pt x="11510" y="20133"/>
                    <a:pt x="11645" y="20137"/>
                    <a:pt x="11915" y="20619"/>
                  </a:cubicBezTo>
                  <a:cubicBezTo>
                    <a:pt x="12157" y="21051"/>
                    <a:pt x="12339" y="21080"/>
                    <a:pt x="12512" y="20717"/>
                  </a:cubicBezTo>
                  <a:cubicBezTo>
                    <a:pt x="12683" y="20359"/>
                    <a:pt x="12789" y="20368"/>
                    <a:pt x="12849" y="20747"/>
                  </a:cubicBezTo>
                  <a:cubicBezTo>
                    <a:pt x="12907" y="21111"/>
                    <a:pt x="13021" y="20999"/>
                    <a:pt x="13185" y="20418"/>
                  </a:cubicBezTo>
                  <a:cubicBezTo>
                    <a:pt x="13390" y="19690"/>
                    <a:pt x="13470" y="19652"/>
                    <a:pt x="13638" y="20199"/>
                  </a:cubicBezTo>
                  <a:cubicBezTo>
                    <a:pt x="13808" y="20753"/>
                    <a:pt x="13830" y="20731"/>
                    <a:pt x="13764" y="20065"/>
                  </a:cubicBezTo>
                  <a:cubicBezTo>
                    <a:pt x="13636" y="18750"/>
                    <a:pt x="13984" y="18386"/>
                    <a:pt x="14219" y="19589"/>
                  </a:cubicBezTo>
                  <a:cubicBezTo>
                    <a:pt x="14418" y="20608"/>
                    <a:pt x="14528" y="20667"/>
                    <a:pt x="15822" y="20455"/>
                  </a:cubicBezTo>
                  <a:cubicBezTo>
                    <a:pt x="19810" y="19801"/>
                    <a:pt x="20294" y="19621"/>
                    <a:pt x="20777" y="18657"/>
                  </a:cubicBezTo>
                  <a:cubicBezTo>
                    <a:pt x="21061" y="18087"/>
                    <a:pt x="21200" y="17550"/>
                    <a:pt x="21114" y="17340"/>
                  </a:cubicBezTo>
                  <a:cubicBezTo>
                    <a:pt x="21011" y="17091"/>
                    <a:pt x="21023" y="16728"/>
                    <a:pt x="21157" y="16128"/>
                  </a:cubicBezTo>
                  <a:cubicBezTo>
                    <a:pt x="21265" y="15646"/>
                    <a:pt x="21334" y="14474"/>
                    <a:pt x="21315" y="13452"/>
                  </a:cubicBezTo>
                  <a:cubicBezTo>
                    <a:pt x="21296" y="12453"/>
                    <a:pt x="21339" y="11358"/>
                    <a:pt x="21409" y="11014"/>
                  </a:cubicBezTo>
                  <a:cubicBezTo>
                    <a:pt x="21479" y="10670"/>
                    <a:pt x="21498" y="10142"/>
                    <a:pt x="21451" y="9844"/>
                  </a:cubicBezTo>
                  <a:cubicBezTo>
                    <a:pt x="21404" y="9546"/>
                    <a:pt x="21411" y="9012"/>
                    <a:pt x="21468" y="8656"/>
                  </a:cubicBezTo>
                  <a:cubicBezTo>
                    <a:pt x="21555" y="8109"/>
                    <a:pt x="21596" y="7622"/>
                    <a:pt x="21591" y="7272"/>
                  </a:cubicBezTo>
                  <a:cubicBezTo>
                    <a:pt x="21587" y="6922"/>
                    <a:pt x="21537" y="6711"/>
                    <a:pt x="21443" y="6711"/>
                  </a:cubicBezTo>
                  <a:cubicBezTo>
                    <a:pt x="21151" y="6711"/>
                    <a:pt x="20832" y="4571"/>
                    <a:pt x="21004" y="3762"/>
                  </a:cubicBezTo>
                  <a:cubicBezTo>
                    <a:pt x="21115" y="3234"/>
                    <a:pt x="21087" y="3079"/>
                    <a:pt x="20883" y="3079"/>
                  </a:cubicBezTo>
                  <a:cubicBezTo>
                    <a:pt x="20738" y="3079"/>
                    <a:pt x="20538" y="2602"/>
                    <a:pt x="20438" y="2019"/>
                  </a:cubicBezTo>
                  <a:cubicBezTo>
                    <a:pt x="20144" y="303"/>
                    <a:pt x="18817" y="-163"/>
                    <a:pt x="15557" y="306"/>
                  </a:cubicBezTo>
                  <a:cubicBezTo>
                    <a:pt x="13991" y="531"/>
                    <a:pt x="12563" y="653"/>
                    <a:pt x="12381" y="574"/>
                  </a:cubicBezTo>
                  <a:lnTo>
                    <a:pt x="12050" y="428"/>
                  </a:lnTo>
                  <a:lnTo>
                    <a:pt x="12350" y="1269"/>
                  </a:lnTo>
                  <a:cubicBezTo>
                    <a:pt x="12831" y="2619"/>
                    <a:pt x="12575" y="3079"/>
                    <a:pt x="11340" y="3079"/>
                  </a:cubicBezTo>
                  <a:cubicBezTo>
                    <a:pt x="10177" y="3079"/>
                    <a:pt x="9820" y="2589"/>
                    <a:pt x="9956" y="1196"/>
                  </a:cubicBezTo>
                  <a:cubicBezTo>
                    <a:pt x="9999" y="760"/>
                    <a:pt x="9938" y="483"/>
                    <a:pt x="9800" y="483"/>
                  </a:cubicBezTo>
                  <a:cubicBezTo>
                    <a:pt x="9662" y="483"/>
                    <a:pt x="9600" y="760"/>
                    <a:pt x="9642" y="1196"/>
                  </a:cubicBezTo>
                  <a:cubicBezTo>
                    <a:pt x="9810" y="2908"/>
                    <a:pt x="8871" y="3851"/>
                    <a:pt x="8543" y="2299"/>
                  </a:cubicBezTo>
                  <a:cubicBezTo>
                    <a:pt x="8452" y="1871"/>
                    <a:pt x="8430" y="1517"/>
                    <a:pt x="8493" y="1513"/>
                  </a:cubicBezTo>
                  <a:cubicBezTo>
                    <a:pt x="8557" y="1508"/>
                    <a:pt x="8519" y="1277"/>
                    <a:pt x="8410" y="1001"/>
                  </a:cubicBezTo>
                  <a:cubicBezTo>
                    <a:pt x="8079" y="161"/>
                    <a:pt x="7539" y="421"/>
                    <a:pt x="7280" y="1543"/>
                  </a:cubicBezTo>
                  <a:cubicBezTo>
                    <a:pt x="6953" y="2958"/>
                    <a:pt x="6480" y="2699"/>
                    <a:pt x="6522" y="1129"/>
                  </a:cubicBezTo>
                  <a:cubicBezTo>
                    <a:pt x="6542" y="406"/>
                    <a:pt x="6499" y="27"/>
                    <a:pt x="6428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471CE38-00F0-4E0E-B732-940A40322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92" t="13980" r="25655" b="52233"/>
          <a:stretch/>
        </p:blipFill>
        <p:spPr>
          <a:xfrm>
            <a:off x="2876364" y="958788"/>
            <a:ext cx="8842160" cy="48609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0DE3610-918D-4E8B-9D31-B3A7BB07A393}"/>
              </a:ext>
            </a:extLst>
          </p:cNvPr>
          <p:cNvSpPr/>
          <p:nvPr/>
        </p:nvSpPr>
        <p:spPr>
          <a:xfrm>
            <a:off x="9769729" y="576572"/>
            <a:ext cx="1672253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ص25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6F321ED-8A3C-4E89-BD19-D261D4D4076C}"/>
              </a:ext>
            </a:extLst>
          </p:cNvPr>
          <p:cNvSpPr/>
          <p:nvPr/>
        </p:nvSpPr>
        <p:spPr>
          <a:xfrm>
            <a:off x="5585116" y="3184590"/>
            <a:ext cx="1712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التوحيد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7E78991-95A9-4316-B740-837487E3CA48}"/>
              </a:ext>
            </a:extLst>
          </p:cNvPr>
          <p:cNvSpPr/>
          <p:nvPr/>
        </p:nvSpPr>
        <p:spPr>
          <a:xfrm>
            <a:off x="4978332" y="4458762"/>
            <a:ext cx="3336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عباده الله وحده</a:t>
            </a:r>
          </a:p>
        </p:txBody>
      </p:sp>
    </p:spTree>
    <p:extLst>
      <p:ext uri="{BB962C8B-B14F-4D97-AF65-F5344CB8AC3E}">
        <p14:creationId xmlns:p14="http://schemas.microsoft.com/office/powerpoint/2010/main" val="326809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14:prism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1539.jpeg" descr="IMG_15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047" y="-2765065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" name="تجميع"/>
          <p:cNvGrpSpPr/>
          <p:nvPr/>
        </p:nvGrpSpPr>
        <p:grpSpPr>
          <a:xfrm rot="657994">
            <a:off x="753490" y="-451644"/>
            <a:ext cx="11447285" cy="7045955"/>
            <a:chOff x="0" y="0"/>
            <a:chExt cx="15754323" cy="11613312"/>
          </a:xfrm>
        </p:grpSpPr>
        <p:grpSp>
          <p:nvGrpSpPr>
            <p:cNvPr id="204" name="تجميع"/>
            <p:cNvGrpSpPr/>
            <p:nvPr/>
          </p:nvGrpSpPr>
          <p:grpSpPr>
            <a:xfrm rot="20698614">
              <a:off x="826974" y="1686651"/>
              <a:ext cx="14100376" cy="8240010"/>
              <a:chOff x="0" y="0"/>
              <a:chExt cx="14100375" cy="8240008"/>
            </a:xfrm>
          </p:grpSpPr>
          <p:sp>
            <p:nvSpPr>
              <p:cNvPr id="201" name="شكل"/>
              <p:cNvSpPr/>
              <p:nvPr/>
            </p:nvSpPr>
            <p:spPr>
              <a:xfrm rot="21283887">
                <a:off x="270713" y="798572"/>
                <a:ext cx="13187270" cy="6503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8" h="19674" extrusionOk="0">
                    <a:moveTo>
                      <a:pt x="16797" y="2875"/>
                    </a:moveTo>
                    <a:cubicBezTo>
                      <a:pt x="20639" y="6714"/>
                      <a:pt x="20638" y="12942"/>
                      <a:pt x="16795" y="16787"/>
                    </a:cubicBezTo>
                    <a:cubicBezTo>
                      <a:pt x="12952" y="20632"/>
                      <a:pt x="6722" y="20637"/>
                      <a:pt x="2881" y="16799"/>
                    </a:cubicBezTo>
                    <a:cubicBezTo>
                      <a:pt x="-961" y="12960"/>
                      <a:pt x="-960" y="6732"/>
                      <a:pt x="2883" y="2887"/>
                    </a:cubicBezTo>
                    <a:cubicBezTo>
                      <a:pt x="6726" y="-958"/>
                      <a:pt x="12956" y="-963"/>
                      <a:pt x="16797" y="2875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02" name="بيضاوي"/>
              <p:cNvSpPr/>
              <p:nvPr/>
            </p:nvSpPr>
            <p:spPr>
              <a:xfrm>
                <a:off x="69283" y="755265"/>
                <a:ext cx="13590130" cy="6589708"/>
              </a:xfrm>
              <a:prstGeom prst="ellipse">
                <a:avLst/>
              </a:pr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03" name="شكل"/>
              <p:cNvSpPr/>
              <p:nvPr/>
            </p:nvSpPr>
            <p:spPr>
              <a:xfrm rot="470136">
                <a:off x="530811" y="868600"/>
                <a:ext cx="13187862" cy="6502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7" h="19672" extrusionOk="0">
                    <a:moveTo>
                      <a:pt x="16794" y="2889"/>
                    </a:moveTo>
                    <a:cubicBezTo>
                      <a:pt x="20637" y="6735"/>
                      <a:pt x="20639" y="12963"/>
                      <a:pt x="16798" y="16799"/>
                    </a:cubicBezTo>
                    <a:cubicBezTo>
                      <a:pt x="12957" y="20636"/>
                      <a:pt x="6727" y="20628"/>
                      <a:pt x="2884" y="16783"/>
                    </a:cubicBezTo>
                    <a:cubicBezTo>
                      <a:pt x="-959" y="12937"/>
                      <a:pt x="-961" y="6709"/>
                      <a:pt x="2880" y="2873"/>
                    </a:cubicBezTo>
                    <a:cubicBezTo>
                      <a:pt x="6721" y="-964"/>
                      <a:pt x="12951" y="-956"/>
                      <a:pt x="16794" y="2889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205" name="IMG_1549.jpeg" descr="IMG_1549.jpeg"/>
            <p:cNvPicPr>
              <a:picLocks noChangeAspect="1"/>
            </p:cNvPicPr>
            <p:nvPr/>
          </p:nvPicPr>
          <p:blipFill>
            <a:blip r:embed="rId4">
              <a:alphaModFix amt="61000"/>
            </a:blip>
            <a:srcRect l="8505" t="30592" r="6899" b="37346"/>
            <a:stretch>
              <a:fillRect/>
            </a:stretch>
          </p:blipFill>
          <p:spPr>
            <a:xfrm rot="20868470">
              <a:off x="4755172" y="2337787"/>
              <a:ext cx="3676663" cy="901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28" extrusionOk="0">
                  <a:moveTo>
                    <a:pt x="7045" y="15"/>
                  </a:moveTo>
                  <a:cubicBezTo>
                    <a:pt x="6915" y="-20"/>
                    <a:pt x="6758" y="4"/>
                    <a:pt x="6600" y="100"/>
                  </a:cubicBezTo>
                  <a:cubicBezTo>
                    <a:pt x="6292" y="287"/>
                    <a:pt x="5537" y="593"/>
                    <a:pt x="4923" y="776"/>
                  </a:cubicBezTo>
                  <a:cubicBezTo>
                    <a:pt x="4286" y="966"/>
                    <a:pt x="3936" y="1235"/>
                    <a:pt x="4109" y="1415"/>
                  </a:cubicBezTo>
                  <a:cubicBezTo>
                    <a:pt x="4605" y="1930"/>
                    <a:pt x="4483" y="2772"/>
                    <a:pt x="3858" y="3134"/>
                  </a:cubicBezTo>
                  <a:cubicBezTo>
                    <a:pt x="3537" y="3320"/>
                    <a:pt x="2992" y="3864"/>
                    <a:pt x="2649" y="4336"/>
                  </a:cubicBezTo>
                  <a:cubicBezTo>
                    <a:pt x="2306" y="4809"/>
                    <a:pt x="1889" y="5191"/>
                    <a:pt x="1723" y="5191"/>
                  </a:cubicBezTo>
                  <a:cubicBezTo>
                    <a:pt x="1421" y="5191"/>
                    <a:pt x="564" y="8488"/>
                    <a:pt x="244" y="10884"/>
                  </a:cubicBezTo>
                  <a:cubicBezTo>
                    <a:pt x="107" y="11910"/>
                    <a:pt x="123" y="12074"/>
                    <a:pt x="372" y="12218"/>
                  </a:cubicBezTo>
                  <a:cubicBezTo>
                    <a:pt x="760" y="12442"/>
                    <a:pt x="731" y="13392"/>
                    <a:pt x="328" y="13655"/>
                  </a:cubicBezTo>
                  <a:lnTo>
                    <a:pt x="0" y="13871"/>
                  </a:lnTo>
                  <a:lnTo>
                    <a:pt x="302" y="14191"/>
                  </a:lnTo>
                  <a:cubicBezTo>
                    <a:pt x="469" y="14366"/>
                    <a:pt x="607" y="14744"/>
                    <a:pt x="607" y="15036"/>
                  </a:cubicBezTo>
                  <a:cubicBezTo>
                    <a:pt x="607" y="15329"/>
                    <a:pt x="469" y="15729"/>
                    <a:pt x="302" y="15919"/>
                  </a:cubicBezTo>
                  <a:cubicBezTo>
                    <a:pt x="128" y="16118"/>
                    <a:pt x="394" y="16283"/>
                    <a:pt x="923" y="16314"/>
                  </a:cubicBezTo>
                  <a:cubicBezTo>
                    <a:pt x="1673" y="16357"/>
                    <a:pt x="1887" y="16567"/>
                    <a:pt x="2070" y="17432"/>
                  </a:cubicBezTo>
                  <a:cubicBezTo>
                    <a:pt x="2194" y="18017"/>
                    <a:pt x="2374" y="18503"/>
                    <a:pt x="2472" y="18503"/>
                  </a:cubicBezTo>
                  <a:cubicBezTo>
                    <a:pt x="2570" y="18503"/>
                    <a:pt x="2758" y="18979"/>
                    <a:pt x="2889" y="19564"/>
                  </a:cubicBezTo>
                  <a:cubicBezTo>
                    <a:pt x="3151" y="20742"/>
                    <a:pt x="3662" y="20926"/>
                    <a:pt x="4226" y="20053"/>
                  </a:cubicBezTo>
                  <a:cubicBezTo>
                    <a:pt x="4835" y="19110"/>
                    <a:pt x="5325" y="18872"/>
                    <a:pt x="6498" y="18935"/>
                  </a:cubicBezTo>
                  <a:cubicBezTo>
                    <a:pt x="8061" y="19019"/>
                    <a:pt x="8715" y="19264"/>
                    <a:pt x="9321" y="19996"/>
                  </a:cubicBezTo>
                  <a:cubicBezTo>
                    <a:pt x="9614" y="20350"/>
                    <a:pt x="11272" y="20812"/>
                    <a:pt x="13063" y="21039"/>
                  </a:cubicBezTo>
                  <a:cubicBezTo>
                    <a:pt x="14832" y="21264"/>
                    <a:pt x="16604" y="21384"/>
                    <a:pt x="17001" y="21302"/>
                  </a:cubicBezTo>
                  <a:cubicBezTo>
                    <a:pt x="17398" y="21220"/>
                    <a:pt x="18186" y="21111"/>
                    <a:pt x="18752" y="21067"/>
                  </a:cubicBezTo>
                  <a:cubicBezTo>
                    <a:pt x="19804" y="20987"/>
                    <a:pt x="19848" y="20899"/>
                    <a:pt x="19931" y="18559"/>
                  </a:cubicBezTo>
                  <a:cubicBezTo>
                    <a:pt x="19985" y="17051"/>
                    <a:pt x="20350" y="15835"/>
                    <a:pt x="20752" y="15835"/>
                  </a:cubicBezTo>
                  <a:cubicBezTo>
                    <a:pt x="20993" y="15835"/>
                    <a:pt x="21055" y="15448"/>
                    <a:pt x="21129" y="13458"/>
                  </a:cubicBezTo>
                  <a:cubicBezTo>
                    <a:pt x="21177" y="12148"/>
                    <a:pt x="21276" y="10922"/>
                    <a:pt x="21347" y="10743"/>
                  </a:cubicBezTo>
                  <a:cubicBezTo>
                    <a:pt x="21432" y="10532"/>
                    <a:pt x="21427" y="10174"/>
                    <a:pt x="21334" y="9719"/>
                  </a:cubicBezTo>
                  <a:cubicBezTo>
                    <a:pt x="21232" y="9224"/>
                    <a:pt x="21231" y="8913"/>
                    <a:pt x="21329" y="8667"/>
                  </a:cubicBezTo>
                  <a:cubicBezTo>
                    <a:pt x="21406" y="8474"/>
                    <a:pt x="21433" y="8079"/>
                    <a:pt x="21389" y="7793"/>
                  </a:cubicBezTo>
                  <a:cubicBezTo>
                    <a:pt x="21346" y="7508"/>
                    <a:pt x="21381" y="6923"/>
                    <a:pt x="21468" y="6497"/>
                  </a:cubicBezTo>
                  <a:cubicBezTo>
                    <a:pt x="21600" y="5854"/>
                    <a:pt x="21573" y="5727"/>
                    <a:pt x="21306" y="5727"/>
                  </a:cubicBezTo>
                  <a:cubicBezTo>
                    <a:pt x="20896" y="5727"/>
                    <a:pt x="20770" y="5220"/>
                    <a:pt x="20954" y="4318"/>
                  </a:cubicBezTo>
                  <a:cubicBezTo>
                    <a:pt x="21150" y="3361"/>
                    <a:pt x="20745" y="2707"/>
                    <a:pt x="20489" y="3566"/>
                  </a:cubicBezTo>
                  <a:cubicBezTo>
                    <a:pt x="20364" y="3989"/>
                    <a:pt x="20280" y="4004"/>
                    <a:pt x="20222" y="3622"/>
                  </a:cubicBezTo>
                  <a:cubicBezTo>
                    <a:pt x="20175" y="3315"/>
                    <a:pt x="20025" y="3068"/>
                    <a:pt x="19889" y="3068"/>
                  </a:cubicBezTo>
                  <a:cubicBezTo>
                    <a:pt x="19753" y="3068"/>
                    <a:pt x="19558" y="2585"/>
                    <a:pt x="19457" y="1997"/>
                  </a:cubicBezTo>
                  <a:cubicBezTo>
                    <a:pt x="19098" y="-77"/>
                    <a:pt x="18094" y="-216"/>
                    <a:pt x="9517" y="626"/>
                  </a:cubicBezTo>
                  <a:cubicBezTo>
                    <a:pt x="8276" y="747"/>
                    <a:pt x="7420" y="613"/>
                    <a:pt x="7321" y="287"/>
                  </a:cubicBezTo>
                  <a:cubicBezTo>
                    <a:pt x="7276" y="138"/>
                    <a:pt x="7174" y="50"/>
                    <a:pt x="7045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13" name="كتابة…"/>
          <p:cNvSpPr txBox="1"/>
          <p:nvPr/>
        </p:nvSpPr>
        <p:spPr>
          <a:xfrm>
            <a:off x="2362382" y="1961431"/>
            <a:ext cx="2075879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9" rtl="0" hangingPunct="0">
              <a:defRPr sz="9000" b="1">
                <a:latin typeface="Arial"/>
                <a:ea typeface="Arial"/>
                <a:cs typeface="Arial"/>
                <a:sym typeface="Arial"/>
              </a:defRPr>
            </a:pPr>
            <a:r>
              <a:rPr lang="ar-SA" sz="4500" b="1" kern="0" dirty="0">
                <a:solidFill>
                  <a:srgbClr val="5E5E5E"/>
                </a:solidFill>
                <a:latin typeface="Arial"/>
                <a:cs typeface="Arial"/>
                <a:sym typeface="Arial"/>
              </a:rPr>
              <a:t> </a:t>
            </a:r>
            <a:endParaRPr sz="4500" b="1" kern="0" dirty="0">
              <a:solidFill>
                <a:srgbClr val="5E5E5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" name="كتابة…"/>
          <p:cNvSpPr txBox="1"/>
          <p:nvPr/>
        </p:nvSpPr>
        <p:spPr>
          <a:xfrm>
            <a:off x="7826522" y="4408692"/>
            <a:ext cx="1520928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9" rtl="0" hangingPunct="0">
              <a:defRPr sz="9000" b="1">
                <a:latin typeface="Arial"/>
                <a:ea typeface="Arial"/>
                <a:cs typeface="Arial"/>
                <a:sym typeface="Arial"/>
              </a:defRPr>
            </a:pPr>
            <a:r>
              <a:rPr lang="ar-SA" sz="4500" b="1" kern="0" dirty="0">
                <a:solidFill>
                  <a:srgbClr val="5E5E5E"/>
                </a:solidFill>
                <a:latin typeface="Arial"/>
                <a:cs typeface="Arial"/>
                <a:sym typeface="Arial"/>
              </a:rPr>
              <a:t> </a:t>
            </a:r>
            <a:endParaRPr sz="4500" b="1" kern="0" dirty="0">
              <a:solidFill>
                <a:srgbClr val="5E5E5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3C24350-976E-4FC9-B386-DAA40A0CD7DF}"/>
              </a:ext>
            </a:extLst>
          </p:cNvPr>
          <p:cNvSpPr/>
          <p:nvPr/>
        </p:nvSpPr>
        <p:spPr>
          <a:xfrm>
            <a:off x="3639019" y="2727129"/>
            <a:ext cx="5400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 1: ما معنى التوحيد؟</a:t>
            </a: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73D57301-AD42-460C-B519-686A37049F1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0" name="IMG_1549.jpeg" descr="IMG_1549.jpeg">
            <a:extLst>
              <a:ext uri="{FF2B5EF4-FFF2-40B4-BE49-F238E27FC236}">
                <a16:creationId xmlns:a16="http://schemas.microsoft.com/office/drawing/2014/main" id="{004A8CC4-B373-40B9-A970-2CF214001D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</a:blip>
          <a:srcRect l="8505" t="30584" r="6898" b="37348"/>
          <a:stretch>
            <a:fillRect/>
          </a:stretch>
        </p:blipFill>
        <p:spPr>
          <a:xfrm rot="11288195">
            <a:off x="7680699" y="253006"/>
            <a:ext cx="4473378" cy="1096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6" extrusionOk="0">
                <a:moveTo>
                  <a:pt x="6850" y="10"/>
                </a:moveTo>
                <a:cubicBezTo>
                  <a:pt x="6774" y="24"/>
                  <a:pt x="6695" y="55"/>
                  <a:pt x="6616" y="103"/>
                </a:cubicBezTo>
                <a:cubicBezTo>
                  <a:pt x="6307" y="290"/>
                  <a:pt x="5551" y="597"/>
                  <a:pt x="4935" y="780"/>
                </a:cubicBezTo>
                <a:cubicBezTo>
                  <a:pt x="4297" y="970"/>
                  <a:pt x="3948" y="1250"/>
                  <a:pt x="4121" y="1430"/>
                </a:cubicBezTo>
                <a:cubicBezTo>
                  <a:pt x="4618" y="1947"/>
                  <a:pt x="4493" y="2789"/>
                  <a:pt x="3867" y="3152"/>
                </a:cubicBezTo>
                <a:cubicBezTo>
                  <a:pt x="3545" y="3339"/>
                  <a:pt x="3001" y="3879"/>
                  <a:pt x="2657" y="4352"/>
                </a:cubicBezTo>
                <a:cubicBezTo>
                  <a:pt x="2313" y="4826"/>
                  <a:pt x="1894" y="5212"/>
                  <a:pt x="1728" y="5212"/>
                </a:cubicBezTo>
                <a:cubicBezTo>
                  <a:pt x="1424" y="5212"/>
                  <a:pt x="566" y="8515"/>
                  <a:pt x="245" y="10917"/>
                </a:cubicBezTo>
                <a:cubicBezTo>
                  <a:pt x="108" y="11945"/>
                  <a:pt x="124" y="12107"/>
                  <a:pt x="374" y="12252"/>
                </a:cubicBezTo>
                <a:cubicBezTo>
                  <a:pt x="762" y="12476"/>
                  <a:pt x="732" y="13436"/>
                  <a:pt x="329" y="13699"/>
                </a:cubicBezTo>
                <a:lnTo>
                  <a:pt x="0" y="13912"/>
                </a:lnTo>
                <a:lnTo>
                  <a:pt x="304" y="14230"/>
                </a:lnTo>
                <a:cubicBezTo>
                  <a:pt x="471" y="14405"/>
                  <a:pt x="607" y="14792"/>
                  <a:pt x="607" y="15085"/>
                </a:cubicBezTo>
                <a:cubicBezTo>
                  <a:pt x="607" y="15378"/>
                  <a:pt x="471" y="15773"/>
                  <a:pt x="304" y="15964"/>
                </a:cubicBezTo>
                <a:cubicBezTo>
                  <a:pt x="129" y="16163"/>
                  <a:pt x="394" y="16332"/>
                  <a:pt x="925" y="16362"/>
                </a:cubicBezTo>
                <a:cubicBezTo>
                  <a:pt x="1676" y="16405"/>
                  <a:pt x="1892" y="16617"/>
                  <a:pt x="2075" y="17485"/>
                </a:cubicBezTo>
                <a:cubicBezTo>
                  <a:pt x="2199" y="18072"/>
                  <a:pt x="2381" y="18553"/>
                  <a:pt x="2479" y="18553"/>
                </a:cubicBezTo>
                <a:cubicBezTo>
                  <a:pt x="2577" y="18553"/>
                  <a:pt x="2765" y="19030"/>
                  <a:pt x="2896" y="19617"/>
                </a:cubicBezTo>
                <a:cubicBezTo>
                  <a:pt x="3159" y="20798"/>
                  <a:pt x="3670" y="20988"/>
                  <a:pt x="4236" y="20113"/>
                </a:cubicBezTo>
                <a:cubicBezTo>
                  <a:pt x="4846" y="19168"/>
                  <a:pt x="5338" y="18923"/>
                  <a:pt x="6514" y="18986"/>
                </a:cubicBezTo>
                <a:cubicBezTo>
                  <a:pt x="8081" y="19070"/>
                  <a:pt x="8736" y="19316"/>
                  <a:pt x="9344" y="20051"/>
                </a:cubicBezTo>
                <a:cubicBezTo>
                  <a:pt x="9637" y="20405"/>
                  <a:pt x="11299" y="20872"/>
                  <a:pt x="13095" y="21100"/>
                </a:cubicBezTo>
                <a:cubicBezTo>
                  <a:pt x="14425" y="21269"/>
                  <a:pt x="15757" y="21377"/>
                  <a:pt x="16508" y="21386"/>
                </a:cubicBezTo>
                <a:cubicBezTo>
                  <a:pt x="16758" y="21389"/>
                  <a:pt x="16944" y="21379"/>
                  <a:pt x="17044" y="21359"/>
                </a:cubicBezTo>
                <a:cubicBezTo>
                  <a:pt x="17442" y="21277"/>
                  <a:pt x="18232" y="21174"/>
                  <a:pt x="18800" y="21131"/>
                </a:cubicBezTo>
                <a:cubicBezTo>
                  <a:pt x="19854" y="21050"/>
                  <a:pt x="19898" y="20957"/>
                  <a:pt x="19981" y="18611"/>
                </a:cubicBezTo>
                <a:cubicBezTo>
                  <a:pt x="20035" y="17099"/>
                  <a:pt x="20401" y="15882"/>
                  <a:pt x="20804" y="15882"/>
                </a:cubicBezTo>
                <a:cubicBezTo>
                  <a:pt x="21046" y="15882"/>
                  <a:pt x="21108" y="15489"/>
                  <a:pt x="21182" y="13494"/>
                </a:cubicBezTo>
                <a:cubicBezTo>
                  <a:pt x="21230" y="12181"/>
                  <a:pt x="21329" y="10961"/>
                  <a:pt x="21400" y="10781"/>
                </a:cubicBezTo>
                <a:cubicBezTo>
                  <a:pt x="21485" y="10570"/>
                  <a:pt x="21480" y="10204"/>
                  <a:pt x="21387" y="9748"/>
                </a:cubicBezTo>
                <a:cubicBezTo>
                  <a:pt x="21285" y="9252"/>
                  <a:pt x="21283" y="8938"/>
                  <a:pt x="21382" y="8691"/>
                </a:cubicBezTo>
                <a:cubicBezTo>
                  <a:pt x="21459" y="8498"/>
                  <a:pt x="21487" y="8106"/>
                  <a:pt x="21443" y="7820"/>
                </a:cubicBezTo>
                <a:cubicBezTo>
                  <a:pt x="21400" y="7534"/>
                  <a:pt x="21435" y="6951"/>
                  <a:pt x="21523" y="6524"/>
                </a:cubicBezTo>
                <a:cubicBezTo>
                  <a:pt x="21572" y="6282"/>
                  <a:pt x="21599" y="6111"/>
                  <a:pt x="21600" y="5993"/>
                </a:cubicBezTo>
                <a:cubicBezTo>
                  <a:pt x="21600" y="5797"/>
                  <a:pt x="21527" y="5746"/>
                  <a:pt x="21359" y="5746"/>
                </a:cubicBezTo>
                <a:cubicBezTo>
                  <a:pt x="20949" y="5746"/>
                  <a:pt x="20822" y="5238"/>
                  <a:pt x="21007" y="4333"/>
                </a:cubicBezTo>
                <a:cubicBezTo>
                  <a:pt x="21204" y="3374"/>
                  <a:pt x="20797" y="2717"/>
                  <a:pt x="20541" y="3578"/>
                </a:cubicBezTo>
                <a:cubicBezTo>
                  <a:pt x="20415" y="4002"/>
                  <a:pt x="20330" y="4019"/>
                  <a:pt x="20272" y="3636"/>
                </a:cubicBezTo>
                <a:cubicBezTo>
                  <a:pt x="20225" y="3329"/>
                  <a:pt x="20075" y="3079"/>
                  <a:pt x="19939" y="3079"/>
                </a:cubicBezTo>
                <a:cubicBezTo>
                  <a:pt x="19803" y="3079"/>
                  <a:pt x="19607" y="2596"/>
                  <a:pt x="19505" y="2007"/>
                </a:cubicBezTo>
                <a:cubicBezTo>
                  <a:pt x="19146" y="-73"/>
                  <a:pt x="18142" y="-211"/>
                  <a:pt x="9542" y="633"/>
                </a:cubicBezTo>
                <a:cubicBezTo>
                  <a:pt x="8298" y="755"/>
                  <a:pt x="7438" y="622"/>
                  <a:pt x="7339" y="296"/>
                </a:cubicBezTo>
                <a:cubicBezTo>
                  <a:pt x="7271" y="71"/>
                  <a:pt x="7076" y="-33"/>
                  <a:pt x="6850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D892643-6660-49D3-86EC-B01131C7019C}"/>
              </a:ext>
            </a:extLst>
          </p:cNvPr>
          <p:cNvSpPr/>
          <p:nvPr/>
        </p:nvSpPr>
        <p:spPr>
          <a:xfrm>
            <a:off x="9061267" y="299224"/>
            <a:ext cx="2092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هيا نلعب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 advAuto="0"/>
      <p:bldP spid="213" grpId="0" animBg="1" advAuto="0"/>
      <p:bldP spid="214" grpId="0" animBg="1" advAuto="0"/>
      <p:bldP spid="2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G_1539.jpeg" descr="IMG_15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953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تجميع"/>
          <p:cNvGrpSpPr/>
          <p:nvPr/>
        </p:nvGrpSpPr>
        <p:grpSpPr>
          <a:xfrm>
            <a:off x="2166151" y="1269507"/>
            <a:ext cx="9486529" cy="5250419"/>
            <a:chOff x="0" y="5"/>
            <a:chExt cx="10442383" cy="12620531"/>
          </a:xfrm>
        </p:grpSpPr>
        <p:grpSp>
          <p:nvGrpSpPr>
            <p:cNvPr id="219" name="تجميع"/>
            <p:cNvGrpSpPr/>
            <p:nvPr/>
          </p:nvGrpSpPr>
          <p:grpSpPr>
            <a:xfrm>
              <a:off x="-1" y="1121435"/>
              <a:ext cx="8573494" cy="11499102"/>
              <a:chOff x="0" y="0"/>
              <a:chExt cx="8573492" cy="11499101"/>
            </a:xfrm>
          </p:grpSpPr>
          <p:sp>
            <p:nvSpPr>
              <p:cNvPr id="217" name="مستطيل"/>
              <p:cNvSpPr/>
              <p:nvPr/>
            </p:nvSpPr>
            <p:spPr>
              <a:xfrm>
                <a:off x="0" y="0"/>
                <a:ext cx="8374463" cy="11305061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18" name="مستطيل"/>
              <p:cNvSpPr/>
              <p:nvPr/>
            </p:nvSpPr>
            <p:spPr>
              <a:xfrm>
                <a:off x="199029" y="194041"/>
                <a:ext cx="8374464" cy="11305061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220" name="IMG_1549.jpeg" descr="IMG_1549.jpeg"/>
            <p:cNvPicPr>
              <a:picLocks noChangeAspect="1"/>
            </p:cNvPicPr>
            <p:nvPr/>
          </p:nvPicPr>
          <p:blipFill>
            <a:blip r:embed="rId4">
              <a:alphaModFix amt="86000"/>
            </a:blip>
            <a:srcRect l="8505" t="30590" r="6900" b="37349"/>
            <a:stretch>
              <a:fillRect/>
            </a:stretch>
          </p:blipFill>
          <p:spPr>
            <a:xfrm rot="9130438" flipH="1">
              <a:off x="6372385" y="892801"/>
              <a:ext cx="4072510" cy="99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28" extrusionOk="0">
                  <a:moveTo>
                    <a:pt x="7044" y="15"/>
                  </a:moveTo>
                  <a:cubicBezTo>
                    <a:pt x="6914" y="-20"/>
                    <a:pt x="6756" y="4"/>
                    <a:pt x="6599" y="100"/>
                  </a:cubicBezTo>
                  <a:cubicBezTo>
                    <a:pt x="6291" y="287"/>
                    <a:pt x="5537" y="587"/>
                    <a:pt x="4924" y="770"/>
                  </a:cubicBezTo>
                  <a:cubicBezTo>
                    <a:pt x="4287" y="960"/>
                    <a:pt x="3938" y="1243"/>
                    <a:pt x="4111" y="1423"/>
                  </a:cubicBezTo>
                  <a:cubicBezTo>
                    <a:pt x="4606" y="1938"/>
                    <a:pt x="4482" y="2774"/>
                    <a:pt x="3857" y="3136"/>
                  </a:cubicBezTo>
                  <a:cubicBezTo>
                    <a:pt x="3536" y="3322"/>
                    <a:pt x="2993" y="3868"/>
                    <a:pt x="2650" y="4340"/>
                  </a:cubicBezTo>
                  <a:cubicBezTo>
                    <a:pt x="2306" y="4813"/>
                    <a:pt x="1890" y="5197"/>
                    <a:pt x="1724" y="5197"/>
                  </a:cubicBezTo>
                  <a:cubicBezTo>
                    <a:pt x="1421" y="5197"/>
                    <a:pt x="566" y="8492"/>
                    <a:pt x="246" y="10888"/>
                  </a:cubicBezTo>
                  <a:cubicBezTo>
                    <a:pt x="109" y="11914"/>
                    <a:pt x="124" y="12075"/>
                    <a:pt x="374" y="12219"/>
                  </a:cubicBezTo>
                  <a:cubicBezTo>
                    <a:pt x="761" y="12443"/>
                    <a:pt x="730" y="13398"/>
                    <a:pt x="328" y="13661"/>
                  </a:cubicBezTo>
                  <a:lnTo>
                    <a:pt x="0" y="13873"/>
                  </a:lnTo>
                  <a:lnTo>
                    <a:pt x="302" y="14187"/>
                  </a:lnTo>
                  <a:cubicBezTo>
                    <a:pt x="469" y="14361"/>
                    <a:pt x="607" y="14750"/>
                    <a:pt x="607" y="15043"/>
                  </a:cubicBezTo>
                  <a:cubicBezTo>
                    <a:pt x="607" y="15336"/>
                    <a:pt x="469" y="15726"/>
                    <a:pt x="302" y="15917"/>
                  </a:cubicBezTo>
                  <a:cubicBezTo>
                    <a:pt x="128" y="16115"/>
                    <a:pt x="392" y="16285"/>
                    <a:pt x="922" y="16315"/>
                  </a:cubicBezTo>
                  <a:cubicBezTo>
                    <a:pt x="1672" y="16358"/>
                    <a:pt x="1887" y="16570"/>
                    <a:pt x="2070" y="17435"/>
                  </a:cubicBezTo>
                  <a:cubicBezTo>
                    <a:pt x="2194" y="18020"/>
                    <a:pt x="2376" y="18503"/>
                    <a:pt x="2473" y="18503"/>
                  </a:cubicBezTo>
                  <a:cubicBezTo>
                    <a:pt x="2571" y="18503"/>
                    <a:pt x="2758" y="18978"/>
                    <a:pt x="2889" y="19564"/>
                  </a:cubicBezTo>
                  <a:cubicBezTo>
                    <a:pt x="3152" y="20742"/>
                    <a:pt x="3660" y="20929"/>
                    <a:pt x="4224" y="20055"/>
                  </a:cubicBezTo>
                  <a:cubicBezTo>
                    <a:pt x="4833" y="19113"/>
                    <a:pt x="5325" y="18873"/>
                    <a:pt x="6498" y="18936"/>
                  </a:cubicBezTo>
                  <a:cubicBezTo>
                    <a:pt x="8061" y="19020"/>
                    <a:pt x="8714" y="19263"/>
                    <a:pt x="9320" y="19996"/>
                  </a:cubicBezTo>
                  <a:cubicBezTo>
                    <a:pt x="9613" y="20350"/>
                    <a:pt x="11270" y="20812"/>
                    <a:pt x="13062" y="21039"/>
                  </a:cubicBezTo>
                  <a:cubicBezTo>
                    <a:pt x="14831" y="21264"/>
                    <a:pt x="16603" y="21384"/>
                    <a:pt x="17000" y="21302"/>
                  </a:cubicBezTo>
                  <a:cubicBezTo>
                    <a:pt x="17398" y="21220"/>
                    <a:pt x="18185" y="21117"/>
                    <a:pt x="18752" y="21073"/>
                  </a:cubicBezTo>
                  <a:cubicBezTo>
                    <a:pt x="19803" y="20993"/>
                    <a:pt x="19848" y="20894"/>
                    <a:pt x="19932" y="18554"/>
                  </a:cubicBezTo>
                  <a:cubicBezTo>
                    <a:pt x="19985" y="17046"/>
                    <a:pt x="20350" y="15840"/>
                    <a:pt x="20752" y="15840"/>
                  </a:cubicBezTo>
                  <a:cubicBezTo>
                    <a:pt x="20993" y="15840"/>
                    <a:pt x="21055" y="15447"/>
                    <a:pt x="21128" y="13457"/>
                  </a:cubicBezTo>
                  <a:cubicBezTo>
                    <a:pt x="21177" y="12147"/>
                    <a:pt x="21275" y="10931"/>
                    <a:pt x="21347" y="10752"/>
                  </a:cubicBezTo>
                  <a:cubicBezTo>
                    <a:pt x="21431" y="10541"/>
                    <a:pt x="21427" y="10172"/>
                    <a:pt x="21334" y="9717"/>
                  </a:cubicBezTo>
                  <a:cubicBezTo>
                    <a:pt x="21233" y="9222"/>
                    <a:pt x="21232" y="8912"/>
                    <a:pt x="21330" y="8666"/>
                  </a:cubicBezTo>
                  <a:cubicBezTo>
                    <a:pt x="21407" y="8473"/>
                    <a:pt x="21432" y="8086"/>
                    <a:pt x="21389" y="7800"/>
                  </a:cubicBezTo>
                  <a:cubicBezTo>
                    <a:pt x="21345" y="7515"/>
                    <a:pt x="21381" y="6929"/>
                    <a:pt x="21468" y="6503"/>
                  </a:cubicBezTo>
                  <a:cubicBezTo>
                    <a:pt x="21600" y="5860"/>
                    <a:pt x="21572" y="5731"/>
                    <a:pt x="21305" y="5731"/>
                  </a:cubicBezTo>
                  <a:cubicBezTo>
                    <a:pt x="20895" y="5731"/>
                    <a:pt x="20771" y="5226"/>
                    <a:pt x="20956" y="4323"/>
                  </a:cubicBezTo>
                  <a:cubicBezTo>
                    <a:pt x="21152" y="3367"/>
                    <a:pt x="20745" y="2709"/>
                    <a:pt x="20490" y="3569"/>
                  </a:cubicBezTo>
                  <a:cubicBezTo>
                    <a:pt x="20364" y="3991"/>
                    <a:pt x="20280" y="4010"/>
                    <a:pt x="20221" y="3628"/>
                  </a:cubicBezTo>
                  <a:cubicBezTo>
                    <a:pt x="20174" y="3321"/>
                    <a:pt x="20026" y="3068"/>
                    <a:pt x="19890" y="3068"/>
                  </a:cubicBezTo>
                  <a:cubicBezTo>
                    <a:pt x="19753" y="3068"/>
                    <a:pt x="19559" y="2588"/>
                    <a:pt x="19457" y="2000"/>
                  </a:cubicBezTo>
                  <a:cubicBezTo>
                    <a:pt x="19099" y="-74"/>
                    <a:pt x="18095" y="-216"/>
                    <a:pt x="9517" y="626"/>
                  </a:cubicBezTo>
                  <a:cubicBezTo>
                    <a:pt x="8277" y="747"/>
                    <a:pt x="7420" y="620"/>
                    <a:pt x="7321" y="295"/>
                  </a:cubicBezTo>
                  <a:cubicBezTo>
                    <a:pt x="7276" y="145"/>
                    <a:pt x="7174" y="50"/>
                    <a:pt x="7044" y="1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15C326DA-4CC4-4473-9EB7-799D03DA7AEB}"/>
              </a:ext>
            </a:extLst>
          </p:cNvPr>
          <p:cNvSpPr/>
          <p:nvPr/>
        </p:nvSpPr>
        <p:spPr>
          <a:xfrm>
            <a:off x="2776028" y="2967335"/>
            <a:ext cx="6639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س2: ما اعظم ما امر الله به ؟</a:t>
            </a: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37E04514-9323-47CA-A07E-8ED3E9197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138" y="4593433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G_1539.jpeg" descr="IMG_153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047" y="-2717825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" name="تجميع"/>
          <p:cNvGrpSpPr/>
          <p:nvPr/>
        </p:nvGrpSpPr>
        <p:grpSpPr>
          <a:xfrm rot="795291">
            <a:off x="2916492" y="-546986"/>
            <a:ext cx="8160996" cy="7462265"/>
            <a:chOff x="1044838" y="194988"/>
            <a:chExt cx="15173256" cy="11444777"/>
          </a:xfrm>
        </p:grpSpPr>
        <p:sp>
          <p:nvSpPr>
            <p:cNvPr id="166" name="مضلع"/>
            <p:cNvSpPr/>
            <p:nvPr/>
          </p:nvSpPr>
          <p:spPr>
            <a:xfrm rot="21407122">
              <a:off x="1576037" y="1448487"/>
              <a:ext cx="14114078" cy="9078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ctr" defTabSz="4127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Geeza Pro Regular"/>
              </a:endParaRPr>
            </a:p>
          </p:txBody>
        </p:sp>
        <p:sp>
          <p:nvSpPr>
            <p:cNvPr id="167" name="مضلع"/>
            <p:cNvSpPr/>
            <p:nvPr/>
          </p:nvSpPr>
          <p:spPr>
            <a:xfrm rot="20965748">
              <a:off x="1760924" y="1378365"/>
              <a:ext cx="13741085" cy="9078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marL="0" marR="0" lvl="0" indent="0" algn="ctr" defTabSz="412750" rtl="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eza Pro Regular"/>
                <a:sym typeface="Geeza Pro Regular"/>
              </a:endParaRPr>
            </a:p>
          </p:txBody>
        </p:sp>
      </p:grpSp>
      <p:sp>
        <p:nvSpPr>
          <p:cNvPr id="169" name="العنوان الاساسي"/>
          <p:cNvSpPr txBox="1"/>
          <p:nvPr/>
        </p:nvSpPr>
        <p:spPr>
          <a:xfrm>
            <a:off x="3401037" y="1990123"/>
            <a:ext cx="7930545" cy="1082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3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7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67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العنوان الفرعي"/>
          <p:cNvSpPr txBox="1"/>
          <p:nvPr/>
        </p:nvSpPr>
        <p:spPr>
          <a:xfrm>
            <a:off x="2125145" y="4798923"/>
            <a:ext cx="3064047" cy="8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11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500" b="1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5500" b="1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IMG_1549.jpeg" descr="IMG_1549.jpeg"/>
          <p:cNvPicPr>
            <a:picLocks noChangeAspect="1"/>
          </p:cNvPicPr>
          <p:nvPr/>
        </p:nvPicPr>
        <p:blipFill>
          <a:blip r:embed="rId4">
            <a:alphaModFix amt="61000"/>
          </a:blip>
          <a:srcRect l="8505" t="30584" r="6898" b="37348"/>
          <a:stretch>
            <a:fillRect/>
          </a:stretch>
        </p:blipFill>
        <p:spPr>
          <a:xfrm rot="360895">
            <a:off x="8110650" y="5479802"/>
            <a:ext cx="4473378" cy="1096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6" extrusionOk="0">
                <a:moveTo>
                  <a:pt x="6850" y="10"/>
                </a:moveTo>
                <a:cubicBezTo>
                  <a:pt x="6774" y="24"/>
                  <a:pt x="6695" y="55"/>
                  <a:pt x="6616" y="103"/>
                </a:cubicBezTo>
                <a:cubicBezTo>
                  <a:pt x="6307" y="290"/>
                  <a:pt x="5551" y="597"/>
                  <a:pt x="4935" y="780"/>
                </a:cubicBezTo>
                <a:cubicBezTo>
                  <a:pt x="4297" y="970"/>
                  <a:pt x="3948" y="1250"/>
                  <a:pt x="4121" y="1430"/>
                </a:cubicBezTo>
                <a:cubicBezTo>
                  <a:pt x="4618" y="1947"/>
                  <a:pt x="4493" y="2789"/>
                  <a:pt x="3867" y="3152"/>
                </a:cubicBezTo>
                <a:cubicBezTo>
                  <a:pt x="3545" y="3339"/>
                  <a:pt x="3001" y="3879"/>
                  <a:pt x="2657" y="4352"/>
                </a:cubicBezTo>
                <a:cubicBezTo>
                  <a:pt x="2313" y="4826"/>
                  <a:pt x="1894" y="5212"/>
                  <a:pt x="1728" y="5212"/>
                </a:cubicBezTo>
                <a:cubicBezTo>
                  <a:pt x="1424" y="5212"/>
                  <a:pt x="566" y="8515"/>
                  <a:pt x="245" y="10917"/>
                </a:cubicBezTo>
                <a:cubicBezTo>
                  <a:pt x="108" y="11945"/>
                  <a:pt x="124" y="12107"/>
                  <a:pt x="374" y="12252"/>
                </a:cubicBezTo>
                <a:cubicBezTo>
                  <a:pt x="762" y="12476"/>
                  <a:pt x="732" y="13436"/>
                  <a:pt x="329" y="13699"/>
                </a:cubicBezTo>
                <a:lnTo>
                  <a:pt x="0" y="13912"/>
                </a:lnTo>
                <a:lnTo>
                  <a:pt x="304" y="14230"/>
                </a:lnTo>
                <a:cubicBezTo>
                  <a:pt x="471" y="14405"/>
                  <a:pt x="607" y="14792"/>
                  <a:pt x="607" y="15085"/>
                </a:cubicBezTo>
                <a:cubicBezTo>
                  <a:pt x="607" y="15378"/>
                  <a:pt x="471" y="15773"/>
                  <a:pt x="304" y="15964"/>
                </a:cubicBezTo>
                <a:cubicBezTo>
                  <a:pt x="129" y="16163"/>
                  <a:pt x="394" y="16332"/>
                  <a:pt x="925" y="16362"/>
                </a:cubicBezTo>
                <a:cubicBezTo>
                  <a:pt x="1676" y="16405"/>
                  <a:pt x="1892" y="16617"/>
                  <a:pt x="2075" y="17485"/>
                </a:cubicBezTo>
                <a:cubicBezTo>
                  <a:pt x="2199" y="18072"/>
                  <a:pt x="2381" y="18553"/>
                  <a:pt x="2479" y="18553"/>
                </a:cubicBezTo>
                <a:cubicBezTo>
                  <a:pt x="2577" y="18553"/>
                  <a:pt x="2765" y="19030"/>
                  <a:pt x="2896" y="19617"/>
                </a:cubicBezTo>
                <a:cubicBezTo>
                  <a:pt x="3159" y="20798"/>
                  <a:pt x="3670" y="20988"/>
                  <a:pt x="4236" y="20113"/>
                </a:cubicBezTo>
                <a:cubicBezTo>
                  <a:pt x="4846" y="19168"/>
                  <a:pt x="5338" y="18923"/>
                  <a:pt x="6514" y="18986"/>
                </a:cubicBezTo>
                <a:cubicBezTo>
                  <a:pt x="8081" y="19070"/>
                  <a:pt x="8736" y="19316"/>
                  <a:pt x="9344" y="20051"/>
                </a:cubicBezTo>
                <a:cubicBezTo>
                  <a:pt x="9637" y="20405"/>
                  <a:pt x="11299" y="20872"/>
                  <a:pt x="13095" y="21100"/>
                </a:cubicBezTo>
                <a:cubicBezTo>
                  <a:pt x="14425" y="21269"/>
                  <a:pt x="15757" y="21377"/>
                  <a:pt x="16508" y="21386"/>
                </a:cubicBezTo>
                <a:cubicBezTo>
                  <a:pt x="16758" y="21389"/>
                  <a:pt x="16944" y="21379"/>
                  <a:pt x="17044" y="21359"/>
                </a:cubicBezTo>
                <a:cubicBezTo>
                  <a:pt x="17442" y="21277"/>
                  <a:pt x="18232" y="21174"/>
                  <a:pt x="18800" y="21131"/>
                </a:cubicBezTo>
                <a:cubicBezTo>
                  <a:pt x="19854" y="21050"/>
                  <a:pt x="19898" y="20957"/>
                  <a:pt x="19981" y="18611"/>
                </a:cubicBezTo>
                <a:cubicBezTo>
                  <a:pt x="20035" y="17099"/>
                  <a:pt x="20401" y="15882"/>
                  <a:pt x="20804" y="15882"/>
                </a:cubicBezTo>
                <a:cubicBezTo>
                  <a:pt x="21046" y="15882"/>
                  <a:pt x="21108" y="15489"/>
                  <a:pt x="21182" y="13494"/>
                </a:cubicBezTo>
                <a:cubicBezTo>
                  <a:pt x="21230" y="12181"/>
                  <a:pt x="21329" y="10961"/>
                  <a:pt x="21400" y="10781"/>
                </a:cubicBezTo>
                <a:cubicBezTo>
                  <a:pt x="21485" y="10570"/>
                  <a:pt x="21480" y="10204"/>
                  <a:pt x="21387" y="9748"/>
                </a:cubicBezTo>
                <a:cubicBezTo>
                  <a:pt x="21285" y="9252"/>
                  <a:pt x="21283" y="8938"/>
                  <a:pt x="21382" y="8691"/>
                </a:cubicBezTo>
                <a:cubicBezTo>
                  <a:pt x="21459" y="8498"/>
                  <a:pt x="21487" y="8106"/>
                  <a:pt x="21443" y="7820"/>
                </a:cubicBezTo>
                <a:cubicBezTo>
                  <a:pt x="21400" y="7534"/>
                  <a:pt x="21435" y="6951"/>
                  <a:pt x="21523" y="6524"/>
                </a:cubicBezTo>
                <a:cubicBezTo>
                  <a:pt x="21572" y="6282"/>
                  <a:pt x="21599" y="6111"/>
                  <a:pt x="21600" y="5993"/>
                </a:cubicBezTo>
                <a:cubicBezTo>
                  <a:pt x="21600" y="5797"/>
                  <a:pt x="21527" y="5746"/>
                  <a:pt x="21359" y="5746"/>
                </a:cubicBezTo>
                <a:cubicBezTo>
                  <a:pt x="20949" y="5746"/>
                  <a:pt x="20822" y="5238"/>
                  <a:pt x="21007" y="4333"/>
                </a:cubicBezTo>
                <a:cubicBezTo>
                  <a:pt x="21204" y="3374"/>
                  <a:pt x="20797" y="2717"/>
                  <a:pt x="20541" y="3578"/>
                </a:cubicBezTo>
                <a:cubicBezTo>
                  <a:pt x="20415" y="4002"/>
                  <a:pt x="20330" y="4019"/>
                  <a:pt x="20272" y="3636"/>
                </a:cubicBezTo>
                <a:cubicBezTo>
                  <a:pt x="20225" y="3329"/>
                  <a:pt x="20075" y="3079"/>
                  <a:pt x="19939" y="3079"/>
                </a:cubicBezTo>
                <a:cubicBezTo>
                  <a:pt x="19803" y="3079"/>
                  <a:pt x="19607" y="2596"/>
                  <a:pt x="19505" y="2007"/>
                </a:cubicBezTo>
                <a:cubicBezTo>
                  <a:pt x="19146" y="-73"/>
                  <a:pt x="18142" y="-211"/>
                  <a:pt x="9542" y="633"/>
                </a:cubicBezTo>
                <a:cubicBezTo>
                  <a:pt x="8298" y="755"/>
                  <a:pt x="7438" y="622"/>
                  <a:pt x="7339" y="296"/>
                </a:cubicBezTo>
                <a:cubicBezTo>
                  <a:pt x="7271" y="71"/>
                  <a:pt x="7076" y="-33"/>
                  <a:pt x="6850" y="1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129DBE6-8731-412A-86FE-6624B95DE773}"/>
              </a:ext>
            </a:extLst>
          </p:cNvPr>
          <p:cNvSpPr/>
          <p:nvPr/>
        </p:nvSpPr>
        <p:spPr>
          <a:xfrm>
            <a:off x="3981359" y="2444467"/>
            <a:ext cx="56188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س3: أين تكون السعادة ؟</a:t>
            </a: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A4088F26-7F9A-4C4D-B80E-10B6C05A34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8" y="383608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 advAuto="0"/>
      <p:bldP spid="169" grpId="0" animBg="1" advAuto="0"/>
      <p:bldP spid="170" grpId="0" animBg="1" advAuto="0"/>
      <p:bldP spid="171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تجميع"/>
          <p:cNvGrpSpPr/>
          <p:nvPr/>
        </p:nvGrpSpPr>
        <p:grpSpPr>
          <a:xfrm>
            <a:off x="0" y="23761"/>
            <a:ext cx="2078935" cy="6862723"/>
            <a:chOff x="0" y="0"/>
            <a:chExt cx="4157867" cy="13725443"/>
          </a:xfrm>
        </p:grpSpPr>
        <p:pic>
          <p:nvPicPr>
            <p:cNvPr id="276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-629881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2268085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5166051"/>
              <a:ext cx="2898107" cy="4157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8064013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G_1293.jpeg" descr="IMG_1293.jpeg"/>
            <p:cNvPicPr>
              <a:picLocks noChangeAspect="1"/>
            </p:cNvPicPr>
            <p:nvPr/>
          </p:nvPicPr>
          <p:blipFill>
            <a:blip r:embed="rId2"/>
            <a:srcRect l="1552" t="1328" r="90967" b="90032"/>
            <a:stretch>
              <a:fillRect/>
            </a:stretch>
          </p:blipFill>
          <p:spPr>
            <a:xfrm rot="5400000" flipH="1">
              <a:off x="878897" y="10446473"/>
              <a:ext cx="2400075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تجميع"/>
          <p:cNvGrpSpPr/>
          <p:nvPr/>
        </p:nvGrpSpPr>
        <p:grpSpPr>
          <a:xfrm flipH="1">
            <a:off x="9901698" y="-1"/>
            <a:ext cx="2290303" cy="6905523"/>
            <a:chOff x="0" y="0"/>
            <a:chExt cx="4580604" cy="13811043"/>
          </a:xfrm>
        </p:grpSpPr>
        <p:grpSp>
          <p:nvGrpSpPr>
            <p:cNvPr id="284" name="تجميع"/>
            <p:cNvGrpSpPr/>
            <p:nvPr/>
          </p:nvGrpSpPr>
          <p:grpSpPr>
            <a:xfrm>
              <a:off x="-1" y="-1"/>
              <a:ext cx="4111572" cy="13811045"/>
              <a:chOff x="0" y="0"/>
              <a:chExt cx="4111570" cy="13811043"/>
            </a:xfrm>
          </p:grpSpPr>
          <p:pic>
            <p:nvPicPr>
              <p:cNvPr id="282" name="IMG_1539.jpeg" descr="IMG_1539.jpeg"/>
              <p:cNvPicPr>
                <a:picLocks noChangeAspect="1"/>
              </p:cNvPicPr>
              <p:nvPr/>
            </p:nvPicPr>
            <p:blipFill>
              <a:blip r:embed="rId3"/>
              <a:srcRect t="83291"/>
              <a:stretch>
                <a:fillRect/>
              </a:stretch>
            </p:blipFill>
            <p:spPr>
              <a:xfrm rot="5400000">
                <a:off x="-4821265" y="4821264"/>
                <a:ext cx="13716001" cy="40734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3" name="خط"/>
              <p:cNvSpPr/>
              <p:nvPr/>
            </p:nvSpPr>
            <p:spPr>
              <a:xfrm flipV="1">
                <a:off x="4111570" y="-1"/>
                <a:ext cx="1" cy="13811045"/>
              </a:xfrm>
              <a:prstGeom prst="line">
                <a:avLst/>
              </a:prstGeom>
              <a:noFill/>
              <a:ln w="762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1219169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</p:grpSp>
        <p:pic>
          <p:nvPicPr>
            <p:cNvPr id="285" name="IMG_1548.jpeg" descr="IMG_1548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5841" t="32469" r="3019" b="29656"/>
            <a:stretch>
              <a:fillRect/>
            </a:stretch>
          </p:blipFill>
          <p:spPr>
            <a:xfrm rot="5400000">
              <a:off x="1118582" y="6214587"/>
              <a:ext cx="5542175" cy="138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1" extrusionOk="0">
                  <a:moveTo>
                    <a:pt x="6428" y="1"/>
                  </a:moveTo>
                  <a:cubicBezTo>
                    <a:pt x="6356" y="-24"/>
                    <a:pt x="6255" y="305"/>
                    <a:pt x="6160" y="1001"/>
                  </a:cubicBezTo>
                  <a:cubicBezTo>
                    <a:pt x="6051" y="1797"/>
                    <a:pt x="5883" y="2043"/>
                    <a:pt x="5435" y="2043"/>
                  </a:cubicBezTo>
                  <a:cubicBezTo>
                    <a:pt x="4806" y="2043"/>
                    <a:pt x="4564" y="1361"/>
                    <a:pt x="4917" y="586"/>
                  </a:cubicBezTo>
                  <a:cubicBezTo>
                    <a:pt x="5072" y="246"/>
                    <a:pt x="4897" y="83"/>
                    <a:pt x="4314" y="32"/>
                  </a:cubicBezTo>
                  <a:cubicBezTo>
                    <a:pt x="3672" y="-25"/>
                    <a:pt x="3404" y="197"/>
                    <a:pt x="3103" y="1037"/>
                  </a:cubicBezTo>
                  <a:cubicBezTo>
                    <a:pt x="2767" y="1976"/>
                    <a:pt x="2707" y="2007"/>
                    <a:pt x="2638" y="1299"/>
                  </a:cubicBezTo>
                  <a:cubicBezTo>
                    <a:pt x="2594" y="853"/>
                    <a:pt x="2504" y="625"/>
                    <a:pt x="2437" y="787"/>
                  </a:cubicBezTo>
                  <a:cubicBezTo>
                    <a:pt x="2370" y="950"/>
                    <a:pt x="1952" y="1137"/>
                    <a:pt x="1509" y="1208"/>
                  </a:cubicBezTo>
                  <a:cubicBezTo>
                    <a:pt x="918" y="1303"/>
                    <a:pt x="671" y="1569"/>
                    <a:pt x="580" y="2207"/>
                  </a:cubicBezTo>
                  <a:cubicBezTo>
                    <a:pt x="512" y="2685"/>
                    <a:pt x="365" y="3079"/>
                    <a:pt x="255" y="3079"/>
                  </a:cubicBezTo>
                  <a:cubicBezTo>
                    <a:pt x="145" y="3079"/>
                    <a:pt x="90" y="3295"/>
                    <a:pt x="131" y="3560"/>
                  </a:cubicBezTo>
                  <a:cubicBezTo>
                    <a:pt x="173" y="3826"/>
                    <a:pt x="144" y="4195"/>
                    <a:pt x="67" y="4383"/>
                  </a:cubicBezTo>
                  <a:cubicBezTo>
                    <a:pt x="18" y="4501"/>
                    <a:pt x="-4" y="4650"/>
                    <a:pt x="0" y="4834"/>
                  </a:cubicBezTo>
                  <a:cubicBezTo>
                    <a:pt x="4" y="5019"/>
                    <a:pt x="34" y="5242"/>
                    <a:pt x="91" y="5511"/>
                  </a:cubicBezTo>
                  <a:cubicBezTo>
                    <a:pt x="182" y="5941"/>
                    <a:pt x="276" y="6792"/>
                    <a:pt x="300" y="7400"/>
                  </a:cubicBezTo>
                  <a:cubicBezTo>
                    <a:pt x="324" y="8008"/>
                    <a:pt x="397" y="8712"/>
                    <a:pt x="462" y="8966"/>
                  </a:cubicBezTo>
                  <a:cubicBezTo>
                    <a:pt x="527" y="9221"/>
                    <a:pt x="546" y="9788"/>
                    <a:pt x="503" y="10228"/>
                  </a:cubicBezTo>
                  <a:cubicBezTo>
                    <a:pt x="456" y="10700"/>
                    <a:pt x="478" y="10897"/>
                    <a:pt x="558" y="10703"/>
                  </a:cubicBezTo>
                  <a:cubicBezTo>
                    <a:pt x="633" y="10523"/>
                    <a:pt x="807" y="10700"/>
                    <a:pt x="945" y="11099"/>
                  </a:cubicBezTo>
                  <a:cubicBezTo>
                    <a:pt x="1137" y="11656"/>
                    <a:pt x="1160" y="11974"/>
                    <a:pt x="1041" y="12446"/>
                  </a:cubicBezTo>
                  <a:cubicBezTo>
                    <a:pt x="819" y="13330"/>
                    <a:pt x="969" y="14424"/>
                    <a:pt x="1270" y="14116"/>
                  </a:cubicBezTo>
                  <a:cubicBezTo>
                    <a:pt x="1427" y="13955"/>
                    <a:pt x="1556" y="14170"/>
                    <a:pt x="1607" y="14689"/>
                  </a:cubicBezTo>
                  <a:cubicBezTo>
                    <a:pt x="1655" y="15181"/>
                    <a:pt x="1840" y="15530"/>
                    <a:pt x="2057" y="15530"/>
                  </a:cubicBezTo>
                  <a:cubicBezTo>
                    <a:pt x="2500" y="15530"/>
                    <a:pt x="2928" y="17611"/>
                    <a:pt x="2683" y="18572"/>
                  </a:cubicBezTo>
                  <a:cubicBezTo>
                    <a:pt x="2571" y="19011"/>
                    <a:pt x="2606" y="19163"/>
                    <a:pt x="2820" y="19163"/>
                  </a:cubicBezTo>
                  <a:cubicBezTo>
                    <a:pt x="3010" y="19163"/>
                    <a:pt x="3083" y="18916"/>
                    <a:pt x="3037" y="18444"/>
                  </a:cubicBezTo>
                  <a:cubicBezTo>
                    <a:pt x="2998" y="18045"/>
                    <a:pt x="3131" y="17228"/>
                    <a:pt x="3335" y="16597"/>
                  </a:cubicBezTo>
                  <a:cubicBezTo>
                    <a:pt x="3683" y="15526"/>
                    <a:pt x="3712" y="15515"/>
                    <a:pt x="3873" y="16377"/>
                  </a:cubicBezTo>
                  <a:cubicBezTo>
                    <a:pt x="3999" y="17053"/>
                    <a:pt x="4082" y="17138"/>
                    <a:pt x="4192" y="16707"/>
                  </a:cubicBezTo>
                  <a:cubicBezTo>
                    <a:pt x="4295" y="16302"/>
                    <a:pt x="4446" y="16279"/>
                    <a:pt x="4684" y="16633"/>
                  </a:cubicBezTo>
                  <a:cubicBezTo>
                    <a:pt x="4872" y="16914"/>
                    <a:pt x="5237" y="17079"/>
                    <a:pt x="5494" y="16999"/>
                  </a:cubicBezTo>
                  <a:cubicBezTo>
                    <a:pt x="5868" y="16883"/>
                    <a:pt x="5957" y="17034"/>
                    <a:pt x="5942" y="17749"/>
                  </a:cubicBezTo>
                  <a:cubicBezTo>
                    <a:pt x="5918" y="18938"/>
                    <a:pt x="6001" y="18875"/>
                    <a:pt x="6304" y="17474"/>
                  </a:cubicBezTo>
                  <a:lnTo>
                    <a:pt x="6558" y="16304"/>
                  </a:lnTo>
                  <a:lnTo>
                    <a:pt x="6820" y="17529"/>
                  </a:lnTo>
                  <a:cubicBezTo>
                    <a:pt x="6966" y="18201"/>
                    <a:pt x="7051" y="18970"/>
                    <a:pt x="7009" y="19236"/>
                  </a:cubicBezTo>
                  <a:cubicBezTo>
                    <a:pt x="6898" y="19939"/>
                    <a:pt x="7815" y="19594"/>
                    <a:pt x="8081" y="18834"/>
                  </a:cubicBezTo>
                  <a:cubicBezTo>
                    <a:pt x="8204" y="18481"/>
                    <a:pt x="8268" y="17960"/>
                    <a:pt x="8223" y="17676"/>
                  </a:cubicBezTo>
                  <a:cubicBezTo>
                    <a:pt x="8060" y="16640"/>
                    <a:pt x="8437" y="16487"/>
                    <a:pt x="8718" y="17474"/>
                  </a:cubicBezTo>
                  <a:cubicBezTo>
                    <a:pt x="8876" y="18033"/>
                    <a:pt x="9113" y="18638"/>
                    <a:pt x="9245" y="18821"/>
                  </a:cubicBezTo>
                  <a:cubicBezTo>
                    <a:pt x="9377" y="19005"/>
                    <a:pt x="9448" y="19387"/>
                    <a:pt x="9403" y="19675"/>
                  </a:cubicBezTo>
                  <a:cubicBezTo>
                    <a:pt x="9259" y="20588"/>
                    <a:pt x="10156" y="20257"/>
                    <a:pt x="10329" y="19333"/>
                  </a:cubicBezTo>
                  <a:cubicBezTo>
                    <a:pt x="10432" y="18779"/>
                    <a:pt x="10575" y="18602"/>
                    <a:pt x="10729" y="18834"/>
                  </a:cubicBezTo>
                  <a:cubicBezTo>
                    <a:pt x="10912" y="19108"/>
                    <a:pt x="10932" y="19341"/>
                    <a:pt x="10814" y="19803"/>
                  </a:cubicBezTo>
                  <a:cubicBezTo>
                    <a:pt x="10729" y="20136"/>
                    <a:pt x="10660" y="20592"/>
                    <a:pt x="10660" y="20820"/>
                  </a:cubicBezTo>
                  <a:cubicBezTo>
                    <a:pt x="10660" y="21437"/>
                    <a:pt x="11025" y="21320"/>
                    <a:pt x="11314" y="20613"/>
                  </a:cubicBezTo>
                  <a:cubicBezTo>
                    <a:pt x="11510" y="20133"/>
                    <a:pt x="11645" y="20137"/>
                    <a:pt x="11915" y="20619"/>
                  </a:cubicBezTo>
                  <a:cubicBezTo>
                    <a:pt x="12157" y="21051"/>
                    <a:pt x="12339" y="21080"/>
                    <a:pt x="12512" y="20717"/>
                  </a:cubicBezTo>
                  <a:cubicBezTo>
                    <a:pt x="12683" y="20359"/>
                    <a:pt x="12789" y="20368"/>
                    <a:pt x="12849" y="20747"/>
                  </a:cubicBezTo>
                  <a:cubicBezTo>
                    <a:pt x="12907" y="21111"/>
                    <a:pt x="13021" y="20999"/>
                    <a:pt x="13185" y="20418"/>
                  </a:cubicBezTo>
                  <a:cubicBezTo>
                    <a:pt x="13390" y="19690"/>
                    <a:pt x="13470" y="19652"/>
                    <a:pt x="13638" y="20199"/>
                  </a:cubicBezTo>
                  <a:cubicBezTo>
                    <a:pt x="13808" y="20753"/>
                    <a:pt x="13830" y="20731"/>
                    <a:pt x="13764" y="20065"/>
                  </a:cubicBezTo>
                  <a:cubicBezTo>
                    <a:pt x="13636" y="18750"/>
                    <a:pt x="13984" y="18386"/>
                    <a:pt x="14219" y="19589"/>
                  </a:cubicBezTo>
                  <a:cubicBezTo>
                    <a:pt x="14418" y="20608"/>
                    <a:pt x="14528" y="20667"/>
                    <a:pt x="15822" y="20455"/>
                  </a:cubicBezTo>
                  <a:cubicBezTo>
                    <a:pt x="19810" y="19801"/>
                    <a:pt x="20294" y="19621"/>
                    <a:pt x="20777" y="18657"/>
                  </a:cubicBezTo>
                  <a:cubicBezTo>
                    <a:pt x="21061" y="18087"/>
                    <a:pt x="21200" y="17550"/>
                    <a:pt x="21114" y="17340"/>
                  </a:cubicBezTo>
                  <a:cubicBezTo>
                    <a:pt x="21011" y="17091"/>
                    <a:pt x="21023" y="16728"/>
                    <a:pt x="21157" y="16128"/>
                  </a:cubicBezTo>
                  <a:cubicBezTo>
                    <a:pt x="21265" y="15646"/>
                    <a:pt x="21334" y="14474"/>
                    <a:pt x="21315" y="13452"/>
                  </a:cubicBezTo>
                  <a:cubicBezTo>
                    <a:pt x="21296" y="12453"/>
                    <a:pt x="21339" y="11358"/>
                    <a:pt x="21409" y="11014"/>
                  </a:cubicBezTo>
                  <a:cubicBezTo>
                    <a:pt x="21479" y="10670"/>
                    <a:pt x="21498" y="10142"/>
                    <a:pt x="21451" y="9844"/>
                  </a:cubicBezTo>
                  <a:cubicBezTo>
                    <a:pt x="21404" y="9546"/>
                    <a:pt x="21411" y="9012"/>
                    <a:pt x="21468" y="8656"/>
                  </a:cubicBezTo>
                  <a:cubicBezTo>
                    <a:pt x="21555" y="8109"/>
                    <a:pt x="21596" y="7622"/>
                    <a:pt x="21591" y="7272"/>
                  </a:cubicBezTo>
                  <a:cubicBezTo>
                    <a:pt x="21587" y="6922"/>
                    <a:pt x="21537" y="6711"/>
                    <a:pt x="21443" y="6711"/>
                  </a:cubicBezTo>
                  <a:cubicBezTo>
                    <a:pt x="21151" y="6711"/>
                    <a:pt x="20832" y="4571"/>
                    <a:pt x="21004" y="3762"/>
                  </a:cubicBezTo>
                  <a:cubicBezTo>
                    <a:pt x="21115" y="3234"/>
                    <a:pt x="21087" y="3079"/>
                    <a:pt x="20883" y="3079"/>
                  </a:cubicBezTo>
                  <a:cubicBezTo>
                    <a:pt x="20738" y="3079"/>
                    <a:pt x="20538" y="2602"/>
                    <a:pt x="20438" y="2019"/>
                  </a:cubicBezTo>
                  <a:cubicBezTo>
                    <a:pt x="20144" y="303"/>
                    <a:pt x="18817" y="-163"/>
                    <a:pt x="15557" y="306"/>
                  </a:cubicBezTo>
                  <a:cubicBezTo>
                    <a:pt x="13991" y="531"/>
                    <a:pt x="12563" y="653"/>
                    <a:pt x="12381" y="574"/>
                  </a:cubicBezTo>
                  <a:lnTo>
                    <a:pt x="12050" y="428"/>
                  </a:lnTo>
                  <a:lnTo>
                    <a:pt x="12350" y="1269"/>
                  </a:lnTo>
                  <a:cubicBezTo>
                    <a:pt x="12831" y="2619"/>
                    <a:pt x="12575" y="3079"/>
                    <a:pt x="11340" y="3079"/>
                  </a:cubicBezTo>
                  <a:cubicBezTo>
                    <a:pt x="10177" y="3079"/>
                    <a:pt x="9820" y="2589"/>
                    <a:pt x="9956" y="1196"/>
                  </a:cubicBezTo>
                  <a:cubicBezTo>
                    <a:pt x="9999" y="760"/>
                    <a:pt x="9938" y="483"/>
                    <a:pt x="9800" y="483"/>
                  </a:cubicBezTo>
                  <a:cubicBezTo>
                    <a:pt x="9662" y="483"/>
                    <a:pt x="9600" y="760"/>
                    <a:pt x="9642" y="1196"/>
                  </a:cubicBezTo>
                  <a:cubicBezTo>
                    <a:pt x="9810" y="2908"/>
                    <a:pt x="8871" y="3851"/>
                    <a:pt x="8543" y="2299"/>
                  </a:cubicBezTo>
                  <a:cubicBezTo>
                    <a:pt x="8452" y="1871"/>
                    <a:pt x="8430" y="1517"/>
                    <a:pt x="8493" y="1513"/>
                  </a:cubicBezTo>
                  <a:cubicBezTo>
                    <a:pt x="8557" y="1508"/>
                    <a:pt x="8519" y="1277"/>
                    <a:pt x="8410" y="1001"/>
                  </a:cubicBezTo>
                  <a:cubicBezTo>
                    <a:pt x="8079" y="161"/>
                    <a:pt x="7539" y="421"/>
                    <a:pt x="7280" y="1543"/>
                  </a:cubicBezTo>
                  <a:cubicBezTo>
                    <a:pt x="6953" y="2958"/>
                    <a:pt x="6480" y="2699"/>
                    <a:pt x="6522" y="1129"/>
                  </a:cubicBezTo>
                  <a:cubicBezTo>
                    <a:pt x="6542" y="406"/>
                    <a:pt x="6499" y="27"/>
                    <a:pt x="6428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3" name="وسيلة شرح مع سهم إلى الأسفل 2">
            <a:extLst>
              <a:ext uri="{FF2B5EF4-FFF2-40B4-BE49-F238E27FC236}">
                <a16:creationId xmlns:a16="http://schemas.microsoft.com/office/drawing/2014/main" id="{ADAA3B1C-7EDE-4DB7-BB90-AC394718F87D}"/>
              </a:ext>
            </a:extLst>
          </p:cNvPr>
          <p:cNvGrpSpPr/>
          <p:nvPr/>
        </p:nvGrpSpPr>
        <p:grpSpPr>
          <a:xfrm>
            <a:off x="2409605" y="640444"/>
            <a:ext cx="6652715" cy="1394613"/>
            <a:chOff x="0" y="0"/>
            <a:chExt cx="4824536" cy="936104"/>
          </a:xfrm>
        </p:grpSpPr>
        <p:sp>
          <p:nvSpPr>
            <p:cNvPr id="14" name="شكل">
              <a:extLst>
                <a:ext uri="{FF2B5EF4-FFF2-40B4-BE49-F238E27FC236}">
                  <a16:creationId xmlns:a16="http://schemas.microsoft.com/office/drawing/2014/main" id="{EA64ACE0-7A7C-4F53-9B60-4DFE6321FDBB}"/>
                </a:ext>
              </a:extLst>
            </p:cNvPr>
            <p:cNvSpPr/>
            <p:nvPr/>
          </p:nvSpPr>
          <p:spPr>
            <a:xfrm>
              <a:off x="-1" y="-1"/>
              <a:ext cx="4824538" cy="93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4035"/>
                  </a:lnTo>
                  <a:lnTo>
                    <a:pt x="11324" y="14035"/>
                  </a:lnTo>
                  <a:lnTo>
                    <a:pt x="11324" y="16200"/>
                  </a:lnTo>
                  <a:lnTo>
                    <a:pt x="11848" y="16200"/>
                  </a:lnTo>
                  <a:lnTo>
                    <a:pt x="10800" y="21600"/>
                  </a:lnTo>
                  <a:lnTo>
                    <a:pt x="9752" y="16200"/>
                  </a:lnTo>
                  <a:lnTo>
                    <a:pt x="10276" y="16200"/>
                  </a:lnTo>
                  <a:lnTo>
                    <a:pt x="10276" y="14035"/>
                  </a:lnTo>
                  <a:lnTo>
                    <a:pt x="0" y="14035"/>
                  </a:lnTo>
                  <a:close/>
                </a:path>
              </a:pathLst>
            </a:custGeom>
            <a:solidFill>
              <a:srgbClr val="FAE2E5"/>
            </a:solidFill>
            <a:ln w="48000" cap="flat">
              <a:solidFill>
                <a:srgbClr val="171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endParaRPr>
            </a:p>
          </p:txBody>
        </p:sp>
        <p:sp>
          <p:nvSpPr>
            <p:cNvPr id="15" name="استرتيجية جدول التعلم">
              <a:extLst>
                <a:ext uri="{FF2B5EF4-FFF2-40B4-BE49-F238E27FC236}">
                  <a16:creationId xmlns:a16="http://schemas.microsoft.com/office/drawing/2014/main" id="{C1B6A715-29E3-442F-B853-0C92ABB3724B}"/>
                </a:ext>
              </a:extLst>
            </p:cNvPr>
            <p:cNvSpPr txBox="1"/>
            <p:nvPr/>
          </p:nvSpPr>
          <p:spPr>
            <a:xfrm>
              <a:off x="-1" y="58872"/>
              <a:ext cx="4824538" cy="4905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/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</a:rPr>
                <a:t>استرتيجية جدول التعلم </a:t>
              </a:r>
            </a:p>
          </p:txBody>
        </p:sp>
      </p:grpSp>
      <p:graphicFrame>
        <p:nvGraphicFramePr>
          <p:cNvPr id="16" name="جدول 3">
            <a:extLst>
              <a:ext uri="{FF2B5EF4-FFF2-40B4-BE49-F238E27FC236}">
                <a16:creationId xmlns:a16="http://schemas.microsoft.com/office/drawing/2014/main" id="{870F8496-A846-438F-B6CA-408D886F1E36}"/>
              </a:ext>
            </a:extLst>
          </p:cNvPr>
          <p:cNvGraphicFramePr>
            <a:graphicFrameLocks noGrp="1"/>
          </p:cNvGraphicFramePr>
          <p:nvPr/>
        </p:nvGraphicFramePr>
        <p:xfrm>
          <a:off x="953457" y="1984043"/>
          <a:ext cx="9713076" cy="4221445"/>
        </p:xfrm>
        <a:graphic>
          <a:graphicData uri="http://schemas.openxmlformats.org/drawingml/2006/table">
            <a:tbl>
              <a:tblPr rtl="1" firstRow="1" bandRow="1"/>
              <a:tblGrid>
                <a:gridCol w="3237692">
                  <a:extLst>
                    <a:ext uri="{9D8B030D-6E8A-4147-A177-3AD203B41FA5}">
                      <a16:colId xmlns:a16="http://schemas.microsoft.com/office/drawing/2014/main" val="2164058423"/>
                    </a:ext>
                  </a:extLst>
                </a:gridCol>
                <a:gridCol w="3237692">
                  <a:extLst>
                    <a:ext uri="{9D8B030D-6E8A-4147-A177-3AD203B41FA5}">
                      <a16:colId xmlns:a16="http://schemas.microsoft.com/office/drawing/2014/main" val="3895842084"/>
                    </a:ext>
                  </a:extLst>
                </a:gridCol>
                <a:gridCol w="3237692">
                  <a:extLst>
                    <a:ext uri="{9D8B030D-6E8A-4147-A177-3AD203B41FA5}">
                      <a16:colId xmlns:a16="http://schemas.microsoft.com/office/drawing/2014/main" val="352532994"/>
                    </a:ext>
                  </a:extLst>
                </a:gridCol>
              </a:tblGrid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ctr" rtl="1"/>
                      <a:r>
                        <a:rPr lang="ar-SA" sz="2400" dirty="0"/>
                        <a:t>ماذا أعرف ؟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ctr" rtl="1"/>
                      <a:r>
                        <a:rPr lang="ar-SA" sz="2400" dirty="0"/>
                        <a:t>ماذا أريد أن أعرف ؟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1" i="0" u="none" strike="noStrike" kern="1200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ctr" rtl="1"/>
                      <a:r>
                        <a:rPr lang="ar-SA" sz="2400" dirty="0"/>
                        <a:t>ماذا تعلمت ؟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708140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ما معني العبادة ؟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47476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الدليل على ذلك من القرآن الكريم 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375118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نتعرف على العبادات التي يحبها الله .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299698"/>
                  </a:ext>
                </a:extLst>
              </a:tr>
              <a:tr h="844289"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الفرق بين العبادات القولية والعبادات الفعلية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algn="r" rtl="1"/>
                      <a:r>
                        <a:rPr lang="ar-SA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1pPr>
                      <a:lvl2pPr marL="457200" marR="0" indent="228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2pPr>
                      <a:lvl3pPr marL="914400" marR="0" indent="457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3pPr>
                      <a:lvl4pPr marL="1371600" marR="0" indent="685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4pPr>
                      <a:lvl5pPr marL="1828800" marR="0" indent="9144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5pPr>
                      <a:lvl6pPr marL="2286000" marR="0" indent="11430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6pPr>
                      <a:lvl7pPr marL="2743200" marR="0" indent="13716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7pPr>
                      <a:lvl8pPr marL="3200400" marR="0" indent="16002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8pPr>
                      <a:lvl9pPr marL="3657600" marR="0" indent="18288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 u="none" strike="noStrike" kern="1200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Helvetica Neue"/>
                        </a:defRPr>
                      </a:lvl9pPr>
                    </a:lstStyle>
                    <a:p>
                      <a:pPr rtl="1"/>
                      <a:endParaRPr lang="ar-SA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383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0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0" name="Picture 48">
            <a:extLst>
              <a:ext uri="{FF2B5EF4-FFF2-40B4-BE49-F238E27FC236}">
                <a16:creationId xmlns:a16="http://schemas.microsoft.com/office/drawing/2014/main" id="{2FBB0541-576A-43FF-A97A-171DEECA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840" y="1804952"/>
            <a:ext cx="487621" cy="49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8659B1EA-E863-4E0E-AF88-D8299D705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78" y="152807"/>
            <a:ext cx="9390847" cy="655238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209CC0D-3BAB-44F8-B52A-11ECD6945481}"/>
              </a:ext>
            </a:extLst>
          </p:cNvPr>
          <p:cNvSpPr/>
          <p:nvPr/>
        </p:nvSpPr>
        <p:spPr>
          <a:xfrm>
            <a:off x="1640786" y="480378"/>
            <a:ext cx="8708376" cy="57144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8052F3A3-B368-4065-A8B4-03F4CBB103E8}"/>
              </a:ext>
            </a:extLst>
          </p:cNvPr>
          <p:cNvGrpSpPr/>
          <p:nvPr/>
        </p:nvGrpSpPr>
        <p:grpSpPr>
          <a:xfrm>
            <a:off x="8007879" y="1241493"/>
            <a:ext cx="1658710" cy="1610199"/>
            <a:chOff x="8167106" y="700023"/>
            <a:chExt cx="1658710" cy="1610199"/>
          </a:xfrm>
        </p:grpSpPr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EB86C601-7E3F-4153-8B93-A20704BD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106" y="700023"/>
              <a:ext cx="1658710" cy="1610199"/>
            </a:xfrm>
            <a:prstGeom prst="rect">
              <a:avLst/>
            </a:prstGeom>
          </p:spPr>
        </p:pic>
        <p:sp>
          <p:nvSpPr>
            <p:cNvPr id="67" name="مربع نص 66">
              <a:extLst>
                <a:ext uri="{FF2B5EF4-FFF2-40B4-BE49-F238E27FC236}">
                  <a16:creationId xmlns:a16="http://schemas.microsoft.com/office/drawing/2014/main" id="{E5EC43BF-73D2-45DF-B498-0133F8E44A7E}"/>
                </a:ext>
              </a:extLst>
            </p:cNvPr>
            <p:cNvSpPr txBox="1"/>
            <p:nvPr/>
          </p:nvSpPr>
          <p:spPr>
            <a:xfrm>
              <a:off x="8190794" y="1229894"/>
              <a:ext cx="157472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البراء 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390FEE3D-E5DF-4D0B-9429-26C38AECF624}"/>
              </a:ext>
            </a:extLst>
          </p:cNvPr>
          <p:cNvGrpSpPr/>
          <p:nvPr/>
        </p:nvGrpSpPr>
        <p:grpSpPr>
          <a:xfrm>
            <a:off x="7879082" y="2902857"/>
            <a:ext cx="1586818" cy="1500404"/>
            <a:chOff x="8172607" y="2459261"/>
            <a:chExt cx="1586818" cy="1500404"/>
          </a:xfrm>
        </p:grpSpPr>
        <p:pic>
          <p:nvPicPr>
            <p:cNvPr id="60" name="صورة 59">
              <a:extLst>
                <a:ext uri="{FF2B5EF4-FFF2-40B4-BE49-F238E27FC236}">
                  <a16:creationId xmlns:a16="http://schemas.microsoft.com/office/drawing/2014/main" id="{7F7B2488-CBBD-4BA1-85DE-D0F3C8AC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607" y="2459261"/>
              <a:ext cx="1545608" cy="1500404"/>
            </a:xfrm>
            <a:prstGeom prst="rect">
              <a:avLst/>
            </a:prstGeom>
          </p:spPr>
        </p:pic>
        <p:sp>
          <p:nvSpPr>
            <p:cNvPr id="68" name="مربع نص 67">
              <a:extLst>
                <a:ext uri="{FF2B5EF4-FFF2-40B4-BE49-F238E27FC236}">
                  <a16:creationId xmlns:a16="http://schemas.microsoft.com/office/drawing/2014/main" id="{EB1C15FB-633B-46B4-BF78-D654DEE443E2}"/>
                </a:ext>
              </a:extLst>
            </p:cNvPr>
            <p:cNvSpPr txBox="1"/>
            <p:nvPr/>
          </p:nvSpPr>
          <p:spPr>
            <a:xfrm>
              <a:off x="8184699" y="2893120"/>
              <a:ext cx="157472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تميم</a:t>
              </a:r>
              <a:endPara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5C1062CA-144F-4A04-8F17-B024FC140D3C}"/>
              </a:ext>
            </a:extLst>
          </p:cNvPr>
          <p:cNvGrpSpPr/>
          <p:nvPr/>
        </p:nvGrpSpPr>
        <p:grpSpPr>
          <a:xfrm>
            <a:off x="5790825" y="2945943"/>
            <a:ext cx="1634774" cy="1586963"/>
            <a:chOff x="6602039" y="3063954"/>
            <a:chExt cx="1634774" cy="1586963"/>
          </a:xfrm>
        </p:grpSpPr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8E756E23-EE79-42BF-962D-2DEC762C4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039" y="3063954"/>
              <a:ext cx="1634774" cy="1586963"/>
            </a:xfrm>
            <a:prstGeom prst="rect">
              <a:avLst/>
            </a:prstGeom>
          </p:spPr>
        </p:pic>
        <p:sp>
          <p:nvSpPr>
            <p:cNvPr id="69" name="مربع نص 68">
              <a:extLst>
                <a:ext uri="{FF2B5EF4-FFF2-40B4-BE49-F238E27FC236}">
                  <a16:creationId xmlns:a16="http://schemas.microsoft.com/office/drawing/2014/main" id="{F5EE19DA-5715-47FB-8B2D-D68BC61D0E77}"/>
                </a:ext>
              </a:extLst>
            </p:cNvPr>
            <p:cNvSpPr txBox="1"/>
            <p:nvPr/>
          </p:nvSpPr>
          <p:spPr>
            <a:xfrm rot="20066275">
              <a:off x="6653080" y="3648045"/>
              <a:ext cx="157472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سعيد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60937F14-4438-48D7-9D86-C8C7016264F7}"/>
              </a:ext>
            </a:extLst>
          </p:cNvPr>
          <p:cNvGrpSpPr/>
          <p:nvPr/>
        </p:nvGrpSpPr>
        <p:grpSpPr>
          <a:xfrm>
            <a:off x="3720955" y="2986615"/>
            <a:ext cx="1708193" cy="1658234"/>
            <a:chOff x="4844367" y="3077160"/>
            <a:chExt cx="1708193" cy="1658234"/>
          </a:xfrm>
        </p:grpSpPr>
        <p:pic>
          <p:nvPicPr>
            <p:cNvPr id="57" name="صورة 56">
              <a:extLst>
                <a:ext uri="{FF2B5EF4-FFF2-40B4-BE49-F238E27FC236}">
                  <a16:creationId xmlns:a16="http://schemas.microsoft.com/office/drawing/2014/main" id="{6EFFD325-8B7F-4967-A16D-C35AB6D88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367" y="3077160"/>
              <a:ext cx="1708193" cy="1658234"/>
            </a:xfrm>
            <a:prstGeom prst="rect">
              <a:avLst/>
            </a:prstGeom>
          </p:spPr>
        </p:pic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9F56159E-C75F-48F4-BB5E-F2200FF1C1FD}"/>
                </a:ext>
              </a:extLst>
            </p:cNvPr>
            <p:cNvSpPr txBox="1"/>
            <p:nvPr/>
          </p:nvSpPr>
          <p:spPr>
            <a:xfrm>
              <a:off x="4852303" y="3646619"/>
              <a:ext cx="157472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غيث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72FE849F-1C77-4136-A936-82043CD5E38C}"/>
              </a:ext>
            </a:extLst>
          </p:cNvPr>
          <p:cNvGrpSpPr/>
          <p:nvPr/>
        </p:nvGrpSpPr>
        <p:grpSpPr>
          <a:xfrm>
            <a:off x="5837088" y="4597748"/>
            <a:ext cx="1598852" cy="1552091"/>
            <a:chOff x="6658415" y="4486828"/>
            <a:chExt cx="1598852" cy="1552091"/>
          </a:xfrm>
        </p:grpSpPr>
        <p:pic>
          <p:nvPicPr>
            <p:cNvPr id="50" name="صورة 49">
              <a:extLst>
                <a:ext uri="{FF2B5EF4-FFF2-40B4-BE49-F238E27FC236}">
                  <a16:creationId xmlns:a16="http://schemas.microsoft.com/office/drawing/2014/main" id="{22F86EC6-DA06-47CE-8851-DD840C956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415" y="4486828"/>
              <a:ext cx="1598852" cy="1552091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B91F6809-F89F-4F42-A218-32C60C5D8CAE}"/>
                </a:ext>
              </a:extLst>
            </p:cNvPr>
            <p:cNvSpPr txBox="1"/>
            <p:nvPr/>
          </p:nvSpPr>
          <p:spPr>
            <a:xfrm rot="852397">
              <a:off x="6673285" y="4916287"/>
              <a:ext cx="157472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عادل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A12DF683-8241-4FFF-89DF-2B01E4B5726A}"/>
              </a:ext>
            </a:extLst>
          </p:cNvPr>
          <p:cNvGrpSpPr/>
          <p:nvPr/>
        </p:nvGrpSpPr>
        <p:grpSpPr>
          <a:xfrm>
            <a:off x="1963661" y="1298436"/>
            <a:ext cx="1590316" cy="1503589"/>
            <a:chOff x="2982218" y="3182955"/>
            <a:chExt cx="1590316" cy="1503589"/>
          </a:xfrm>
        </p:grpSpPr>
        <p:pic>
          <p:nvPicPr>
            <p:cNvPr id="59" name="صورة 58">
              <a:extLst>
                <a:ext uri="{FF2B5EF4-FFF2-40B4-BE49-F238E27FC236}">
                  <a16:creationId xmlns:a16="http://schemas.microsoft.com/office/drawing/2014/main" id="{B0DD2C4A-2A3B-4D4E-A4C5-736BAA6A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45" y="3182955"/>
              <a:ext cx="1548889" cy="1503589"/>
            </a:xfrm>
            <a:prstGeom prst="rect">
              <a:avLst/>
            </a:prstGeom>
          </p:spPr>
        </p:pic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639FDAEB-EDA9-419F-9D7A-C5D294BAABED}"/>
                </a:ext>
              </a:extLst>
            </p:cNvPr>
            <p:cNvSpPr txBox="1"/>
            <p:nvPr/>
          </p:nvSpPr>
          <p:spPr>
            <a:xfrm>
              <a:off x="2982218" y="3638725"/>
              <a:ext cx="157472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نيار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6DD95FE1-9DE6-4EDD-95FF-D52BCEFB37E5}"/>
              </a:ext>
            </a:extLst>
          </p:cNvPr>
          <p:cNvGrpSpPr/>
          <p:nvPr/>
        </p:nvGrpSpPr>
        <p:grpSpPr>
          <a:xfrm>
            <a:off x="3809622" y="4642873"/>
            <a:ext cx="1624939" cy="1558320"/>
            <a:chOff x="4904885" y="4581980"/>
            <a:chExt cx="1624939" cy="1558320"/>
          </a:xfrm>
        </p:grpSpPr>
        <p:pic>
          <p:nvPicPr>
            <p:cNvPr id="51" name="صورة 50">
              <a:extLst>
                <a:ext uri="{FF2B5EF4-FFF2-40B4-BE49-F238E27FC236}">
                  <a16:creationId xmlns:a16="http://schemas.microsoft.com/office/drawing/2014/main" id="{B463DCAF-B42E-4B14-92A7-4F5F2E513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4555" y="4581980"/>
              <a:ext cx="1605269" cy="1558320"/>
            </a:xfrm>
            <a:prstGeom prst="rect">
              <a:avLst/>
            </a:prstGeom>
          </p:spPr>
        </p:pic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id="{257BBC91-69FD-4368-BD29-26A78AD6BEE4}"/>
                </a:ext>
              </a:extLst>
            </p:cNvPr>
            <p:cNvSpPr txBox="1"/>
            <p:nvPr/>
          </p:nvSpPr>
          <p:spPr>
            <a:xfrm>
              <a:off x="4904885" y="5117272"/>
              <a:ext cx="157472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عدي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3E047367-DB96-4C27-AC78-C2BEDCDCB312}"/>
              </a:ext>
            </a:extLst>
          </p:cNvPr>
          <p:cNvGrpSpPr/>
          <p:nvPr/>
        </p:nvGrpSpPr>
        <p:grpSpPr>
          <a:xfrm>
            <a:off x="1821745" y="4644849"/>
            <a:ext cx="1579937" cy="1457891"/>
            <a:chOff x="2982218" y="4632255"/>
            <a:chExt cx="1579937" cy="1457891"/>
          </a:xfrm>
        </p:grpSpPr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001F1B1E-DF05-48BB-B8F2-9123491DB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342" y="4632255"/>
              <a:ext cx="1501813" cy="1457891"/>
            </a:xfrm>
            <a:prstGeom prst="rect">
              <a:avLst/>
            </a:prstGeom>
          </p:spPr>
        </p:pic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3C55E096-CA10-41DB-91EC-749D3E2BEC76}"/>
                </a:ext>
              </a:extLst>
            </p:cNvPr>
            <p:cNvSpPr txBox="1"/>
            <p:nvPr/>
          </p:nvSpPr>
          <p:spPr>
            <a:xfrm>
              <a:off x="2982218" y="5109790"/>
              <a:ext cx="157472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عمر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65CF76A8-4BFB-472B-8B3B-0009DD14ABD4}"/>
              </a:ext>
            </a:extLst>
          </p:cNvPr>
          <p:cNvGrpSpPr/>
          <p:nvPr/>
        </p:nvGrpSpPr>
        <p:grpSpPr>
          <a:xfrm>
            <a:off x="1805068" y="3095808"/>
            <a:ext cx="1574726" cy="1503589"/>
            <a:chOff x="1251878" y="4532912"/>
            <a:chExt cx="1574726" cy="1503589"/>
          </a:xfrm>
        </p:grpSpPr>
        <p:pic>
          <p:nvPicPr>
            <p:cNvPr id="62" name="صورة 61">
              <a:extLst>
                <a:ext uri="{FF2B5EF4-FFF2-40B4-BE49-F238E27FC236}">
                  <a16:creationId xmlns:a16="http://schemas.microsoft.com/office/drawing/2014/main" id="{5C591A95-514C-404A-AF0C-A33504493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608" y="4532912"/>
              <a:ext cx="1548888" cy="1503589"/>
            </a:xfrm>
            <a:prstGeom prst="rect">
              <a:avLst/>
            </a:prstGeom>
          </p:spPr>
        </p:pic>
        <p:sp>
          <p:nvSpPr>
            <p:cNvPr id="77" name="مربع نص 76">
              <a:extLst>
                <a:ext uri="{FF2B5EF4-FFF2-40B4-BE49-F238E27FC236}">
                  <a16:creationId xmlns:a16="http://schemas.microsoft.com/office/drawing/2014/main" id="{FB738D71-D72E-409F-A600-59818CA7005C}"/>
                </a:ext>
              </a:extLst>
            </p:cNvPr>
            <p:cNvSpPr txBox="1"/>
            <p:nvPr/>
          </p:nvSpPr>
          <p:spPr>
            <a:xfrm>
              <a:off x="1251878" y="4984910"/>
              <a:ext cx="157472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محمد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B364E00C-C9EB-4E69-81A3-BCDEF1027C1F}"/>
              </a:ext>
            </a:extLst>
          </p:cNvPr>
          <p:cNvGrpSpPr/>
          <p:nvPr/>
        </p:nvGrpSpPr>
        <p:grpSpPr>
          <a:xfrm>
            <a:off x="7891174" y="4641258"/>
            <a:ext cx="1574726" cy="1387319"/>
            <a:chOff x="8227070" y="4497985"/>
            <a:chExt cx="1574726" cy="1387319"/>
          </a:xfrm>
        </p:grpSpPr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CDF7B314-7857-4F76-8141-BCE0D0A12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2761" y="4497985"/>
              <a:ext cx="1429115" cy="1387319"/>
            </a:xfrm>
            <a:prstGeom prst="rect">
              <a:avLst/>
            </a:prstGeom>
          </p:spPr>
        </p:pic>
        <p:sp>
          <p:nvSpPr>
            <p:cNvPr id="78" name="مربع نص 77">
              <a:extLst>
                <a:ext uri="{FF2B5EF4-FFF2-40B4-BE49-F238E27FC236}">
                  <a16:creationId xmlns:a16="http://schemas.microsoft.com/office/drawing/2014/main" id="{C3B9CAA8-0B65-4224-80CE-C3FA6DA29291}"/>
                </a:ext>
              </a:extLst>
            </p:cNvPr>
            <p:cNvSpPr txBox="1"/>
            <p:nvPr/>
          </p:nvSpPr>
          <p:spPr>
            <a:xfrm>
              <a:off x="8227070" y="4837258"/>
              <a:ext cx="1574726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l-Hadith2" pitchFamily="2" charset="-78"/>
                </a:rPr>
                <a:t>ريان</a:t>
              </a:r>
              <a:endPara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endParaRPr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04B9C17D-FE67-46BA-8367-E46BF28A01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44" y="-46051"/>
            <a:ext cx="2719915" cy="2701321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28D05506-5525-4B78-9775-AFF19105A85B}"/>
              </a:ext>
            </a:extLst>
          </p:cNvPr>
          <p:cNvSpPr txBox="1"/>
          <p:nvPr/>
        </p:nvSpPr>
        <p:spPr>
          <a:xfrm>
            <a:off x="3732682" y="1695559"/>
            <a:ext cx="45245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l-Hadith2" pitchFamily="2" charset="-78"/>
              </a:rPr>
              <a:t>تكريم ابطال الصف</a:t>
            </a:r>
          </a:p>
        </p:txBody>
      </p:sp>
    </p:spTree>
    <p:extLst>
      <p:ext uri="{BB962C8B-B14F-4D97-AF65-F5344CB8AC3E}">
        <p14:creationId xmlns:p14="http://schemas.microsoft.com/office/powerpoint/2010/main" val="11285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953" y="-2666048"/>
            <a:ext cx="6858001" cy="121900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تجميع"/>
          <p:cNvGrpSpPr/>
          <p:nvPr/>
        </p:nvGrpSpPr>
        <p:grpSpPr>
          <a:xfrm flipH="1">
            <a:off x="169254" y="1296140"/>
            <a:ext cx="10812094" cy="3567462"/>
            <a:chOff x="-489006" y="-4265720"/>
            <a:chExt cx="21624186" cy="7134922"/>
          </a:xfrm>
        </p:grpSpPr>
        <p:grpSp>
          <p:nvGrpSpPr>
            <p:cNvPr id="236" name="تجميع"/>
            <p:cNvGrpSpPr/>
            <p:nvPr/>
          </p:nvGrpSpPr>
          <p:grpSpPr>
            <a:xfrm>
              <a:off x="-489006" y="-4265720"/>
              <a:ext cx="19730298" cy="7134922"/>
              <a:chOff x="-489006" y="-4973690"/>
              <a:chExt cx="19730298" cy="7134919"/>
            </a:xfrm>
          </p:grpSpPr>
          <p:sp>
            <p:nvSpPr>
              <p:cNvPr id="234" name="مستطيل"/>
              <p:cNvSpPr/>
              <p:nvPr/>
            </p:nvSpPr>
            <p:spPr>
              <a:xfrm>
                <a:off x="-284084" y="-4973690"/>
                <a:ext cx="19525376" cy="6858513"/>
              </a:xfrm>
              <a:prstGeom prst="rect">
                <a:avLst/>
              </a:prstGeom>
              <a:noFill/>
              <a:ln w="508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  <p:sp>
            <p:nvSpPr>
              <p:cNvPr id="235" name="مستطيل"/>
              <p:cNvSpPr/>
              <p:nvPr/>
            </p:nvSpPr>
            <p:spPr>
              <a:xfrm>
                <a:off x="-489006" y="-4459032"/>
                <a:ext cx="19525376" cy="6620261"/>
              </a:xfrm>
              <a:prstGeom prst="rect">
                <a:avLst/>
              </a:prstGeom>
              <a:noFill/>
              <a:ln w="254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 defTabSz="412750" hangingPunct="0"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sz="1600" kern="0" dirty="0">
                  <a:solidFill>
                    <a:srgbClr val="FFFFFF"/>
                  </a:solidFill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237" name="IMG_1549.jpeg" descr="IMG_1549.jpeg"/>
            <p:cNvPicPr>
              <a:picLocks noChangeAspect="1"/>
            </p:cNvPicPr>
            <p:nvPr/>
          </p:nvPicPr>
          <p:blipFill>
            <a:blip r:embed="rId3">
              <a:alphaModFix amt="86000"/>
            </a:blip>
            <a:srcRect l="8505" t="30588" r="6899" b="37351"/>
            <a:stretch>
              <a:fillRect/>
            </a:stretch>
          </p:blipFill>
          <p:spPr>
            <a:xfrm rot="9130438" flipH="1">
              <a:off x="16937557" y="920266"/>
              <a:ext cx="4197623" cy="1028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27" extrusionOk="0">
                  <a:moveTo>
                    <a:pt x="7044" y="16"/>
                  </a:moveTo>
                  <a:cubicBezTo>
                    <a:pt x="6914" y="-19"/>
                    <a:pt x="6757" y="2"/>
                    <a:pt x="6600" y="98"/>
                  </a:cubicBezTo>
                  <a:cubicBezTo>
                    <a:pt x="6292" y="285"/>
                    <a:pt x="5537" y="590"/>
                    <a:pt x="4924" y="773"/>
                  </a:cubicBezTo>
                  <a:cubicBezTo>
                    <a:pt x="4287" y="963"/>
                    <a:pt x="3938" y="1243"/>
                    <a:pt x="4111" y="1423"/>
                  </a:cubicBezTo>
                  <a:cubicBezTo>
                    <a:pt x="4606" y="1938"/>
                    <a:pt x="4483" y="2780"/>
                    <a:pt x="3858" y="3142"/>
                  </a:cubicBezTo>
                  <a:cubicBezTo>
                    <a:pt x="3537" y="3328"/>
                    <a:pt x="2994" y="3863"/>
                    <a:pt x="2650" y="4335"/>
                  </a:cubicBezTo>
                  <a:cubicBezTo>
                    <a:pt x="2307" y="4808"/>
                    <a:pt x="1889" y="5199"/>
                    <a:pt x="1723" y="5199"/>
                  </a:cubicBezTo>
                  <a:cubicBezTo>
                    <a:pt x="1421" y="5199"/>
                    <a:pt x="565" y="8489"/>
                    <a:pt x="244" y="10885"/>
                  </a:cubicBezTo>
                  <a:cubicBezTo>
                    <a:pt x="107" y="11911"/>
                    <a:pt x="123" y="12074"/>
                    <a:pt x="373" y="12218"/>
                  </a:cubicBezTo>
                  <a:cubicBezTo>
                    <a:pt x="761" y="12442"/>
                    <a:pt x="731" y="13394"/>
                    <a:pt x="328" y="13657"/>
                  </a:cubicBezTo>
                  <a:lnTo>
                    <a:pt x="0" y="13871"/>
                  </a:lnTo>
                  <a:lnTo>
                    <a:pt x="304" y="14192"/>
                  </a:lnTo>
                  <a:cubicBezTo>
                    <a:pt x="470" y="14367"/>
                    <a:pt x="607" y="14747"/>
                    <a:pt x="607" y="15040"/>
                  </a:cubicBezTo>
                  <a:cubicBezTo>
                    <a:pt x="607" y="15332"/>
                    <a:pt x="470" y="15730"/>
                    <a:pt x="304" y="15920"/>
                  </a:cubicBezTo>
                  <a:cubicBezTo>
                    <a:pt x="130" y="16119"/>
                    <a:pt x="393" y="16285"/>
                    <a:pt x="923" y="16315"/>
                  </a:cubicBezTo>
                  <a:cubicBezTo>
                    <a:pt x="1673" y="16358"/>
                    <a:pt x="1887" y="16569"/>
                    <a:pt x="2070" y="17434"/>
                  </a:cubicBezTo>
                  <a:cubicBezTo>
                    <a:pt x="2193" y="18019"/>
                    <a:pt x="2375" y="18504"/>
                    <a:pt x="2473" y="18504"/>
                  </a:cubicBezTo>
                  <a:cubicBezTo>
                    <a:pt x="2571" y="18504"/>
                    <a:pt x="2758" y="18980"/>
                    <a:pt x="2889" y="19565"/>
                  </a:cubicBezTo>
                  <a:cubicBezTo>
                    <a:pt x="3152" y="20743"/>
                    <a:pt x="3661" y="20932"/>
                    <a:pt x="4225" y="20059"/>
                  </a:cubicBezTo>
                  <a:cubicBezTo>
                    <a:pt x="4834" y="19116"/>
                    <a:pt x="5325" y="18869"/>
                    <a:pt x="6498" y="18932"/>
                  </a:cubicBezTo>
                  <a:cubicBezTo>
                    <a:pt x="8061" y="19015"/>
                    <a:pt x="8716" y="19269"/>
                    <a:pt x="9322" y="20001"/>
                  </a:cubicBezTo>
                  <a:cubicBezTo>
                    <a:pt x="9614" y="20355"/>
                    <a:pt x="11270" y="20810"/>
                    <a:pt x="13062" y="21038"/>
                  </a:cubicBezTo>
                  <a:cubicBezTo>
                    <a:pt x="14831" y="21262"/>
                    <a:pt x="16604" y="21383"/>
                    <a:pt x="17001" y="21301"/>
                  </a:cubicBezTo>
                  <a:cubicBezTo>
                    <a:pt x="17398" y="21219"/>
                    <a:pt x="18187" y="21114"/>
                    <a:pt x="18753" y="21071"/>
                  </a:cubicBezTo>
                  <a:cubicBezTo>
                    <a:pt x="19805" y="20990"/>
                    <a:pt x="19847" y="20901"/>
                    <a:pt x="19930" y="18561"/>
                  </a:cubicBezTo>
                  <a:cubicBezTo>
                    <a:pt x="19984" y="17053"/>
                    <a:pt x="20351" y="15838"/>
                    <a:pt x="20753" y="15838"/>
                  </a:cubicBezTo>
                  <a:cubicBezTo>
                    <a:pt x="20994" y="15838"/>
                    <a:pt x="21055" y="15450"/>
                    <a:pt x="21128" y="13460"/>
                  </a:cubicBezTo>
                  <a:cubicBezTo>
                    <a:pt x="21177" y="12150"/>
                    <a:pt x="21275" y="10932"/>
                    <a:pt x="21346" y="10753"/>
                  </a:cubicBezTo>
                  <a:cubicBezTo>
                    <a:pt x="21430" y="10542"/>
                    <a:pt x="21427" y="10171"/>
                    <a:pt x="21334" y="9716"/>
                  </a:cubicBezTo>
                  <a:cubicBezTo>
                    <a:pt x="21233" y="9221"/>
                    <a:pt x="21232" y="8910"/>
                    <a:pt x="21330" y="8663"/>
                  </a:cubicBezTo>
                  <a:cubicBezTo>
                    <a:pt x="21407" y="8471"/>
                    <a:pt x="21432" y="8085"/>
                    <a:pt x="21389" y="7799"/>
                  </a:cubicBezTo>
                  <a:cubicBezTo>
                    <a:pt x="21345" y="7514"/>
                    <a:pt x="21381" y="6934"/>
                    <a:pt x="21468" y="6507"/>
                  </a:cubicBezTo>
                  <a:cubicBezTo>
                    <a:pt x="21600" y="5865"/>
                    <a:pt x="21573" y="5726"/>
                    <a:pt x="21305" y="5726"/>
                  </a:cubicBezTo>
                  <a:cubicBezTo>
                    <a:pt x="20896" y="5726"/>
                    <a:pt x="20770" y="5222"/>
                    <a:pt x="20955" y="4319"/>
                  </a:cubicBezTo>
                  <a:cubicBezTo>
                    <a:pt x="21151" y="3363"/>
                    <a:pt x="20746" y="2711"/>
                    <a:pt x="20491" y="3570"/>
                  </a:cubicBezTo>
                  <a:cubicBezTo>
                    <a:pt x="20365" y="3993"/>
                    <a:pt x="20280" y="4010"/>
                    <a:pt x="20222" y="3628"/>
                  </a:cubicBezTo>
                  <a:cubicBezTo>
                    <a:pt x="20175" y="3321"/>
                    <a:pt x="20026" y="3068"/>
                    <a:pt x="19890" y="3068"/>
                  </a:cubicBezTo>
                  <a:cubicBezTo>
                    <a:pt x="19754" y="3068"/>
                    <a:pt x="19557" y="2587"/>
                    <a:pt x="19456" y="1999"/>
                  </a:cubicBezTo>
                  <a:cubicBezTo>
                    <a:pt x="19097" y="-75"/>
                    <a:pt x="18095" y="-217"/>
                    <a:pt x="9517" y="625"/>
                  </a:cubicBezTo>
                  <a:cubicBezTo>
                    <a:pt x="8276" y="746"/>
                    <a:pt x="7420" y="621"/>
                    <a:pt x="7321" y="295"/>
                  </a:cubicBezTo>
                  <a:cubicBezTo>
                    <a:pt x="7276" y="146"/>
                    <a:pt x="7174" y="50"/>
                    <a:pt x="7044" y="1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49C28E0-6370-4518-BA0F-D7DF275A4C21}"/>
              </a:ext>
            </a:extLst>
          </p:cNvPr>
          <p:cNvSpPr/>
          <p:nvPr/>
        </p:nvSpPr>
        <p:spPr>
          <a:xfrm>
            <a:off x="1538636" y="2126809"/>
            <a:ext cx="934025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0" cap="none" spc="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سبحانك اللهم وبحمدك اشهد ان لا اله الا انت استغفرك واتوب اليك .</a:t>
            </a:r>
          </a:p>
          <a:p>
            <a:pPr algn="ctr"/>
            <a:r>
              <a:rPr lang="ar-SA" sz="4800" dirty="0">
                <a:ln w="0"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أ. نوف سبحي</a:t>
            </a:r>
            <a:endParaRPr lang="ar-SA" sz="4800" b="0" cap="none" spc="0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تجميع"/>
          <p:cNvGrpSpPr/>
          <p:nvPr/>
        </p:nvGrpSpPr>
        <p:grpSpPr>
          <a:xfrm>
            <a:off x="0" y="23761"/>
            <a:ext cx="2078935" cy="6862723"/>
            <a:chOff x="0" y="0"/>
            <a:chExt cx="4157867" cy="13725443"/>
          </a:xfrm>
        </p:grpSpPr>
        <p:pic>
          <p:nvPicPr>
            <p:cNvPr id="276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-629881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2268085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5166051"/>
              <a:ext cx="2898107" cy="4157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8064013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IMG_1293.jpeg" descr="IMG_1293.jpeg"/>
            <p:cNvPicPr>
              <a:picLocks noChangeAspect="1"/>
            </p:cNvPicPr>
            <p:nvPr/>
          </p:nvPicPr>
          <p:blipFill>
            <a:blip r:embed="rId2"/>
            <a:srcRect l="1552" t="1328" r="90967" b="90032"/>
            <a:stretch>
              <a:fillRect/>
            </a:stretch>
          </p:blipFill>
          <p:spPr>
            <a:xfrm rot="5400000" flipH="1">
              <a:off x="878897" y="10446473"/>
              <a:ext cx="2400075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6" name="تجميع"/>
          <p:cNvGrpSpPr/>
          <p:nvPr/>
        </p:nvGrpSpPr>
        <p:grpSpPr>
          <a:xfrm flipH="1">
            <a:off x="9901698" y="-1"/>
            <a:ext cx="2290303" cy="6905523"/>
            <a:chOff x="0" y="0"/>
            <a:chExt cx="4580604" cy="13811043"/>
          </a:xfrm>
        </p:grpSpPr>
        <p:grpSp>
          <p:nvGrpSpPr>
            <p:cNvPr id="284" name="تجميع"/>
            <p:cNvGrpSpPr/>
            <p:nvPr/>
          </p:nvGrpSpPr>
          <p:grpSpPr>
            <a:xfrm>
              <a:off x="-1" y="-1"/>
              <a:ext cx="4111572" cy="13811045"/>
              <a:chOff x="0" y="0"/>
              <a:chExt cx="4111570" cy="13811043"/>
            </a:xfrm>
          </p:grpSpPr>
          <p:pic>
            <p:nvPicPr>
              <p:cNvPr id="282" name="IMG_1539.jpeg" descr="IMG_1539.jpeg"/>
              <p:cNvPicPr>
                <a:picLocks noChangeAspect="1"/>
              </p:cNvPicPr>
              <p:nvPr/>
            </p:nvPicPr>
            <p:blipFill>
              <a:blip r:embed="rId3"/>
              <a:srcRect t="83291"/>
              <a:stretch>
                <a:fillRect/>
              </a:stretch>
            </p:blipFill>
            <p:spPr>
              <a:xfrm rot="5400000">
                <a:off x="-4821265" y="4821264"/>
                <a:ext cx="13716001" cy="40734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3" name="خط"/>
              <p:cNvSpPr/>
              <p:nvPr/>
            </p:nvSpPr>
            <p:spPr>
              <a:xfrm flipV="1">
                <a:off x="4111570" y="-1"/>
                <a:ext cx="1" cy="13811045"/>
              </a:xfrm>
              <a:prstGeom prst="line">
                <a:avLst/>
              </a:prstGeom>
              <a:noFill/>
              <a:ln w="762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1219169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</p:grpSp>
        <p:pic>
          <p:nvPicPr>
            <p:cNvPr id="285" name="IMG_1548.jpeg" descr="IMG_1548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5841" t="32469" r="3019" b="29656"/>
            <a:stretch>
              <a:fillRect/>
            </a:stretch>
          </p:blipFill>
          <p:spPr>
            <a:xfrm rot="5400000">
              <a:off x="1118582" y="6214587"/>
              <a:ext cx="5542175" cy="138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1" extrusionOk="0">
                  <a:moveTo>
                    <a:pt x="6428" y="1"/>
                  </a:moveTo>
                  <a:cubicBezTo>
                    <a:pt x="6356" y="-24"/>
                    <a:pt x="6255" y="305"/>
                    <a:pt x="6160" y="1001"/>
                  </a:cubicBezTo>
                  <a:cubicBezTo>
                    <a:pt x="6051" y="1797"/>
                    <a:pt x="5883" y="2043"/>
                    <a:pt x="5435" y="2043"/>
                  </a:cubicBezTo>
                  <a:cubicBezTo>
                    <a:pt x="4806" y="2043"/>
                    <a:pt x="4564" y="1361"/>
                    <a:pt x="4917" y="586"/>
                  </a:cubicBezTo>
                  <a:cubicBezTo>
                    <a:pt x="5072" y="246"/>
                    <a:pt x="4897" y="83"/>
                    <a:pt x="4314" y="32"/>
                  </a:cubicBezTo>
                  <a:cubicBezTo>
                    <a:pt x="3672" y="-25"/>
                    <a:pt x="3404" y="197"/>
                    <a:pt x="3103" y="1037"/>
                  </a:cubicBezTo>
                  <a:cubicBezTo>
                    <a:pt x="2767" y="1976"/>
                    <a:pt x="2707" y="2007"/>
                    <a:pt x="2638" y="1299"/>
                  </a:cubicBezTo>
                  <a:cubicBezTo>
                    <a:pt x="2594" y="853"/>
                    <a:pt x="2504" y="625"/>
                    <a:pt x="2437" y="787"/>
                  </a:cubicBezTo>
                  <a:cubicBezTo>
                    <a:pt x="2370" y="950"/>
                    <a:pt x="1952" y="1137"/>
                    <a:pt x="1509" y="1208"/>
                  </a:cubicBezTo>
                  <a:cubicBezTo>
                    <a:pt x="918" y="1303"/>
                    <a:pt x="671" y="1569"/>
                    <a:pt x="580" y="2207"/>
                  </a:cubicBezTo>
                  <a:cubicBezTo>
                    <a:pt x="512" y="2685"/>
                    <a:pt x="365" y="3079"/>
                    <a:pt x="255" y="3079"/>
                  </a:cubicBezTo>
                  <a:cubicBezTo>
                    <a:pt x="145" y="3079"/>
                    <a:pt x="90" y="3295"/>
                    <a:pt x="131" y="3560"/>
                  </a:cubicBezTo>
                  <a:cubicBezTo>
                    <a:pt x="173" y="3826"/>
                    <a:pt x="144" y="4195"/>
                    <a:pt x="67" y="4383"/>
                  </a:cubicBezTo>
                  <a:cubicBezTo>
                    <a:pt x="18" y="4501"/>
                    <a:pt x="-4" y="4650"/>
                    <a:pt x="0" y="4834"/>
                  </a:cubicBezTo>
                  <a:cubicBezTo>
                    <a:pt x="4" y="5019"/>
                    <a:pt x="34" y="5242"/>
                    <a:pt x="91" y="5511"/>
                  </a:cubicBezTo>
                  <a:cubicBezTo>
                    <a:pt x="182" y="5941"/>
                    <a:pt x="276" y="6792"/>
                    <a:pt x="300" y="7400"/>
                  </a:cubicBezTo>
                  <a:cubicBezTo>
                    <a:pt x="324" y="8008"/>
                    <a:pt x="397" y="8712"/>
                    <a:pt x="462" y="8966"/>
                  </a:cubicBezTo>
                  <a:cubicBezTo>
                    <a:pt x="527" y="9221"/>
                    <a:pt x="546" y="9788"/>
                    <a:pt x="503" y="10228"/>
                  </a:cubicBezTo>
                  <a:cubicBezTo>
                    <a:pt x="456" y="10700"/>
                    <a:pt x="478" y="10897"/>
                    <a:pt x="558" y="10703"/>
                  </a:cubicBezTo>
                  <a:cubicBezTo>
                    <a:pt x="633" y="10523"/>
                    <a:pt x="807" y="10700"/>
                    <a:pt x="945" y="11099"/>
                  </a:cubicBezTo>
                  <a:cubicBezTo>
                    <a:pt x="1137" y="11656"/>
                    <a:pt x="1160" y="11974"/>
                    <a:pt x="1041" y="12446"/>
                  </a:cubicBezTo>
                  <a:cubicBezTo>
                    <a:pt x="819" y="13330"/>
                    <a:pt x="969" y="14424"/>
                    <a:pt x="1270" y="14116"/>
                  </a:cubicBezTo>
                  <a:cubicBezTo>
                    <a:pt x="1427" y="13955"/>
                    <a:pt x="1556" y="14170"/>
                    <a:pt x="1607" y="14689"/>
                  </a:cubicBezTo>
                  <a:cubicBezTo>
                    <a:pt x="1655" y="15181"/>
                    <a:pt x="1840" y="15530"/>
                    <a:pt x="2057" y="15530"/>
                  </a:cubicBezTo>
                  <a:cubicBezTo>
                    <a:pt x="2500" y="15530"/>
                    <a:pt x="2928" y="17611"/>
                    <a:pt x="2683" y="18572"/>
                  </a:cubicBezTo>
                  <a:cubicBezTo>
                    <a:pt x="2571" y="19011"/>
                    <a:pt x="2606" y="19163"/>
                    <a:pt x="2820" y="19163"/>
                  </a:cubicBezTo>
                  <a:cubicBezTo>
                    <a:pt x="3010" y="19163"/>
                    <a:pt x="3083" y="18916"/>
                    <a:pt x="3037" y="18444"/>
                  </a:cubicBezTo>
                  <a:cubicBezTo>
                    <a:pt x="2998" y="18045"/>
                    <a:pt x="3131" y="17228"/>
                    <a:pt x="3335" y="16597"/>
                  </a:cubicBezTo>
                  <a:cubicBezTo>
                    <a:pt x="3683" y="15526"/>
                    <a:pt x="3712" y="15515"/>
                    <a:pt x="3873" y="16377"/>
                  </a:cubicBezTo>
                  <a:cubicBezTo>
                    <a:pt x="3999" y="17053"/>
                    <a:pt x="4082" y="17138"/>
                    <a:pt x="4192" y="16707"/>
                  </a:cubicBezTo>
                  <a:cubicBezTo>
                    <a:pt x="4295" y="16302"/>
                    <a:pt x="4446" y="16279"/>
                    <a:pt x="4684" y="16633"/>
                  </a:cubicBezTo>
                  <a:cubicBezTo>
                    <a:pt x="4872" y="16914"/>
                    <a:pt x="5237" y="17079"/>
                    <a:pt x="5494" y="16999"/>
                  </a:cubicBezTo>
                  <a:cubicBezTo>
                    <a:pt x="5868" y="16883"/>
                    <a:pt x="5957" y="17034"/>
                    <a:pt x="5942" y="17749"/>
                  </a:cubicBezTo>
                  <a:cubicBezTo>
                    <a:pt x="5918" y="18938"/>
                    <a:pt x="6001" y="18875"/>
                    <a:pt x="6304" y="17474"/>
                  </a:cubicBezTo>
                  <a:lnTo>
                    <a:pt x="6558" y="16304"/>
                  </a:lnTo>
                  <a:lnTo>
                    <a:pt x="6820" y="17529"/>
                  </a:lnTo>
                  <a:cubicBezTo>
                    <a:pt x="6966" y="18201"/>
                    <a:pt x="7051" y="18970"/>
                    <a:pt x="7009" y="19236"/>
                  </a:cubicBezTo>
                  <a:cubicBezTo>
                    <a:pt x="6898" y="19939"/>
                    <a:pt x="7815" y="19594"/>
                    <a:pt x="8081" y="18834"/>
                  </a:cubicBezTo>
                  <a:cubicBezTo>
                    <a:pt x="8204" y="18481"/>
                    <a:pt x="8268" y="17960"/>
                    <a:pt x="8223" y="17676"/>
                  </a:cubicBezTo>
                  <a:cubicBezTo>
                    <a:pt x="8060" y="16640"/>
                    <a:pt x="8437" y="16487"/>
                    <a:pt x="8718" y="17474"/>
                  </a:cubicBezTo>
                  <a:cubicBezTo>
                    <a:pt x="8876" y="18033"/>
                    <a:pt x="9113" y="18638"/>
                    <a:pt x="9245" y="18821"/>
                  </a:cubicBezTo>
                  <a:cubicBezTo>
                    <a:pt x="9377" y="19005"/>
                    <a:pt x="9448" y="19387"/>
                    <a:pt x="9403" y="19675"/>
                  </a:cubicBezTo>
                  <a:cubicBezTo>
                    <a:pt x="9259" y="20588"/>
                    <a:pt x="10156" y="20257"/>
                    <a:pt x="10329" y="19333"/>
                  </a:cubicBezTo>
                  <a:cubicBezTo>
                    <a:pt x="10432" y="18779"/>
                    <a:pt x="10575" y="18602"/>
                    <a:pt x="10729" y="18834"/>
                  </a:cubicBezTo>
                  <a:cubicBezTo>
                    <a:pt x="10912" y="19108"/>
                    <a:pt x="10932" y="19341"/>
                    <a:pt x="10814" y="19803"/>
                  </a:cubicBezTo>
                  <a:cubicBezTo>
                    <a:pt x="10729" y="20136"/>
                    <a:pt x="10660" y="20592"/>
                    <a:pt x="10660" y="20820"/>
                  </a:cubicBezTo>
                  <a:cubicBezTo>
                    <a:pt x="10660" y="21437"/>
                    <a:pt x="11025" y="21320"/>
                    <a:pt x="11314" y="20613"/>
                  </a:cubicBezTo>
                  <a:cubicBezTo>
                    <a:pt x="11510" y="20133"/>
                    <a:pt x="11645" y="20137"/>
                    <a:pt x="11915" y="20619"/>
                  </a:cubicBezTo>
                  <a:cubicBezTo>
                    <a:pt x="12157" y="21051"/>
                    <a:pt x="12339" y="21080"/>
                    <a:pt x="12512" y="20717"/>
                  </a:cubicBezTo>
                  <a:cubicBezTo>
                    <a:pt x="12683" y="20359"/>
                    <a:pt x="12789" y="20368"/>
                    <a:pt x="12849" y="20747"/>
                  </a:cubicBezTo>
                  <a:cubicBezTo>
                    <a:pt x="12907" y="21111"/>
                    <a:pt x="13021" y="20999"/>
                    <a:pt x="13185" y="20418"/>
                  </a:cubicBezTo>
                  <a:cubicBezTo>
                    <a:pt x="13390" y="19690"/>
                    <a:pt x="13470" y="19652"/>
                    <a:pt x="13638" y="20199"/>
                  </a:cubicBezTo>
                  <a:cubicBezTo>
                    <a:pt x="13808" y="20753"/>
                    <a:pt x="13830" y="20731"/>
                    <a:pt x="13764" y="20065"/>
                  </a:cubicBezTo>
                  <a:cubicBezTo>
                    <a:pt x="13636" y="18750"/>
                    <a:pt x="13984" y="18386"/>
                    <a:pt x="14219" y="19589"/>
                  </a:cubicBezTo>
                  <a:cubicBezTo>
                    <a:pt x="14418" y="20608"/>
                    <a:pt x="14528" y="20667"/>
                    <a:pt x="15822" y="20455"/>
                  </a:cubicBezTo>
                  <a:cubicBezTo>
                    <a:pt x="19810" y="19801"/>
                    <a:pt x="20294" y="19621"/>
                    <a:pt x="20777" y="18657"/>
                  </a:cubicBezTo>
                  <a:cubicBezTo>
                    <a:pt x="21061" y="18087"/>
                    <a:pt x="21200" y="17550"/>
                    <a:pt x="21114" y="17340"/>
                  </a:cubicBezTo>
                  <a:cubicBezTo>
                    <a:pt x="21011" y="17091"/>
                    <a:pt x="21023" y="16728"/>
                    <a:pt x="21157" y="16128"/>
                  </a:cubicBezTo>
                  <a:cubicBezTo>
                    <a:pt x="21265" y="15646"/>
                    <a:pt x="21334" y="14474"/>
                    <a:pt x="21315" y="13452"/>
                  </a:cubicBezTo>
                  <a:cubicBezTo>
                    <a:pt x="21296" y="12453"/>
                    <a:pt x="21339" y="11358"/>
                    <a:pt x="21409" y="11014"/>
                  </a:cubicBezTo>
                  <a:cubicBezTo>
                    <a:pt x="21479" y="10670"/>
                    <a:pt x="21498" y="10142"/>
                    <a:pt x="21451" y="9844"/>
                  </a:cubicBezTo>
                  <a:cubicBezTo>
                    <a:pt x="21404" y="9546"/>
                    <a:pt x="21411" y="9012"/>
                    <a:pt x="21468" y="8656"/>
                  </a:cubicBezTo>
                  <a:cubicBezTo>
                    <a:pt x="21555" y="8109"/>
                    <a:pt x="21596" y="7622"/>
                    <a:pt x="21591" y="7272"/>
                  </a:cubicBezTo>
                  <a:cubicBezTo>
                    <a:pt x="21587" y="6922"/>
                    <a:pt x="21537" y="6711"/>
                    <a:pt x="21443" y="6711"/>
                  </a:cubicBezTo>
                  <a:cubicBezTo>
                    <a:pt x="21151" y="6711"/>
                    <a:pt x="20832" y="4571"/>
                    <a:pt x="21004" y="3762"/>
                  </a:cubicBezTo>
                  <a:cubicBezTo>
                    <a:pt x="21115" y="3234"/>
                    <a:pt x="21087" y="3079"/>
                    <a:pt x="20883" y="3079"/>
                  </a:cubicBezTo>
                  <a:cubicBezTo>
                    <a:pt x="20738" y="3079"/>
                    <a:pt x="20538" y="2602"/>
                    <a:pt x="20438" y="2019"/>
                  </a:cubicBezTo>
                  <a:cubicBezTo>
                    <a:pt x="20144" y="303"/>
                    <a:pt x="18817" y="-163"/>
                    <a:pt x="15557" y="306"/>
                  </a:cubicBezTo>
                  <a:cubicBezTo>
                    <a:pt x="13991" y="531"/>
                    <a:pt x="12563" y="653"/>
                    <a:pt x="12381" y="574"/>
                  </a:cubicBezTo>
                  <a:lnTo>
                    <a:pt x="12050" y="428"/>
                  </a:lnTo>
                  <a:lnTo>
                    <a:pt x="12350" y="1269"/>
                  </a:lnTo>
                  <a:cubicBezTo>
                    <a:pt x="12831" y="2619"/>
                    <a:pt x="12575" y="3079"/>
                    <a:pt x="11340" y="3079"/>
                  </a:cubicBezTo>
                  <a:cubicBezTo>
                    <a:pt x="10177" y="3079"/>
                    <a:pt x="9820" y="2589"/>
                    <a:pt x="9956" y="1196"/>
                  </a:cubicBezTo>
                  <a:cubicBezTo>
                    <a:pt x="9999" y="760"/>
                    <a:pt x="9938" y="483"/>
                    <a:pt x="9800" y="483"/>
                  </a:cubicBezTo>
                  <a:cubicBezTo>
                    <a:pt x="9662" y="483"/>
                    <a:pt x="9600" y="760"/>
                    <a:pt x="9642" y="1196"/>
                  </a:cubicBezTo>
                  <a:cubicBezTo>
                    <a:pt x="9810" y="2908"/>
                    <a:pt x="8871" y="3851"/>
                    <a:pt x="8543" y="2299"/>
                  </a:cubicBezTo>
                  <a:cubicBezTo>
                    <a:pt x="8452" y="1871"/>
                    <a:pt x="8430" y="1517"/>
                    <a:pt x="8493" y="1513"/>
                  </a:cubicBezTo>
                  <a:cubicBezTo>
                    <a:pt x="8557" y="1508"/>
                    <a:pt x="8519" y="1277"/>
                    <a:pt x="8410" y="1001"/>
                  </a:cubicBezTo>
                  <a:cubicBezTo>
                    <a:pt x="8079" y="161"/>
                    <a:pt x="7539" y="421"/>
                    <a:pt x="7280" y="1543"/>
                  </a:cubicBezTo>
                  <a:cubicBezTo>
                    <a:pt x="6953" y="2958"/>
                    <a:pt x="6480" y="2699"/>
                    <a:pt x="6522" y="1129"/>
                  </a:cubicBezTo>
                  <a:cubicBezTo>
                    <a:pt x="6542" y="406"/>
                    <a:pt x="6499" y="27"/>
                    <a:pt x="6428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00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87410" y="-2707970"/>
            <a:ext cx="6858001" cy="12190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1552.jpeg" descr="IMG_1552.jpeg"/>
          <p:cNvPicPr>
            <a:picLocks noChangeAspect="1"/>
          </p:cNvPicPr>
          <p:nvPr/>
        </p:nvPicPr>
        <p:blipFill>
          <a:blip r:embed="rId3">
            <a:alphaModFix amt="29000"/>
          </a:blip>
          <a:srcRect l="13897" t="12789" r="12855" b="11094"/>
          <a:stretch>
            <a:fillRect/>
          </a:stretch>
        </p:blipFill>
        <p:spPr>
          <a:xfrm>
            <a:off x="3365948" y="580373"/>
            <a:ext cx="5460104" cy="5465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45" extrusionOk="0">
                <a:moveTo>
                  <a:pt x="9812" y="1"/>
                </a:moveTo>
                <a:cubicBezTo>
                  <a:pt x="9738" y="-1"/>
                  <a:pt x="9659" y="0"/>
                  <a:pt x="9576" y="2"/>
                </a:cubicBezTo>
                <a:cubicBezTo>
                  <a:pt x="9103" y="15"/>
                  <a:pt x="8649" y="183"/>
                  <a:pt x="8331" y="462"/>
                </a:cubicBezTo>
                <a:cubicBezTo>
                  <a:pt x="8243" y="540"/>
                  <a:pt x="7785" y="665"/>
                  <a:pt x="7315" y="741"/>
                </a:cubicBezTo>
                <a:cubicBezTo>
                  <a:pt x="6844" y="818"/>
                  <a:pt x="6451" y="892"/>
                  <a:pt x="6441" y="907"/>
                </a:cubicBezTo>
                <a:cubicBezTo>
                  <a:pt x="6431" y="922"/>
                  <a:pt x="6281" y="1231"/>
                  <a:pt x="6109" y="1595"/>
                </a:cubicBezTo>
                <a:cubicBezTo>
                  <a:pt x="5871" y="2096"/>
                  <a:pt x="5747" y="2256"/>
                  <a:pt x="5594" y="2256"/>
                </a:cubicBezTo>
                <a:cubicBezTo>
                  <a:pt x="5483" y="2256"/>
                  <a:pt x="5279" y="2345"/>
                  <a:pt x="5141" y="2454"/>
                </a:cubicBezTo>
                <a:lnTo>
                  <a:pt x="4889" y="2652"/>
                </a:lnTo>
                <a:lnTo>
                  <a:pt x="4664" y="2440"/>
                </a:lnTo>
                <a:cubicBezTo>
                  <a:pt x="4478" y="2265"/>
                  <a:pt x="4412" y="2250"/>
                  <a:pt x="4289" y="2351"/>
                </a:cubicBezTo>
                <a:cubicBezTo>
                  <a:pt x="4208" y="2419"/>
                  <a:pt x="4075" y="2448"/>
                  <a:pt x="3993" y="2417"/>
                </a:cubicBezTo>
                <a:cubicBezTo>
                  <a:pt x="3882" y="2374"/>
                  <a:pt x="3846" y="2431"/>
                  <a:pt x="3846" y="2645"/>
                </a:cubicBezTo>
                <a:cubicBezTo>
                  <a:pt x="3846" y="2802"/>
                  <a:pt x="3890" y="2958"/>
                  <a:pt x="3945" y="2992"/>
                </a:cubicBezTo>
                <a:cubicBezTo>
                  <a:pt x="4131" y="3107"/>
                  <a:pt x="3933" y="3236"/>
                  <a:pt x="3571" y="3237"/>
                </a:cubicBezTo>
                <a:cubicBezTo>
                  <a:pt x="3372" y="3237"/>
                  <a:pt x="3087" y="3301"/>
                  <a:pt x="2936" y="3380"/>
                </a:cubicBezTo>
                <a:cubicBezTo>
                  <a:pt x="2786" y="3458"/>
                  <a:pt x="2511" y="3551"/>
                  <a:pt x="2324" y="3586"/>
                </a:cubicBezTo>
                <a:cubicBezTo>
                  <a:pt x="2137" y="3621"/>
                  <a:pt x="1831" y="3728"/>
                  <a:pt x="1644" y="3823"/>
                </a:cubicBezTo>
                <a:cubicBezTo>
                  <a:pt x="1357" y="3970"/>
                  <a:pt x="1327" y="4016"/>
                  <a:pt x="1447" y="4116"/>
                </a:cubicBezTo>
                <a:cubicBezTo>
                  <a:pt x="1526" y="4181"/>
                  <a:pt x="1584" y="4307"/>
                  <a:pt x="1577" y="4396"/>
                </a:cubicBezTo>
                <a:cubicBezTo>
                  <a:pt x="1536" y="4923"/>
                  <a:pt x="1583" y="4994"/>
                  <a:pt x="1961" y="4972"/>
                </a:cubicBezTo>
                <a:cubicBezTo>
                  <a:pt x="2268" y="4953"/>
                  <a:pt x="2328" y="4981"/>
                  <a:pt x="2338" y="5152"/>
                </a:cubicBezTo>
                <a:cubicBezTo>
                  <a:pt x="2345" y="5264"/>
                  <a:pt x="2444" y="5648"/>
                  <a:pt x="2560" y="6006"/>
                </a:cubicBezTo>
                <a:cubicBezTo>
                  <a:pt x="2834" y="6855"/>
                  <a:pt x="2825" y="7002"/>
                  <a:pt x="2486" y="7245"/>
                </a:cubicBezTo>
                <a:cubicBezTo>
                  <a:pt x="2102" y="7518"/>
                  <a:pt x="2013" y="7501"/>
                  <a:pt x="1852" y="7129"/>
                </a:cubicBezTo>
                <a:cubicBezTo>
                  <a:pt x="1776" y="6954"/>
                  <a:pt x="1649" y="6725"/>
                  <a:pt x="1569" y="6620"/>
                </a:cubicBezTo>
                <a:cubicBezTo>
                  <a:pt x="1431" y="6440"/>
                  <a:pt x="1411" y="6438"/>
                  <a:pt x="1172" y="6595"/>
                </a:cubicBezTo>
                <a:cubicBezTo>
                  <a:pt x="1034" y="6685"/>
                  <a:pt x="854" y="6734"/>
                  <a:pt x="771" y="6702"/>
                </a:cubicBezTo>
                <a:cubicBezTo>
                  <a:pt x="669" y="6663"/>
                  <a:pt x="588" y="6728"/>
                  <a:pt x="521" y="6904"/>
                </a:cubicBezTo>
                <a:cubicBezTo>
                  <a:pt x="467" y="7048"/>
                  <a:pt x="378" y="7138"/>
                  <a:pt x="324" y="7105"/>
                </a:cubicBezTo>
                <a:cubicBezTo>
                  <a:pt x="270" y="7071"/>
                  <a:pt x="226" y="7087"/>
                  <a:pt x="226" y="7140"/>
                </a:cubicBezTo>
                <a:cubicBezTo>
                  <a:pt x="226" y="7192"/>
                  <a:pt x="199" y="7305"/>
                  <a:pt x="167" y="7389"/>
                </a:cubicBezTo>
                <a:cubicBezTo>
                  <a:pt x="126" y="7496"/>
                  <a:pt x="193" y="7575"/>
                  <a:pt x="387" y="7649"/>
                </a:cubicBezTo>
                <a:cubicBezTo>
                  <a:pt x="541" y="7707"/>
                  <a:pt x="670" y="7741"/>
                  <a:pt x="676" y="7723"/>
                </a:cubicBezTo>
                <a:cubicBezTo>
                  <a:pt x="681" y="7706"/>
                  <a:pt x="759" y="7754"/>
                  <a:pt x="850" y="7829"/>
                </a:cubicBezTo>
                <a:cubicBezTo>
                  <a:pt x="1003" y="7956"/>
                  <a:pt x="999" y="7981"/>
                  <a:pt x="796" y="8170"/>
                </a:cubicBezTo>
                <a:cubicBezTo>
                  <a:pt x="673" y="8284"/>
                  <a:pt x="479" y="8361"/>
                  <a:pt x="353" y="8344"/>
                </a:cubicBezTo>
                <a:cubicBezTo>
                  <a:pt x="126" y="8315"/>
                  <a:pt x="75" y="8423"/>
                  <a:pt x="114" y="8856"/>
                </a:cubicBezTo>
                <a:cubicBezTo>
                  <a:pt x="123" y="8957"/>
                  <a:pt x="87" y="9093"/>
                  <a:pt x="34" y="9157"/>
                </a:cubicBezTo>
                <a:cubicBezTo>
                  <a:pt x="-32" y="9236"/>
                  <a:pt x="-1" y="9445"/>
                  <a:pt x="130" y="9804"/>
                </a:cubicBezTo>
                <a:cubicBezTo>
                  <a:pt x="237" y="10095"/>
                  <a:pt x="324" y="10348"/>
                  <a:pt x="324" y="10365"/>
                </a:cubicBezTo>
                <a:cubicBezTo>
                  <a:pt x="324" y="10382"/>
                  <a:pt x="478" y="10460"/>
                  <a:pt x="666" y="10539"/>
                </a:cubicBezTo>
                <a:cubicBezTo>
                  <a:pt x="855" y="10618"/>
                  <a:pt x="1008" y="10723"/>
                  <a:pt x="1008" y="10774"/>
                </a:cubicBezTo>
                <a:cubicBezTo>
                  <a:pt x="1008" y="10824"/>
                  <a:pt x="811" y="10954"/>
                  <a:pt x="569" y="11061"/>
                </a:cubicBezTo>
                <a:cubicBezTo>
                  <a:pt x="116" y="11261"/>
                  <a:pt x="6" y="11510"/>
                  <a:pt x="221" y="11850"/>
                </a:cubicBezTo>
                <a:cubicBezTo>
                  <a:pt x="298" y="11973"/>
                  <a:pt x="346" y="11973"/>
                  <a:pt x="565" y="11856"/>
                </a:cubicBezTo>
                <a:cubicBezTo>
                  <a:pt x="788" y="11737"/>
                  <a:pt x="839" y="11741"/>
                  <a:pt x="986" y="11888"/>
                </a:cubicBezTo>
                <a:cubicBezTo>
                  <a:pt x="1196" y="12098"/>
                  <a:pt x="1385" y="12737"/>
                  <a:pt x="1295" y="12932"/>
                </a:cubicBezTo>
                <a:cubicBezTo>
                  <a:pt x="1258" y="13013"/>
                  <a:pt x="1170" y="13201"/>
                  <a:pt x="1101" y="13350"/>
                </a:cubicBezTo>
                <a:cubicBezTo>
                  <a:pt x="1005" y="13554"/>
                  <a:pt x="1001" y="13650"/>
                  <a:pt x="1086" y="13734"/>
                </a:cubicBezTo>
                <a:cubicBezTo>
                  <a:pt x="1199" y="13848"/>
                  <a:pt x="1201" y="13845"/>
                  <a:pt x="1347" y="13374"/>
                </a:cubicBezTo>
                <a:cubicBezTo>
                  <a:pt x="1386" y="13251"/>
                  <a:pt x="1448" y="13261"/>
                  <a:pt x="1741" y="13434"/>
                </a:cubicBezTo>
                <a:cubicBezTo>
                  <a:pt x="2022" y="13600"/>
                  <a:pt x="2068" y="13667"/>
                  <a:pt x="1976" y="13778"/>
                </a:cubicBezTo>
                <a:cubicBezTo>
                  <a:pt x="1913" y="13854"/>
                  <a:pt x="1786" y="13892"/>
                  <a:pt x="1694" y="13863"/>
                </a:cubicBezTo>
                <a:cubicBezTo>
                  <a:pt x="1543" y="13815"/>
                  <a:pt x="1537" y="13846"/>
                  <a:pt x="1633" y="14155"/>
                </a:cubicBezTo>
                <a:cubicBezTo>
                  <a:pt x="1701" y="14371"/>
                  <a:pt x="1803" y="14499"/>
                  <a:pt x="1908" y="14499"/>
                </a:cubicBezTo>
                <a:cubicBezTo>
                  <a:pt x="1999" y="14499"/>
                  <a:pt x="2102" y="14546"/>
                  <a:pt x="2137" y="14604"/>
                </a:cubicBezTo>
                <a:cubicBezTo>
                  <a:pt x="2173" y="14661"/>
                  <a:pt x="2312" y="14750"/>
                  <a:pt x="2447" y="14801"/>
                </a:cubicBezTo>
                <a:cubicBezTo>
                  <a:pt x="2644" y="14876"/>
                  <a:pt x="2684" y="14945"/>
                  <a:pt x="2646" y="15146"/>
                </a:cubicBezTo>
                <a:cubicBezTo>
                  <a:pt x="2599" y="15389"/>
                  <a:pt x="2789" y="15909"/>
                  <a:pt x="2964" y="16017"/>
                </a:cubicBezTo>
                <a:cubicBezTo>
                  <a:pt x="3010" y="16046"/>
                  <a:pt x="3102" y="16234"/>
                  <a:pt x="3168" y="16435"/>
                </a:cubicBezTo>
                <a:cubicBezTo>
                  <a:pt x="3233" y="16637"/>
                  <a:pt x="3412" y="16962"/>
                  <a:pt x="3566" y="17158"/>
                </a:cubicBezTo>
                <a:cubicBezTo>
                  <a:pt x="3720" y="17354"/>
                  <a:pt x="3846" y="17556"/>
                  <a:pt x="3846" y="17607"/>
                </a:cubicBezTo>
                <a:cubicBezTo>
                  <a:pt x="3846" y="17658"/>
                  <a:pt x="3958" y="17752"/>
                  <a:pt x="4096" y="17814"/>
                </a:cubicBezTo>
                <a:cubicBezTo>
                  <a:pt x="4316" y="17915"/>
                  <a:pt x="4339" y="17971"/>
                  <a:pt x="4290" y="18281"/>
                </a:cubicBezTo>
                <a:cubicBezTo>
                  <a:pt x="4237" y="18616"/>
                  <a:pt x="4246" y="18632"/>
                  <a:pt x="4470" y="18576"/>
                </a:cubicBezTo>
                <a:cubicBezTo>
                  <a:pt x="4600" y="18543"/>
                  <a:pt x="4853" y="18578"/>
                  <a:pt x="5032" y="18654"/>
                </a:cubicBezTo>
                <a:cubicBezTo>
                  <a:pt x="5264" y="18751"/>
                  <a:pt x="5412" y="18762"/>
                  <a:pt x="5543" y="18692"/>
                </a:cubicBezTo>
                <a:cubicBezTo>
                  <a:pt x="5645" y="18638"/>
                  <a:pt x="5849" y="18618"/>
                  <a:pt x="5997" y="18647"/>
                </a:cubicBezTo>
                <a:cubicBezTo>
                  <a:pt x="6201" y="18688"/>
                  <a:pt x="6322" y="18642"/>
                  <a:pt x="6495" y="18457"/>
                </a:cubicBezTo>
                <a:cubicBezTo>
                  <a:pt x="6686" y="18254"/>
                  <a:pt x="6800" y="18217"/>
                  <a:pt x="7168" y="18242"/>
                </a:cubicBezTo>
                <a:lnTo>
                  <a:pt x="7612" y="18270"/>
                </a:lnTo>
                <a:lnTo>
                  <a:pt x="7580" y="18687"/>
                </a:lnTo>
                <a:cubicBezTo>
                  <a:pt x="7547" y="19141"/>
                  <a:pt x="7512" y="19119"/>
                  <a:pt x="8296" y="19143"/>
                </a:cubicBezTo>
                <a:cubicBezTo>
                  <a:pt x="8511" y="19149"/>
                  <a:pt x="8767" y="19110"/>
                  <a:pt x="8865" y="19055"/>
                </a:cubicBezTo>
                <a:cubicBezTo>
                  <a:pt x="8999" y="18979"/>
                  <a:pt x="9072" y="18996"/>
                  <a:pt x="9166" y="19123"/>
                </a:cubicBezTo>
                <a:cubicBezTo>
                  <a:pt x="9235" y="19215"/>
                  <a:pt x="9396" y="19339"/>
                  <a:pt x="9526" y="19397"/>
                </a:cubicBezTo>
                <a:cubicBezTo>
                  <a:pt x="9933" y="19579"/>
                  <a:pt x="10207" y="19755"/>
                  <a:pt x="10479" y="20010"/>
                </a:cubicBezTo>
                <a:cubicBezTo>
                  <a:pt x="10623" y="20145"/>
                  <a:pt x="10884" y="20328"/>
                  <a:pt x="11059" y="20416"/>
                </a:cubicBezTo>
                <a:cubicBezTo>
                  <a:pt x="11234" y="20504"/>
                  <a:pt x="11377" y="20612"/>
                  <a:pt x="11377" y="20654"/>
                </a:cubicBezTo>
                <a:cubicBezTo>
                  <a:pt x="11377" y="20756"/>
                  <a:pt x="12149" y="21101"/>
                  <a:pt x="12437" y="21128"/>
                </a:cubicBezTo>
                <a:cubicBezTo>
                  <a:pt x="12562" y="21140"/>
                  <a:pt x="12728" y="21201"/>
                  <a:pt x="12804" y="21265"/>
                </a:cubicBezTo>
                <a:cubicBezTo>
                  <a:pt x="12881" y="21328"/>
                  <a:pt x="13087" y="21414"/>
                  <a:pt x="13261" y="21456"/>
                </a:cubicBezTo>
                <a:cubicBezTo>
                  <a:pt x="13436" y="21497"/>
                  <a:pt x="13578" y="21536"/>
                  <a:pt x="13578" y="21541"/>
                </a:cubicBezTo>
                <a:cubicBezTo>
                  <a:pt x="13578" y="21599"/>
                  <a:pt x="14749" y="21050"/>
                  <a:pt x="14882" y="20930"/>
                </a:cubicBezTo>
                <a:cubicBezTo>
                  <a:pt x="14980" y="20841"/>
                  <a:pt x="15107" y="20768"/>
                  <a:pt x="15164" y="20768"/>
                </a:cubicBezTo>
                <a:cubicBezTo>
                  <a:pt x="15221" y="20768"/>
                  <a:pt x="15290" y="20679"/>
                  <a:pt x="15319" y="20569"/>
                </a:cubicBezTo>
                <a:cubicBezTo>
                  <a:pt x="15347" y="20460"/>
                  <a:pt x="15407" y="20381"/>
                  <a:pt x="15452" y="20393"/>
                </a:cubicBezTo>
                <a:cubicBezTo>
                  <a:pt x="15497" y="20406"/>
                  <a:pt x="15695" y="20384"/>
                  <a:pt x="15890" y="20345"/>
                </a:cubicBezTo>
                <a:cubicBezTo>
                  <a:pt x="16352" y="20253"/>
                  <a:pt x="16488" y="19933"/>
                  <a:pt x="16446" y="19041"/>
                </a:cubicBezTo>
                <a:lnTo>
                  <a:pt x="16415" y="18368"/>
                </a:lnTo>
                <a:lnTo>
                  <a:pt x="16733" y="18338"/>
                </a:lnTo>
                <a:cubicBezTo>
                  <a:pt x="17067" y="18305"/>
                  <a:pt x="17102" y="18259"/>
                  <a:pt x="16961" y="18035"/>
                </a:cubicBezTo>
                <a:cubicBezTo>
                  <a:pt x="16904" y="17946"/>
                  <a:pt x="16940" y="17770"/>
                  <a:pt x="17063" y="17534"/>
                </a:cubicBezTo>
                <a:cubicBezTo>
                  <a:pt x="17234" y="17205"/>
                  <a:pt x="17299" y="17165"/>
                  <a:pt x="17743" y="17112"/>
                </a:cubicBezTo>
                <a:cubicBezTo>
                  <a:pt x="18012" y="17080"/>
                  <a:pt x="18341" y="17095"/>
                  <a:pt x="18473" y="17146"/>
                </a:cubicBezTo>
                <a:cubicBezTo>
                  <a:pt x="18675" y="17222"/>
                  <a:pt x="18714" y="17208"/>
                  <a:pt x="18714" y="17054"/>
                </a:cubicBezTo>
                <a:cubicBezTo>
                  <a:pt x="18714" y="16954"/>
                  <a:pt x="18801" y="16768"/>
                  <a:pt x="18909" y="16640"/>
                </a:cubicBezTo>
                <a:cubicBezTo>
                  <a:pt x="19095" y="16420"/>
                  <a:pt x="19111" y="16417"/>
                  <a:pt x="19242" y="16586"/>
                </a:cubicBezTo>
                <a:cubicBezTo>
                  <a:pt x="19321" y="16689"/>
                  <a:pt x="19405" y="16723"/>
                  <a:pt x="19439" y="16667"/>
                </a:cubicBezTo>
                <a:cubicBezTo>
                  <a:pt x="19472" y="16614"/>
                  <a:pt x="19454" y="16542"/>
                  <a:pt x="19400" y="16508"/>
                </a:cubicBezTo>
                <a:cubicBezTo>
                  <a:pt x="19225" y="16400"/>
                  <a:pt x="19293" y="16007"/>
                  <a:pt x="19551" y="15626"/>
                </a:cubicBezTo>
                <a:cubicBezTo>
                  <a:pt x="19767" y="15307"/>
                  <a:pt x="19805" y="15136"/>
                  <a:pt x="19824" y="14390"/>
                </a:cubicBezTo>
                <a:cubicBezTo>
                  <a:pt x="19845" y="13597"/>
                  <a:pt x="19870" y="13500"/>
                  <a:pt x="20112" y="13247"/>
                </a:cubicBezTo>
                <a:cubicBezTo>
                  <a:pt x="20258" y="13095"/>
                  <a:pt x="20376" y="12936"/>
                  <a:pt x="20376" y="12895"/>
                </a:cubicBezTo>
                <a:cubicBezTo>
                  <a:pt x="20376" y="12763"/>
                  <a:pt x="21302" y="11759"/>
                  <a:pt x="21425" y="11758"/>
                </a:cubicBezTo>
                <a:cubicBezTo>
                  <a:pt x="21568" y="11756"/>
                  <a:pt x="21474" y="11448"/>
                  <a:pt x="21298" y="11341"/>
                </a:cubicBezTo>
                <a:cubicBezTo>
                  <a:pt x="21232" y="11301"/>
                  <a:pt x="21035" y="10983"/>
                  <a:pt x="20860" y="10635"/>
                </a:cubicBezTo>
                <a:cubicBezTo>
                  <a:pt x="20630" y="10177"/>
                  <a:pt x="20469" y="9977"/>
                  <a:pt x="20274" y="9909"/>
                </a:cubicBezTo>
                <a:cubicBezTo>
                  <a:pt x="19926" y="9788"/>
                  <a:pt x="19797" y="9421"/>
                  <a:pt x="20039" y="9244"/>
                </a:cubicBezTo>
                <a:cubicBezTo>
                  <a:pt x="20158" y="9157"/>
                  <a:pt x="20228" y="8943"/>
                  <a:pt x="20258" y="8577"/>
                </a:cubicBezTo>
                <a:cubicBezTo>
                  <a:pt x="20295" y="8127"/>
                  <a:pt x="20274" y="8027"/>
                  <a:pt x="20131" y="7972"/>
                </a:cubicBezTo>
                <a:cubicBezTo>
                  <a:pt x="19918" y="7890"/>
                  <a:pt x="19679" y="8031"/>
                  <a:pt x="19529" y="8327"/>
                </a:cubicBezTo>
                <a:cubicBezTo>
                  <a:pt x="19368" y="8646"/>
                  <a:pt x="19184" y="8734"/>
                  <a:pt x="19009" y="8577"/>
                </a:cubicBezTo>
                <a:cubicBezTo>
                  <a:pt x="18927" y="8503"/>
                  <a:pt x="18728" y="8429"/>
                  <a:pt x="18567" y="8411"/>
                </a:cubicBezTo>
                <a:cubicBezTo>
                  <a:pt x="18316" y="8383"/>
                  <a:pt x="18278" y="8342"/>
                  <a:pt x="18307" y="8133"/>
                </a:cubicBezTo>
                <a:cubicBezTo>
                  <a:pt x="18356" y="7782"/>
                  <a:pt x="18485" y="7664"/>
                  <a:pt x="18763" y="7717"/>
                </a:cubicBezTo>
                <a:cubicBezTo>
                  <a:pt x="19044" y="7771"/>
                  <a:pt x="19115" y="7510"/>
                  <a:pt x="18847" y="7407"/>
                </a:cubicBezTo>
                <a:cubicBezTo>
                  <a:pt x="18726" y="7361"/>
                  <a:pt x="18700" y="7258"/>
                  <a:pt x="18737" y="6979"/>
                </a:cubicBezTo>
                <a:cubicBezTo>
                  <a:pt x="18779" y="6668"/>
                  <a:pt x="18738" y="6555"/>
                  <a:pt x="18471" y="6246"/>
                </a:cubicBezTo>
                <a:cubicBezTo>
                  <a:pt x="18297" y="6044"/>
                  <a:pt x="18088" y="5880"/>
                  <a:pt x="18007" y="5880"/>
                </a:cubicBezTo>
                <a:cubicBezTo>
                  <a:pt x="17808" y="5880"/>
                  <a:pt x="17344" y="5506"/>
                  <a:pt x="17344" y="5346"/>
                </a:cubicBezTo>
                <a:cubicBezTo>
                  <a:pt x="17344" y="5276"/>
                  <a:pt x="17274" y="5160"/>
                  <a:pt x="17187" y="5088"/>
                </a:cubicBezTo>
                <a:cubicBezTo>
                  <a:pt x="17075" y="4995"/>
                  <a:pt x="17044" y="4853"/>
                  <a:pt x="17079" y="4595"/>
                </a:cubicBezTo>
                <a:cubicBezTo>
                  <a:pt x="17105" y="4396"/>
                  <a:pt x="17092" y="4196"/>
                  <a:pt x="17048" y="4151"/>
                </a:cubicBezTo>
                <a:cubicBezTo>
                  <a:pt x="17005" y="4106"/>
                  <a:pt x="16954" y="3914"/>
                  <a:pt x="16936" y="3725"/>
                </a:cubicBezTo>
                <a:cubicBezTo>
                  <a:pt x="16919" y="3537"/>
                  <a:pt x="16833" y="3329"/>
                  <a:pt x="16746" y="3264"/>
                </a:cubicBezTo>
                <a:cubicBezTo>
                  <a:pt x="16545" y="3113"/>
                  <a:pt x="16616" y="2677"/>
                  <a:pt x="16868" y="2519"/>
                </a:cubicBezTo>
                <a:cubicBezTo>
                  <a:pt x="17100" y="2374"/>
                  <a:pt x="17103" y="2256"/>
                  <a:pt x="16874" y="2256"/>
                </a:cubicBezTo>
                <a:cubicBezTo>
                  <a:pt x="16777" y="2256"/>
                  <a:pt x="16611" y="2192"/>
                  <a:pt x="16507" y="2113"/>
                </a:cubicBezTo>
                <a:cubicBezTo>
                  <a:pt x="16402" y="2033"/>
                  <a:pt x="16113" y="1967"/>
                  <a:pt x="15864" y="1966"/>
                </a:cubicBezTo>
                <a:cubicBezTo>
                  <a:pt x="15326" y="1962"/>
                  <a:pt x="15086" y="1762"/>
                  <a:pt x="15269" y="1470"/>
                </a:cubicBezTo>
                <a:cubicBezTo>
                  <a:pt x="15361" y="1322"/>
                  <a:pt x="15343" y="1211"/>
                  <a:pt x="15174" y="895"/>
                </a:cubicBezTo>
                <a:cubicBezTo>
                  <a:pt x="14997" y="563"/>
                  <a:pt x="14938" y="518"/>
                  <a:pt x="14783" y="601"/>
                </a:cubicBezTo>
                <a:cubicBezTo>
                  <a:pt x="14644" y="676"/>
                  <a:pt x="14539" y="651"/>
                  <a:pt x="14345" y="498"/>
                </a:cubicBezTo>
                <a:cubicBezTo>
                  <a:pt x="14003" y="229"/>
                  <a:pt x="13908" y="245"/>
                  <a:pt x="13941" y="567"/>
                </a:cubicBezTo>
                <a:cubicBezTo>
                  <a:pt x="13967" y="813"/>
                  <a:pt x="13944" y="833"/>
                  <a:pt x="13676" y="804"/>
                </a:cubicBezTo>
                <a:cubicBezTo>
                  <a:pt x="13353" y="769"/>
                  <a:pt x="13040" y="537"/>
                  <a:pt x="13040" y="331"/>
                </a:cubicBezTo>
                <a:cubicBezTo>
                  <a:pt x="13040" y="255"/>
                  <a:pt x="12935" y="199"/>
                  <a:pt x="12790" y="199"/>
                </a:cubicBezTo>
                <a:cubicBezTo>
                  <a:pt x="12531" y="199"/>
                  <a:pt x="12535" y="277"/>
                  <a:pt x="12813" y="601"/>
                </a:cubicBezTo>
                <a:cubicBezTo>
                  <a:pt x="12924" y="731"/>
                  <a:pt x="12925" y="778"/>
                  <a:pt x="12818" y="867"/>
                </a:cubicBezTo>
                <a:cubicBezTo>
                  <a:pt x="12724" y="945"/>
                  <a:pt x="12585" y="937"/>
                  <a:pt x="12302" y="836"/>
                </a:cubicBezTo>
                <a:cubicBezTo>
                  <a:pt x="12089" y="760"/>
                  <a:pt x="11773" y="696"/>
                  <a:pt x="11600" y="694"/>
                </a:cubicBezTo>
                <a:cubicBezTo>
                  <a:pt x="11399" y="691"/>
                  <a:pt x="11171" y="588"/>
                  <a:pt x="10965" y="410"/>
                </a:cubicBezTo>
                <a:cubicBezTo>
                  <a:pt x="10639" y="126"/>
                  <a:pt x="10332" y="12"/>
                  <a:pt x="9812" y="1"/>
                </a:cubicBezTo>
                <a:close/>
                <a:moveTo>
                  <a:pt x="17897" y="4176"/>
                </a:moveTo>
                <a:cubicBezTo>
                  <a:pt x="17853" y="4175"/>
                  <a:pt x="17801" y="4197"/>
                  <a:pt x="17727" y="4243"/>
                </a:cubicBezTo>
                <a:cubicBezTo>
                  <a:pt x="17523" y="4371"/>
                  <a:pt x="17510" y="4414"/>
                  <a:pt x="17601" y="4653"/>
                </a:cubicBezTo>
                <a:cubicBezTo>
                  <a:pt x="17655" y="4794"/>
                  <a:pt x="17690" y="4787"/>
                  <a:pt x="17893" y="4596"/>
                </a:cubicBezTo>
                <a:cubicBezTo>
                  <a:pt x="18065" y="4434"/>
                  <a:pt x="18097" y="4347"/>
                  <a:pt x="18019" y="4253"/>
                </a:cubicBezTo>
                <a:cubicBezTo>
                  <a:pt x="17978" y="4203"/>
                  <a:pt x="17942" y="4177"/>
                  <a:pt x="17897" y="4176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24" name="تجميع"/>
          <p:cNvGrpSpPr/>
          <p:nvPr/>
        </p:nvGrpSpPr>
        <p:grpSpPr>
          <a:xfrm>
            <a:off x="466651" y="-231378"/>
            <a:ext cx="11258698" cy="7089378"/>
            <a:chOff x="0" y="0"/>
            <a:chExt cx="22517394" cy="14178754"/>
          </a:xfrm>
        </p:grpSpPr>
        <p:grpSp>
          <p:nvGrpSpPr>
            <p:cNvPr id="321" name="تجميع"/>
            <p:cNvGrpSpPr/>
            <p:nvPr/>
          </p:nvGrpSpPr>
          <p:grpSpPr>
            <a:xfrm>
              <a:off x="-1" y="0"/>
              <a:ext cx="22517396" cy="14178755"/>
              <a:chOff x="0" y="0"/>
              <a:chExt cx="22517394" cy="14178754"/>
            </a:xfrm>
          </p:grpSpPr>
          <p:sp>
            <p:nvSpPr>
              <p:cNvPr id="318" name="شكل"/>
              <p:cNvSpPr/>
              <p:nvPr/>
            </p:nvSpPr>
            <p:spPr>
              <a:xfrm rot="21283887">
                <a:off x="730089" y="1474739"/>
                <a:ext cx="21138860" cy="114089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3" h="19585" extrusionOk="0">
                    <a:moveTo>
                      <a:pt x="16807" y="2751"/>
                    </a:moveTo>
                    <a:cubicBezTo>
                      <a:pt x="20627" y="6510"/>
                      <a:pt x="20599" y="12709"/>
                      <a:pt x="16744" y="16598"/>
                    </a:cubicBezTo>
                    <a:cubicBezTo>
                      <a:pt x="12889" y="20487"/>
                      <a:pt x="6667" y="20593"/>
                      <a:pt x="2847" y="16835"/>
                    </a:cubicBezTo>
                    <a:cubicBezTo>
                      <a:pt x="-973" y="13076"/>
                      <a:pt x="-945" y="6877"/>
                      <a:pt x="2910" y="2988"/>
                    </a:cubicBezTo>
                    <a:cubicBezTo>
                      <a:pt x="6765" y="-901"/>
                      <a:pt x="12987" y="-1007"/>
                      <a:pt x="16807" y="2751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  <p:sp>
            <p:nvSpPr>
              <p:cNvPr id="319" name="بيضاوي"/>
              <p:cNvSpPr/>
              <p:nvPr/>
            </p:nvSpPr>
            <p:spPr>
              <a:xfrm>
                <a:off x="416163" y="1395356"/>
                <a:ext cx="21766712" cy="11567735"/>
              </a:xfrm>
              <a:prstGeom prst="ellipse">
                <a:avLst/>
              </a:pr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  <p:sp>
            <p:nvSpPr>
              <p:cNvPr id="320" name="شكل"/>
              <p:cNvSpPr/>
              <p:nvPr/>
            </p:nvSpPr>
            <p:spPr>
              <a:xfrm rot="470136">
                <a:off x="678324" y="1389213"/>
                <a:ext cx="21160747" cy="11400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41" h="19543" extrusionOk="0">
                    <a:moveTo>
                      <a:pt x="16719" y="3038"/>
                    </a:moveTo>
                    <a:cubicBezTo>
                      <a:pt x="20579" y="6949"/>
                      <a:pt x="20621" y="13134"/>
                      <a:pt x="16811" y="16853"/>
                    </a:cubicBezTo>
                    <a:cubicBezTo>
                      <a:pt x="13002" y="20571"/>
                      <a:pt x="6784" y="20415"/>
                      <a:pt x="2923" y="16504"/>
                    </a:cubicBezTo>
                    <a:cubicBezTo>
                      <a:pt x="-937" y="12593"/>
                      <a:pt x="-979" y="6408"/>
                      <a:pt x="2831" y="2689"/>
                    </a:cubicBezTo>
                    <a:cubicBezTo>
                      <a:pt x="6640" y="-1029"/>
                      <a:pt x="12858" y="-873"/>
                      <a:pt x="16719" y="30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C7AF6B"/>
                </a:solidFill>
                <a:prstDash val="solid"/>
                <a:miter lim="400000"/>
              </a:ln>
              <a:effectLst/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412750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  <a:latin typeface="Geeza Pro Regular"/>
                    <a:ea typeface="Geeza Pro Regular"/>
                    <a:cs typeface="Geeza Pro Regular"/>
                    <a:sym typeface="Geeza Pro Regular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eza Pro Regular"/>
                  <a:sym typeface="Geeza Pro Regular"/>
                </a:endParaRPr>
              </a:p>
            </p:txBody>
          </p:sp>
        </p:grpSp>
        <p:pic>
          <p:nvPicPr>
            <p:cNvPr id="322" name="IMG_1549.jpeg" descr="IMG_1549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8505" t="30585" r="6895" b="37344"/>
            <a:stretch>
              <a:fillRect/>
            </a:stretch>
          </p:blipFill>
          <p:spPr>
            <a:xfrm rot="360895">
              <a:off x="10091879" y="1139201"/>
              <a:ext cx="2708751" cy="66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28" extrusionOk="0">
                  <a:moveTo>
                    <a:pt x="7043" y="14"/>
                  </a:moveTo>
                  <a:cubicBezTo>
                    <a:pt x="6913" y="-20"/>
                    <a:pt x="6755" y="8"/>
                    <a:pt x="6597" y="104"/>
                  </a:cubicBezTo>
                  <a:cubicBezTo>
                    <a:pt x="6289" y="291"/>
                    <a:pt x="5535" y="597"/>
                    <a:pt x="4921" y="779"/>
                  </a:cubicBezTo>
                  <a:cubicBezTo>
                    <a:pt x="4284" y="969"/>
                    <a:pt x="3937" y="1250"/>
                    <a:pt x="4110" y="1429"/>
                  </a:cubicBezTo>
                  <a:cubicBezTo>
                    <a:pt x="4605" y="1945"/>
                    <a:pt x="4482" y="2776"/>
                    <a:pt x="3857" y="3138"/>
                  </a:cubicBezTo>
                  <a:cubicBezTo>
                    <a:pt x="3537" y="3324"/>
                    <a:pt x="2992" y="3864"/>
                    <a:pt x="2648" y="4336"/>
                  </a:cubicBezTo>
                  <a:cubicBezTo>
                    <a:pt x="2305" y="4808"/>
                    <a:pt x="1890" y="5203"/>
                    <a:pt x="1724" y="5203"/>
                  </a:cubicBezTo>
                  <a:cubicBezTo>
                    <a:pt x="1421" y="5203"/>
                    <a:pt x="566" y="8493"/>
                    <a:pt x="246" y="10888"/>
                  </a:cubicBezTo>
                  <a:cubicBezTo>
                    <a:pt x="109" y="11914"/>
                    <a:pt x="123" y="12070"/>
                    <a:pt x="372" y="12214"/>
                  </a:cubicBezTo>
                  <a:cubicBezTo>
                    <a:pt x="760" y="12438"/>
                    <a:pt x="731" y="13392"/>
                    <a:pt x="328" y="13655"/>
                  </a:cubicBezTo>
                  <a:lnTo>
                    <a:pt x="0" y="13871"/>
                  </a:lnTo>
                  <a:lnTo>
                    <a:pt x="303" y="14190"/>
                  </a:lnTo>
                  <a:cubicBezTo>
                    <a:pt x="470" y="14365"/>
                    <a:pt x="606" y="14751"/>
                    <a:pt x="606" y="15044"/>
                  </a:cubicBezTo>
                  <a:cubicBezTo>
                    <a:pt x="606" y="15337"/>
                    <a:pt x="470" y="15733"/>
                    <a:pt x="303" y="15924"/>
                  </a:cubicBezTo>
                  <a:cubicBezTo>
                    <a:pt x="129" y="16122"/>
                    <a:pt x="392" y="16288"/>
                    <a:pt x="922" y="16319"/>
                  </a:cubicBezTo>
                  <a:cubicBezTo>
                    <a:pt x="1672" y="16362"/>
                    <a:pt x="1888" y="16576"/>
                    <a:pt x="2071" y="17441"/>
                  </a:cubicBezTo>
                  <a:cubicBezTo>
                    <a:pt x="2194" y="18026"/>
                    <a:pt x="2374" y="18499"/>
                    <a:pt x="2472" y="18499"/>
                  </a:cubicBezTo>
                  <a:cubicBezTo>
                    <a:pt x="2569" y="18499"/>
                    <a:pt x="2758" y="18971"/>
                    <a:pt x="2888" y="19557"/>
                  </a:cubicBezTo>
                  <a:cubicBezTo>
                    <a:pt x="3151" y="20734"/>
                    <a:pt x="3659" y="20927"/>
                    <a:pt x="4224" y="20054"/>
                  </a:cubicBezTo>
                  <a:cubicBezTo>
                    <a:pt x="4832" y="19112"/>
                    <a:pt x="5323" y="18869"/>
                    <a:pt x="6496" y="18932"/>
                  </a:cubicBezTo>
                  <a:cubicBezTo>
                    <a:pt x="8059" y="19016"/>
                    <a:pt x="8716" y="19258"/>
                    <a:pt x="9322" y="19990"/>
                  </a:cubicBezTo>
                  <a:cubicBezTo>
                    <a:pt x="9614" y="20344"/>
                    <a:pt x="11271" y="20808"/>
                    <a:pt x="13062" y="21035"/>
                  </a:cubicBezTo>
                  <a:cubicBezTo>
                    <a:pt x="14831" y="21260"/>
                    <a:pt x="16602" y="21385"/>
                    <a:pt x="16999" y="21303"/>
                  </a:cubicBezTo>
                  <a:cubicBezTo>
                    <a:pt x="17396" y="21221"/>
                    <a:pt x="18184" y="21117"/>
                    <a:pt x="18751" y="21074"/>
                  </a:cubicBezTo>
                  <a:cubicBezTo>
                    <a:pt x="19802" y="20993"/>
                    <a:pt x="19848" y="20902"/>
                    <a:pt x="19931" y="18562"/>
                  </a:cubicBezTo>
                  <a:cubicBezTo>
                    <a:pt x="19985" y="17055"/>
                    <a:pt x="20350" y="15834"/>
                    <a:pt x="20752" y="15834"/>
                  </a:cubicBezTo>
                  <a:cubicBezTo>
                    <a:pt x="20993" y="15834"/>
                    <a:pt x="21054" y="15440"/>
                    <a:pt x="21128" y="13451"/>
                  </a:cubicBezTo>
                  <a:cubicBezTo>
                    <a:pt x="21176" y="12141"/>
                    <a:pt x="21274" y="10927"/>
                    <a:pt x="21345" y="10748"/>
                  </a:cubicBezTo>
                  <a:cubicBezTo>
                    <a:pt x="21429" y="10537"/>
                    <a:pt x="21426" y="10170"/>
                    <a:pt x="21333" y="9715"/>
                  </a:cubicBezTo>
                  <a:cubicBezTo>
                    <a:pt x="21231" y="9221"/>
                    <a:pt x="21228" y="8916"/>
                    <a:pt x="21326" y="8670"/>
                  </a:cubicBezTo>
                  <a:cubicBezTo>
                    <a:pt x="21403" y="8478"/>
                    <a:pt x="21433" y="8089"/>
                    <a:pt x="21390" y="7803"/>
                  </a:cubicBezTo>
                  <a:cubicBezTo>
                    <a:pt x="21346" y="7518"/>
                    <a:pt x="21381" y="6929"/>
                    <a:pt x="21468" y="6503"/>
                  </a:cubicBezTo>
                  <a:cubicBezTo>
                    <a:pt x="21600" y="5861"/>
                    <a:pt x="21572" y="5725"/>
                    <a:pt x="21304" y="5725"/>
                  </a:cubicBezTo>
                  <a:cubicBezTo>
                    <a:pt x="20895" y="5725"/>
                    <a:pt x="20769" y="5226"/>
                    <a:pt x="20954" y="4323"/>
                  </a:cubicBezTo>
                  <a:cubicBezTo>
                    <a:pt x="21150" y="3367"/>
                    <a:pt x="20745" y="2712"/>
                    <a:pt x="20490" y="3571"/>
                  </a:cubicBezTo>
                  <a:cubicBezTo>
                    <a:pt x="20364" y="3994"/>
                    <a:pt x="20277" y="4004"/>
                    <a:pt x="20218" y="3622"/>
                  </a:cubicBezTo>
                  <a:cubicBezTo>
                    <a:pt x="20172" y="3315"/>
                    <a:pt x="20023" y="3074"/>
                    <a:pt x="19887" y="3074"/>
                  </a:cubicBezTo>
                  <a:cubicBezTo>
                    <a:pt x="19751" y="3074"/>
                    <a:pt x="19556" y="2591"/>
                    <a:pt x="19454" y="2003"/>
                  </a:cubicBezTo>
                  <a:cubicBezTo>
                    <a:pt x="19096" y="-70"/>
                    <a:pt x="18095" y="-215"/>
                    <a:pt x="9517" y="626"/>
                  </a:cubicBezTo>
                  <a:cubicBezTo>
                    <a:pt x="8277" y="748"/>
                    <a:pt x="7419" y="620"/>
                    <a:pt x="7320" y="295"/>
                  </a:cubicBezTo>
                  <a:cubicBezTo>
                    <a:pt x="7275" y="145"/>
                    <a:pt x="7172" y="49"/>
                    <a:pt x="7043" y="1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3" name="IMG_1549.jpeg" descr="IMG_1549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8505" t="30585" r="6893" b="37356"/>
            <a:stretch>
              <a:fillRect/>
            </a:stretch>
          </p:blipFill>
          <p:spPr>
            <a:xfrm rot="360895">
              <a:off x="9599694" y="12506543"/>
              <a:ext cx="2915857" cy="714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332" extrusionOk="0">
                  <a:moveTo>
                    <a:pt x="7044" y="14"/>
                  </a:moveTo>
                  <a:cubicBezTo>
                    <a:pt x="6914" y="-21"/>
                    <a:pt x="6755" y="13"/>
                    <a:pt x="6598" y="108"/>
                  </a:cubicBezTo>
                  <a:cubicBezTo>
                    <a:pt x="6290" y="296"/>
                    <a:pt x="5537" y="589"/>
                    <a:pt x="4924" y="772"/>
                  </a:cubicBezTo>
                  <a:cubicBezTo>
                    <a:pt x="4287" y="962"/>
                    <a:pt x="3938" y="1244"/>
                    <a:pt x="4111" y="1424"/>
                  </a:cubicBezTo>
                  <a:cubicBezTo>
                    <a:pt x="4607" y="1939"/>
                    <a:pt x="4481" y="2780"/>
                    <a:pt x="3856" y="3142"/>
                  </a:cubicBezTo>
                  <a:cubicBezTo>
                    <a:pt x="3535" y="3328"/>
                    <a:pt x="2994" y="3866"/>
                    <a:pt x="2651" y="4339"/>
                  </a:cubicBezTo>
                  <a:cubicBezTo>
                    <a:pt x="2308" y="4811"/>
                    <a:pt x="1890" y="5203"/>
                    <a:pt x="1724" y="5203"/>
                  </a:cubicBezTo>
                  <a:cubicBezTo>
                    <a:pt x="1422" y="5203"/>
                    <a:pt x="566" y="8495"/>
                    <a:pt x="246" y="10891"/>
                  </a:cubicBezTo>
                  <a:cubicBezTo>
                    <a:pt x="109" y="11917"/>
                    <a:pt x="123" y="12074"/>
                    <a:pt x="372" y="12218"/>
                  </a:cubicBezTo>
                  <a:cubicBezTo>
                    <a:pt x="760" y="12442"/>
                    <a:pt x="731" y="13401"/>
                    <a:pt x="328" y="13664"/>
                  </a:cubicBezTo>
                  <a:lnTo>
                    <a:pt x="0" y="13877"/>
                  </a:lnTo>
                  <a:lnTo>
                    <a:pt x="302" y="14197"/>
                  </a:lnTo>
                  <a:cubicBezTo>
                    <a:pt x="469" y="14372"/>
                    <a:pt x="607" y="14757"/>
                    <a:pt x="607" y="15050"/>
                  </a:cubicBezTo>
                  <a:cubicBezTo>
                    <a:pt x="607" y="15343"/>
                    <a:pt x="469" y="15736"/>
                    <a:pt x="302" y="15927"/>
                  </a:cubicBezTo>
                  <a:cubicBezTo>
                    <a:pt x="128" y="16125"/>
                    <a:pt x="394" y="16299"/>
                    <a:pt x="924" y="16330"/>
                  </a:cubicBezTo>
                  <a:cubicBezTo>
                    <a:pt x="1674" y="16373"/>
                    <a:pt x="1888" y="16578"/>
                    <a:pt x="2070" y="17443"/>
                  </a:cubicBezTo>
                  <a:cubicBezTo>
                    <a:pt x="2194" y="18029"/>
                    <a:pt x="2374" y="18510"/>
                    <a:pt x="2472" y="18510"/>
                  </a:cubicBezTo>
                  <a:cubicBezTo>
                    <a:pt x="2570" y="18510"/>
                    <a:pt x="2758" y="18991"/>
                    <a:pt x="2888" y="19576"/>
                  </a:cubicBezTo>
                  <a:cubicBezTo>
                    <a:pt x="3151" y="20755"/>
                    <a:pt x="3661" y="20936"/>
                    <a:pt x="4226" y="20062"/>
                  </a:cubicBezTo>
                  <a:cubicBezTo>
                    <a:pt x="4835" y="19119"/>
                    <a:pt x="5325" y="18885"/>
                    <a:pt x="6498" y="18948"/>
                  </a:cubicBezTo>
                  <a:cubicBezTo>
                    <a:pt x="8061" y="19032"/>
                    <a:pt x="8713" y="19270"/>
                    <a:pt x="9319" y="20003"/>
                  </a:cubicBezTo>
                  <a:cubicBezTo>
                    <a:pt x="9612" y="20356"/>
                    <a:pt x="11270" y="20818"/>
                    <a:pt x="13061" y="21045"/>
                  </a:cubicBezTo>
                  <a:cubicBezTo>
                    <a:pt x="14830" y="21270"/>
                    <a:pt x="16602" y="21388"/>
                    <a:pt x="16999" y="21306"/>
                  </a:cubicBezTo>
                  <a:cubicBezTo>
                    <a:pt x="17396" y="21224"/>
                    <a:pt x="18184" y="21124"/>
                    <a:pt x="18750" y="21081"/>
                  </a:cubicBezTo>
                  <a:cubicBezTo>
                    <a:pt x="19802" y="21000"/>
                    <a:pt x="19846" y="20910"/>
                    <a:pt x="19929" y="18569"/>
                  </a:cubicBezTo>
                  <a:cubicBezTo>
                    <a:pt x="19983" y="17060"/>
                    <a:pt x="20348" y="15844"/>
                    <a:pt x="20750" y="15844"/>
                  </a:cubicBezTo>
                  <a:cubicBezTo>
                    <a:pt x="20991" y="15844"/>
                    <a:pt x="21055" y="15452"/>
                    <a:pt x="21128" y="13462"/>
                  </a:cubicBezTo>
                  <a:cubicBezTo>
                    <a:pt x="21177" y="12151"/>
                    <a:pt x="21274" y="10940"/>
                    <a:pt x="21345" y="10761"/>
                  </a:cubicBezTo>
                  <a:cubicBezTo>
                    <a:pt x="21429" y="10550"/>
                    <a:pt x="21424" y="10185"/>
                    <a:pt x="21331" y="9730"/>
                  </a:cubicBezTo>
                  <a:cubicBezTo>
                    <a:pt x="21229" y="9235"/>
                    <a:pt x="21229" y="8922"/>
                    <a:pt x="21328" y="8675"/>
                  </a:cubicBezTo>
                  <a:cubicBezTo>
                    <a:pt x="21405" y="8483"/>
                    <a:pt x="21430" y="8084"/>
                    <a:pt x="21386" y="7798"/>
                  </a:cubicBezTo>
                  <a:cubicBezTo>
                    <a:pt x="21343" y="7513"/>
                    <a:pt x="21381" y="6933"/>
                    <a:pt x="21468" y="6507"/>
                  </a:cubicBezTo>
                  <a:cubicBezTo>
                    <a:pt x="21600" y="5864"/>
                    <a:pt x="21572" y="5737"/>
                    <a:pt x="21304" y="5737"/>
                  </a:cubicBezTo>
                  <a:cubicBezTo>
                    <a:pt x="20895" y="5737"/>
                    <a:pt x="20767" y="5230"/>
                    <a:pt x="20952" y="4327"/>
                  </a:cubicBezTo>
                  <a:cubicBezTo>
                    <a:pt x="21148" y="3370"/>
                    <a:pt x="20744" y="2709"/>
                    <a:pt x="20489" y="3568"/>
                  </a:cubicBezTo>
                  <a:cubicBezTo>
                    <a:pt x="20363" y="3991"/>
                    <a:pt x="20277" y="4010"/>
                    <a:pt x="20219" y="3628"/>
                  </a:cubicBezTo>
                  <a:cubicBezTo>
                    <a:pt x="20172" y="3321"/>
                    <a:pt x="20024" y="3071"/>
                    <a:pt x="19888" y="3071"/>
                  </a:cubicBezTo>
                  <a:cubicBezTo>
                    <a:pt x="19752" y="3071"/>
                    <a:pt x="19555" y="2593"/>
                    <a:pt x="19454" y="2004"/>
                  </a:cubicBezTo>
                  <a:cubicBezTo>
                    <a:pt x="19096" y="-70"/>
                    <a:pt x="18093" y="-212"/>
                    <a:pt x="9516" y="630"/>
                  </a:cubicBezTo>
                  <a:cubicBezTo>
                    <a:pt x="8275" y="752"/>
                    <a:pt x="7418" y="623"/>
                    <a:pt x="7319" y="298"/>
                  </a:cubicBezTo>
                  <a:cubicBezTo>
                    <a:pt x="7274" y="148"/>
                    <a:pt x="7174" y="48"/>
                    <a:pt x="7044" y="1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26" name="https://t.me/joinchat/AAAAAFVEvZdbl4WaCZ1AZg">
            <a:hlinkClick r:id="rId5"/>
          </p:cNvPr>
          <p:cNvSpPr txBox="1"/>
          <p:nvPr/>
        </p:nvSpPr>
        <p:spPr>
          <a:xfrm>
            <a:off x="6025467" y="4150992"/>
            <a:ext cx="141064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5000">
                <a:solidFill>
                  <a:srgbClr val="9C89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500" b="0" i="0" u="none" strike="noStrike" kern="0" cap="none" spc="0" normalizeH="0" baseline="0" noProof="0" dirty="0">
                <a:ln>
                  <a:noFill/>
                </a:ln>
                <a:solidFill>
                  <a:srgbClr val="9C89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9C89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3E6DDCD-9918-4D05-A792-77FAE56A3877}"/>
              </a:ext>
            </a:extLst>
          </p:cNvPr>
          <p:cNvSpPr/>
          <p:nvPr/>
        </p:nvSpPr>
        <p:spPr>
          <a:xfrm>
            <a:off x="5878421" y="1661799"/>
            <a:ext cx="35317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3200" b="1" dirty="0">
                <a:ln/>
                <a:solidFill>
                  <a:srgbClr val="00B0F0"/>
                </a:solidFill>
                <a:latin typeface="Calibri"/>
                <a:cs typeface="Arial" panose="020B0604020202020204" pitchFamily="34" charset="0"/>
              </a:rPr>
              <a:t>الدخول في الوقت المحدد </a:t>
            </a:r>
            <a:endParaRPr lang="en-US" sz="3200" b="1" dirty="0">
              <a:ln/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4" name="Rectangle 191">
            <a:extLst>
              <a:ext uri="{FF2B5EF4-FFF2-40B4-BE49-F238E27FC236}">
                <a16:creationId xmlns:a16="http://schemas.microsoft.com/office/drawing/2014/main" id="{4A5D5990-4A39-4B4E-9A2B-538F63051AAC}"/>
              </a:ext>
            </a:extLst>
          </p:cNvPr>
          <p:cNvSpPr/>
          <p:nvPr/>
        </p:nvSpPr>
        <p:spPr>
          <a:xfrm>
            <a:off x="2607883" y="2548193"/>
            <a:ext cx="44454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2800" b="1" dirty="0">
                <a:ln/>
                <a:solidFill>
                  <a:srgbClr val="92D050"/>
                </a:solidFill>
                <a:latin typeface="Calibri"/>
                <a:cs typeface="Arial" panose="020B0604020202020204" pitchFamily="34" charset="0"/>
              </a:rPr>
              <a:t>عدم فتح المايك الا بإذن  من المعلمة </a:t>
            </a:r>
            <a:endParaRPr lang="en-US" sz="2800" b="1" dirty="0">
              <a:ln/>
              <a:solidFill>
                <a:srgbClr val="92D050"/>
              </a:solidFill>
              <a:latin typeface="Calibri"/>
            </a:endParaRPr>
          </a:p>
        </p:txBody>
      </p:sp>
      <p:sp>
        <p:nvSpPr>
          <p:cNvPr id="15" name="Rectangle 193">
            <a:extLst>
              <a:ext uri="{FF2B5EF4-FFF2-40B4-BE49-F238E27FC236}">
                <a16:creationId xmlns:a16="http://schemas.microsoft.com/office/drawing/2014/main" id="{68D3CD2C-3BF8-4357-AD19-C47BF459B74C}"/>
              </a:ext>
            </a:extLst>
          </p:cNvPr>
          <p:cNvSpPr/>
          <p:nvPr/>
        </p:nvSpPr>
        <p:spPr>
          <a:xfrm>
            <a:off x="7349133" y="3328000"/>
            <a:ext cx="3134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3200" b="1" dirty="0">
                <a:ln/>
                <a:solidFill>
                  <a:srgbClr val="ED7D31">
                    <a:lumMod val="75000"/>
                  </a:srgbClr>
                </a:solidFill>
                <a:latin typeface="Calibri"/>
                <a:cs typeface="Arial" panose="020B0604020202020204" pitchFamily="34" charset="0"/>
              </a:rPr>
              <a:t>رفع اليد عند المشاركة</a:t>
            </a:r>
            <a:endParaRPr lang="en-US" sz="3200" b="1" dirty="0">
              <a:ln/>
              <a:solidFill>
                <a:srgbClr val="ED7D31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6" name="Rectangle 201">
            <a:extLst>
              <a:ext uri="{FF2B5EF4-FFF2-40B4-BE49-F238E27FC236}">
                <a16:creationId xmlns:a16="http://schemas.microsoft.com/office/drawing/2014/main" id="{2AD86F47-5321-42FC-B0F8-24C27DB348DF}"/>
              </a:ext>
            </a:extLst>
          </p:cNvPr>
          <p:cNvSpPr/>
          <p:nvPr/>
        </p:nvSpPr>
        <p:spPr>
          <a:xfrm>
            <a:off x="3321433" y="3898824"/>
            <a:ext cx="29081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3200" b="1" dirty="0">
                <a:ln/>
                <a:solidFill>
                  <a:srgbClr val="B81B41"/>
                </a:solidFill>
                <a:latin typeface="Calibri"/>
                <a:cs typeface="Arial" panose="020B0604020202020204" pitchFamily="34" charset="0"/>
              </a:rPr>
              <a:t>عدم مقاطعة المعلمة </a:t>
            </a:r>
            <a:endParaRPr lang="en-US" sz="3200" b="1" dirty="0">
              <a:ln/>
              <a:solidFill>
                <a:srgbClr val="B81B41"/>
              </a:solidFill>
              <a:latin typeface="Calibri"/>
            </a:endParaRPr>
          </a:p>
        </p:txBody>
      </p:sp>
      <p:sp>
        <p:nvSpPr>
          <p:cNvPr id="17" name="Rectangle 202">
            <a:extLst>
              <a:ext uri="{FF2B5EF4-FFF2-40B4-BE49-F238E27FC236}">
                <a16:creationId xmlns:a16="http://schemas.microsoft.com/office/drawing/2014/main" id="{1F02CFF0-915A-4381-8194-0C4BEC75C03A}"/>
              </a:ext>
            </a:extLst>
          </p:cNvPr>
          <p:cNvSpPr/>
          <p:nvPr/>
        </p:nvSpPr>
        <p:spPr>
          <a:xfrm>
            <a:off x="6229601" y="4776464"/>
            <a:ext cx="28411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>
              <a:defRPr/>
            </a:pPr>
            <a:r>
              <a:rPr lang="ar-SA" sz="3200" b="1" dirty="0">
                <a:ln/>
                <a:solidFill>
                  <a:srgbClr val="333F50"/>
                </a:solidFill>
                <a:latin typeface="Calibri"/>
                <a:cs typeface="Arial" panose="020B0604020202020204" pitchFamily="34" charset="0"/>
              </a:rPr>
              <a:t>إحضار الكتاب</a:t>
            </a:r>
            <a:endParaRPr lang="en-US" sz="3200" b="1" dirty="0">
              <a:ln/>
              <a:solidFill>
                <a:srgbClr val="333F50"/>
              </a:solidFill>
              <a:latin typeface="Calibri"/>
            </a:endParaRPr>
          </a:p>
        </p:txBody>
      </p:sp>
      <p:sp>
        <p:nvSpPr>
          <p:cNvPr id="18" name="文本框 194">
            <a:extLst>
              <a:ext uri="{FF2B5EF4-FFF2-40B4-BE49-F238E27FC236}">
                <a16:creationId xmlns:a16="http://schemas.microsoft.com/office/drawing/2014/main" id="{C5718A7B-E2EF-473C-BE25-0BB84F7E4C8B}"/>
              </a:ext>
            </a:extLst>
          </p:cNvPr>
          <p:cNvSpPr txBox="1"/>
          <p:nvPr/>
        </p:nvSpPr>
        <p:spPr>
          <a:xfrm>
            <a:off x="4351447" y="872644"/>
            <a:ext cx="363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zh-CN" sz="32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قوانين </a:t>
            </a:r>
            <a:r>
              <a:rPr kumimoji="0" lang="ar-KW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الفصل الافتراضي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4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 advAuto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تجميع"/>
          <p:cNvGrpSpPr/>
          <p:nvPr/>
        </p:nvGrpSpPr>
        <p:grpSpPr>
          <a:xfrm>
            <a:off x="0" y="23761"/>
            <a:ext cx="2078935" cy="6862723"/>
            <a:chOff x="0" y="0"/>
            <a:chExt cx="4157867" cy="13725443"/>
          </a:xfrm>
        </p:grpSpPr>
        <p:pic>
          <p:nvPicPr>
            <p:cNvPr id="264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-629881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2268085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5166051"/>
              <a:ext cx="2898107" cy="4157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IMG_1293.jpeg" descr="IMG_1293.jpeg"/>
            <p:cNvPicPr>
              <a:picLocks noChangeAspect="1"/>
            </p:cNvPicPr>
            <p:nvPr/>
          </p:nvPicPr>
          <p:blipFill>
            <a:blip r:embed="rId2"/>
            <a:srcRect t="1328" r="90967" b="90032"/>
            <a:stretch>
              <a:fillRect/>
            </a:stretch>
          </p:blipFill>
          <p:spPr>
            <a:xfrm rot="5400000" flipH="1">
              <a:off x="629881" y="8064013"/>
              <a:ext cx="2898107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IMG_1293.jpeg" descr="IMG_1293.jpeg"/>
            <p:cNvPicPr>
              <a:picLocks noChangeAspect="1"/>
            </p:cNvPicPr>
            <p:nvPr/>
          </p:nvPicPr>
          <p:blipFill>
            <a:blip r:embed="rId2"/>
            <a:srcRect l="1552" t="1328" r="90967" b="90032"/>
            <a:stretch>
              <a:fillRect/>
            </a:stretch>
          </p:blipFill>
          <p:spPr>
            <a:xfrm rot="5400000" flipH="1">
              <a:off x="878897" y="10446473"/>
              <a:ext cx="2400075" cy="4157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تجميع"/>
          <p:cNvGrpSpPr/>
          <p:nvPr/>
        </p:nvGrpSpPr>
        <p:grpSpPr>
          <a:xfrm>
            <a:off x="-1" y="-47522"/>
            <a:ext cx="2401253" cy="6905522"/>
            <a:chOff x="0" y="0"/>
            <a:chExt cx="4802505" cy="13811043"/>
          </a:xfrm>
        </p:grpSpPr>
        <p:grpSp>
          <p:nvGrpSpPr>
            <p:cNvPr id="272" name="تجميع"/>
            <p:cNvGrpSpPr/>
            <p:nvPr/>
          </p:nvGrpSpPr>
          <p:grpSpPr>
            <a:xfrm>
              <a:off x="-1" y="-1"/>
              <a:ext cx="4111572" cy="13811045"/>
              <a:chOff x="0" y="0"/>
              <a:chExt cx="4111570" cy="13811043"/>
            </a:xfrm>
          </p:grpSpPr>
          <p:pic>
            <p:nvPicPr>
              <p:cNvPr id="270" name="IMG_1539.jpeg" descr="IMG_1539.jpeg"/>
              <p:cNvPicPr>
                <a:picLocks noChangeAspect="1"/>
              </p:cNvPicPr>
              <p:nvPr/>
            </p:nvPicPr>
            <p:blipFill>
              <a:blip r:embed="rId3"/>
              <a:srcRect t="83291"/>
              <a:stretch>
                <a:fillRect/>
              </a:stretch>
            </p:blipFill>
            <p:spPr>
              <a:xfrm rot="5400000">
                <a:off x="-4821265" y="4821264"/>
                <a:ext cx="13716001" cy="40734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1" name="خط"/>
              <p:cNvSpPr/>
              <p:nvPr/>
            </p:nvSpPr>
            <p:spPr>
              <a:xfrm flipV="1">
                <a:off x="4111570" y="-1"/>
                <a:ext cx="1" cy="13811045"/>
              </a:xfrm>
              <a:prstGeom prst="line">
                <a:avLst/>
              </a:prstGeom>
              <a:noFill/>
              <a:ln w="76200" cap="flat">
                <a:solidFill>
                  <a:srgbClr val="C7AF6B"/>
                </a:solidFill>
                <a:prstDash val="solid"/>
                <a:miter lim="400000"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marL="0" marR="0" lvl="0" indent="0" algn="ctr" defTabSz="1219169" rtl="1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Helvetica Neue"/>
                  <a:sym typeface="Helvetica Neue"/>
                </a:endParaRPr>
              </a:p>
            </p:txBody>
          </p:sp>
        </p:grpSp>
        <p:pic>
          <p:nvPicPr>
            <p:cNvPr id="273" name="IMG_1548.jpeg" descr="IMG_1548.jpeg"/>
            <p:cNvPicPr>
              <a:picLocks noChangeAspect="1"/>
            </p:cNvPicPr>
            <p:nvPr/>
          </p:nvPicPr>
          <p:blipFill>
            <a:blip r:embed="rId4">
              <a:alphaModFix amt="75000"/>
            </a:blip>
            <a:srcRect l="5841" t="32469" r="3019" b="29656"/>
            <a:stretch>
              <a:fillRect/>
            </a:stretch>
          </p:blipFill>
          <p:spPr>
            <a:xfrm rot="16200000">
              <a:off x="1340483" y="6833392"/>
              <a:ext cx="5542175" cy="138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221" extrusionOk="0">
                  <a:moveTo>
                    <a:pt x="6428" y="1"/>
                  </a:moveTo>
                  <a:cubicBezTo>
                    <a:pt x="6356" y="-24"/>
                    <a:pt x="6255" y="305"/>
                    <a:pt x="6160" y="1001"/>
                  </a:cubicBezTo>
                  <a:cubicBezTo>
                    <a:pt x="6051" y="1797"/>
                    <a:pt x="5883" y="2043"/>
                    <a:pt x="5435" y="2043"/>
                  </a:cubicBezTo>
                  <a:cubicBezTo>
                    <a:pt x="4806" y="2043"/>
                    <a:pt x="4564" y="1361"/>
                    <a:pt x="4917" y="586"/>
                  </a:cubicBezTo>
                  <a:cubicBezTo>
                    <a:pt x="5072" y="246"/>
                    <a:pt x="4897" y="83"/>
                    <a:pt x="4314" y="32"/>
                  </a:cubicBezTo>
                  <a:cubicBezTo>
                    <a:pt x="3672" y="-25"/>
                    <a:pt x="3404" y="197"/>
                    <a:pt x="3103" y="1037"/>
                  </a:cubicBezTo>
                  <a:cubicBezTo>
                    <a:pt x="2767" y="1976"/>
                    <a:pt x="2707" y="2007"/>
                    <a:pt x="2638" y="1299"/>
                  </a:cubicBezTo>
                  <a:cubicBezTo>
                    <a:pt x="2594" y="853"/>
                    <a:pt x="2504" y="625"/>
                    <a:pt x="2437" y="787"/>
                  </a:cubicBezTo>
                  <a:cubicBezTo>
                    <a:pt x="2370" y="950"/>
                    <a:pt x="1952" y="1137"/>
                    <a:pt x="1509" y="1208"/>
                  </a:cubicBezTo>
                  <a:cubicBezTo>
                    <a:pt x="918" y="1303"/>
                    <a:pt x="671" y="1569"/>
                    <a:pt x="580" y="2207"/>
                  </a:cubicBezTo>
                  <a:cubicBezTo>
                    <a:pt x="512" y="2685"/>
                    <a:pt x="365" y="3079"/>
                    <a:pt x="255" y="3079"/>
                  </a:cubicBezTo>
                  <a:cubicBezTo>
                    <a:pt x="145" y="3079"/>
                    <a:pt x="90" y="3295"/>
                    <a:pt x="131" y="3560"/>
                  </a:cubicBezTo>
                  <a:cubicBezTo>
                    <a:pt x="173" y="3826"/>
                    <a:pt x="144" y="4195"/>
                    <a:pt x="67" y="4383"/>
                  </a:cubicBezTo>
                  <a:cubicBezTo>
                    <a:pt x="18" y="4501"/>
                    <a:pt x="-4" y="4650"/>
                    <a:pt x="0" y="4834"/>
                  </a:cubicBezTo>
                  <a:cubicBezTo>
                    <a:pt x="4" y="5019"/>
                    <a:pt x="34" y="5242"/>
                    <a:pt x="91" y="5511"/>
                  </a:cubicBezTo>
                  <a:cubicBezTo>
                    <a:pt x="182" y="5941"/>
                    <a:pt x="276" y="6792"/>
                    <a:pt x="300" y="7400"/>
                  </a:cubicBezTo>
                  <a:cubicBezTo>
                    <a:pt x="324" y="8008"/>
                    <a:pt x="397" y="8712"/>
                    <a:pt x="462" y="8966"/>
                  </a:cubicBezTo>
                  <a:cubicBezTo>
                    <a:pt x="527" y="9221"/>
                    <a:pt x="546" y="9788"/>
                    <a:pt x="503" y="10228"/>
                  </a:cubicBezTo>
                  <a:cubicBezTo>
                    <a:pt x="456" y="10700"/>
                    <a:pt x="478" y="10897"/>
                    <a:pt x="558" y="10703"/>
                  </a:cubicBezTo>
                  <a:cubicBezTo>
                    <a:pt x="633" y="10523"/>
                    <a:pt x="807" y="10700"/>
                    <a:pt x="945" y="11099"/>
                  </a:cubicBezTo>
                  <a:cubicBezTo>
                    <a:pt x="1137" y="11656"/>
                    <a:pt x="1160" y="11974"/>
                    <a:pt x="1041" y="12446"/>
                  </a:cubicBezTo>
                  <a:cubicBezTo>
                    <a:pt x="819" y="13330"/>
                    <a:pt x="969" y="14424"/>
                    <a:pt x="1270" y="14116"/>
                  </a:cubicBezTo>
                  <a:cubicBezTo>
                    <a:pt x="1427" y="13955"/>
                    <a:pt x="1556" y="14170"/>
                    <a:pt x="1607" y="14689"/>
                  </a:cubicBezTo>
                  <a:cubicBezTo>
                    <a:pt x="1655" y="15181"/>
                    <a:pt x="1840" y="15530"/>
                    <a:pt x="2057" y="15530"/>
                  </a:cubicBezTo>
                  <a:cubicBezTo>
                    <a:pt x="2500" y="15530"/>
                    <a:pt x="2928" y="17611"/>
                    <a:pt x="2683" y="18572"/>
                  </a:cubicBezTo>
                  <a:cubicBezTo>
                    <a:pt x="2571" y="19011"/>
                    <a:pt x="2606" y="19163"/>
                    <a:pt x="2820" y="19163"/>
                  </a:cubicBezTo>
                  <a:cubicBezTo>
                    <a:pt x="3010" y="19163"/>
                    <a:pt x="3083" y="18916"/>
                    <a:pt x="3037" y="18444"/>
                  </a:cubicBezTo>
                  <a:cubicBezTo>
                    <a:pt x="2998" y="18045"/>
                    <a:pt x="3131" y="17228"/>
                    <a:pt x="3335" y="16597"/>
                  </a:cubicBezTo>
                  <a:cubicBezTo>
                    <a:pt x="3683" y="15526"/>
                    <a:pt x="3712" y="15515"/>
                    <a:pt x="3873" y="16377"/>
                  </a:cubicBezTo>
                  <a:cubicBezTo>
                    <a:pt x="3999" y="17053"/>
                    <a:pt x="4082" y="17138"/>
                    <a:pt x="4192" y="16707"/>
                  </a:cubicBezTo>
                  <a:cubicBezTo>
                    <a:pt x="4295" y="16302"/>
                    <a:pt x="4446" y="16279"/>
                    <a:pt x="4684" y="16633"/>
                  </a:cubicBezTo>
                  <a:cubicBezTo>
                    <a:pt x="4872" y="16914"/>
                    <a:pt x="5237" y="17079"/>
                    <a:pt x="5494" y="16999"/>
                  </a:cubicBezTo>
                  <a:cubicBezTo>
                    <a:pt x="5868" y="16883"/>
                    <a:pt x="5957" y="17034"/>
                    <a:pt x="5942" y="17749"/>
                  </a:cubicBezTo>
                  <a:cubicBezTo>
                    <a:pt x="5918" y="18938"/>
                    <a:pt x="6001" y="18875"/>
                    <a:pt x="6304" y="17474"/>
                  </a:cubicBezTo>
                  <a:lnTo>
                    <a:pt x="6558" y="16304"/>
                  </a:lnTo>
                  <a:lnTo>
                    <a:pt x="6820" y="17529"/>
                  </a:lnTo>
                  <a:cubicBezTo>
                    <a:pt x="6966" y="18201"/>
                    <a:pt x="7051" y="18970"/>
                    <a:pt x="7009" y="19236"/>
                  </a:cubicBezTo>
                  <a:cubicBezTo>
                    <a:pt x="6898" y="19939"/>
                    <a:pt x="7815" y="19594"/>
                    <a:pt x="8081" y="18834"/>
                  </a:cubicBezTo>
                  <a:cubicBezTo>
                    <a:pt x="8204" y="18481"/>
                    <a:pt x="8268" y="17960"/>
                    <a:pt x="8223" y="17676"/>
                  </a:cubicBezTo>
                  <a:cubicBezTo>
                    <a:pt x="8060" y="16640"/>
                    <a:pt x="8437" y="16487"/>
                    <a:pt x="8718" y="17474"/>
                  </a:cubicBezTo>
                  <a:cubicBezTo>
                    <a:pt x="8876" y="18033"/>
                    <a:pt x="9113" y="18638"/>
                    <a:pt x="9245" y="18821"/>
                  </a:cubicBezTo>
                  <a:cubicBezTo>
                    <a:pt x="9377" y="19005"/>
                    <a:pt x="9448" y="19387"/>
                    <a:pt x="9403" y="19675"/>
                  </a:cubicBezTo>
                  <a:cubicBezTo>
                    <a:pt x="9259" y="20588"/>
                    <a:pt x="10156" y="20257"/>
                    <a:pt x="10329" y="19333"/>
                  </a:cubicBezTo>
                  <a:cubicBezTo>
                    <a:pt x="10432" y="18779"/>
                    <a:pt x="10575" y="18602"/>
                    <a:pt x="10729" y="18834"/>
                  </a:cubicBezTo>
                  <a:cubicBezTo>
                    <a:pt x="10912" y="19108"/>
                    <a:pt x="10932" y="19341"/>
                    <a:pt x="10814" y="19803"/>
                  </a:cubicBezTo>
                  <a:cubicBezTo>
                    <a:pt x="10729" y="20136"/>
                    <a:pt x="10660" y="20592"/>
                    <a:pt x="10660" y="20820"/>
                  </a:cubicBezTo>
                  <a:cubicBezTo>
                    <a:pt x="10660" y="21437"/>
                    <a:pt x="11025" y="21320"/>
                    <a:pt x="11314" y="20613"/>
                  </a:cubicBezTo>
                  <a:cubicBezTo>
                    <a:pt x="11510" y="20133"/>
                    <a:pt x="11645" y="20137"/>
                    <a:pt x="11915" y="20619"/>
                  </a:cubicBezTo>
                  <a:cubicBezTo>
                    <a:pt x="12157" y="21051"/>
                    <a:pt x="12339" y="21080"/>
                    <a:pt x="12512" y="20717"/>
                  </a:cubicBezTo>
                  <a:cubicBezTo>
                    <a:pt x="12683" y="20359"/>
                    <a:pt x="12789" y="20368"/>
                    <a:pt x="12849" y="20747"/>
                  </a:cubicBezTo>
                  <a:cubicBezTo>
                    <a:pt x="12907" y="21111"/>
                    <a:pt x="13021" y="20999"/>
                    <a:pt x="13185" y="20418"/>
                  </a:cubicBezTo>
                  <a:cubicBezTo>
                    <a:pt x="13390" y="19690"/>
                    <a:pt x="13470" y="19652"/>
                    <a:pt x="13638" y="20199"/>
                  </a:cubicBezTo>
                  <a:cubicBezTo>
                    <a:pt x="13808" y="20753"/>
                    <a:pt x="13830" y="20731"/>
                    <a:pt x="13764" y="20065"/>
                  </a:cubicBezTo>
                  <a:cubicBezTo>
                    <a:pt x="13636" y="18750"/>
                    <a:pt x="13984" y="18386"/>
                    <a:pt x="14219" y="19589"/>
                  </a:cubicBezTo>
                  <a:cubicBezTo>
                    <a:pt x="14418" y="20608"/>
                    <a:pt x="14528" y="20667"/>
                    <a:pt x="15822" y="20455"/>
                  </a:cubicBezTo>
                  <a:cubicBezTo>
                    <a:pt x="19810" y="19801"/>
                    <a:pt x="20294" y="19621"/>
                    <a:pt x="20777" y="18657"/>
                  </a:cubicBezTo>
                  <a:cubicBezTo>
                    <a:pt x="21061" y="18087"/>
                    <a:pt x="21200" y="17550"/>
                    <a:pt x="21114" y="17340"/>
                  </a:cubicBezTo>
                  <a:cubicBezTo>
                    <a:pt x="21011" y="17091"/>
                    <a:pt x="21023" y="16728"/>
                    <a:pt x="21157" y="16128"/>
                  </a:cubicBezTo>
                  <a:cubicBezTo>
                    <a:pt x="21265" y="15646"/>
                    <a:pt x="21334" y="14474"/>
                    <a:pt x="21315" y="13452"/>
                  </a:cubicBezTo>
                  <a:cubicBezTo>
                    <a:pt x="21296" y="12453"/>
                    <a:pt x="21339" y="11358"/>
                    <a:pt x="21409" y="11014"/>
                  </a:cubicBezTo>
                  <a:cubicBezTo>
                    <a:pt x="21479" y="10670"/>
                    <a:pt x="21498" y="10142"/>
                    <a:pt x="21451" y="9844"/>
                  </a:cubicBezTo>
                  <a:cubicBezTo>
                    <a:pt x="21404" y="9546"/>
                    <a:pt x="21411" y="9012"/>
                    <a:pt x="21468" y="8656"/>
                  </a:cubicBezTo>
                  <a:cubicBezTo>
                    <a:pt x="21555" y="8109"/>
                    <a:pt x="21596" y="7622"/>
                    <a:pt x="21591" y="7272"/>
                  </a:cubicBezTo>
                  <a:cubicBezTo>
                    <a:pt x="21587" y="6922"/>
                    <a:pt x="21537" y="6711"/>
                    <a:pt x="21443" y="6711"/>
                  </a:cubicBezTo>
                  <a:cubicBezTo>
                    <a:pt x="21151" y="6711"/>
                    <a:pt x="20832" y="4571"/>
                    <a:pt x="21004" y="3762"/>
                  </a:cubicBezTo>
                  <a:cubicBezTo>
                    <a:pt x="21115" y="3234"/>
                    <a:pt x="21087" y="3079"/>
                    <a:pt x="20883" y="3079"/>
                  </a:cubicBezTo>
                  <a:cubicBezTo>
                    <a:pt x="20738" y="3079"/>
                    <a:pt x="20538" y="2602"/>
                    <a:pt x="20438" y="2019"/>
                  </a:cubicBezTo>
                  <a:cubicBezTo>
                    <a:pt x="20144" y="303"/>
                    <a:pt x="18817" y="-163"/>
                    <a:pt x="15557" y="306"/>
                  </a:cubicBezTo>
                  <a:cubicBezTo>
                    <a:pt x="13991" y="531"/>
                    <a:pt x="12563" y="653"/>
                    <a:pt x="12381" y="574"/>
                  </a:cubicBezTo>
                  <a:lnTo>
                    <a:pt x="12050" y="428"/>
                  </a:lnTo>
                  <a:lnTo>
                    <a:pt x="12350" y="1269"/>
                  </a:lnTo>
                  <a:cubicBezTo>
                    <a:pt x="12831" y="2619"/>
                    <a:pt x="12575" y="3079"/>
                    <a:pt x="11340" y="3079"/>
                  </a:cubicBezTo>
                  <a:cubicBezTo>
                    <a:pt x="10177" y="3079"/>
                    <a:pt x="9820" y="2589"/>
                    <a:pt x="9956" y="1196"/>
                  </a:cubicBezTo>
                  <a:cubicBezTo>
                    <a:pt x="9999" y="760"/>
                    <a:pt x="9938" y="483"/>
                    <a:pt x="9800" y="483"/>
                  </a:cubicBezTo>
                  <a:cubicBezTo>
                    <a:pt x="9662" y="483"/>
                    <a:pt x="9600" y="760"/>
                    <a:pt x="9642" y="1196"/>
                  </a:cubicBezTo>
                  <a:cubicBezTo>
                    <a:pt x="9810" y="2908"/>
                    <a:pt x="8871" y="3851"/>
                    <a:pt x="8543" y="2299"/>
                  </a:cubicBezTo>
                  <a:cubicBezTo>
                    <a:pt x="8452" y="1871"/>
                    <a:pt x="8430" y="1517"/>
                    <a:pt x="8493" y="1513"/>
                  </a:cubicBezTo>
                  <a:cubicBezTo>
                    <a:pt x="8557" y="1508"/>
                    <a:pt x="8519" y="1277"/>
                    <a:pt x="8410" y="1001"/>
                  </a:cubicBezTo>
                  <a:cubicBezTo>
                    <a:pt x="8079" y="161"/>
                    <a:pt x="7539" y="421"/>
                    <a:pt x="7280" y="1543"/>
                  </a:cubicBezTo>
                  <a:cubicBezTo>
                    <a:pt x="6953" y="2958"/>
                    <a:pt x="6480" y="2699"/>
                    <a:pt x="6522" y="1129"/>
                  </a:cubicBezTo>
                  <a:cubicBezTo>
                    <a:pt x="6542" y="406"/>
                    <a:pt x="6499" y="27"/>
                    <a:pt x="6428" y="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624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m="http://schemas.openxmlformats.org/officeDocument/2006/math" xmlns:a14="http://schemas.microsoft.com/office/drawing/2010/main" xmlns:p14="http://schemas.microsoft.com/office/powerpoint/2010/main" Requires="p14">
      <p:transition spd="med" advClick="1" p14:dur="1000">
        <p14:prism dir="d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952" y="-2666047"/>
            <a:ext cx="6858001" cy="1219009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كتابة…"/>
          <p:cNvSpPr txBox="1"/>
          <p:nvPr/>
        </p:nvSpPr>
        <p:spPr>
          <a:xfrm>
            <a:off x="3510600" y="3057104"/>
            <a:ext cx="5170801" cy="743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ctr" defTabSz="1219169" rtl="0" hangingPunct="0">
              <a:defRPr sz="9000" b="1">
                <a:latin typeface="Arial"/>
                <a:ea typeface="Arial"/>
                <a:cs typeface="Arial"/>
                <a:sym typeface="Arial"/>
              </a:defRPr>
            </a:pPr>
            <a:r>
              <a:rPr lang="ar-SA" sz="4500" b="1" kern="0" dirty="0">
                <a:solidFill>
                  <a:srgbClr val="5E5E5E"/>
                </a:solidFill>
                <a:latin typeface="Arial"/>
                <a:cs typeface="Arial"/>
                <a:sym typeface="Arial"/>
              </a:rPr>
              <a:t> </a:t>
            </a:r>
            <a:endParaRPr sz="4500" b="1" kern="0" dirty="0">
              <a:solidFill>
                <a:srgbClr val="5E5E5E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2518A0B-2C0C-46D7-953D-62827AF781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86758" y="965082"/>
            <a:ext cx="9605638" cy="532030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F73C6C-2E86-41D7-9793-3D6D39DE5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597" y="2020210"/>
            <a:ext cx="4366806" cy="482976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A4793FC-1273-4AEE-BBCA-EE192EAAE48E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D9E6591-4D15-4126-86DC-4CBD11CFA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98D7D07-9944-4927-B77E-CD846CA45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DF954F96-05FE-4E59-8545-D82420234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1A08DB5-56C6-421B-9ABC-3DEDA648A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189426-4E42-414C-8352-9AA6878CE4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8DFD39A7-272C-44CD-B390-E30FDC80F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id="{1190C608-C580-49B8-BC10-60D1EDEE41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78119" y="4931067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phic 36">
            <a:hlinkClick r:id="rId11" action="ppaction://hlinksldjump"/>
            <a:extLst>
              <a:ext uri="{FF2B5EF4-FFF2-40B4-BE49-F238E27FC236}">
                <a16:creationId xmlns:a16="http://schemas.microsoft.com/office/drawing/2014/main" id="{66E7BF6F-980D-4A19-A712-C996229A9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60565" y="3318183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c 37">
            <a:hlinkClick r:id="rId11" action="ppaction://hlinksldjump"/>
            <a:extLst>
              <a:ext uri="{FF2B5EF4-FFF2-40B4-BE49-F238E27FC236}">
                <a16:creationId xmlns:a16="http://schemas.microsoft.com/office/drawing/2014/main" id="{F43547D3-18D9-4DA2-9999-D4B8311E3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29150" y="4947341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Graphic 38">
            <a:hlinkClick r:id="rId8" action="ppaction://hlinksldjump"/>
            <a:extLst>
              <a:ext uri="{FF2B5EF4-FFF2-40B4-BE49-F238E27FC236}">
                <a16:creationId xmlns:a16="http://schemas.microsoft.com/office/drawing/2014/main" id="{FEE73D4A-BA58-47A0-94A5-E376B875A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6251" y="3357787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BEC5220D-5D12-429F-A647-181621BE1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17700" y="1802435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40">
            <a:hlinkClick r:id="rId13" action="ppaction://hlinksldjump"/>
            <a:extLst>
              <a:ext uri="{FF2B5EF4-FFF2-40B4-BE49-F238E27FC236}">
                <a16:creationId xmlns:a16="http://schemas.microsoft.com/office/drawing/2014/main" id="{58CC6A76-7503-4880-9CBE-EC2162B48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4789" y="1802435"/>
            <a:ext cx="2045325" cy="1006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E74265C-7EF3-4E8F-80E4-F4D5337150E2}"/>
              </a:ext>
            </a:extLst>
          </p:cNvPr>
          <p:cNvSpPr/>
          <p:nvPr/>
        </p:nvSpPr>
        <p:spPr>
          <a:xfrm>
            <a:off x="4433365" y="920004"/>
            <a:ext cx="286809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 w="0"/>
                <a:solidFill>
                  <a:srgbClr val="EB585A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DG Bebo" panose="01000000000000000000" pitchFamily="2" charset="-78"/>
                <a:ea typeface="+mn-ea"/>
                <a:cs typeface="DG Bebo" panose="01000000000000000000" pitchFamily="2" charset="-78"/>
              </a:rPr>
              <a:t>مكتسبات سابقة 000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EB585A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DG Bebo" panose="01000000000000000000" pitchFamily="2" charset="-78"/>
              <a:ea typeface="+mn-ea"/>
              <a:cs typeface="DG Bebo" panose="01000000000000000000" pitchFamily="2" charset="-78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728A3B6-FF62-4D7E-9668-4D18B061C7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-967785" y="1580273"/>
            <a:ext cx="2325330" cy="36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2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8656" y="2341568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772319" y="2370784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5378656" y="3922345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 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619140" y="3892593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خاطئة 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3236959" y="2419604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3039812" y="3919046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خاطئة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43" name="Graphic 42">
            <a:hlinkClick r:id="rId20" action="ppaction://hlinksldjump"/>
            <a:extLst>
              <a:ext uri="{FF2B5EF4-FFF2-40B4-BE49-F238E27FC236}">
                <a16:creationId xmlns:a16="http://schemas.microsoft.com/office/drawing/2014/main" id="{F213F4A2-571B-421E-B73D-0F9C721FE5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8F13B5F-9283-48FA-B79C-1BA4B39A0F0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-1028416" y="4879183"/>
            <a:ext cx="2325330" cy="369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5CC14-0456-42AE-852D-F136F4E08925}"/>
              </a:ext>
            </a:extLst>
          </p:cNvPr>
          <p:cNvSpPr txBox="1"/>
          <p:nvPr/>
        </p:nvSpPr>
        <p:spPr>
          <a:xfrm>
            <a:off x="8760823" y="2939890"/>
            <a:ext cx="26299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الأول 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معنى العبادة ؟</a:t>
            </a:r>
            <a:endParaRPr kumimoji="0" lang="ar-AE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3297" y="2163320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772319" y="2370784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3030815" y="3919167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 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619140" y="3892593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</a:t>
            </a: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خاطئة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5521990" y="2397358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5368811" y="3919167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خاطئة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7" name="Graphic 26">
            <a:hlinkClick r:id="rId22" action="ppaction://hlinksldjump"/>
            <a:extLst>
              <a:ext uri="{FF2B5EF4-FFF2-40B4-BE49-F238E27FC236}">
                <a16:creationId xmlns:a16="http://schemas.microsoft.com/office/drawing/2014/main" id="{67DC54BE-0CC9-4BE4-B6EA-4DCC150118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D13014-972D-42C5-AD12-62EC1DA1191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5400000">
            <a:off x="-1028416" y="4879183"/>
            <a:ext cx="2325330" cy="3696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3D33D2D-52E2-44A9-AE54-E4700757C932}"/>
              </a:ext>
            </a:extLst>
          </p:cNvPr>
          <p:cNvSpPr txBox="1"/>
          <p:nvPr/>
        </p:nvSpPr>
        <p:spPr>
          <a:xfrm>
            <a:off x="8760823" y="2939890"/>
            <a:ext cx="2629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الثاني : 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الدليل على العبادة قوله تعالى 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yt1s.com -  يا أيها الناس اعبدوا ربكم الذي خلقكم والذين من قبلكم  تلاوة هادئة ماتعة للقارئ عبد الإله حيمر">
            <a:hlinkClick r:id="" action="ppaction://media"/>
            <a:extLst>
              <a:ext uri="{FF2B5EF4-FFF2-40B4-BE49-F238E27FC236}">
                <a16:creationId xmlns:a16="http://schemas.microsoft.com/office/drawing/2014/main" id="{146A2FE9-04CC-414E-A520-151164E3E7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49852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588454" y="3665302"/>
            <a:ext cx="487363" cy="48736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62BEA90-D9E3-4E6A-B687-B259933E77E2}"/>
              </a:ext>
            </a:extLst>
          </p:cNvPr>
          <p:cNvSpPr/>
          <p:nvPr/>
        </p:nvSpPr>
        <p:spPr>
          <a:xfrm>
            <a:off x="9043446" y="4104510"/>
            <a:ext cx="194476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 ام خطأ</a:t>
            </a:r>
          </a:p>
        </p:txBody>
      </p:sp>
    </p:spTree>
    <p:extLst>
      <p:ext uri="{BB962C8B-B14F-4D97-AF65-F5344CB8AC3E}">
        <p14:creationId xmlns:p14="http://schemas.microsoft.com/office/powerpoint/2010/main" val="37636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AC7EC9-1132-4962-90B2-EAEC90761899}"/>
              </a:ext>
            </a:extLst>
          </p:cNvPr>
          <p:cNvGrpSpPr/>
          <p:nvPr/>
        </p:nvGrpSpPr>
        <p:grpSpPr>
          <a:xfrm>
            <a:off x="0" y="8027"/>
            <a:ext cx="12192000" cy="6849973"/>
            <a:chOff x="0" y="8027"/>
            <a:chExt cx="12192000" cy="6849973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2E07034-DB32-441C-AE3F-399484A58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6107837"/>
              <a:ext cx="6563926" cy="75016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FBBF8F-A11C-4706-A441-5C0E94A32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>
              <a:off x="6492289" y="6107837"/>
              <a:ext cx="5699711" cy="750163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B484F13-49E9-49F6-9750-43DBE4C22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13166"/>
            <a:stretch/>
          </p:blipFill>
          <p:spPr>
            <a:xfrm flipV="1">
              <a:off x="6492289" y="8027"/>
              <a:ext cx="5699711" cy="750163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25CE360-F9C4-4C4E-B6BD-743BE795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22173"/>
            <a:stretch/>
          </p:blipFill>
          <p:spPr>
            <a:xfrm>
              <a:off x="9409989" y="2772770"/>
              <a:ext cx="2782011" cy="262219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99DAF93-EC95-485C-9283-61CB12938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381"/>
            <a:stretch/>
          </p:blipFill>
          <p:spPr>
            <a:xfrm>
              <a:off x="0" y="222956"/>
              <a:ext cx="3469418" cy="320604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54F50D6-3B5E-4510-B2CC-43FE40A25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V="1">
              <a:off x="0" y="8027"/>
              <a:ext cx="6563926" cy="75016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C9DAB6C-B46D-4E96-A830-83B76533E1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2795" y="2312471"/>
            <a:ext cx="1748837" cy="155102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080CFA0-80E9-4F91-8F63-3D305BA04EFB}"/>
              </a:ext>
            </a:extLst>
          </p:cNvPr>
          <p:cNvGrpSpPr/>
          <p:nvPr/>
        </p:nvGrpSpPr>
        <p:grpSpPr>
          <a:xfrm>
            <a:off x="772319" y="2370784"/>
            <a:ext cx="1349446" cy="1443892"/>
            <a:chOff x="4521200" y="1509725"/>
            <a:chExt cx="3149600" cy="36801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50775C-7A1A-45BF-8C9D-61AF3E20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705EA4D-24AA-4E86-87EF-698D0120D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F944FB7-D167-458D-A561-501B4DB3CA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0317" y="4095256"/>
            <a:ext cx="3572566" cy="1012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81BB5CB-EF38-44EA-A4D6-9357E567D322}"/>
              </a:ext>
            </a:extLst>
          </p:cNvPr>
          <p:cNvSpPr/>
          <p:nvPr/>
        </p:nvSpPr>
        <p:spPr>
          <a:xfrm>
            <a:off x="8528818" y="2762744"/>
            <a:ext cx="2974020" cy="4069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DECDC60-F0B0-4DE9-BBD1-ADCBF8A3BE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1858" y="5107280"/>
            <a:ext cx="3571025" cy="1758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DF0E3-BC03-4E68-9D59-2C31AE2347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0316" y="5064029"/>
            <a:ext cx="3571024" cy="108151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88295F-D4C0-4692-A170-D8E57AE8765C}"/>
              </a:ext>
            </a:extLst>
          </p:cNvPr>
          <p:cNvSpPr/>
          <p:nvPr/>
        </p:nvSpPr>
        <p:spPr>
          <a:xfrm>
            <a:off x="5378656" y="3922345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صحيحة 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5B9044-FAFD-4519-A811-B82ED20072BC}"/>
              </a:ext>
            </a:extLst>
          </p:cNvPr>
          <p:cNvSpPr/>
          <p:nvPr/>
        </p:nvSpPr>
        <p:spPr>
          <a:xfrm>
            <a:off x="619140" y="3892593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 خاطئة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6FB466-5D43-40C6-9C01-5090D3DA8EAA}"/>
              </a:ext>
            </a:extLst>
          </p:cNvPr>
          <p:cNvGrpSpPr/>
          <p:nvPr/>
        </p:nvGrpSpPr>
        <p:grpSpPr>
          <a:xfrm>
            <a:off x="3236959" y="2419604"/>
            <a:ext cx="1349446" cy="1443892"/>
            <a:chOff x="4521200" y="1509725"/>
            <a:chExt cx="3149600" cy="368017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E47757-DB26-4882-8445-A867154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21200" y="1509725"/>
              <a:ext cx="3149600" cy="3680178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604E12C-CBD9-47F4-891E-E8E36E4E4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58491" b="14248"/>
            <a:stretch/>
          </p:blipFill>
          <p:spPr>
            <a:xfrm rot="21155191">
              <a:off x="5459428" y="3012439"/>
              <a:ext cx="752464" cy="198826"/>
            </a:xfrm>
            <a:prstGeom prst="rect">
              <a:avLst/>
            </a:prstGeom>
          </p:spPr>
        </p:pic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09FE12-44F9-4EBF-9F9B-533A448C8E4A}"/>
              </a:ext>
            </a:extLst>
          </p:cNvPr>
          <p:cNvSpPr/>
          <p:nvPr/>
        </p:nvSpPr>
        <p:spPr>
          <a:xfrm>
            <a:off x="3039812" y="3919046"/>
            <a:ext cx="1655805" cy="1443892"/>
          </a:xfrm>
          <a:custGeom>
            <a:avLst/>
            <a:gdLst>
              <a:gd name="connsiteX0" fmla="*/ 0 w 1655805"/>
              <a:gd name="connsiteY0" fmla="*/ 240653 h 1443892"/>
              <a:gd name="connsiteX1" fmla="*/ 240653 w 1655805"/>
              <a:gd name="connsiteY1" fmla="*/ 0 h 1443892"/>
              <a:gd name="connsiteX2" fmla="*/ 1415152 w 1655805"/>
              <a:gd name="connsiteY2" fmla="*/ 0 h 1443892"/>
              <a:gd name="connsiteX3" fmla="*/ 1655805 w 1655805"/>
              <a:gd name="connsiteY3" fmla="*/ 240653 h 1443892"/>
              <a:gd name="connsiteX4" fmla="*/ 1655805 w 1655805"/>
              <a:gd name="connsiteY4" fmla="*/ 1203239 h 1443892"/>
              <a:gd name="connsiteX5" fmla="*/ 1415152 w 1655805"/>
              <a:gd name="connsiteY5" fmla="*/ 1443892 h 1443892"/>
              <a:gd name="connsiteX6" fmla="*/ 240653 w 1655805"/>
              <a:gd name="connsiteY6" fmla="*/ 1443892 h 1443892"/>
              <a:gd name="connsiteX7" fmla="*/ 0 w 1655805"/>
              <a:gd name="connsiteY7" fmla="*/ 1203239 h 1443892"/>
              <a:gd name="connsiteX8" fmla="*/ 0 w 1655805"/>
              <a:gd name="connsiteY8" fmla="*/ 240653 h 14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805" h="1443892" fill="none" extrusionOk="0">
                <a:moveTo>
                  <a:pt x="0" y="240653"/>
                </a:moveTo>
                <a:cubicBezTo>
                  <a:pt x="18048" y="120206"/>
                  <a:pt x="116582" y="11644"/>
                  <a:pt x="240653" y="0"/>
                </a:cubicBezTo>
                <a:cubicBezTo>
                  <a:pt x="785867" y="-27726"/>
                  <a:pt x="1029525" y="-98990"/>
                  <a:pt x="1415152" y="0"/>
                </a:cubicBezTo>
                <a:cubicBezTo>
                  <a:pt x="1557146" y="3951"/>
                  <a:pt x="1652043" y="108628"/>
                  <a:pt x="1655805" y="240653"/>
                </a:cubicBezTo>
                <a:cubicBezTo>
                  <a:pt x="1692551" y="566170"/>
                  <a:pt x="1595784" y="791885"/>
                  <a:pt x="1655805" y="1203239"/>
                </a:cubicBezTo>
                <a:cubicBezTo>
                  <a:pt x="1669881" y="1314003"/>
                  <a:pt x="1553103" y="1445845"/>
                  <a:pt x="1415152" y="1443892"/>
                </a:cubicBezTo>
                <a:cubicBezTo>
                  <a:pt x="1171410" y="1357904"/>
                  <a:pt x="695203" y="1351495"/>
                  <a:pt x="240653" y="1443892"/>
                </a:cubicBezTo>
                <a:cubicBezTo>
                  <a:pt x="113936" y="1446453"/>
                  <a:pt x="14037" y="1328942"/>
                  <a:pt x="0" y="1203239"/>
                </a:cubicBezTo>
                <a:cubicBezTo>
                  <a:pt x="-60468" y="897847"/>
                  <a:pt x="72690" y="495586"/>
                  <a:pt x="0" y="240653"/>
                </a:cubicBezTo>
                <a:close/>
              </a:path>
              <a:path w="1655805" h="1443892" stroke="0" extrusionOk="0">
                <a:moveTo>
                  <a:pt x="0" y="240653"/>
                </a:moveTo>
                <a:cubicBezTo>
                  <a:pt x="6824" y="110092"/>
                  <a:pt x="101202" y="-24"/>
                  <a:pt x="240653" y="0"/>
                </a:cubicBezTo>
                <a:cubicBezTo>
                  <a:pt x="370119" y="-68343"/>
                  <a:pt x="1232230" y="75555"/>
                  <a:pt x="1415152" y="0"/>
                </a:cubicBezTo>
                <a:cubicBezTo>
                  <a:pt x="1541645" y="22193"/>
                  <a:pt x="1658550" y="103097"/>
                  <a:pt x="1655805" y="240653"/>
                </a:cubicBezTo>
                <a:cubicBezTo>
                  <a:pt x="1718209" y="406114"/>
                  <a:pt x="1675214" y="867232"/>
                  <a:pt x="1655805" y="1203239"/>
                </a:cubicBezTo>
                <a:cubicBezTo>
                  <a:pt x="1666755" y="1339993"/>
                  <a:pt x="1532039" y="1435124"/>
                  <a:pt x="1415152" y="1443892"/>
                </a:cubicBezTo>
                <a:cubicBezTo>
                  <a:pt x="1069251" y="1522405"/>
                  <a:pt x="627384" y="1382849"/>
                  <a:pt x="240653" y="1443892"/>
                </a:cubicBezTo>
                <a:cubicBezTo>
                  <a:pt x="105227" y="1454498"/>
                  <a:pt x="-4928" y="1330700"/>
                  <a:pt x="0" y="1203239"/>
                </a:cubicBezTo>
                <a:cubicBezTo>
                  <a:pt x="-37594" y="760079"/>
                  <a:pt x="63624" y="410120"/>
                  <a:pt x="0" y="240653"/>
                </a:cubicBezTo>
                <a:close/>
              </a:path>
            </a:pathLst>
          </a:custGeom>
          <a:solidFill>
            <a:srgbClr val="F3A7BA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3886874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إجابة</a:t>
            </a: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خاطئة</a:t>
            </a:r>
            <a:endParaRPr kumimoji="0" lang="en-A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ممتاز صغير">
            <a:hlinkClick r:id="" action="ppaction://media"/>
            <a:extLst>
              <a:ext uri="{FF2B5EF4-FFF2-40B4-BE49-F238E27FC236}">
                <a16:creationId xmlns:a16="http://schemas.microsoft.com/office/drawing/2014/main" id="{3AC99F00-CCEF-4EEE-82AB-4A53F50B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55517" y="7426152"/>
            <a:ext cx="406400" cy="406400"/>
          </a:xfrm>
          <a:prstGeom prst="rect">
            <a:avLst/>
          </a:prstGeom>
        </p:spPr>
      </p:pic>
      <p:pic>
        <p:nvPicPr>
          <p:cNvPr id="39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D99FB2A2-E66D-436B-AD26-D1243835A8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82" y="7599279"/>
            <a:ext cx="406400" cy="406400"/>
          </a:xfrm>
          <a:prstGeom prst="rect">
            <a:avLst/>
          </a:prstGeom>
        </p:spPr>
      </p:pic>
      <p:pic>
        <p:nvPicPr>
          <p:cNvPr id="40" name="حاول من جديد">
            <a:hlinkClick r:id="" action="ppaction://media"/>
            <a:extLst>
              <a:ext uri="{FF2B5EF4-FFF2-40B4-BE49-F238E27FC236}">
                <a16:creationId xmlns:a16="http://schemas.microsoft.com/office/drawing/2014/main" id="{A0936966-96DB-40AD-AB29-30D7B5FDC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78770" y="7635496"/>
            <a:ext cx="406400" cy="406400"/>
          </a:xfrm>
          <a:prstGeom prst="rect">
            <a:avLst/>
          </a:prstGeom>
        </p:spPr>
      </p:pic>
      <p:pic>
        <p:nvPicPr>
          <p:cNvPr id="28" name="Graphic 27">
            <a:hlinkClick r:id="rId20" action="ppaction://hlinksldjump"/>
            <a:extLst>
              <a:ext uri="{FF2B5EF4-FFF2-40B4-BE49-F238E27FC236}">
                <a16:creationId xmlns:a16="http://schemas.microsoft.com/office/drawing/2014/main" id="{F6D06B85-1726-4C19-932F-6DF992E1A2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495" y="758190"/>
            <a:ext cx="582845" cy="58284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31FCDF-379A-426D-9B64-988B132F85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5400000">
            <a:off x="-1028416" y="4879183"/>
            <a:ext cx="2325330" cy="36969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51ECCE4-F005-4D56-95FA-4C18303663DA}"/>
              </a:ext>
            </a:extLst>
          </p:cNvPr>
          <p:cNvSpPr txBox="1"/>
          <p:nvPr/>
        </p:nvSpPr>
        <p:spPr>
          <a:xfrm>
            <a:off x="8760823" y="2939890"/>
            <a:ext cx="2629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السؤال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الثالث :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أذكر أمثلة على العبادة ؟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5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8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5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5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2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G_1539.jpeg" descr="IMG_15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377462">
            <a:off x="2645602" y="-2705934"/>
            <a:ext cx="6858001" cy="121900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تجميع"/>
          <p:cNvGrpSpPr/>
          <p:nvPr/>
        </p:nvGrpSpPr>
        <p:grpSpPr>
          <a:xfrm>
            <a:off x="1004118" y="1245704"/>
            <a:ext cx="10031389" cy="4841122"/>
            <a:chOff x="0" y="0"/>
            <a:chExt cx="20062777" cy="9682242"/>
          </a:xfrm>
        </p:grpSpPr>
        <p:sp>
          <p:nvSpPr>
            <p:cNvPr id="259" name="مستطيل مستدير الزوايا"/>
            <p:cNvSpPr/>
            <p:nvPr/>
          </p:nvSpPr>
          <p:spPr>
            <a:xfrm>
              <a:off x="0" y="0"/>
              <a:ext cx="19837425" cy="9457591"/>
            </a:xfrm>
            <a:prstGeom prst="roundRect">
              <a:avLst>
                <a:gd name="adj" fmla="val 1767"/>
              </a:avLst>
            </a:prstGeom>
            <a:noFill/>
            <a:ln w="88900" cap="flat">
              <a:solidFill>
                <a:srgbClr val="C7AF6B"/>
              </a:solidFill>
              <a:prstDash val="solid"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  <p:sp>
          <p:nvSpPr>
            <p:cNvPr id="260" name="مستطيل مستدير الزوايا"/>
            <p:cNvSpPr/>
            <p:nvPr/>
          </p:nvSpPr>
          <p:spPr>
            <a:xfrm>
              <a:off x="225352" y="224652"/>
              <a:ext cx="19837426" cy="9457591"/>
            </a:xfrm>
            <a:prstGeom prst="roundRect">
              <a:avLst>
                <a:gd name="adj" fmla="val 1767"/>
              </a:avLst>
            </a:prstGeom>
            <a:noFill/>
            <a:ln w="38100" cap="flat">
              <a:solidFill>
                <a:srgbClr val="C7AF6B"/>
              </a:solidFill>
              <a:prstDash val="solid"/>
              <a:miter lim="400000"/>
            </a:ln>
            <a:effectLst>
              <a:outerShdw blurRad="190500" dist="8455" dir="5400000" rotWithShape="0">
                <a:srgbClr val="000000"/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 defTabSz="412750" hangingPunct="0">
                <a:defRPr sz="32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 sz="1600" kern="0">
                <a:solidFill>
                  <a:srgbClr val="FFFFFF"/>
                </a:solidFill>
                <a:latin typeface="Geeza Pro Regular"/>
                <a:sym typeface="Geeza Pro Regular"/>
              </a:endParaRPr>
            </a:p>
          </p:txBody>
        </p:sp>
      </p:grpSp>
      <p:pic>
        <p:nvPicPr>
          <p:cNvPr id="262" name="IMG_1548.jpeg" descr="IMG_1548.jpeg"/>
          <p:cNvPicPr>
            <a:picLocks noChangeAspect="1"/>
          </p:cNvPicPr>
          <p:nvPr/>
        </p:nvPicPr>
        <p:blipFill>
          <a:blip r:embed="rId3">
            <a:alphaModFix amt="75000"/>
          </a:blip>
          <a:srcRect l="5841" t="32469" r="3019" b="29651"/>
          <a:stretch>
            <a:fillRect/>
          </a:stretch>
        </p:blipFill>
        <p:spPr>
          <a:xfrm rot="21366833">
            <a:off x="6438253" y="275956"/>
            <a:ext cx="4726088" cy="2060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220" extrusionOk="0">
                <a:moveTo>
                  <a:pt x="6427" y="1"/>
                </a:moveTo>
                <a:cubicBezTo>
                  <a:pt x="6355" y="-24"/>
                  <a:pt x="6255" y="308"/>
                  <a:pt x="6160" y="1004"/>
                </a:cubicBezTo>
                <a:cubicBezTo>
                  <a:pt x="6051" y="1800"/>
                  <a:pt x="5883" y="2039"/>
                  <a:pt x="5435" y="2039"/>
                </a:cubicBezTo>
                <a:cubicBezTo>
                  <a:pt x="4806" y="2039"/>
                  <a:pt x="4564" y="1361"/>
                  <a:pt x="4918" y="586"/>
                </a:cubicBezTo>
                <a:cubicBezTo>
                  <a:pt x="5073" y="246"/>
                  <a:pt x="4896" y="81"/>
                  <a:pt x="4313" y="30"/>
                </a:cubicBezTo>
                <a:cubicBezTo>
                  <a:pt x="3671" y="-27"/>
                  <a:pt x="3405" y="196"/>
                  <a:pt x="3103" y="1037"/>
                </a:cubicBezTo>
                <a:cubicBezTo>
                  <a:pt x="2767" y="1976"/>
                  <a:pt x="2707" y="2010"/>
                  <a:pt x="2638" y="1303"/>
                </a:cubicBezTo>
                <a:cubicBezTo>
                  <a:pt x="2594" y="856"/>
                  <a:pt x="2504" y="624"/>
                  <a:pt x="2437" y="787"/>
                </a:cubicBezTo>
                <a:cubicBezTo>
                  <a:pt x="2369" y="950"/>
                  <a:pt x="1952" y="1137"/>
                  <a:pt x="1509" y="1208"/>
                </a:cubicBezTo>
                <a:cubicBezTo>
                  <a:pt x="918" y="1303"/>
                  <a:pt x="671" y="1569"/>
                  <a:pt x="580" y="2207"/>
                </a:cubicBezTo>
                <a:cubicBezTo>
                  <a:pt x="511" y="2685"/>
                  <a:pt x="365" y="3079"/>
                  <a:pt x="256" y="3079"/>
                </a:cubicBezTo>
                <a:cubicBezTo>
                  <a:pt x="146" y="3079"/>
                  <a:pt x="90" y="3296"/>
                  <a:pt x="132" y="3562"/>
                </a:cubicBezTo>
                <a:cubicBezTo>
                  <a:pt x="174" y="3828"/>
                  <a:pt x="145" y="4197"/>
                  <a:pt x="68" y="4385"/>
                </a:cubicBezTo>
                <a:cubicBezTo>
                  <a:pt x="19" y="4502"/>
                  <a:pt x="-4" y="4646"/>
                  <a:pt x="0" y="4831"/>
                </a:cubicBezTo>
                <a:cubicBezTo>
                  <a:pt x="4" y="5015"/>
                  <a:pt x="36" y="5237"/>
                  <a:pt x="92" y="5506"/>
                </a:cubicBezTo>
                <a:cubicBezTo>
                  <a:pt x="184" y="5937"/>
                  <a:pt x="277" y="6789"/>
                  <a:pt x="300" y="7397"/>
                </a:cubicBezTo>
                <a:cubicBezTo>
                  <a:pt x="324" y="8005"/>
                  <a:pt x="397" y="8710"/>
                  <a:pt x="462" y="8965"/>
                </a:cubicBezTo>
                <a:cubicBezTo>
                  <a:pt x="527" y="9220"/>
                  <a:pt x="545" y="9790"/>
                  <a:pt x="502" y="10230"/>
                </a:cubicBezTo>
                <a:cubicBezTo>
                  <a:pt x="455" y="10702"/>
                  <a:pt x="479" y="10894"/>
                  <a:pt x="559" y="10700"/>
                </a:cubicBezTo>
                <a:cubicBezTo>
                  <a:pt x="633" y="10520"/>
                  <a:pt x="807" y="10698"/>
                  <a:pt x="945" y="11097"/>
                </a:cubicBezTo>
                <a:cubicBezTo>
                  <a:pt x="1138" y="11654"/>
                  <a:pt x="1161" y="11971"/>
                  <a:pt x="1042" y="12444"/>
                </a:cubicBezTo>
                <a:cubicBezTo>
                  <a:pt x="820" y="13327"/>
                  <a:pt x="969" y="14422"/>
                  <a:pt x="1269" y="14114"/>
                </a:cubicBezTo>
                <a:cubicBezTo>
                  <a:pt x="1427" y="13952"/>
                  <a:pt x="1555" y="14172"/>
                  <a:pt x="1606" y="14691"/>
                </a:cubicBezTo>
                <a:cubicBezTo>
                  <a:pt x="1654" y="15183"/>
                  <a:pt x="1839" y="15526"/>
                  <a:pt x="2055" y="15526"/>
                </a:cubicBezTo>
                <a:cubicBezTo>
                  <a:pt x="2499" y="15526"/>
                  <a:pt x="2929" y="17607"/>
                  <a:pt x="2684" y="18567"/>
                </a:cubicBezTo>
                <a:cubicBezTo>
                  <a:pt x="2572" y="19006"/>
                  <a:pt x="2606" y="19157"/>
                  <a:pt x="2820" y="19157"/>
                </a:cubicBezTo>
                <a:cubicBezTo>
                  <a:pt x="3009" y="19157"/>
                  <a:pt x="3083" y="18913"/>
                  <a:pt x="3037" y="18440"/>
                </a:cubicBezTo>
                <a:cubicBezTo>
                  <a:pt x="2998" y="18042"/>
                  <a:pt x="3130" y="17225"/>
                  <a:pt x="3335" y="16594"/>
                </a:cubicBezTo>
                <a:cubicBezTo>
                  <a:pt x="3682" y="15524"/>
                  <a:pt x="3712" y="15511"/>
                  <a:pt x="3873" y="16373"/>
                </a:cubicBezTo>
                <a:cubicBezTo>
                  <a:pt x="3999" y="17049"/>
                  <a:pt x="4082" y="17136"/>
                  <a:pt x="4192" y="16705"/>
                </a:cubicBezTo>
                <a:cubicBezTo>
                  <a:pt x="4295" y="16301"/>
                  <a:pt x="4445" y="16277"/>
                  <a:pt x="4683" y="16631"/>
                </a:cubicBezTo>
                <a:cubicBezTo>
                  <a:pt x="4872" y="16912"/>
                  <a:pt x="5237" y="17075"/>
                  <a:pt x="5494" y="16996"/>
                </a:cubicBezTo>
                <a:cubicBezTo>
                  <a:pt x="5868" y="16879"/>
                  <a:pt x="5958" y="17030"/>
                  <a:pt x="5943" y="17745"/>
                </a:cubicBezTo>
                <a:cubicBezTo>
                  <a:pt x="5918" y="18933"/>
                  <a:pt x="6001" y="18870"/>
                  <a:pt x="6304" y="17470"/>
                </a:cubicBezTo>
                <a:lnTo>
                  <a:pt x="6557" y="16304"/>
                </a:lnTo>
                <a:lnTo>
                  <a:pt x="6821" y="17524"/>
                </a:lnTo>
                <a:cubicBezTo>
                  <a:pt x="6966" y="18195"/>
                  <a:pt x="7050" y="18964"/>
                  <a:pt x="7008" y="19230"/>
                </a:cubicBezTo>
                <a:cubicBezTo>
                  <a:pt x="6898" y="19933"/>
                  <a:pt x="7815" y="19590"/>
                  <a:pt x="8080" y="18829"/>
                </a:cubicBezTo>
                <a:cubicBezTo>
                  <a:pt x="8203" y="18477"/>
                  <a:pt x="8267" y="17955"/>
                  <a:pt x="8223" y="17671"/>
                </a:cubicBezTo>
                <a:cubicBezTo>
                  <a:pt x="8059" y="16636"/>
                  <a:pt x="8437" y="16483"/>
                  <a:pt x="8717" y="17470"/>
                </a:cubicBezTo>
                <a:cubicBezTo>
                  <a:pt x="8875" y="18028"/>
                  <a:pt x="9114" y="18634"/>
                  <a:pt x="9246" y="18817"/>
                </a:cubicBezTo>
                <a:cubicBezTo>
                  <a:pt x="9378" y="19000"/>
                  <a:pt x="9449" y="19385"/>
                  <a:pt x="9403" y="19672"/>
                </a:cubicBezTo>
                <a:cubicBezTo>
                  <a:pt x="9260" y="20585"/>
                  <a:pt x="10156" y="20256"/>
                  <a:pt x="10328" y="19333"/>
                </a:cubicBezTo>
                <a:cubicBezTo>
                  <a:pt x="10431" y="18778"/>
                  <a:pt x="10575" y="18597"/>
                  <a:pt x="10729" y="18829"/>
                </a:cubicBezTo>
                <a:cubicBezTo>
                  <a:pt x="10911" y="19104"/>
                  <a:pt x="10932" y="19334"/>
                  <a:pt x="10814" y="19795"/>
                </a:cubicBezTo>
                <a:cubicBezTo>
                  <a:pt x="10729" y="20128"/>
                  <a:pt x="10660" y="20590"/>
                  <a:pt x="10660" y="20819"/>
                </a:cubicBezTo>
                <a:cubicBezTo>
                  <a:pt x="10660" y="21435"/>
                  <a:pt x="11025" y="21321"/>
                  <a:pt x="11313" y="20614"/>
                </a:cubicBezTo>
                <a:cubicBezTo>
                  <a:pt x="11510" y="20133"/>
                  <a:pt x="11645" y="20132"/>
                  <a:pt x="11915" y="20614"/>
                </a:cubicBezTo>
                <a:cubicBezTo>
                  <a:pt x="12157" y="21046"/>
                  <a:pt x="12339" y="21079"/>
                  <a:pt x="12512" y="20716"/>
                </a:cubicBezTo>
                <a:cubicBezTo>
                  <a:pt x="12683" y="20358"/>
                  <a:pt x="12789" y="20366"/>
                  <a:pt x="12848" y="20745"/>
                </a:cubicBezTo>
                <a:cubicBezTo>
                  <a:pt x="12906" y="21109"/>
                  <a:pt x="13021" y="20998"/>
                  <a:pt x="13185" y="20417"/>
                </a:cubicBezTo>
                <a:cubicBezTo>
                  <a:pt x="13390" y="19690"/>
                  <a:pt x="13471" y="19650"/>
                  <a:pt x="13639" y="20196"/>
                </a:cubicBezTo>
                <a:cubicBezTo>
                  <a:pt x="13809" y="20750"/>
                  <a:pt x="13830" y="20728"/>
                  <a:pt x="13765" y="20061"/>
                </a:cubicBezTo>
                <a:cubicBezTo>
                  <a:pt x="13636" y="18747"/>
                  <a:pt x="13984" y="18380"/>
                  <a:pt x="14218" y="19582"/>
                </a:cubicBezTo>
                <a:cubicBezTo>
                  <a:pt x="14417" y="20601"/>
                  <a:pt x="14528" y="20662"/>
                  <a:pt x="15822" y="20450"/>
                </a:cubicBezTo>
                <a:cubicBezTo>
                  <a:pt x="19809" y="19796"/>
                  <a:pt x="20294" y="19618"/>
                  <a:pt x="20777" y="18653"/>
                </a:cubicBezTo>
                <a:cubicBezTo>
                  <a:pt x="21062" y="18084"/>
                  <a:pt x="21199" y="17545"/>
                  <a:pt x="21113" y="17335"/>
                </a:cubicBezTo>
                <a:cubicBezTo>
                  <a:pt x="21010" y="17086"/>
                  <a:pt x="21023" y="16724"/>
                  <a:pt x="21157" y="16124"/>
                </a:cubicBezTo>
                <a:cubicBezTo>
                  <a:pt x="21265" y="15642"/>
                  <a:pt x="21334" y="14473"/>
                  <a:pt x="21315" y="13451"/>
                </a:cubicBezTo>
                <a:cubicBezTo>
                  <a:pt x="21296" y="12452"/>
                  <a:pt x="21338" y="11356"/>
                  <a:pt x="21409" y="11011"/>
                </a:cubicBezTo>
                <a:cubicBezTo>
                  <a:pt x="21479" y="10667"/>
                  <a:pt x="21497" y="10143"/>
                  <a:pt x="21450" y="9845"/>
                </a:cubicBezTo>
                <a:cubicBezTo>
                  <a:pt x="21403" y="9547"/>
                  <a:pt x="21412" y="9010"/>
                  <a:pt x="21469" y="8654"/>
                </a:cubicBezTo>
                <a:cubicBezTo>
                  <a:pt x="21556" y="8108"/>
                  <a:pt x="21596" y="7620"/>
                  <a:pt x="21591" y="7270"/>
                </a:cubicBezTo>
                <a:cubicBezTo>
                  <a:pt x="21587" y="6921"/>
                  <a:pt x="21537" y="6710"/>
                  <a:pt x="21443" y="6710"/>
                </a:cubicBezTo>
                <a:cubicBezTo>
                  <a:pt x="21151" y="6710"/>
                  <a:pt x="20832" y="4572"/>
                  <a:pt x="21004" y="3763"/>
                </a:cubicBezTo>
                <a:cubicBezTo>
                  <a:pt x="21115" y="3235"/>
                  <a:pt x="21087" y="3079"/>
                  <a:pt x="20883" y="3079"/>
                </a:cubicBezTo>
                <a:cubicBezTo>
                  <a:pt x="20737" y="3079"/>
                  <a:pt x="20537" y="2599"/>
                  <a:pt x="20437" y="2015"/>
                </a:cubicBezTo>
                <a:cubicBezTo>
                  <a:pt x="20144" y="300"/>
                  <a:pt x="18818" y="-165"/>
                  <a:pt x="15557" y="304"/>
                </a:cubicBezTo>
                <a:cubicBezTo>
                  <a:pt x="13992" y="529"/>
                  <a:pt x="12562" y="648"/>
                  <a:pt x="12380" y="570"/>
                </a:cubicBezTo>
                <a:lnTo>
                  <a:pt x="12050" y="427"/>
                </a:lnTo>
                <a:lnTo>
                  <a:pt x="12350" y="1270"/>
                </a:lnTo>
                <a:cubicBezTo>
                  <a:pt x="12831" y="2619"/>
                  <a:pt x="12575" y="3079"/>
                  <a:pt x="11340" y="3079"/>
                </a:cubicBezTo>
                <a:cubicBezTo>
                  <a:pt x="10178" y="3079"/>
                  <a:pt x="9820" y="2593"/>
                  <a:pt x="9956" y="1200"/>
                </a:cubicBezTo>
                <a:cubicBezTo>
                  <a:pt x="9999" y="764"/>
                  <a:pt x="9938" y="484"/>
                  <a:pt x="9799" y="484"/>
                </a:cubicBezTo>
                <a:cubicBezTo>
                  <a:pt x="9661" y="484"/>
                  <a:pt x="9600" y="764"/>
                  <a:pt x="9642" y="1200"/>
                </a:cubicBezTo>
                <a:cubicBezTo>
                  <a:pt x="9810" y="2913"/>
                  <a:pt x="8871" y="3849"/>
                  <a:pt x="8542" y="2297"/>
                </a:cubicBezTo>
                <a:cubicBezTo>
                  <a:pt x="8452" y="1869"/>
                  <a:pt x="8429" y="1516"/>
                  <a:pt x="8493" y="1511"/>
                </a:cubicBezTo>
                <a:cubicBezTo>
                  <a:pt x="8556" y="1507"/>
                  <a:pt x="8519" y="1280"/>
                  <a:pt x="8410" y="1004"/>
                </a:cubicBezTo>
                <a:cubicBezTo>
                  <a:pt x="8078" y="165"/>
                  <a:pt x="7539" y="422"/>
                  <a:pt x="7280" y="1544"/>
                </a:cubicBezTo>
                <a:cubicBezTo>
                  <a:pt x="6953" y="2959"/>
                  <a:pt x="6480" y="2701"/>
                  <a:pt x="6522" y="1131"/>
                </a:cubicBezTo>
                <a:cubicBezTo>
                  <a:pt x="6542" y="408"/>
                  <a:pt x="6499" y="26"/>
                  <a:pt x="6427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DC95E5-95B7-459B-8BC1-4EBF76C30779}"/>
              </a:ext>
            </a:extLst>
          </p:cNvPr>
          <p:cNvSpPr txBox="1"/>
          <p:nvPr/>
        </p:nvSpPr>
        <p:spPr>
          <a:xfrm>
            <a:off x="2604418" y="2660625"/>
            <a:ext cx="6326694" cy="2308324"/>
          </a:xfrm>
          <a:prstGeom prst="rect">
            <a:avLst/>
          </a:prstGeom>
          <a:noFill/>
          <a:ln>
            <a:solidFill>
              <a:srgbClr val="44546A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العبادة وما يضادها من الشرك</a:t>
            </a:r>
            <a:endParaRPr kumimoji="0" lang="ar-AE" sz="7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61A7989-2A4E-4C1A-8CCE-7A31DCBC0E84}"/>
              </a:ext>
            </a:extLst>
          </p:cNvPr>
          <p:cNvSpPr txBox="1"/>
          <p:nvPr/>
        </p:nvSpPr>
        <p:spPr>
          <a:xfrm>
            <a:off x="4331163" y="645539"/>
            <a:ext cx="659166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الوحدة الثانية</a:t>
            </a:r>
            <a:endParaRPr kumimoji="0" lang="ar-AE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287</Words>
  <Application>Microsoft Office PowerPoint</Application>
  <PresentationFormat>شاشة عريضة</PresentationFormat>
  <Paragraphs>108</Paragraphs>
  <Slides>30</Slides>
  <Notes>0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30</vt:i4>
      </vt:variant>
    </vt:vector>
  </HeadingPairs>
  <TitlesOfParts>
    <vt:vector size="40" baseType="lpstr">
      <vt:lpstr>微软雅黑</vt:lpstr>
      <vt:lpstr>Arial</vt:lpstr>
      <vt:lpstr>Calibri</vt:lpstr>
      <vt:lpstr>Calibri Light</vt:lpstr>
      <vt:lpstr>DG Bebo</vt:lpstr>
      <vt:lpstr>Geeza Pro Regular</vt:lpstr>
      <vt:lpstr>Helvetica Neue</vt:lpstr>
      <vt:lpstr>21_BasicWhite</vt:lpstr>
      <vt:lpstr>1_Office Theme</vt:lpstr>
      <vt:lpstr>3_نسق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حلا الحارثي</dc:creator>
  <cp:lastModifiedBy>حلا الحارثي</cp:lastModifiedBy>
  <cp:revision>9</cp:revision>
  <dcterms:created xsi:type="dcterms:W3CDTF">2021-02-14T08:27:51Z</dcterms:created>
  <dcterms:modified xsi:type="dcterms:W3CDTF">2021-10-03T21:37:26Z</dcterms:modified>
</cp:coreProperties>
</file>