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705A-E7E5-4C4F-BFE9-1B2A318AB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C2BDF-8DB8-4870-B339-186537015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FC673-0B18-4AD9-8A15-FADBB3DA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EA6D-D34A-46FA-AE25-A8EE9488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57880-E287-4F0F-93EF-F0B15EB2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8729-8151-4E41-9EC0-813F835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178A8-04DB-478D-B513-BCD03EB2D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93DA5-2568-49DD-B033-54D8FDC3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0CA18-1D3B-479A-9873-869FFE64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8B57D-0CAF-40AB-AE44-C5BEBAA8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2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F3D30-C76B-40A6-BCC7-436A9D1AAE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8027C-F4E1-445E-8AC9-576D8FCE2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F78F3-18DD-406A-A7E8-6518D9CC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801B7-9873-4708-B02F-F0647391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4BA2A-F9D0-498A-8E52-5D8F1267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5B0B-B2C6-4C1B-A146-6C99CD378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E166-10B0-4A37-BDF9-1E84B66C6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CFB55-69D2-471F-8C1A-8C4A6802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E5A1-54F6-41D7-8A48-E5DD1D01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E73F2-33A3-4AE4-AA9F-F036AE35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8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FE53-9FA7-4AF0-935F-8591E4C3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766E2-7BEA-4E6E-B3AF-02474ABC2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A91E-DB75-4FF0-BA5C-AB196987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7D8D1-D061-496E-81DF-CE3026ED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8B221-123E-4A43-8AB3-49BE2C88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5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6ED8-2CF8-4718-951C-502C5B90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E295F-86EC-4C32-B97B-E4DB586D4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C88E2E-5DFF-47E2-A78E-FC6557E78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40C9E-BCB7-432E-A239-62692D62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71AD2-91A5-426B-8E4A-69F2A01D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41981-739F-437D-8E59-20C7A1E5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78AD-0429-4B2E-9824-32D39035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733AF-97F8-4D5F-9BC5-30CEAF4EA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B2437-C45E-4176-B035-FBC24908D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54E84-111D-4D0F-A71F-5958897EA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F3A4D-8C62-499D-9839-6C22C981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A85150-C8E7-40F0-94DD-730DA212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10DE7-059C-4991-B25A-F6A1F388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379A7-ABE6-42CE-A13B-963BFD21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5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913-D770-44B7-BAF2-6B0851F1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D9A57D-2D91-4F2A-A1A4-CFADA8F5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1E980-AF96-48E9-929E-61A38368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1EB1E-5521-48C9-9AA9-65D0C95B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9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7BCD2-5E29-4BE8-AE89-5B00E421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65E3AE-23FE-40DC-B663-FD84B998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85BC6-D15B-4D7E-B647-20338C0F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6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AB68-F9C7-439B-A001-ED92E403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CD45-8B03-444B-AFE7-E180684B1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5C46A-F6EE-40DD-B1B7-6AB887D14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E4A8D-CEE5-439D-B3F7-091F03AA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AEE79-8CB3-4042-9E48-60C972B3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0DCF7-105D-42B7-84B7-0DBF139E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2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5F10-FCAE-4456-9F20-2D9410919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95C83F-F57B-483F-8E15-C7819479B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02DAF-AD31-4AA2-B466-4974442C0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5AA0E-F1A1-4471-B1C1-20F2EABC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09DE8-4DCC-464C-80C6-89B23137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7A648-819F-4993-9DF7-199FEEFF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770C6-B3B1-4D2F-AE87-10EE909A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5C2DE-E38A-4CA4-A030-F154FB00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852C-1A0F-4A35-9A19-33150EFB3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45687-B614-46E3-BBC3-FEC82D9984A3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D844D-8FD1-413A-A7A9-BDFAA2D92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39F4-FA48-4925-A3E9-F1347D046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D600B-1D01-4997-B2D6-AB7B9893F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F64E6334-511D-4AD2-9A56-90B2DE1A2173}"/>
              </a:ext>
            </a:extLst>
          </p:cNvPr>
          <p:cNvSpPr/>
          <p:nvPr/>
        </p:nvSpPr>
        <p:spPr>
          <a:xfrm>
            <a:off x="-3043" y="315117"/>
            <a:ext cx="1277256" cy="584775"/>
          </a:xfrm>
          <a:prstGeom prst="flowChartDelay">
            <a:avLst/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8CC21-A2C4-4320-A9A3-272E9102F077}"/>
              </a:ext>
            </a:extLst>
          </p:cNvPr>
          <p:cNvSpPr txBox="1"/>
          <p:nvPr/>
        </p:nvSpPr>
        <p:spPr>
          <a:xfrm>
            <a:off x="-165583" y="321430"/>
            <a:ext cx="128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صفحة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51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59211F-3C2A-46C6-8FAF-B2591209D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753" y="332509"/>
            <a:ext cx="10014720" cy="6192982"/>
          </a:xfrm>
          <a:prstGeom prst="rect">
            <a:avLst/>
          </a:prstGeom>
        </p:spPr>
      </p:pic>
      <p:sp>
        <p:nvSpPr>
          <p:cNvPr id="20" name="مستطيل 14">
            <a:extLst>
              <a:ext uri="{FF2B5EF4-FFF2-40B4-BE49-F238E27FC236}">
                <a16:creationId xmlns:a16="http://schemas.microsoft.com/office/drawing/2014/main" id="{0B03BE57-EA91-424B-9EDC-A5AB3428C543}"/>
              </a:ext>
            </a:extLst>
          </p:cNvPr>
          <p:cNvSpPr/>
          <p:nvPr/>
        </p:nvSpPr>
        <p:spPr>
          <a:xfrm>
            <a:off x="7921476" y="5264837"/>
            <a:ext cx="816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>
                <a:solidFill>
                  <a:srgbClr val="0070C0"/>
                </a:solidFill>
                <a:latin typeface="Muna"/>
                <a:cs typeface="+mj-cs"/>
              </a:rPr>
              <a:t>الدليل</a:t>
            </a:r>
            <a:endParaRPr lang="ar-EG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1" name="مستطيل 15">
            <a:extLst>
              <a:ext uri="{FF2B5EF4-FFF2-40B4-BE49-F238E27FC236}">
                <a16:creationId xmlns:a16="http://schemas.microsoft.com/office/drawing/2014/main" id="{4DD71696-BC2F-4502-BB19-9F0A7739FB51}"/>
              </a:ext>
            </a:extLst>
          </p:cNvPr>
          <p:cNvSpPr/>
          <p:nvPr/>
        </p:nvSpPr>
        <p:spPr>
          <a:xfrm>
            <a:off x="3923035" y="5292547"/>
            <a:ext cx="98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>
                <a:solidFill>
                  <a:srgbClr val="0070C0"/>
                </a:solidFill>
                <a:latin typeface="Muna"/>
                <a:cs typeface="+mj-cs"/>
              </a:rPr>
              <a:t>التاريخ</a:t>
            </a:r>
            <a:endParaRPr lang="ar-EG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2" name="مستطيل 16">
            <a:extLst>
              <a:ext uri="{FF2B5EF4-FFF2-40B4-BE49-F238E27FC236}">
                <a16:creationId xmlns:a16="http://schemas.microsoft.com/office/drawing/2014/main" id="{C6A8B2CA-BBEC-4F9E-A9A8-54AAB783B5BC}"/>
              </a:ext>
            </a:extLst>
          </p:cNvPr>
          <p:cNvSpPr/>
          <p:nvPr/>
        </p:nvSpPr>
        <p:spPr>
          <a:xfrm>
            <a:off x="9762680" y="5831107"/>
            <a:ext cx="1375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>
                <a:solidFill>
                  <a:srgbClr val="0070C0"/>
                </a:solidFill>
                <a:latin typeface="Muna"/>
                <a:cs typeface="+mj-cs"/>
              </a:rPr>
              <a:t>رجل الأمن</a:t>
            </a:r>
            <a:endParaRPr lang="ar-EG" sz="2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CD51E48B-87AD-4118-8AA3-CCC9AF103999}"/>
              </a:ext>
            </a:extLst>
          </p:cNvPr>
          <p:cNvSpPr/>
          <p:nvPr/>
        </p:nvSpPr>
        <p:spPr>
          <a:xfrm>
            <a:off x="10010217" y="1799242"/>
            <a:ext cx="365445" cy="325930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70C0"/>
                </a:solidFill>
                <a:cs typeface="+mj-cs"/>
              </a:rPr>
              <a:t>2</a:t>
            </a:r>
            <a:endParaRPr lang="ar-EG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8AA2D720-EE3C-4932-8654-FF272977942B}"/>
              </a:ext>
            </a:extLst>
          </p:cNvPr>
          <p:cNvSpPr/>
          <p:nvPr/>
        </p:nvSpPr>
        <p:spPr>
          <a:xfrm>
            <a:off x="9976916" y="1270278"/>
            <a:ext cx="432048" cy="307776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70C0"/>
                </a:solidFill>
                <a:cs typeface="+mj-cs"/>
              </a:rPr>
              <a:t>1</a:t>
            </a:r>
            <a:endParaRPr lang="ar-EG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3B132F1D-2030-4388-9208-DE485D3A3502}"/>
              </a:ext>
            </a:extLst>
          </p:cNvPr>
          <p:cNvSpPr/>
          <p:nvPr/>
        </p:nvSpPr>
        <p:spPr>
          <a:xfrm>
            <a:off x="9955956" y="2316909"/>
            <a:ext cx="419706" cy="363828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70C0"/>
                </a:solidFill>
                <a:cs typeface="+mj-cs"/>
              </a:rPr>
              <a:t>5</a:t>
            </a:r>
            <a:endParaRPr lang="ar-EG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71D925BA-EC75-4807-BF07-814F48910250}"/>
              </a:ext>
            </a:extLst>
          </p:cNvPr>
          <p:cNvSpPr/>
          <p:nvPr/>
        </p:nvSpPr>
        <p:spPr>
          <a:xfrm>
            <a:off x="10044446" y="2869000"/>
            <a:ext cx="296986" cy="432048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>
                <a:solidFill>
                  <a:srgbClr val="0070C0"/>
                </a:solidFill>
                <a:cs typeface="+mj-cs"/>
              </a:rPr>
              <a:t>4</a:t>
            </a:r>
            <a:endParaRPr lang="ar-EG" sz="3600" b="1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71B94720-91B2-468A-92C7-A8647E92C114}"/>
              </a:ext>
            </a:extLst>
          </p:cNvPr>
          <p:cNvSpPr/>
          <p:nvPr/>
        </p:nvSpPr>
        <p:spPr>
          <a:xfrm>
            <a:off x="10044446" y="3398810"/>
            <a:ext cx="296986" cy="432048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600" b="1" dirty="0">
                <a:solidFill>
                  <a:srgbClr val="0070C0"/>
                </a:solidFill>
                <a:cs typeface="+mj-cs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480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F64E6334-511D-4AD2-9A56-90B2DE1A2173}"/>
              </a:ext>
            </a:extLst>
          </p:cNvPr>
          <p:cNvSpPr/>
          <p:nvPr/>
        </p:nvSpPr>
        <p:spPr>
          <a:xfrm>
            <a:off x="-3043" y="315117"/>
            <a:ext cx="1277256" cy="584775"/>
          </a:xfrm>
          <a:prstGeom prst="flowChartDelay">
            <a:avLst/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8CC21-A2C4-4320-A9A3-272E9102F077}"/>
              </a:ext>
            </a:extLst>
          </p:cNvPr>
          <p:cNvSpPr txBox="1"/>
          <p:nvPr/>
        </p:nvSpPr>
        <p:spPr>
          <a:xfrm>
            <a:off x="-165583" y="321430"/>
            <a:ext cx="128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صفحة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51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D0581B-BEE6-4891-973E-F99317171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11" y="899892"/>
            <a:ext cx="9928226" cy="53845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E6219B7-5FDC-403C-BFA2-5CEE53365739}"/>
              </a:ext>
            </a:extLst>
          </p:cNvPr>
          <p:cNvSpPr/>
          <p:nvPr/>
        </p:nvSpPr>
        <p:spPr>
          <a:xfrm>
            <a:off x="1898073" y="3509058"/>
            <a:ext cx="9185891" cy="1256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هدف المشركين والمنافقين من نشر الإشاعة هي زعزعة الاستقرار للدعوة الإسلامية في بدايتها حتى يتم القضاء عليها.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A2181F-AA8F-4316-8AA1-AA6AD0F8B7DA}"/>
              </a:ext>
            </a:extLst>
          </p:cNvPr>
          <p:cNvSpPr/>
          <p:nvPr/>
        </p:nvSpPr>
        <p:spPr>
          <a:xfrm>
            <a:off x="1911928" y="5254732"/>
            <a:ext cx="9185891" cy="988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800" b="1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الدرس المستفاد هو تعلم ما يجب القيام به عند سماع الإشاعات وهو عدم تصديقها والتأكد من مصدرها وتجنب نشرها.</a:t>
            </a:r>
          </a:p>
        </p:txBody>
      </p:sp>
    </p:spTree>
    <p:extLst>
      <p:ext uri="{BB962C8B-B14F-4D97-AF65-F5344CB8AC3E}">
        <p14:creationId xmlns:p14="http://schemas.microsoft.com/office/powerpoint/2010/main" val="380221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F64E6334-511D-4AD2-9A56-90B2DE1A2173}"/>
              </a:ext>
            </a:extLst>
          </p:cNvPr>
          <p:cNvSpPr/>
          <p:nvPr/>
        </p:nvSpPr>
        <p:spPr>
          <a:xfrm>
            <a:off x="-3043" y="315117"/>
            <a:ext cx="1277256" cy="584775"/>
          </a:xfrm>
          <a:prstGeom prst="flowChartDelay">
            <a:avLst/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8CC21-A2C4-4320-A9A3-272E9102F077}"/>
              </a:ext>
            </a:extLst>
          </p:cNvPr>
          <p:cNvSpPr txBox="1"/>
          <p:nvPr/>
        </p:nvSpPr>
        <p:spPr>
          <a:xfrm>
            <a:off x="-165583" y="321430"/>
            <a:ext cx="128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صفحة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52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191A68B-CD8A-40FF-A13A-4575B2D9B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940"/>
            <a:ext cx="6511505" cy="6784120"/>
          </a:xfrm>
          <a:prstGeom prst="rect">
            <a:avLst/>
          </a:prstGeom>
        </p:spPr>
      </p:pic>
      <p:sp>
        <p:nvSpPr>
          <p:cNvPr id="9" name="مستطيل 20">
            <a:extLst>
              <a:ext uri="{FF2B5EF4-FFF2-40B4-BE49-F238E27FC236}">
                <a16:creationId xmlns:a16="http://schemas.microsoft.com/office/drawing/2014/main" id="{82ED9177-CC65-4138-A39C-DE64AB9125B2}"/>
              </a:ext>
            </a:extLst>
          </p:cNvPr>
          <p:cNvSpPr/>
          <p:nvPr/>
        </p:nvSpPr>
        <p:spPr>
          <a:xfrm>
            <a:off x="5618959" y="899892"/>
            <a:ext cx="655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>
                <a:solidFill>
                  <a:srgbClr val="0070C0"/>
                </a:solidFill>
                <a:cs typeface="+mj-cs"/>
                <a:sym typeface="Wingdings 2" panose="05020102010507070707" pitchFamily="18" charset="2"/>
              </a:rPr>
              <a:t></a:t>
            </a:r>
            <a:endParaRPr lang="ar-EG" sz="4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10" name="مستطيل 20">
            <a:extLst>
              <a:ext uri="{FF2B5EF4-FFF2-40B4-BE49-F238E27FC236}">
                <a16:creationId xmlns:a16="http://schemas.microsoft.com/office/drawing/2014/main" id="{41142E46-46AE-42CA-9A45-3964C3E7D88A}"/>
              </a:ext>
            </a:extLst>
          </p:cNvPr>
          <p:cNvSpPr/>
          <p:nvPr/>
        </p:nvSpPr>
        <p:spPr>
          <a:xfrm>
            <a:off x="5645467" y="3013501"/>
            <a:ext cx="655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>
                <a:solidFill>
                  <a:srgbClr val="0070C0"/>
                </a:solidFill>
                <a:cs typeface="+mj-cs"/>
                <a:sym typeface="Wingdings 2" panose="05020102010507070707" pitchFamily="18" charset="2"/>
              </a:rPr>
              <a:t></a:t>
            </a:r>
            <a:endParaRPr lang="ar-EG" sz="4800" dirty="0">
              <a:solidFill>
                <a:srgbClr val="0070C0"/>
              </a:solidFill>
              <a:cs typeface="+mj-cs"/>
            </a:endParaRPr>
          </a:p>
        </p:txBody>
      </p:sp>
      <p:sp>
        <p:nvSpPr>
          <p:cNvPr id="11" name="مستطيل 20">
            <a:extLst>
              <a:ext uri="{FF2B5EF4-FFF2-40B4-BE49-F238E27FC236}">
                <a16:creationId xmlns:a16="http://schemas.microsoft.com/office/drawing/2014/main" id="{4A4F1E61-2E88-49E5-B46B-534FC5E780C8}"/>
              </a:ext>
            </a:extLst>
          </p:cNvPr>
          <p:cNvSpPr/>
          <p:nvPr/>
        </p:nvSpPr>
        <p:spPr>
          <a:xfrm>
            <a:off x="5618958" y="5059033"/>
            <a:ext cx="655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800" b="1" dirty="0">
                <a:solidFill>
                  <a:srgbClr val="0070C0"/>
                </a:solidFill>
                <a:cs typeface="+mj-cs"/>
                <a:sym typeface="Wingdings 2" panose="05020102010507070707" pitchFamily="18" charset="2"/>
              </a:rPr>
              <a:t></a:t>
            </a:r>
            <a:endParaRPr lang="ar-EG" sz="4800" dirty="0">
              <a:solidFill>
                <a:srgbClr val="0070C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31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lay 2">
            <a:extLst>
              <a:ext uri="{FF2B5EF4-FFF2-40B4-BE49-F238E27FC236}">
                <a16:creationId xmlns:a16="http://schemas.microsoft.com/office/drawing/2014/main" id="{F64E6334-511D-4AD2-9A56-90B2DE1A2173}"/>
              </a:ext>
            </a:extLst>
          </p:cNvPr>
          <p:cNvSpPr/>
          <p:nvPr/>
        </p:nvSpPr>
        <p:spPr>
          <a:xfrm>
            <a:off x="-3043" y="315117"/>
            <a:ext cx="1277256" cy="584775"/>
          </a:xfrm>
          <a:prstGeom prst="flowChartDelay">
            <a:avLst/>
          </a:prstGeom>
          <a:solidFill>
            <a:srgbClr val="FF5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F8CC21-A2C4-4320-A9A3-272E9102F077}"/>
              </a:ext>
            </a:extLst>
          </p:cNvPr>
          <p:cNvSpPr txBox="1"/>
          <p:nvPr/>
        </p:nvSpPr>
        <p:spPr>
          <a:xfrm>
            <a:off x="-165583" y="321430"/>
            <a:ext cx="1285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صفحة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53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F2AFE7-FBDB-4605-9138-1B1E53CAB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72" y="0"/>
            <a:ext cx="8787902" cy="6823271"/>
          </a:xfrm>
          <a:prstGeom prst="rect">
            <a:avLst/>
          </a:prstGeom>
        </p:spPr>
      </p:pic>
      <p:sp>
        <p:nvSpPr>
          <p:cNvPr id="9" name="مربع نص 44">
            <a:extLst>
              <a:ext uri="{FF2B5EF4-FFF2-40B4-BE49-F238E27FC236}">
                <a16:creationId xmlns:a16="http://schemas.microsoft.com/office/drawing/2014/main" id="{20B0666C-50DA-4E2D-9457-42AE80184C0D}"/>
              </a:ext>
            </a:extLst>
          </p:cNvPr>
          <p:cNvSpPr txBox="1"/>
          <p:nvPr/>
        </p:nvSpPr>
        <p:spPr>
          <a:xfrm>
            <a:off x="8715379" y="3682405"/>
            <a:ext cx="12826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400" b="1" dirty="0">
                <a:cs typeface="+mj-cs"/>
              </a:rPr>
              <a:t>المؤرخ</a:t>
            </a:r>
            <a:endParaRPr lang="ar-EG" sz="2400" dirty="0">
              <a:cs typeface="+mj-cs"/>
            </a:endParaRPr>
          </a:p>
        </p:txBody>
      </p:sp>
      <p:sp>
        <p:nvSpPr>
          <p:cNvPr id="10" name="مستطيل 45">
            <a:extLst>
              <a:ext uri="{FF2B5EF4-FFF2-40B4-BE49-F238E27FC236}">
                <a16:creationId xmlns:a16="http://schemas.microsoft.com/office/drawing/2014/main" id="{16B50E39-2762-47DF-B930-B659A4323554}"/>
              </a:ext>
            </a:extLst>
          </p:cNvPr>
          <p:cNvSpPr/>
          <p:nvPr/>
        </p:nvSpPr>
        <p:spPr>
          <a:xfrm>
            <a:off x="7961010" y="4074795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400" b="1" dirty="0">
                <a:latin typeface="Muna"/>
                <a:cs typeface="+mj-cs"/>
              </a:rPr>
              <a:t>الأحداث</a:t>
            </a:r>
            <a:endParaRPr lang="ar-EG" sz="2400" b="1" dirty="0">
              <a:cs typeface="+mj-cs"/>
            </a:endParaRPr>
          </a:p>
        </p:txBody>
      </p:sp>
      <p:sp>
        <p:nvSpPr>
          <p:cNvPr id="11" name="مربع نص 46">
            <a:extLst>
              <a:ext uri="{FF2B5EF4-FFF2-40B4-BE49-F238E27FC236}">
                <a16:creationId xmlns:a16="http://schemas.microsoft.com/office/drawing/2014/main" id="{AB884D12-E5AB-43B3-B399-BFB5C729EE72}"/>
              </a:ext>
            </a:extLst>
          </p:cNvPr>
          <p:cNvSpPr txBox="1"/>
          <p:nvPr/>
        </p:nvSpPr>
        <p:spPr>
          <a:xfrm>
            <a:off x="6096000" y="4428832"/>
            <a:ext cx="12826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400" b="1" dirty="0">
                <a:cs typeface="+mj-cs"/>
              </a:rPr>
              <a:t>أولية</a:t>
            </a:r>
          </a:p>
        </p:txBody>
      </p:sp>
      <p:sp>
        <p:nvSpPr>
          <p:cNvPr id="13" name="مربع نص 47">
            <a:extLst>
              <a:ext uri="{FF2B5EF4-FFF2-40B4-BE49-F238E27FC236}">
                <a16:creationId xmlns:a16="http://schemas.microsoft.com/office/drawing/2014/main" id="{7C8A4B22-AAC0-45EC-A2CE-91D91D44722E}"/>
              </a:ext>
            </a:extLst>
          </p:cNvPr>
          <p:cNvSpPr txBox="1"/>
          <p:nvPr/>
        </p:nvSpPr>
        <p:spPr>
          <a:xfrm>
            <a:off x="6636766" y="4821222"/>
            <a:ext cx="12826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400" b="1" dirty="0">
                <a:cs typeface="+mj-cs"/>
              </a:rPr>
              <a:t>الإشاعة</a:t>
            </a:r>
          </a:p>
        </p:txBody>
      </p:sp>
      <p:sp>
        <p:nvSpPr>
          <p:cNvPr id="15" name="مستطيل: زوايا مستديرة 18">
            <a:extLst>
              <a:ext uri="{FF2B5EF4-FFF2-40B4-BE49-F238E27FC236}">
                <a16:creationId xmlns:a16="http://schemas.microsoft.com/office/drawing/2014/main" id="{794C41CD-C127-4EBC-BF98-DFEC66F56B3F}"/>
              </a:ext>
            </a:extLst>
          </p:cNvPr>
          <p:cNvSpPr/>
          <p:nvPr/>
        </p:nvSpPr>
        <p:spPr>
          <a:xfrm>
            <a:off x="4427404" y="3687251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ا</a:t>
            </a:r>
          </a:p>
        </p:txBody>
      </p:sp>
      <p:sp>
        <p:nvSpPr>
          <p:cNvPr id="17" name="مستطيل: زوايا مستديرة 22">
            <a:extLst>
              <a:ext uri="{FF2B5EF4-FFF2-40B4-BE49-F238E27FC236}">
                <a16:creationId xmlns:a16="http://schemas.microsoft.com/office/drawing/2014/main" id="{178D2BEA-2C85-4DCB-927D-18E57B935090}"/>
              </a:ext>
            </a:extLst>
          </p:cNvPr>
          <p:cNvSpPr/>
          <p:nvPr/>
        </p:nvSpPr>
        <p:spPr>
          <a:xfrm>
            <a:off x="4422953" y="4334057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+mj-cs"/>
              </a:rPr>
              <a:t>أ</a:t>
            </a:r>
            <a:endParaRPr lang="ar-EG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8" name="مستطيل: زوايا مستديرة 23">
            <a:extLst>
              <a:ext uri="{FF2B5EF4-FFF2-40B4-BE49-F238E27FC236}">
                <a16:creationId xmlns:a16="http://schemas.microsoft.com/office/drawing/2014/main" id="{66C34607-7B51-462B-85E9-2FA37D91AFC0}"/>
              </a:ext>
            </a:extLst>
          </p:cNvPr>
          <p:cNvSpPr/>
          <p:nvPr/>
        </p:nvSpPr>
        <p:spPr>
          <a:xfrm>
            <a:off x="4427404" y="4638644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ح</a:t>
            </a:r>
          </a:p>
        </p:txBody>
      </p:sp>
      <p:sp>
        <p:nvSpPr>
          <p:cNvPr id="20" name="مستطيل: زوايا مستديرة 25">
            <a:extLst>
              <a:ext uri="{FF2B5EF4-FFF2-40B4-BE49-F238E27FC236}">
                <a16:creationId xmlns:a16="http://schemas.microsoft.com/office/drawing/2014/main" id="{D1970474-1BBD-45E5-923C-0FCA30C8910E}"/>
              </a:ext>
            </a:extLst>
          </p:cNvPr>
          <p:cNvSpPr/>
          <p:nvPr/>
        </p:nvSpPr>
        <p:spPr>
          <a:xfrm>
            <a:off x="4422953" y="5709937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ث</a:t>
            </a:r>
          </a:p>
        </p:txBody>
      </p:sp>
      <p:sp>
        <p:nvSpPr>
          <p:cNvPr id="21" name="مستطيل: زوايا مستديرة 48">
            <a:extLst>
              <a:ext uri="{FF2B5EF4-FFF2-40B4-BE49-F238E27FC236}">
                <a16:creationId xmlns:a16="http://schemas.microsoft.com/office/drawing/2014/main" id="{0B36580D-DE31-4E17-BE68-6DD0BF36F255}"/>
              </a:ext>
            </a:extLst>
          </p:cNvPr>
          <p:cNvSpPr/>
          <p:nvPr/>
        </p:nvSpPr>
        <p:spPr>
          <a:xfrm>
            <a:off x="4401933" y="5022429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د</a:t>
            </a:r>
          </a:p>
        </p:txBody>
      </p:sp>
      <p:sp>
        <p:nvSpPr>
          <p:cNvPr id="23" name="مستطيل: زوايا مستديرة 26">
            <a:extLst>
              <a:ext uri="{FF2B5EF4-FFF2-40B4-BE49-F238E27FC236}">
                <a16:creationId xmlns:a16="http://schemas.microsoft.com/office/drawing/2014/main" id="{CCDED3A3-0D31-4DAC-9792-0D3B874EA192}"/>
              </a:ext>
            </a:extLst>
          </p:cNvPr>
          <p:cNvSpPr/>
          <p:nvPr/>
        </p:nvSpPr>
        <p:spPr>
          <a:xfrm>
            <a:off x="5046992" y="5343382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+mj-cs"/>
              </a:rPr>
              <a:t>إ</a:t>
            </a:r>
            <a:endParaRPr lang="ar-EG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4" name="مستطيل: زوايا مستديرة 27">
            <a:extLst>
              <a:ext uri="{FF2B5EF4-FFF2-40B4-BE49-F238E27FC236}">
                <a16:creationId xmlns:a16="http://schemas.microsoft.com/office/drawing/2014/main" id="{FD73AFBA-788F-41EC-8FE9-CB799C13ACAA}"/>
              </a:ext>
            </a:extLst>
          </p:cNvPr>
          <p:cNvSpPr/>
          <p:nvPr/>
        </p:nvSpPr>
        <p:spPr>
          <a:xfrm>
            <a:off x="4747564" y="5330929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ش</a:t>
            </a:r>
          </a:p>
        </p:txBody>
      </p:sp>
      <p:sp>
        <p:nvSpPr>
          <p:cNvPr id="25" name="مستطيل: زوايا مستديرة 34">
            <a:extLst>
              <a:ext uri="{FF2B5EF4-FFF2-40B4-BE49-F238E27FC236}">
                <a16:creationId xmlns:a16="http://schemas.microsoft.com/office/drawing/2014/main" id="{3304D38C-4315-454D-8AAB-B951D28FBE31}"/>
              </a:ext>
            </a:extLst>
          </p:cNvPr>
          <p:cNvSpPr/>
          <p:nvPr/>
        </p:nvSpPr>
        <p:spPr>
          <a:xfrm>
            <a:off x="4102420" y="5311853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ع</a:t>
            </a:r>
          </a:p>
        </p:txBody>
      </p:sp>
      <p:sp>
        <p:nvSpPr>
          <p:cNvPr id="26" name="مستطيل: زوايا مستديرة 35">
            <a:extLst>
              <a:ext uri="{FF2B5EF4-FFF2-40B4-BE49-F238E27FC236}">
                <a16:creationId xmlns:a16="http://schemas.microsoft.com/office/drawing/2014/main" id="{212991C5-505D-43E6-9B07-8E373F294E55}"/>
              </a:ext>
            </a:extLst>
          </p:cNvPr>
          <p:cNvSpPr/>
          <p:nvPr/>
        </p:nvSpPr>
        <p:spPr>
          <a:xfrm>
            <a:off x="3757784" y="5343888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ة</a:t>
            </a:r>
          </a:p>
        </p:txBody>
      </p:sp>
      <p:sp>
        <p:nvSpPr>
          <p:cNvPr id="27" name="مستطيل: زوايا مستديرة 36">
            <a:extLst>
              <a:ext uri="{FF2B5EF4-FFF2-40B4-BE49-F238E27FC236}">
                <a16:creationId xmlns:a16="http://schemas.microsoft.com/office/drawing/2014/main" id="{50009737-3FDC-4807-A9B5-58A97D19123E}"/>
              </a:ext>
            </a:extLst>
          </p:cNvPr>
          <p:cNvSpPr/>
          <p:nvPr/>
        </p:nvSpPr>
        <p:spPr>
          <a:xfrm>
            <a:off x="5760442" y="5342946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ا</a:t>
            </a:r>
          </a:p>
        </p:txBody>
      </p:sp>
      <p:sp>
        <p:nvSpPr>
          <p:cNvPr id="28" name="مستطيل: زوايا مستديرة 37">
            <a:extLst>
              <a:ext uri="{FF2B5EF4-FFF2-40B4-BE49-F238E27FC236}">
                <a16:creationId xmlns:a16="http://schemas.microsoft.com/office/drawing/2014/main" id="{D4A7F274-A214-431F-BC91-19901E37AC64}"/>
              </a:ext>
            </a:extLst>
          </p:cNvPr>
          <p:cNvSpPr/>
          <p:nvPr/>
        </p:nvSpPr>
        <p:spPr>
          <a:xfrm>
            <a:off x="5399926" y="5343382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ل</a:t>
            </a:r>
          </a:p>
        </p:txBody>
      </p:sp>
      <p:sp>
        <p:nvSpPr>
          <p:cNvPr id="31" name="مستطيل: زوايا مستديرة 38">
            <a:extLst>
              <a:ext uri="{FF2B5EF4-FFF2-40B4-BE49-F238E27FC236}">
                <a16:creationId xmlns:a16="http://schemas.microsoft.com/office/drawing/2014/main" id="{5822C458-AE98-4EC7-808E-1A7B8D15E6FE}"/>
              </a:ext>
            </a:extLst>
          </p:cNvPr>
          <p:cNvSpPr/>
          <p:nvPr/>
        </p:nvSpPr>
        <p:spPr>
          <a:xfrm>
            <a:off x="4093455" y="4312811"/>
            <a:ext cx="335558" cy="39076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و</a:t>
            </a:r>
          </a:p>
        </p:txBody>
      </p:sp>
      <p:sp>
        <p:nvSpPr>
          <p:cNvPr id="32" name="مستطيل: زوايا مستديرة 39">
            <a:extLst>
              <a:ext uri="{FF2B5EF4-FFF2-40B4-BE49-F238E27FC236}">
                <a16:creationId xmlns:a16="http://schemas.microsoft.com/office/drawing/2014/main" id="{3C432818-654D-4F5D-BF75-47CCBD62846A}"/>
              </a:ext>
            </a:extLst>
          </p:cNvPr>
          <p:cNvSpPr/>
          <p:nvPr/>
        </p:nvSpPr>
        <p:spPr>
          <a:xfrm>
            <a:off x="3748820" y="4343906"/>
            <a:ext cx="335558" cy="39076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ل</a:t>
            </a:r>
          </a:p>
        </p:txBody>
      </p:sp>
      <p:sp>
        <p:nvSpPr>
          <p:cNvPr id="33" name="مستطيل: زوايا مستديرة 40">
            <a:extLst>
              <a:ext uri="{FF2B5EF4-FFF2-40B4-BE49-F238E27FC236}">
                <a16:creationId xmlns:a16="http://schemas.microsoft.com/office/drawing/2014/main" id="{82EC0F7E-B01C-43AB-B1DF-A04AB95AE94F}"/>
              </a:ext>
            </a:extLst>
          </p:cNvPr>
          <p:cNvSpPr/>
          <p:nvPr/>
        </p:nvSpPr>
        <p:spPr>
          <a:xfrm>
            <a:off x="3438423" y="4312375"/>
            <a:ext cx="335558" cy="39076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ي</a:t>
            </a:r>
          </a:p>
        </p:txBody>
      </p:sp>
      <p:sp>
        <p:nvSpPr>
          <p:cNvPr id="34" name="مستطيل: زوايا مستديرة 41">
            <a:extLst>
              <a:ext uri="{FF2B5EF4-FFF2-40B4-BE49-F238E27FC236}">
                <a16:creationId xmlns:a16="http://schemas.microsoft.com/office/drawing/2014/main" id="{61DEDABD-35BF-40E2-AF62-2295470D5FFE}"/>
              </a:ext>
            </a:extLst>
          </p:cNvPr>
          <p:cNvSpPr/>
          <p:nvPr/>
        </p:nvSpPr>
        <p:spPr>
          <a:xfrm>
            <a:off x="3132499" y="4354853"/>
            <a:ext cx="335558" cy="39076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ة</a:t>
            </a:r>
          </a:p>
        </p:txBody>
      </p:sp>
      <p:sp>
        <p:nvSpPr>
          <p:cNvPr id="35" name="مستطيل: زوايا مستديرة 28">
            <a:extLst>
              <a:ext uri="{FF2B5EF4-FFF2-40B4-BE49-F238E27FC236}">
                <a16:creationId xmlns:a16="http://schemas.microsoft.com/office/drawing/2014/main" id="{C4739F36-A032-4317-9504-F725048AFF80}"/>
              </a:ext>
            </a:extLst>
          </p:cNvPr>
          <p:cNvSpPr/>
          <p:nvPr/>
        </p:nvSpPr>
        <p:spPr>
          <a:xfrm>
            <a:off x="4767588" y="4005496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ا</a:t>
            </a:r>
          </a:p>
        </p:txBody>
      </p:sp>
      <p:sp>
        <p:nvSpPr>
          <p:cNvPr id="36" name="مستطيل: زوايا مستديرة 29">
            <a:extLst>
              <a:ext uri="{FF2B5EF4-FFF2-40B4-BE49-F238E27FC236}">
                <a16:creationId xmlns:a16="http://schemas.microsoft.com/office/drawing/2014/main" id="{91DDB393-2233-438A-9C12-A6EA5658EB24}"/>
              </a:ext>
            </a:extLst>
          </p:cNvPr>
          <p:cNvSpPr/>
          <p:nvPr/>
        </p:nvSpPr>
        <p:spPr>
          <a:xfrm>
            <a:off x="4093455" y="3967919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م</a:t>
            </a:r>
          </a:p>
        </p:txBody>
      </p:sp>
      <p:sp>
        <p:nvSpPr>
          <p:cNvPr id="37" name="مستطيل: زوايا مستديرة 31">
            <a:extLst>
              <a:ext uri="{FF2B5EF4-FFF2-40B4-BE49-F238E27FC236}">
                <a16:creationId xmlns:a16="http://schemas.microsoft.com/office/drawing/2014/main" id="{0C92BAA9-A9A2-461A-839A-0C4029191003}"/>
              </a:ext>
            </a:extLst>
          </p:cNvPr>
          <p:cNvSpPr/>
          <p:nvPr/>
        </p:nvSpPr>
        <p:spPr>
          <a:xfrm>
            <a:off x="3748820" y="3967919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ؤ</a:t>
            </a:r>
          </a:p>
        </p:txBody>
      </p:sp>
      <p:sp>
        <p:nvSpPr>
          <p:cNvPr id="38" name="مستطيل: زوايا مستديرة 32">
            <a:extLst>
              <a:ext uri="{FF2B5EF4-FFF2-40B4-BE49-F238E27FC236}">
                <a16:creationId xmlns:a16="http://schemas.microsoft.com/office/drawing/2014/main" id="{8032705A-DA23-47B9-B63A-C3F42FF0A2EF}"/>
              </a:ext>
            </a:extLst>
          </p:cNvPr>
          <p:cNvSpPr/>
          <p:nvPr/>
        </p:nvSpPr>
        <p:spPr>
          <a:xfrm>
            <a:off x="3416382" y="3959222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ر</a:t>
            </a:r>
          </a:p>
        </p:txBody>
      </p:sp>
      <p:sp>
        <p:nvSpPr>
          <p:cNvPr id="39" name="مستطيل: زوايا مستديرة 33">
            <a:extLst>
              <a:ext uri="{FF2B5EF4-FFF2-40B4-BE49-F238E27FC236}">
                <a16:creationId xmlns:a16="http://schemas.microsoft.com/office/drawing/2014/main" id="{C71A3414-9C6B-470A-ACF5-5295E5BF1072}"/>
              </a:ext>
            </a:extLst>
          </p:cNvPr>
          <p:cNvSpPr/>
          <p:nvPr/>
        </p:nvSpPr>
        <p:spPr>
          <a:xfrm>
            <a:off x="3122097" y="3994081"/>
            <a:ext cx="335558" cy="404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>
                <a:solidFill>
                  <a:schemeClr val="tx1"/>
                </a:solidFill>
                <a:cs typeface="+mj-cs"/>
              </a:rPr>
              <a:t>خ</a:t>
            </a:r>
          </a:p>
        </p:txBody>
      </p:sp>
    </p:spTree>
    <p:extLst>
      <p:ext uri="{BB962C8B-B14F-4D97-AF65-F5344CB8AC3E}">
        <p14:creationId xmlns:p14="http://schemas.microsoft.com/office/powerpoint/2010/main" val="33463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82</Words>
  <Application>Microsoft Office PowerPoint</Application>
  <PresentationFormat>شاشة عريضة</PresentationFormat>
  <Paragraphs>41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Muna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Lujain Alharthi</dc:creator>
  <cp:lastModifiedBy>خيريه الغيط</cp:lastModifiedBy>
  <cp:revision>21</cp:revision>
  <dcterms:created xsi:type="dcterms:W3CDTF">2020-09-05T20:00:47Z</dcterms:created>
  <dcterms:modified xsi:type="dcterms:W3CDTF">2021-10-11T12:46:05Z</dcterms:modified>
</cp:coreProperties>
</file>