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333" r:id="rId3"/>
    <p:sldId id="308" r:id="rId4"/>
    <p:sldId id="309" r:id="rId5"/>
    <p:sldId id="291" r:id="rId6"/>
    <p:sldId id="323" r:id="rId7"/>
    <p:sldId id="293" r:id="rId8"/>
    <p:sldId id="324" r:id="rId9"/>
    <p:sldId id="310" r:id="rId10"/>
    <p:sldId id="294" r:id="rId11"/>
    <p:sldId id="327" r:id="rId12"/>
    <p:sldId id="297" r:id="rId13"/>
    <p:sldId id="298" r:id="rId14"/>
    <p:sldId id="328" r:id="rId15"/>
    <p:sldId id="299" r:id="rId16"/>
    <p:sldId id="329" r:id="rId17"/>
    <p:sldId id="330" r:id="rId18"/>
    <p:sldId id="300" r:id="rId19"/>
    <p:sldId id="331" r:id="rId20"/>
    <p:sldId id="304" r:id="rId21"/>
    <p:sldId id="332" r:id="rId22"/>
    <p:sldId id="306" r:id="rId23"/>
    <p:sldId id="307" r:id="rId24"/>
    <p:sldId id="321" r:id="rId25"/>
    <p:sldId id="322" r:id="rId26"/>
    <p:sldId id="319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D"/>
    <a:srgbClr val="FE929F"/>
    <a:srgbClr val="49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9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527666-A45D-4C75-B15C-A5601AFAA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BC6B4E4-84A7-4520-B828-11ECE3443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75826-1697-43B8-AFD1-149F4F63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EBBC4B-FC0E-477C-83FD-25D92A9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E23511-D1FA-4EF7-8247-B6F9BEA3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3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D62D9B-7BA5-4FFC-93B7-1D419FA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249522-5992-4284-9845-A5DE2824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4F820-F955-4C6B-8860-683A989D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99F15C-5205-4AFA-8C02-32D974C4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DBA40C-287C-4536-8101-2A6F9245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1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29819A-9905-41F3-AF75-689DA57FC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89E1260-58B7-4BB4-8F59-4D0BFD7F5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E51EC2-AF00-4BA8-8272-4023244E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934152-00ED-45B9-8221-FCA83F69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EF76CE-54B7-423F-9731-2BE4C2C6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76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D094E-A962-4E98-ABA0-C23EC7BD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6DA6F-9AD9-46A9-88ED-35F23B53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0AAA9B-8979-40DB-8BCE-95E842C2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E33AC5-1BD2-4682-976D-1876CEE5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AB68B6-928A-46D8-AAC0-6162B4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0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107D3D-BA63-4E21-B796-CED9F6AF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4F2755-9983-456F-80F3-A1D62EEB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90651C-F2E0-490B-98A3-96F57A75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BF3485-EA62-4356-B1E0-AB0FE13B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9B9F69-7231-4AA6-9137-5060DFF0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3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6EEEC-DEC1-458A-8ED2-93863D1B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2A52B2-70C5-4FC4-A120-53993B82E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B3F96C-25FE-4FAD-92E2-C2B279A3F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31FD6D-E74D-4938-B766-52D2F03D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DB460C-407C-4948-8881-267F3ADE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B3B89A-E869-42D6-A354-96E43E40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56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F9904-19D6-4219-931C-033D73E65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F947DE5-F33A-43FF-BAC3-97E1D7BA6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D880E3F-FD0F-471D-9209-59D770EFD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6B0B2E9-27AE-43F2-89D8-14AB2133A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64564DF-2C90-4D1E-B961-5A9346AD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03D778F-9195-44D0-9317-1824E393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4077723-BBA1-491B-8DE3-182035B0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0C47AFB-B8E8-4D0A-A313-BFF36EC5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332A6E-A44D-449D-89BC-01ADBBA3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8566991-CFDC-4BC0-8DD4-AC1FDB33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2BCE05A-D56D-46E4-B9C1-E055FCC7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BBF04A-1FF0-49EB-B0E2-44B2B3B5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6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77036F6-375C-4D08-93EE-99B15099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F3E9D5-E96C-4AC5-9B5B-FF14BA86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FB0D83-D0C9-45E9-B76F-11F48D76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918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FE593B-4ECD-4004-96F4-7B7EB354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7B7AF8-C248-4CA4-8DCA-E9CD0F2A3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4CBFF5-BAC3-4F6A-BA2F-0F14429AC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37A3D6-B137-4E78-A1F3-122FBC77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B44755-4013-4625-A80E-25EAF12F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B074F7-C454-424B-985E-91A59BAD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185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8E53FC-EBA8-40F6-92B2-8FB481BB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BA1FD6-CFFC-4F64-8DBA-785C36E7B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3BCA64-3104-4507-AF32-0E97D69F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9EF18D-A664-4683-8F72-265840A14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820AA1-EF84-419A-8E37-F44BBA6F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DF72C1-1C1C-42AB-9147-B1B66EC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20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08FF5CF-0FD6-4D39-A221-29A416FC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A59DD0-B42B-49F6-BDCF-F1BBFE30A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55A932-3345-4B60-BCF6-DD879ECEC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FEA4-3CAC-424A-87F9-6AA74D718318}" type="datetimeFigureOut">
              <a:rPr lang="ar-SA" smtClean="0"/>
              <a:t>24/03/43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AE6AB4-8BBA-484A-8A9B-505EE250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80B8EA-2A0E-4E90-841A-BF358E6F2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F0E5-A585-4BA7-A15D-B54E73BC3E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17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5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5.jpeg"/><Relationship Id="rId4" Type="http://schemas.openxmlformats.org/officeDocument/2006/relationships/image" Target="../media/image15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png"/><Relationship Id="rId7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4EE60E7-D64B-4721-8A00-5535CF70D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6494615-331C-4A0E-837B-60594745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658" y="496539"/>
            <a:ext cx="2062275" cy="60137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282" y="2635719"/>
            <a:ext cx="3986849" cy="274185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3C2F373-971C-4A6A-A422-4EAA5E52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D67A6A1-FB0C-429C-97AA-03AFC7D1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7A2B0D4-6E48-4438-9E3A-A5439996D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909" y="2262246"/>
            <a:ext cx="3353091" cy="311532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0DE148-69FB-43E3-87FE-30A0463BD3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869" y="3072230"/>
            <a:ext cx="3645724" cy="230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696" y="1824431"/>
            <a:ext cx="4214500" cy="71942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626FC-E096-41CA-AD3D-405F4F9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307" y="3925925"/>
            <a:ext cx="8965441" cy="140048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E4D1DA3-9C28-42DF-BF0B-07DEE02EF1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441" y="2714778"/>
            <a:ext cx="8253545" cy="1040219"/>
          </a:xfrm>
          <a:prstGeom prst="rect">
            <a:avLst/>
          </a:prstGeom>
        </p:spPr>
      </p:pic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7C0ABF2C-D261-4CA8-A5C4-3B78CE2845E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4BCEEFD-9F56-48C2-93FB-AC8C6E6AD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9E1793B-B769-440F-87B3-89260298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ECEC27D-9BF7-4B14-B284-6ABE3DB4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5D7B68-07E4-40F0-8294-A1A9713D0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3939" y="422399"/>
            <a:ext cx="212768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E0862F53-C76D-4E9C-81DC-C77B577D85BD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37829C7-4984-4C82-9BFC-C85D23448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4AB669A-B8F2-4B3E-BF9C-022F060A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08000FA-9956-4BF8-A8AF-603ACDAC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2CFE047-53E7-4857-BD06-158966C19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768" y="2085511"/>
            <a:ext cx="8254699" cy="457849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1C368F7-766B-43E4-827F-277E96C8FD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620" y="422399"/>
            <a:ext cx="212768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AD24FD2-45E6-40B2-B08C-1672D560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545" y="1938010"/>
            <a:ext cx="7840089" cy="459661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B2960FE-919E-4D83-8F51-665A4070A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930A05-0981-41CE-A2DD-92654ECC5A19}"/>
              </a:ext>
            </a:extLst>
          </p:cNvPr>
          <p:cNvSpPr txBox="1"/>
          <p:nvPr/>
        </p:nvSpPr>
        <p:spPr>
          <a:xfrm>
            <a:off x="8170362" y="4195456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هَـا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A9971B1-2355-452F-9F30-7822AC832DF3}"/>
              </a:ext>
            </a:extLst>
          </p:cNvPr>
          <p:cNvSpPr txBox="1"/>
          <p:nvPr/>
        </p:nvSpPr>
        <p:spPr>
          <a:xfrm>
            <a:off x="6646748" y="4201705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تِـ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6E82AAF-9256-4D87-8D44-01633AECCF1C}"/>
              </a:ext>
            </a:extLst>
          </p:cNvPr>
          <p:cNvSpPr txBox="1"/>
          <p:nvPr/>
        </p:nvSpPr>
        <p:spPr>
          <a:xfrm>
            <a:off x="5064700" y="4201705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فٌ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31C928D-862E-4137-A7A7-B99DBCD863DE}"/>
              </a:ext>
            </a:extLst>
          </p:cNvPr>
          <p:cNvSpPr txBox="1"/>
          <p:nvPr/>
        </p:nvSpPr>
        <p:spPr>
          <a:xfrm>
            <a:off x="8170362" y="4978842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الْـ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6EB664-F775-4FEB-A9B7-197E432FFE26}"/>
              </a:ext>
            </a:extLst>
          </p:cNvPr>
          <p:cNvSpPr txBox="1"/>
          <p:nvPr/>
        </p:nvSpPr>
        <p:spPr>
          <a:xfrm>
            <a:off x="6646748" y="4969055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مَنْـ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F27FCE4-B36F-42D6-93C7-1500CE810E60}"/>
              </a:ext>
            </a:extLst>
          </p:cNvPr>
          <p:cNvSpPr txBox="1"/>
          <p:nvPr/>
        </p:nvSpPr>
        <p:spPr>
          <a:xfrm>
            <a:off x="5052892" y="4933127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زِ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0CEDFBB-92A5-4396-9832-541230CFE475}"/>
              </a:ext>
            </a:extLst>
          </p:cNvPr>
          <p:cNvSpPr txBox="1"/>
          <p:nvPr/>
        </p:nvSpPr>
        <p:spPr>
          <a:xfrm>
            <a:off x="3529278" y="4949780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لُ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796EBF-FD63-4F86-BEE5-B090480B6C9E}"/>
              </a:ext>
            </a:extLst>
          </p:cNvPr>
          <p:cNvSpPr txBox="1"/>
          <p:nvPr/>
        </p:nvSpPr>
        <p:spPr>
          <a:xfrm>
            <a:off x="8166072" y="5751707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تَـ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FDE5B2D-94D0-4B0B-9045-903526CEC0F0}"/>
              </a:ext>
            </a:extLst>
          </p:cNvPr>
          <p:cNvSpPr txBox="1"/>
          <p:nvPr/>
        </p:nvSpPr>
        <p:spPr>
          <a:xfrm>
            <a:off x="6639687" y="5751707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كَـسْـ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9F7DA08-A919-4995-A66E-454A4E831437}"/>
              </a:ext>
            </a:extLst>
          </p:cNvPr>
          <p:cNvSpPr txBox="1"/>
          <p:nvPr/>
        </p:nvSpPr>
        <p:spPr>
          <a:xfrm>
            <a:off x="5027503" y="5699420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سَـ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E54C988-3B71-4C6F-B3C7-C4DBD8B06A0E}"/>
              </a:ext>
            </a:extLst>
          </p:cNvPr>
          <p:cNvSpPr txBox="1"/>
          <p:nvPr/>
        </p:nvSpPr>
        <p:spPr>
          <a:xfrm>
            <a:off x="3529278" y="5676941"/>
            <a:ext cx="12398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رَ</a:t>
            </a:r>
          </a:p>
        </p:txBody>
      </p:sp>
      <p:sp>
        <p:nvSpPr>
          <p:cNvPr id="29" name="مخطط انسيابي: معالجة متعاقبة 28">
            <a:extLst>
              <a:ext uri="{FF2B5EF4-FFF2-40B4-BE49-F238E27FC236}">
                <a16:creationId xmlns:a16="http://schemas.microsoft.com/office/drawing/2014/main" id="{153FE295-4FCF-46FF-B922-EE2D3CCB32AB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4F7B7944-426B-4A0F-964D-FB18934D6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65395E1B-C932-4AA7-84C2-AD4F65DE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32" y="22007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5E925E0-FBB2-45F8-AB65-D2C2104BC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399" y="450694"/>
            <a:ext cx="212768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4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6AF800-77CD-4633-BB2C-E652674F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34" y="1909625"/>
            <a:ext cx="8004742" cy="470652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A63B28A-4521-47CD-9A1D-2FA9127E0A48}"/>
              </a:ext>
            </a:extLst>
          </p:cNvPr>
          <p:cNvSpPr txBox="1"/>
          <p:nvPr/>
        </p:nvSpPr>
        <p:spPr>
          <a:xfrm>
            <a:off x="4590757" y="3854678"/>
            <a:ext cx="17560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مَذْعُورً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00EE971-E837-4F43-B4F4-65CD4FB4D797}"/>
              </a:ext>
            </a:extLst>
          </p:cNvPr>
          <p:cNvSpPr txBox="1"/>
          <p:nvPr/>
        </p:nvSpPr>
        <p:spPr>
          <a:xfrm>
            <a:off x="4590756" y="4912245"/>
            <a:ext cx="17560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الْحَرِيقِ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5176153-5A87-41F2-8FFF-6D16CF7E3F7F}"/>
              </a:ext>
            </a:extLst>
          </p:cNvPr>
          <p:cNvSpPr txBox="1"/>
          <p:nvPr/>
        </p:nvSpPr>
        <p:spPr>
          <a:xfrm>
            <a:off x="4545319" y="5903383"/>
            <a:ext cx="175606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يَسْتَحِقُّ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F8D57149-E910-4D90-A03C-1CD5D5486FF9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760094F-F4EF-41C3-8529-AE392B3FA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1972A9E-FA41-44DD-BCA8-50372B59C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97750F2-85B0-4E9B-B275-5A79DF9B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53" y="22630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2CB45F-63A1-4B3B-9649-13BBA2CCF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64" y="435791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9F7FFA6-4480-48EA-88FB-B7BD5E98A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54" y="1768492"/>
            <a:ext cx="8547333" cy="4895512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A63B28A-4521-47CD-9A1D-2FA9127E0A48}"/>
              </a:ext>
            </a:extLst>
          </p:cNvPr>
          <p:cNvSpPr txBox="1"/>
          <p:nvPr/>
        </p:nvSpPr>
        <p:spPr>
          <a:xfrm>
            <a:off x="4189270" y="6051857"/>
            <a:ext cx="10642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بَلَّغَ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279BCC3-43B2-45F5-8294-328DE7EAF663}"/>
              </a:ext>
            </a:extLst>
          </p:cNvPr>
          <p:cNvSpPr txBox="1"/>
          <p:nvPr/>
        </p:nvSpPr>
        <p:spPr>
          <a:xfrm>
            <a:off x="8307523" y="6051859"/>
            <a:ext cx="10642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الرَّقْمُ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6F46846-B397-4E5E-A6D7-401EEE79B3AA}"/>
              </a:ext>
            </a:extLst>
          </p:cNvPr>
          <p:cNvSpPr txBox="1"/>
          <p:nvPr/>
        </p:nvSpPr>
        <p:spPr>
          <a:xfrm>
            <a:off x="6915133" y="6051859"/>
            <a:ext cx="16461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تَصَرُّفِهِ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AAEC4BA-9E9A-4D28-A9FF-3BED69CBB01C}"/>
              </a:ext>
            </a:extLst>
          </p:cNvPr>
          <p:cNvSpPr txBox="1"/>
          <p:nvPr/>
        </p:nvSpPr>
        <p:spPr>
          <a:xfrm>
            <a:off x="5850904" y="6051858"/>
            <a:ext cx="16461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تَقَدَّمَ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89EB9F5-ADAE-4A85-BA00-2551B523C13F}"/>
              </a:ext>
            </a:extLst>
          </p:cNvPr>
          <p:cNvSpPr txBox="1"/>
          <p:nvPr/>
        </p:nvSpPr>
        <p:spPr>
          <a:xfrm>
            <a:off x="4903919" y="6033051"/>
            <a:ext cx="16461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الدّفَاعُ</a:t>
            </a:r>
          </a:p>
        </p:txBody>
      </p:sp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9A55019E-3CEF-4D22-9861-5BD54DACE2E5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76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2C040D1-A4A5-4F2A-B3D4-2B6CC88A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0389210-8C20-42B9-88F4-50507FFC7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51FF8DE-76FE-4C82-8A3C-A1603EB5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232" y="400818"/>
            <a:ext cx="973782" cy="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47C7A0-1B95-4DCF-9ABA-6D54A979EC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t="12536" r="12184" b="-10147"/>
          <a:stretch/>
        </p:blipFill>
        <p:spPr>
          <a:xfrm>
            <a:off x="5174674" y="428773"/>
            <a:ext cx="2344293" cy="737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9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78B04699-E852-41DD-A09D-7A8F5FFFC79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77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DAE63D6-621A-49A3-85EE-5C2844439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8A49B44-F0B6-4F14-88C4-7334C53E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DC3168C-553E-4831-B99F-19F60FDB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FC504B-EB8C-499F-B028-D89F3C909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404" y="2112098"/>
            <a:ext cx="8218120" cy="43773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F0138F6-20E8-4EE4-B65B-B4FFE08D8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112" y="465589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1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F8A56876-F952-4E70-89F5-6E618EFBC271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849BF69-6E8A-40C1-AA5B-062B9475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02177636-F8CE-466C-88D6-8C91D73C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8E46896-136E-4D2A-A12E-EC4B972D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37" y="355909"/>
            <a:ext cx="1283090" cy="1283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46D14DC-40F3-4EB9-B1F7-A7E17827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700" y="2448982"/>
            <a:ext cx="9845844" cy="30374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4613DEB-E6FF-4CDF-A735-632895C5A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442" y="470238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2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E50815B5-9F8E-4898-A2CE-3CD848794754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C34C20-EBA7-420F-85CA-B350D1DE1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519124C-7665-4890-ADBD-0B86B486F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5B466EBE-325A-4FB6-9FAE-D290D900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55BA318-87C2-4162-8F8B-F8579F71F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49" y="2724625"/>
            <a:ext cx="10259741" cy="22233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FF37CF-13F5-45AA-947A-21CCCB75A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442" y="465589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7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0F73432-2D25-426F-B671-07CECCE1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26" y="1759432"/>
            <a:ext cx="7486048" cy="487463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DFE770-D3F8-4CEC-94ED-AEDD767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397" y="1880208"/>
            <a:ext cx="3047036" cy="2901317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ACB01B-802B-443E-A7C5-CCB78B85A319}"/>
              </a:ext>
            </a:extLst>
          </p:cNvPr>
          <p:cNvSpPr txBox="1"/>
          <p:nvPr/>
        </p:nvSpPr>
        <p:spPr>
          <a:xfrm>
            <a:off x="8981630" y="4342028"/>
            <a:ext cx="1300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مَـــاذَا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10CB394-9F36-421D-8B26-2266058547FA}"/>
              </a:ext>
            </a:extLst>
          </p:cNvPr>
          <p:cNvSpPr txBox="1"/>
          <p:nvPr/>
        </p:nvSpPr>
        <p:spPr>
          <a:xfrm>
            <a:off x="7430455" y="6049293"/>
            <a:ext cx="46418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مَــنْ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8471D030-4EC4-4532-A3CE-C4760D758543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78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1B84C732-8477-4278-B091-F2D7DD8D7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9FD902F-9F07-4666-9712-EBBD9280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7F220FDB-E90A-41E7-9523-F58A9EA6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53" y="428773"/>
            <a:ext cx="1117255" cy="1117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4ACBDC-BF0E-44BC-8DD9-CBAE4D3CA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536" y="437234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02A1ADE-B191-435F-9F1A-D1382656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33" y="1484570"/>
            <a:ext cx="7059780" cy="47735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DFE770-D3F8-4CEC-94ED-AEDD7672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46" y="1687085"/>
            <a:ext cx="3194087" cy="3041336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0ACB01B-802B-443E-A7C5-CCB78B85A319}"/>
              </a:ext>
            </a:extLst>
          </p:cNvPr>
          <p:cNvSpPr txBox="1"/>
          <p:nvPr/>
        </p:nvSpPr>
        <p:spPr>
          <a:xfrm>
            <a:off x="9578327" y="3937896"/>
            <a:ext cx="9407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لِمَاذَا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10CB394-9F36-421D-8B26-2266058547FA}"/>
              </a:ext>
            </a:extLst>
          </p:cNvPr>
          <p:cNvSpPr txBox="1"/>
          <p:nvPr/>
        </p:nvSpPr>
        <p:spPr>
          <a:xfrm>
            <a:off x="9255096" y="5611821"/>
            <a:ext cx="14434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هَــــلْ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F391C3F4-99F1-45D7-9486-AEABBAD474A5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78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9F979DA-D8DB-4CC4-BE03-1EE4213BE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7AF7BEE-F344-4AB9-92E4-A54322FB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C67A744-A562-4953-9D34-1AE6170B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16" y="266375"/>
            <a:ext cx="1040582" cy="10405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550ACA7-8029-41D1-A020-7616F142F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110" y="465636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B4EE60E7-D64B-4721-8A00-5535CF70D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1D9727B3-78ED-4A54-B395-9245BD323FEE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494615-331C-4A0E-837B-60594745A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658" y="496539"/>
            <a:ext cx="2062275" cy="60137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273" y="1946621"/>
            <a:ext cx="3866594" cy="2288871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7B2CB86-FF29-4A1F-BF37-3599C8698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566" y="4543114"/>
            <a:ext cx="8793635" cy="125238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3C2F373-971C-4A6A-A422-4EAA5E52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D67A6A1-FB0C-429C-97AA-03AFC7D12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1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2EE069FA-2876-4276-AAF0-7061901E5B16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2E4A864-3F58-4BD4-84CB-7D8F5AA29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9070F2D-F3CA-4686-B2DD-7462BEA4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828C0D2-9F3F-4F6D-BF87-5B3FEFAC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97" y="321193"/>
            <a:ext cx="1069169" cy="1069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87C20EC-52C0-4D42-B715-261FD4144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058" y="1830720"/>
            <a:ext cx="9181372" cy="455410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02FAFF9-061A-4FDA-BD7B-4400EDFC75AB}"/>
              </a:ext>
            </a:extLst>
          </p:cNvPr>
          <p:cNvSpPr txBox="1"/>
          <p:nvPr/>
        </p:nvSpPr>
        <p:spPr>
          <a:xfrm>
            <a:off x="3068200" y="5459319"/>
            <a:ext cx="12415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حَرِيق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F1D20EF-87C4-4BB5-BC3F-113A52A0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110" y="435116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:a16="http://schemas.microsoft.com/office/drawing/2014/main" id="{05AC9F1B-8F6F-45CD-8FA3-34F2DA253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91AC934-2684-4B12-A9E9-77EDFF465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1" y="1638778"/>
            <a:ext cx="10784759" cy="509060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02FAFF9-061A-4FDA-BD7B-4400EDFC75AB}"/>
              </a:ext>
            </a:extLst>
          </p:cNvPr>
          <p:cNvSpPr txBox="1"/>
          <p:nvPr/>
        </p:nvSpPr>
        <p:spPr>
          <a:xfrm>
            <a:off x="5824718" y="2889693"/>
            <a:ext cx="1145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صَدِيق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55ABCF7-68E3-4368-BCB4-BA555126103B}"/>
              </a:ext>
            </a:extLst>
          </p:cNvPr>
          <p:cNvSpPr txBox="1"/>
          <p:nvPr/>
        </p:nvSpPr>
        <p:spPr>
          <a:xfrm>
            <a:off x="1793556" y="4409018"/>
            <a:ext cx="1145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رَجُل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54CCAA-D3F5-4B92-81B0-DE1E41E40D0E}"/>
              </a:ext>
            </a:extLst>
          </p:cNvPr>
          <p:cNvSpPr txBox="1"/>
          <p:nvPr/>
        </p:nvSpPr>
        <p:spPr>
          <a:xfrm>
            <a:off x="5348296" y="5782484"/>
            <a:ext cx="11454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جَار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AFF4945C-F869-4836-86DF-4DF8AF5FF7C7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E34A7223-B1C4-497A-A6EF-6D7562C81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BAF4D0C-7939-4EC5-9309-4270C7AA4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53" y="340245"/>
            <a:ext cx="913962" cy="9139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6FF561-1BE0-4CF5-A4B1-4EB0D59EE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442" y="404340"/>
            <a:ext cx="244470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3034" y="1533321"/>
            <a:ext cx="2315601" cy="741435"/>
          </a:xfrm>
          <a:prstGeom prst="rect">
            <a:avLst/>
          </a:prstGeom>
        </p:spPr>
      </p:pic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C22E4B61-66BD-4449-84D5-833EDA04968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80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86DDD3F-6D89-43D0-B3B9-E35BB6CA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E543D05-5B87-4A7F-A2E4-3DB8B3338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B8E78D3-0A49-49EC-8667-96770903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83" y="220714"/>
            <a:ext cx="1153244" cy="11532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F1AB3F-5E1F-465E-AB39-B62CD1EEF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834" y="1439229"/>
            <a:ext cx="6328196" cy="47491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9D31E6-0503-4F0C-BB8F-0C09F2B2A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787" y="6188425"/>
            <a:ext cx="6328196" cy="4938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0B2E52B-ACF4-4EC0-B45F-5610B321B1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3262" y="398013"/>
            <a:ext cx="234106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2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690818F-CDBC-4B55-A728-447740D16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26" y="1578938"/>
            <a:ext cx="9679508" cy="482262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68810A9-7E7C-4135-885A-44CC1E4DC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DF450C-6BA6-47E0-AC3D-49A2576125AB}"/>
              </a:ext>
            </a:extLst>
          </p:cNvPr>
          <p:cNvSpPr txBox="1"/>
          <p:nvPr/>
        </p:nvSpPr>
        <p:spPr>
          <a:xfrm>
            <a:off x="1728612" y="4526713"/>
            <a:ext cx="466885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يُخْمِدُ </a:t>
            </a:r>
            <a:r>
              <a:rPr lang="ar-SA" sz="4000" dirty="0">
                <a:solidFill>
                  <a:srgbClr val="FF0000"/>
                </a:solidFill>
                <a:latin typeface="Adobe Arabic" panose="02040503050201020203" pitchFamily="18" charset="-78"/>
                <a:cs typeface="Akhbar MT_F1" pitchFamily="2" charset="-78"/>
              </a:rPr>
              <a:t>أَبْطَالُ الدّفَاعِ المَدَنِي</a:t>
            </a: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 النّيْرَانُ</a:t>
            </a:r>
            <a:r>
              <a:rPr kumimoji="0" lang="ar-SA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 الَّتِي تَلْتَهِمُ المَنْزِلِ .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Arabic" panose="02040503050201020203" pitchFamily="18" charset="-78"/>
              <a:cs typeface="Akhbar MT_F1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FC5D753C-F2E9-40B3-9AE5-E758CCC99F8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453DB9F-A850-4FD7-9DF3-FF978634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49A1B2D-982B-4F81-9822-6DFF2F1E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53" y="361294"/>
            <a:ext cx="1099421" cy="10994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E11E4EF-CA1C-4F7A-99EB-C3A787A7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703" y="431544"/>
            <a:ext cx="22435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74E79AE-3DDC-49CB-8164-16CD0D0DE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95" y="1670247"/>
            <a:ext cx="8779001" cy="499375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DF450C-6BA6-47E0-AC3D-49A2576125AB}"/>
              </a:ext>
            </a:extLst>
          </p:cNvPr>
          <p:cNvSpPr txBox="1"/>
          <p:nvPr/>
        </p:nvSpPr>
        <p:spPr>
          <a:xfrm>
            <a:off x="1719943" y="4857531"/>
            <a:ext cx="437605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khbar MT_F1" pitchFamily="2" charset="-78"/>
              </a:rPr>
              <a:t>يَتَّصِلُ فَوَّازٌ على رقم الدِّفَاعِ الْمَدَنِـيّ</a:t>
            </a:r>
            <a:r>
              <a:rPr kumimoji="0" lang="ar-SA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ea typeface="+mn-ea"/>
                <a:cs typeface="Akhbar MT_F1" pitchFamily="2" charset="-78"/>
              </a:rPr>
              <a:t> 998.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Arabic" panose="02040503050201020203" pitchFamily="18" charset="-78"/>
              <a:ea typeface="+mn-ea"/>
              <a:cs typeface="Akhbar MT_F1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00531A44-7D78-44DD-BDC8-11B17152A1AC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336658D9-F31E-4E2D-AEC0-3F25B12E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FFDABB6-1756-4563-94C0-3BF873BD8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7FA767E-C855-49A0-862C-51DE4BB5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076" y="431544"/>
            <a:ext cx="1238702" cy="12387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2E71D7F-60A8-4918-8364-598C7D2A5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035" y="431544"/>
            <a:ext cx="22435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896" y="2216458"/>
            <a:ext cx="1851826" cy="74140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626FC-E096-41CA-AD3D-405F4F9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9482" y="3145042"/>
            <a:ext cx="6505021" cy="5493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FEC0A3D-CA31-4322-AE44-5BE758104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468" y="4274522"/>
            <a:ext cx="8522056" cy="2063292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DF450C-6BA6-47E0-AC3D-49A2576125AB}"/>
              </a:ext>
            </a:extLst>
          </p:cNvPr>
          <p:cNvSpPr txBox="1"/>
          <p:nvPr/>
        </p:nvSpPr>
        <p:spPr>
          <a:xfrm>
            <a:off x="2634439" y="4484341"/>
            <a:ext cx="437605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يَشْكُرُ صَاحِبُ الْمَنْزِلِ فَوَّازٌ</a:t>
            </a:r>
            <a:r>
              <a:rPr kumimoji="0" lang="ar-SA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 علَى </a:t>
            </a:r>
            <a:r>
              <a:rPr lang="ar-SA" sz="3600" dirty="0">
                <a:solidFill>
                  <a:srgbClr val="FF0000"/>
                </a:solidFill>
                <a:latin typeface="Adobe Arabic" panose="02040503050201020203" pitchFamily="18" charset="-78"/>
                <a:cs typeface="Akhbar MT_F1" pitchFamily="2" charset="-78"/>
              </a:rPr>
              <a:t>ا</a:t>
            </a:r>
            <a:r>
              <a:rPr kumimoji="0" lang="ar-SA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تِصَالِهِ</a:t>
            </a:r>
            <a:r>
              <a:rPr kumimoji="0" lang="ar-SA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Arabic" panose="02040503050201020203" pitchFamily="18" charset="-78"/>
                <a:cs typeface="Akhbar MT_F1" pitchFamily="2" charset="-78"/>
              </a:rPr>
              <a:t> بالّدفَاعَ المَدَنِي .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Arabic" panose="02040503050201020203" pitchFamily="18" charset="-78"/>
              <a:cs typeface="Akhbar MT_F1" pitchFamily="2" charset="-78"/>
            </a:endParaRPr>
          </a:p>
        </p:txBody>
      </p:sp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90BBB088-EB3F-4A32-B25A-6B01C5F18388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D46CD090-CA52-4123-9274-16A9ABAEE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D240918-67AD-489D-AF70-58D8639AA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EE6DC91-19D7-40FE-A731-7A3236ED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30D9BB2-6078-4D39-9AB1-0393555844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298" y="441747"/>
            <a:ext cx="22435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A98C1252-B24A-4C2C-827A-E7784CE5513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81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414FA27-5454-4894-B90A-AB170948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2D9723F-4636-4915-93F3-1C8601B8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DE388ED-FEBE-4B85-BBF7-5584CCB03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6D8059D-212D-4278-BC1F-1A3240383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470" y="2069432"/>
            <a:ext cx="9522777" cy="445286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25621E5-F192-44B9-939E-46CCB12B4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703" y="431544"/>
            <a:ext cx="224352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2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968" y="2184002"/>
            <a:ext cx="3354749" cy="3115857"/>
          </a:xfrm>
          <a:prstGeom prst="rect">
            <a:avLst/>
          </a:prstGeom>
        </p:spPr>
      </p:pic>
      <p:sp>
        <p:nvSpPr>
          <p:cNvPr id="9" name="مخطط انسيابي: معالجة متعاقبة 8">
            <a:extLst>
              <a:ext uri="{FF2B5EF4-FFF2-40B4-BE49-F238E27FC236}">
                <a16:creationId xmlns:a16="http://schemas.microsoft.com/office/drawing/2014/main" id="{C9D656D9-8ADF-46E2-81FF-B54E83C3E75C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71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3C084B-E0AF-4333-AB9B-CFB46F464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34" y="-206912"/>
            <a:ext cx="6916835" cy="16833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1829611-732F-4170-A1D5-323AAE944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3445" y="333953"/>
            <a:ext cx="2062275" cy="601374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DE7C994-E014-4D95-A783-4FC2344F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276D7BC-C70B-4803-BF0F-2B0829F1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88" y="407244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D0AA258-EFC4-40C4-BF4C-44A0765D0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852" y="2855853"/>
            <a:ext cx="8138865" cy="31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02CDBDFD-E1D4-4547-8A93-0341F6A22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8" y="2514222"/>
            <a:ext cx="3642275" cy="2389464"/>
          </a:xfrm>
          <a:prstGeom prst="rect">
            <a:avLst/>
          </a:prstGeom>
        </p:spPr>
      </p:pic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4C7CA208-920E-408C-B870-F447B7CF1989}"/>
              </a:ext>
            </a:extLst>
          </p:cNvPr>
          <p:cNvSpPr/>
          <p:nvPr/>
        </p:nvSpPr>
        <p:spPr>
          <a:xfrm>
            <a:off x="212593" y="6110487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72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2F4DDB7-D26B-446C-B311-34FA9BBC2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7B6245E-CB07-466C-9A32-E60326C02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658" y="496539"/>
            <a:ext cx="2062275" cy="601374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7245972-8727-45F5-AD49-35BA7DEC7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930290-76DF-4A57-9742-81CDC604E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2C0A658-BAAC-4B44-AEAB-C1A27C4E79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693" y="2514222"/>
            <a:ext cx="8102286" cy="42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191" y="2114240"/>
            <a:ext cx="4224006" cy="7442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626FC-E096-41CA-AD3D-405F4F9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843" y="3027454"/>
            <a:ext cx="4521788" cy="7194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5E74FBD-2D10-4A30-A71B-EE57C49F3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1875" y="3847473"/>
            <a:ext cx="2373230" cy="4775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E3FCC2-8AB6-471E-86C2-D38E2B7E9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6341" y="4441050"/>
            <a:ext cx="3179362" cy="6029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D9011D1-5084-4D51-89B5-A2AD29BD3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2356" y="5160024"/>
            <a:ext cx="4151909" cy="6029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389A590-8732-43B9-B888-C53B7EAF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3708" y="5762961"/>
            <a:ext cx="3341995" cy="602937"/>
          </a:xfrm>
          <a:prstGeom prst="rect">
            <a:avLst/>
          </a:prstGeom>
        </p:spPr>
      </p:pic>
      <p:sp>
        <p:nvSpPr>
          <p:cNvPr id="14" name="مخطط انسيابي: معالجة متعاقبة 13">
            <a:extLst>
              <a:ext uri="{FF2B5EF4-FFF2-40B4-BE49-F238E27FC236}">
                <a16:creationId xmlns:a16="http://schemas.microsoft.com/office/drawing/2014/main" id="{6E075D04-E7E4-4652-9233-18A9419B173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73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84CC5FD-EB8D-4D1D-8520-2EA0B15A7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E0B1EEAD-50C6-4E8A-A3CE-3E23D5297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61BF6440-AF71-4A4C-9EF2-E51EBE67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85DAE5D-38F1-438D-ADC5-44F4D99732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9621" y="443737"/>
            <a:ext cx="254834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082" y="1976447"/>
            <a:ext cx="4224006" cy="7442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A626FC-E096-41CA-AD3D-405F4F92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0701" y="2693387"/>
            <a:ext cx="4521788" cy="7194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5E74FBD-2D10-4A30-A71B-EE57C49F3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5113" y="4291371"/>
            <a:ext cx="4767376" cy="50395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BE3FCC2-8AB6-471E-86C2-D38E2B7E9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3244" y="4921258"/>
            <a:ext cx="6049844" cy="62408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D9011D1-5084-4D51-89B5-A2AD29BD3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5773" y="5717352"/>
            <a:ext cx="3276716" cy="570818"/>
          </a:xfrm>
          <a:prstGeom prst="rect">
            <a:avLst/>
          </a:prstGeom>
        </p:spPr>
      </p:pic>
      <p:sp>
        <p:nvSpPr>
          <p:cNvPr id="10" name="مخطط انسيابي: معالجة متعاقبة 9">
            <a:extLst>
              <a:ext uri="{FF2B5EF4-FFF2-40B4-BE49-F238E27FC236}">
                <a16:creationId xmlns:a16="http://schemas.microsoft.com/office/drawing/2014/main" id="{05BBD100-EEE3-4AA0-B37D-C7BD6B70024A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73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4609728-013B-43D3-A171-6A3DDC303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0C812B1-7679-45EF-810C-79C0C053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82D238B-5FB7-4BF8-B1D7-656C9108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BA88581-5EAA-4478-A483-B87D73B0D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0494" y="3516421"/>
            <a:ext cx="3341995" cy="60293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963D14B-27F1-4582-9276-B034C2DB71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3289" y="473531"/>
            <a:ext cx="254834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قوس 16">
            <a:extLst>
              <a:ext uri="{FF2B5EF4-FFF2-40B4-BE49-F238E27FC236}">
                <a16:creationId xmlns:a16="http://schemas.microsoft.com/office/drawing/2014/main" id="{1723DA29-7C35-43CA-A727-81205FD95ECD}"/>
              </a:ext>
            </a:extLst>
          </p:cNvPr>
          <p:cNvSpPr/>
          <p:nvPr/>
        </p:nvSpPr>
        <p:spPr>
          <a:xfrm rot="10800000" flipV="1">
            <a:off x="4641614" y="4093225"/>
            <a:ext cx="3137276" cy="898892"/>
          </a:xfrm>
          <a:prstGeom prst="arc">
            <a:avLst>
              <a:gd name="adj1" fmla="val 10798927"/>
              <a:gd name="adj2" fmla="val 1024963"/>
            </a:avLst>
          </a:prstGeom>
          <a:ln w="28575">
            <a:solidFill>
              <a:srgbClr val="FE92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B51D3C5-2219-4DB2-A51B-58AEA568D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AFD2B759-42F9-4FB3-93DE-D16A2494C5D5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73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8AC4EC7A-890D-4D0A-A32B-668B4E70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45ECDF10-B201-4933-9099-AC9E97DD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C5B8351-94C7-451A-AC6C-F2210E066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834" y="1985681"/>
            <a:ext cx="7809653" cy="47857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D485281-88B2-4D97-A0FC-C994581E7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621" y="443737"/>
            <a:ext cx="254834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>
            <a:extLst>
              <a:ext uri="{FF2B5EF4-FFF2-40B4-BE49-F238E27FC236}">
                <a16:creationId xmlns:a16="http://schemas.microsoft.com/office/drawing/2014/main" id="{75A4F1EF-E310-4FC8-900C-5515C796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48" y="1874147"/>
            <a:ext cx="5218628" cy="154242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1A03508-C7AE-4F87-AE0B-B8553960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78" y="3649690"/>
            <a:ext cx="5017443" cy="145097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3281D27-01B3-4EE4-B71D-58CCAF004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490" y="2043991"/>
            <a:ext cx="2776183" cy="814321"/>
          </a:xfrm>
          <a:prstGeom prst="rect">
            <a:avLst/>
          </a:prstGeom>
        </p:spPr>
      </p:pic>
      <p:sp>
        <p:nvSpPr>
          <p:cNvPr id="12" name="مخطط انسيابي: معالجة متعاقبة 11">
            <a:extLst>
              <a:ext uri="{FF2B5EF4-FFF2-40B4-BE49-F238E27FC236}">
                <a16:creationId xmlns:a16="http://schemas.microsoft.com/office/drawing/2014/main" id="{6B0CA56B-8E6E-4050-8E54-7D8181E06949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EC19A5B7-2E07-4877-98D2-12176D006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278" y="5241429"/>
            <a:ext cx="5096698" cy="1542422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1844FDF6-E3E6-45F2-9916-7482BA03F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DE91E36B-F35D-4712-A43C-C4A170C4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15617B07-9243-48A6-89FF-8337F298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01" y="569830"/>
            <a:ext cx="1474161" cy="14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قوس 51">
            <a:extLst>
              <a:ext uri="{FF2B5EF4-FFF2-40B4-BE49-F238E27FC236}">
                <a16:creationId xmlns:a16="http://schemas.microsoft.com/office/drawing/2014/main" id="{16538FF6-B6C4-49B4-B44B-59BE7A6C7367}"/>
              </a:ext>
            </a:extLst>
          </p:cNvPr>
          <p:cNvSpPr/>
          <p:nvPr/>
        </p:nvSpPr>
        <p:spPr>
          <a:xfrm rot="10800000" flipV="1">
            <a:off x="2461845" y="1638999"/>
            <a:ext cx="4424471" cy="898892"/>
          </a:xfrm>
          <a:prstGeom prst="arc">
            <a:avLst>
              <a:gd name="adj1" fmla="val 10798927"/>
              <a:gd name="adj2" fmla="val 1024963"/>
            </a:avLst>
          </a:prstGeom>
          <a:ln w="28575">
            <a:solidFill>
              <a:srgbClr val="FE92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قوس 52">
            <a:extLst>
              <a:ext uri="{FF2B5EF4-FFF2-40B4-BE49-F238E27FC236}">
                <a16:creationId xmlns:a16="http://schemas.microsoft.com/office/drawing/2014/main" id="{3C9DFFBE-68E7-461F-953C-DA4BBCEAB046}"/>
              </a:ext>
            </a:extLst>
          </p:cNvPr>
          <p:cNvSpPr/>
          <p:nvPr/>
        </p:nvSpPr>
        <p:spPr>
          <a:xfrm rot="10800000" flipV="1">
            <a:off x="2579076" y="3416569"/>
            <a:ext cx="4424471" cy="898892"/>
          </a:xfrm>
          <a:prstGeom prst="arc">
            <a:avLst>
              <a:gd name="adj1" fmla="val 10798927"/>
              <a:gd name="adj2" fmla="val 1024963"/>
            </a:avLst>
          </a:prstGeom>
          <a:ln w="28575">
            <a:solidFill>
              <a:srgbClr val="FE92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قوس 53">
            <a:extLst>
              <a:ext uri="{FF2B5EF4-FFF2-40B4-BE49-F238E27FC236}">
                <a16:creationId xmlns:a16="http://schemas.microsoft.com/office/drawing/2014/main" id="{2C3BB080-7F66-4C7B-AA3E-8CBAC1467105}"/>
              </a:ext>
            </a:extLst>
          </p:cNvPr>
          <p:cNvSpPr/>
          <p:nvPr/>
        </p:nvSpPr>
        <p:spPr>
          <a:xfrm rot="10800000" flipV="1">
            <a:off x="4403187" y="5064256"/>
            <a:ext cx="2600359" cy="898892"/>
          </a:xfrm>
          <a:prstGeom prst="arc">
            <a:avLst>
              <a:gd name="adj1" fmla="val 10798927"/>
              <a:gd name="adj2" fmla="val 1024963"/>
            </a:avLst>
          </a:prstGeom>
          <a:ln w="28575">
            <a:solidFill>
              <a:srgbClr val="FE92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65C3B08E-E1AC-49C2-BBFB-5F5A8A714D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7677" y="467627"/>
            <a:ext cx="254834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23A01D67-7DBA-4547-B414-1B9D1C09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098" y="1580132"/>
            <a:ext cx="9797121" cy="504182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483FD0C-6AD1-4433-B65A-CC7EDF1BF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47" y="-44326"/>
            <a:ext cx="6916835" cy="168332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1F13928F-1E19-430C-AF17-4631CE76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613">
            <a:off x="-203413" y="-45873"/>
            <a:ext cx="3051745" cy="22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D9A33F6-F5F6-4D35-B818-F011F8520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772" y="496539"/>
            <a:ext cx="996083" cy="9960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41D5EC-8C1B-45CA-8E5D-BE3200B992C1}"/>
              </a:ext>
            </a:extLst>
          </p:cNvPr>
          <p:cNvSpPr txBox="1"/>
          <p:nvPr/>
        </p:nvSpPr>
        <p:spPr>
          <a:xfrm>
            <a:off x="7481699" y="4628070"/>
            <a:ext cx="11326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فِعْل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5E1DE75-C0CE-4BD1-A0FF-31BD4953772C}"/>
              </a:ext>
            </a:extLst>
          </p:cNvPr>
          <p:cNvSpPr txBox="1"/>
          <p:nvPr/>
        </p:nvSpPr>
        <p:spPr>
          <a:xfrm>
            <a:off x="5032811" y="3232047"/>
            <a:ext cx="11326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يَنْزِلُ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361033E-35BB-41BF-8FA1-BA82C75793DE}"/>
              </a:ext>
            </a:extLst>
          </p:cNvPr>
          <p:cNvSpPr txBox="1"/>
          <p:nvPr/>
        </p:nvSpPr>
        <p:spPr>
          <a:xfrm>
            <a:off x="1502320" y="4616730"/>
            <a:ext cx="16339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يَرْتَفِعُ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D14C0076-C078-4002-9BC8-8F8E8773C016}"/>
              </a:ext>
            </a:extLst>
          </p:cNvPr>
          <p:cNvSpPr/>
          <p:nvPr/>
        </p:nvSpPr>
        <p:spPr>
          <a:xfrm>
            <a:off x="212593" y="6105650"/>
            <a:ext cx="671804" cy="558354"/>
          </a:xfrm>
          <a:prstGeom prst="flowChartAlternateProcess">
            <a:avLst/>
          </a:prstGeom>
          <a:solidFill>
            <a:srgbClr val="49B4B5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2F34043-10E3-4080-9C4F-9D6AEEC1A384}"/>
              </a:ext>
            </a:extLst>
          </p:cNvPr>
          <p:cNvSpPr txBox="1"/>
          <p:nvPr/>
        </p:nvSpPr>
        <p:spPr>
          <a:xfrm>
            <a:off x="2599701" y="6034374"/>
            <a:ext cx="40859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يَتَصَاعَدُ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مُسْتَوى الطَّالِبَةُ فِي الدّرَاسَةِ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5D069712-18AB-4F6A-8B9E-E63A3A22B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811" y="475582"/>
            <a:ext cx="2548349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87</Words>
  <Application>Microsoft Office PowerPoint</Application>
  <PresentationFormat>شاشة عريضة</PresentationFormat>
  <Paragraphs>59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1" baseType="lpstr">
      <vt:lpstr>Adobe Arabic</vt:lpstr>
      <vt:lpstr>Arial</vt:lpstr>
      <vt:lpstr>Calibri</vt:lpstr>
      <vt:lpstr>Calibri Light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ميثاء الحربي</dc:creator>
  <cp:lastModifiedBy>ميثاء الحربي</cp:lastModifiedBy>
  <cp:revision>4</cp:revision>
  <dcterms:created xsi:type="dcterms:W3CDTF">2021-10-29T20:21:50Z</dcterms:created>
  <dcterms:modified xsi:type="dcterms:W3CDTF">2021-10-29T22:19:07Z</dcterms:modified>
</cp:coreProperties>
</file>