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759459">
              <a:lnSpc>
                <a:spcPct val="100000"/>
              </a:lnSpc>
              <a:spcBef>
                <a:spcPts val="0"/>
              </a:spcBef>
              <a:buSzTx/>
              <a:buNone/>
              <a:defRPr sz="5152" b="1">
                <a:solidFill>
                  <a:srgbClr val="FF6A00"/>
                </a:solidFill>
              </a:defRPr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00735">
              <a:lnSpc>
                <a:spcPct val="100000"/>
              </a:lnSpc>
              <a:spcBef>
                <a:spcPts val="0"/>
              </a:spcBef>
              <a:buSzTx/>
              <a:buNone/>
              <a:defRPr sz="3492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0" marR="638923" indent="1690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638923" indent="6262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638923" indent="10834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638923" indent="15406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638923" indent="1997823">
              <a:spcBef>
                <a:spcPts val="0"/>
              </a:spcBef>
              <a:buSzTx/>
              <a:buNone/>
              <a:defRPr sz="8500" spc="-17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59459">
              <a:lnSpc>
                <a:spcPct val="100000"/>
              </a:lnSpc>
              <a:spcBef>
                <a:spcPts val="0"/>
              </a:spcBef>
              <a:buSzTx/>
              <a:buNone/>
              <a:defRPr sz="3312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4436"/>
            <a:ext cx="354475" cy="37539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775969">
              <a:lnSpc>
                <a:spcPct val="100000"/>
              </a:lnSpc>
              <a:spcBef>
                <a:spcPts val="0"/>
              </a:spcBef>
              <a:buSzTx/>
              <a:buNone/>
              <a:defRPr sz="5170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2438338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r" defTabSz="2438338" rtl="1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0.jpeg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3891.jpeg" descr="IMG_3891.jpeg"/>
          <p:cNvPicPr>
            <a:picLocks noChangeAspect="1"/>
          </p:cNvPicPr>
          <p:nvPr/>
        </p:nvPicPr>
        <p:blipFill>
          <a:blip r:embed="rId2"/>
          <a:srcRect b="8825"/>
          <a:stretch>
            <a:fillRect/>
          </a:stretch>
        </p:blipFill>
        <p:spPr>
          <a:xfrm>
            <a:off x="5270698" y="730174"/>
            <a:ext cx="13842452" cy="12620739"/>
          </a:xfrm>
          <a:prstGeom prst="rect">
            <a:avLst/>
          </a:prstGeom>
          <a:ln w="25400">
            <a:solidFill>
              <a:srgbClr val="FFFFFF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_6569.jpeg" descr="IMG_6569.jpeg"/>
          <p:cNvPicPr>
            <a:picLocks noChangeAspect="1"/>
          </p:cNvPicPr>
          <p:nvPr/>
        </p:nvPicPr>
        <p:blipFill>
          <a:blip r:embed="rId2"/>
          <a:srcRect t="7689" b="6958"/>
          <a:stretch>
            <a:fillRect/>
          </a:stretch>
        </p:blipFill>
        <p:spPr>
          <a:xfrm>
            <a:off x="13584341" y="4056579"/>
            <a:ext cx="3384070" cy="4341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066" y="10"/>
                </a:moveTo>
                <a:cubicBezTo>
                  <a:pt x="21020" y="25"/>
                  <a:pt x="21003" y="56"/>
                  <a:pt x="21007" y="103"/>
                </a:cubicBezTo>
                <a:cubicBezTo>
                  <a:pt x="21022" y="269"/>
                  <a:pt x="20486" y="339"/>
                  <a:pt x="19624" y="287"/>
                </a:cubicBezTo>
                <a:cubicBezTo>
                  <a:pt x="19009" y="250"/>
                  <a:pt x="18966" y="260"/>
                  <a:pt x="18966" y="421"/>
                </a:cubicBezTo>
                <a:cubicBezTo>
                  <a:pt x="18966" y="586"/>
                  <a:pt x="19017" y="595"/>
                  <a:pt x="20138" y="593"/>
                </a:cubicBezTo>
                <a:cubicBezTo>
                  <a:pt x="20838" y="591"/>
                  <a:pt x="21355" y="625"/>
                  <a:pt x="21423" y="678"/>
                </a:cubicBezTo>
                <a:cubicBezTo>
                  <a:pt x="21591" y="809"/>
                  <a:pt x="21600" y="797"/>
                  <a:pt x="21600" y="405"/>
                </a:cubicBezTo>
                <a:cubicBezTo>
                  <a:pt x="21600" y="72"/>
                  <a:pt x="21577" y="42"/>
                  <a:pt x="21299" y="10"/>
                </a:cubicBezTo>
                <a:cubicBezTo>
                  <a:pt x="21187" y="-2"/>
                  <a:pt x="21111" y="-4"/>
                  <a:pt x="21066" y="10"/>
                </a:cubicBezTo>
                <a:close/>
                <a:moveTo>
                  <a:pt x="12258" y="273"/>
                </a:moveTo>
                <a:cubicBezTo>
                  <a:pt x="11977" y="273"/>
                  <a:pt x="11906" y="305"/>
                  <a:pt x="11906" y="437"/>
                </a:cubicBezTo>
                <a:cubicBezTo>
                  <a:pt x="11906" y="569"/>
                  <a:pt x="11976" y="601"/>
                  <a:pt x="12263" y="601"/>
                </a:cubicBezTo>
                <a:cubicBezTo>
                  <a:pt x="12472" y="601"/>
                  <a:pt x="12643" y="554"/>
                  <a:pt x="12676" y="486"/>
                </a:cubicBezTo>
                <a:cubicBezTo>
                  <a:pt x="12756" y="323"/>
                  <a:pt x="12660" y="273"/>
                  <a:pt x="12258" y="273"/>
                </a:cubicBezTo>
                <a:close/>
                <a:moveTo>
                  <a:pt x="13646" y="273"/>
                </a:moveTo>
                <a:cubicBezTo>
                  <a:pt x="13347" y="273"/>
                  <a:pt x="13276" y="304"/>
                  <a:pt x="13276" y="437"/>
                </a:cubicBezTo>
                <a:cubicBezTo>
                  <a:pt x="13276" y="570"/>
                  <a:pt x="13347" y="601"/>
                  <a:pt x="13646" y="601"/>
                </a:cubicBezTo>
                <a:cubicBezTo>
                  <a:pt x="13944" y="601"/>
                  <a:pt x="14013" y="570"/>
                  <a:pt x="14013" y="437"/>
                </a:cubicBezTo>
                <a:cubicBezTo>
                  <a:pt x="14013" y="304"/>
                  <a:pt x="13944" y="273"/>
                  <a:pt x="13646" y="273"/>
                </a:cubicBezTo>
                <a:close/>
                <a:moveTo>
                  <a:pt x="15120" y="273"/>
                </a:moveTo>
                <a:cubicBezTo>
                  <a:pt x="14822" y="273"/>
                  <a:pt x="14753" y="304"/>
                  <a:pt x="14753" y="437"/>
                </a:cubicBezTo>
                <a:cubicBezTo>
                  <a:pt x="14753" y="570"/>
                  <a:pt x="14822" y="601"/>
                  <a:pt x="15120" y="601"/>
                </a:cubicBezTo>
                <a:cubicBezTo>
                  <a:pt x="15419" y="601"/>
                  <a:pt x="15488" y="570"/>
                  <a:pt x="15488" y="437"/>
                </a:cubicBezTo>
                <a:cubicBezTo>
                  <a:pt x="15488" y="304"/>
                  <a:pt x="15419" y="273"/>
                  <a:pt x="15120" y="273"/>
                </a:cubicBezTo>
                <a:close/>
                <a:moveTo>
                  <a:pt x="16478" y="273"/>
                </a:moveTo>
                <a:cubicBezTo>
                  <a:pt x="16191" y="273"/>
                  <a:pt x="16121" y="305"/>
                  <a:pt x="16121" y="437"/>
                </a:cubicBezTo>
                <a:cubicBezTo>
                  <a:pt x="16121" y="568"/>
                  <a:pt x="16189" y="601"/>
                  <a:pt x="16470" y="601"/>
                </a:cubicBezTo>
                <a:cubicBezTo>
                  <a:pt x="16873" y="601"/>
                  <a:pt x="16974" y="551"/>
                  <a:pt x="16893" y="388"/>
                </a:cubicBezTo>
                <a:cubicBezTo>
                  <a:pt x="16860" y="320"/>
                  <a:pt x="16688" y="273"/>
                  <a:pt x="16478" y="273"/>
                </a:cubicBezTo>
                <a:close/>
                <a:moveTo>
                  <a:pt x="17785" y="281"/>
                </a:moveTo>
                <a:cubicBezTo>
                  <a:pt x="17626" y="284"/>
                  <a:pt x="17595" y="324"/>
                  <a:pt x="17595" y="437"/>
                </a:cubicBezTo>
                <a:cubicBezTo>
                  <a:pt x="17595" y="588"/>
                  <a:pt x="17648" y="607"/>
                  <a:pt x="17990" y="585"/>
                </a:cubicBezTo>
                <a:cubicBezTo>
                  <a:pt x="18257" y="568"/>
                  <a:pt x="18385" y="520"/>
                  <a:pt x="18385" y="437"/>
                </a:cubicBezTo>
                <a:cubicBezTo>
                  <a:pt x="18385" y="354"/>
                  <a:pt x="18257" y="304"/>
                  <a:pt x="17990" y="287"/>
                </a:cubicBezTo>
                <a:cubicBezTo>
                  <a:pt x="17905" y="281"/>
                  <a:pt x="17838" y="280"/>
                  <a:pt x="17785" y="281"/>
                </a:cubicBezTo>
                <a:close/>
                <a:moveTo>
                  <a:pt x="11105" y="518"/>
                </a:moveTo>
                <a:cubicBezTo>
                  <a:pt x="10975" y="518"/>
                  <a:pt x="10642" y="872"/>
                  <a:pt x="10642" y="1011"/>
                </a:cubicBezTo>
                <a:cubicBezTo>
                  <a:pt x="10642" y="1200"/>
                  <a:pt x="10833" y="1225"/>
                  <a:pt x="11103" y="1071"/>
                </a:cubicBezTo>
                <a:cubicBezTo>
                  <a:pt x="11239" y="993"/>
                  <a:pt x="11269" y="904"/>
                  <a:pt x="11217" y="741"/>
                </a:cubicBezTo>
                <a:cubicBezTo>
                  <a:pt x="11177" y="618"/>
                  <a:pt x="11128" y="518"/>
                  <a:pt x="11105" y="518"/>
                </a:cubicBezTo>
                <a:close/>
                <a:moveTo>
                  <a:pt x="10335" y="1772"/>
                </a:moveTo>
                <a:cubicBezTo>
                  <a:pt x="10297" y="1767"/>
                  <a:pt x="10269" y="1768"/>
                  <a:pt x="10259" y="1775"/>
                </a:cubicBezTo>
                <a:cubicBezTo>
                  <a:pt x="10199" y="1823"/>
                  <a:pt x="10146" y="3308"/>
                  <a:pt x="10203" y="3353"/>
                </a:cubicBezTo>
                <a:cubicBezTo>
                  <a:pt x="10426" y="3526"/>
                  <a:pt x="10570" y="3197"/>
                  <a:pt x="10434" y="2828"/>
                </a:cubicBezTo>
                <a:cubicBezTo>
                  <a:pt x="10358" y="2622"/>
                  <a:pt x="10372" y="2494"/>
                  <a:pt x="10487" y="2320"/>
                </a:cubicBezTo>
                <a:cubicBezTo>
                  <a:pt x="10688" y="2018"/>
                  <a:pt x="10683" y="1863"/>
                  <a:pt x="10469" y="1799"/>
                </a:cubicBezTo>
                <a:cubicBezTo>
                  <a:pt x="10422" y="1785"/>
                  <a:pt x="10373" y="1776"/>
                  <a:pt x="10335" y="1772"/>
                </a:cubicBezTo>
                <a:close/>
                <a:moveTo>
                  <a:pt x="10272" y="3805"/>
                </a:moveTo>
                <a:cubicBezTo>
                  <a:pt x="10109" y="3805"/>
                  <a:pt x="10058" y="4089"/>
                  <a:pt x="10178" y="4332"/>
                </a:cubicBezTo>
                <a:cubicBezTo>
                  <a:pt x="10281" y="4540"/>
                  <a:pt x="10431" y="4395"/>
                  <a:pt x="10431" y="4087"/>
                </a:cubicBezTo>
                <a:cubicBezTo>
                  <a:pt x="10431" y="3891"/>
                  <a:pt x="10382" y="3805"/>
                  <a:pt x="10272" y="3805"/>
                </a:cubicBezTo>
                <a:close/>
                <a:moveTo>
                  <a:pt x="10325" y="4956"/>
                </a:moveTo>
                <a:cubicBezTo>
                  <a:pt x="10194" y="4956"/>
                  <a:pt x="10132" y="5154"/>
                  <a:pt x="10191" y="5392"/>
                </a:cubicBezTo>
                <a:cubicBezTo>
                  <a:pt x="10249" y="5629"/>
                  <a:pt x="10375" y="5681"/>
                  <a:pt x="10462" y="5505"/>
                </a:cubicBezTo>
                <a:cubicBezTo>
                  <a:pt x="10531" y="5364"/>
                  <a:pt x="10430" y="4956"/>
                  <a:pt x="10325" y="4956"/>
                </a:cubicBezTo>
                <a:close/>
                <a:moveTo>
                  <a:pt x="10325" y="6024"/>
                </a:moveTo>
                <a:cubicBezTo>
                  <a:pt x="10203" y="6024"/>
                  <a:pt x="10114" y="6374"/>
                  <a:pt x="10183" y="6581"/>
                </a:cubicBezTo>
                <a:cubicBezTo>
                  <a:pt x="10313" y="6968"/>
                  <a:pt x="10575" y="6682"/>
                  <a:pt x="10469" y="6269"/>
                </a:cubicBezTo>
                <a:cubicBezTo>
                  <a:pt x="10435" y="6134"/>
                  <a:pt x="10369" y="6024"/>
                  <a:pt x="10325" y="6024"/>
                </a:cubicBezTo>
                <a:close/>
                <a:moveTo>
                  <a:pt x="10328" y="7173"/>
                </a:moveTo>
                <a:cubicBezTo>
                  <a:pt x="10195" y="7173"/>
                  <a:pt x="10132" y="7371"/>
                  <a:pt x="10191" y="7610"/>
                </a:cubicBezTo>
                <a:cubicBezTo>
                  <a:pt x="10221" y="7731"/>
                  <a:pt x="10283" y="7829"/>
                  <a:pt x="10328" y="7829"/>
                </a:cubicBezTo>
                <a:cubicBezTo>
                  <a:pt x="10432" y="7829"/>
                  <a:pt x="10531" y="7421"/>
                  <a:pt x="10462" y="7280"/>
                </a:cubicBezTo>
                <a:cubicBezTo>
                  <a:pt x="10433" y="7221"/>
                  <a:pt x="10373" y="7173"/>
                  <a:pt x="10328" y="7173"/>
                </a:cubicBezTo>
                <a:close/>
                <a:moveTo>
                  <a:pt x="10290" y="8263"/>
                </a:moveTo>
                <a:cubicBezTo>
                  <a:pt x="10144" y="8301"/>
                  <a:pt x="10073" y="8531"/>
                  <a:pt x="10155" y="8698"/>
                </a:cubicBezTo>
                <a:cubicBezTo>
                  <a:pt x="10235" y="8860"/>
                  <a:pt x="10396" y="8846"/>
                  <a:pt x="10449" y="8672"/>
                </a:cubicBezTo>
                <a:cubicBezTo>
                  <a:pt x="10516" y="8454"/>
                  <a:pt x="10428" y="8227"/>
                  <a:pt x="10290" y="8263"/>
                </a:cubicBezTo>
                <a:close/>
                <a:moveTo>
                  <a:pt x="10315" y="9391"/>
                </a:moveTo>
                <a:cubicBezTo>
                  <a:pt x="10263" y="9391"/>
                  <a:pt x="10221" y="9556"/>
                  <a:pt x="10221" y="9760"/>
                </a:cubicBezTo>
                <a:cubicBezTo>
                  <a:pt x="10221" y="10148"/>
                  <a:pt x="10365" y="10257"/>
                  <a:pt x="10469" y="9947"/>
                </a:cubicBezTo>
                <a:cubicBezTo>
                  <a:pt x="10542" y="9730"/>
                  <a:pt x="10447" y="9391"/>
                  <a:pt x="10315" y="9391"/>
                </a:cubicBezTo>
                <a:close/>
                <a:moveTo>
                  <a:pt x="10328" y="10542"/>
                </a:moveTo>
                <a:cubicBezTo>
                  <a:pt x="10270" y="10542"/>
                  <a:pt x="10221" y="10689"/>
                  <a:pt x="10221" y="10869"/>
                </a:cubicBezTo>
                <a:cubicBezTo>
                  <a:pt x="10221" y="11050"/>
                  <a:pt x="10270" y="11199"/>
                  <a:pt x="10328" y="11199"/>
                </a:cubicBezTo>
                <a:cubicBezTo>
                  <a:pt x="10386" y="11199"/>
                  <a:pt x="10431" y="11050"/>
                  <a:pt x="10431" y="10869"/>
                </a:cubicBezTo>
                <a:cubicBezTo>
                  <a:pt x="10431" y="10689"/>
                  <a:pt x="10386" y="10542"/>
                  <a:pt x="10328" y="10542"/>
                </a:cubicBezTo>
                <a:close/>
                <a:moveTo>
                  <a:pt x="10328" y="11608"/>
                </a:moveTo>
                <a:cubicBezTo>
                  <a:pt x="10270" y="11608"/>
                  <a:pt x="10221" y="11757"/>
                  <a:pt x="10221" y="11937"/>
                </a:cubicBezTo>
                <a:cubicBezTo>
                  <a:pt x="10221" y="12118"/>
                  <a:pt x="10270" y="12267"/>
                  <a:pt x="10328" y="12267"/>
                </a:cubicBezTo>
                <a:cubicBezTo>
                  <a:pt x="10386" y="12267"/>
                  <a:pt x="10431" y="12118"/>
                  <a:pt x="10431" y="11937"/>
                </a:cubicBezTo>
                <a:cubicBezTo>
                  <a:pt x="10431" y="11757"/>
                  <a:pt x="10386" y="11608"/>
                  <a:pt x="10328" y="11608"/>
                </a:cubicBezTo>
                <a:close/>
                <a:moveTo>
                  <a:pt x="10335" y="12759"/>
                </a:moveTo>
                <a:cubicBezTo>
                  <a:pt x="10189" y="12759"/>
                  <a:pt x="10108" y="12998"/>
                  <a:pt x="10178" y="13217"/>
                </a:cubicBezTo>
                <a:cubicBezTo>
                  <a:pt x="10213" y="13326"/>
                  <a:pt x="10283" y="13394"/>
                  <a:pt x="10335" y="13369"/>
                </a:cubicBezTo>
                <a:cubicBezTo>
                  <a:pt x="10458" y="13310"/>
                  <a:pt x="10458" y="12759"/>
                  <a:pt x="10335" y="12759"/>
                </a:cubicBezTo>
                <a:close/>
                <a:moveTo>
                  <a:pt x="10333" y="13827"/>
                </a:moveTo>
                <a:cubicBezTo>
                  <a:pt x="10190" y="13827"/>
                  <a:pt x="10087" y="14129"/>
                  <a:pt x="10165" y="14321"/>
                </a:cubicBezTo>
                <a:cubicBezTo>
                  <a:pt x="10278" y="14597"/>
                  <a:pt x="10431" y="14502"/>
                  <a:pt x="10431" y="14155"/>
                </a:cubicBezTo>
                <a:cubicBezTo>
                  <a:pt x="10431" y="13974"/>
                  <a:pt x="10387" y="13827"/>
                  <a:pt x="10333" y="13827"/>
                </a:cubicBezTo>
                <a:close/>
                <a:moveTo>
                  <a:pt x="10325" y="14978"/>
                </a:moveTo>
                <a:cubicBezTo>
                  <a:pt x="10190" y="14978"/>
                  <a:pt x="10110" y="15224"/>
                  <a:pt x="10178" y="15436"/>
                </a:cubicBezTo>
                <a:cubicBezTo>
                  <a:pt x="10301" y="15817"/>
                  <a:pt x="10558" y="15600"/>
                  <a:pt x="10459" y="15199"/>
                </a:cubicBezTo>
                <a:cubicBezTo>
                  <a:pt x="10430" y="15078"/>
                  <a:pt x="10370" y="14978"/>
                  <a:pt x="10325" y="14978"/>
                </a:cubicBezTo>
                <a:close/>
                <a:moveTo>
                  <a:pt x="10335" y="16046"/>
                </a:moveTo>
                <a:cubicBezTo>
                  <a:pt x="10204" y="16046"/>
                  <a:pt x="10093" y="16437"/>
                  <a:pt x="10171" y="16627"/>
                </a:cubicBezTo>
                <a:cubicBezTo>
                  <a:pt x="10286" y="16910"/>
                  <a:pt x="10431" y="16793"/>
                  <a:pt x="10431" y="16415"/>
                </a:cubicBezTo>
                <a:cubicBezTo>
                  <a:pt x="10431" y="16212"/>
                  <a:pt x="10387" y="16046"/>
                  <a:pt x="10335" y="16046"/>
                </a:cubicBezTo>
                <a:close/>
                <a:moveTo>
                  <a:pt x="10312" y="17282"/>
                </a:moveTo>
                <a:cubicBezTo>
                  <a:pt x="10284" y="17291"/>
                  <a:pt x="10252" y="17316"/>
                  <a:pt x="10216" y="17361"/>
                </a:cubicBezTo>
                <a:cubicBezTo>
                  <a:pt x="10075" y="17535"/>
                  <a:pt x="10093" y="17832"/>
                  <a:pt x="10247" y="17872"/>
                </a:cubicBezTo>
                <a:cubicBezTo>
                  <a:pt x="10331" y="17895"/>
                  <a:pt x="10390" y="17808"/>
                  <a:pt x="10411" y="17626"/>
                </a:cubicBezTo>
                <a:cubicBezTo>
                  <a:pt x="10440" y="17384"/>
                  <a:pt x="10397" y="17256"/>
                  <a:pt x="10312" y="17282"/>
                </a:cubicBezTo>
                <a:close/>
                <a:moveTo>
                  <a:pt x="10062" y="18247"/>
                </a:moveTo>
                <a:lnTo>
                  <a:pt x="9773" y="18425"/>
                </a:lnTo>
                <a:cubicBezTo>
                  <a:pt x="9613" y="18523"/>
                  <a:pt x="9482" y="18657"/>
                  <a:pt x="9482" y="18721"/>
                </a:cubicBezTo>
                <a:cubicBezTo>
                  <a:pt x="9482" y="18874"/>
                  <a:pt x="9843" y="18872"/>
                  <a:pt x="10006" y="18719"/>
                </a:cubicBezTo>
                <a:cubicBezTo>
                  <a:pt x="10075" y="18654"/>
                  <a:pt x="10116" y="18521"/>
                  <a:pt x="10097" y="18423"/>
                </a:cubicBezTo>
                <a:lnTo>
                  <a:pt x="10062" y="18247"/>
                </a:lnTo>
                <a:close/>
                <a:moveTo>
                  <a:pt x="185" y="18840"/>
                </a:moveTo>
                <a:cubicBezTo>
                  <a:pt x="49" y="18839"/>
                  <a:pt x="0" y="18905"/>
                  <a:pt x="0" y="19091"/>
                </a:cubicBezTo>
                <a:cubicBezTo>
                  <a:pt x="0" y="19317"/>
                  <a:pt x="29" y="19339"/>
                  <a:pt x="289" y="19316"/>
                </a:cubicBezTo>
                <a:cubicBezTo>
                  <a:pt x="798" y="19270"/>
                  <a:pt x="705" y="18843"/>
                  <a:pt x="185" y="18840"/>
                </a:cubicBezTo>
                <a:close/>
                <a:moveTo>
                  <a:pt x="8780" y="18869"/>
                </a:moveTo>
                <a:cubicBezTo>
                  <a:pt x="8567" y="18875"/>
                  <a:pt x="8100" y="19087"/>
                  <a:pt x="8167" y="19171"/>
                </a:cubicBezTo>
                <a:cubicBezTo>
                  <a:pt x="8237" y="19261"/>
                  <a:pt x="8542" y="19273"/>
                  <a:pt x="8790" y="19199"/>
                </a:cubicBezTo>
                <a:cubicBezTo>
                  <a:pt x="8975" y="19144"/>
                  <a:pt x="9012" y="18958"/>
                  <a:pt x="8853" y="18881"/>
                </a:cubicBezTo>
                <a:cubicBezTo>
                  <a:pt x="8835" y="18873"/>
                  <a:pt x="8810" y="18869"/>
                  <a:pt x="8780" y="18869"/>
                </a:cubicBezTo>
                <a:close/>
                <a:moveTo>
                  <a:pt x="1424" y="18964"/>
                </a:moveTo>
                <a:cubicBezTo>
                  <a:pt x="1208" y="18947"/>
                  <a:pt x="1054" y="19010"/>
                  <a:pt x="1054" y="19134"/>
                </a:cubicBezTo>
                <a:cubicBezTo>
                  <a:pt x="1054" y="19265"/>
                  <a:pt x="1547" y="19291"/>
                  <a:pt x="1788" y="19171"/>
                </a:cubicBezTo>
                <a:cubicBezTo>
                  <a:pt x="1912" y="19110"/>
                  <a:pt x="1886" y="19078"/>
                  <a:pt x="1657" y="19010"/>
                </a:cubicBezTo>
                <a:cubicBezTo>
                  <a:pt x="1574" y="18985"/>
                  <a:pt x="1496" y="18970"/>
                  <a:pt x="1424" y="18964"/>
                </a:cubicBezTo>
                <a:close/>
                <a:moveTo>
                  <a:pt x="7166" y="18988"/>
                </a:moveTo>
                <a:cubicBezTo>
                  <a:pt x="6696" y="18953"/>
                  <a:pt x="6568" y="19121"/>
                  <a:pt x="6976" y="19239"/>
                </a:cubicBezTo>
                <a:cubicBezTo>
                  <a:pt x="7268" y="19323"/>
                  <a:pt x="7587" y="19265"/>
                  <a:pt x="7587" y="19126"/>
                </a:cubicBezTo>
                <a:cubicBezTo>
                  <a:pt x="7587" y="19064"/>
                  <a:pt x="7417" y="19007"/>
                  <a:pt x="7166" y="18988"/>
                </a:cubicBezTo>
                <a:close/>
                <a:moveTo>
                  <a:pt x="2905" y="19002"/>
                </a:moveTo>
                <a:cubicBezTo>
                  <a:pt x="2633" y="19002"/>
                  <a:pt x="2528" y="19039"/>
                  <a:pt x="2528" y="19132"/>
                </a:cubicBezTo>
                <a:cubicBezTo>
                  <a:pt x="2528" y="19227"/>
                  <a:pt x="2615" y="19252"/>
                  <a:pt x="2862" y="19233"/>
                </a:cubicBezTo>
                <a:cubicBezTo>
                  <a:pt x="3345" y="19196"/>
                  <a:pt x="3382" y="19002"/>
                  <a:pt x="2905" y="19002"/>
                </a:cubicBezTo>
                <a:close/>
                <a:moveTo>
                  <a:pt x="4261" y="19002"/>
                </a:moveTo>
                <a:cubicBezTo>
                  <a:pt x="3918" y="19002"/>
                  <a:pt x="3810" y="19073"/>
                  <a:pt x="3967" y="19195"/>
                </a:cubicBezTo>
                <a:cubicBezTo>
                  <a:pt x="4126" y="19320"/>
                  <a:pt x="4787" y="19208"/>
                  <a:pt x="4681" y="19075"/>
                </a:cubicBezTo>
                <a:cubicBezTo>
                  <a:pt x="4649" y="19034"/>
                  <a:pt x="4460" y="19002"/>
                  <a:pt x="4261" y="19002"/>
                </a:cubicBezTo>
                <a:close/>
                <a:moveTo>
                  <a:pt x="5750" y="19002"/>
                </a:moveTo>
                <a:cubicBezTo>
                  <a:pt x="5378" y="19002"/>
                  <a:pt x="5164" y="19121"/>
                  <a:pt x="5401" y="19195"/>
                </a:cubicBezTo>
                <a:cubicBezTo>
                  <a:pt x="5697" y="19288"/>
                  <a:pt x="6110" y="19248"/>
                  <a:pt x="6110" y="19126"/>
                </a:cubicBezTo>
                <a:cubicBezTo>
                  <a:pt x="6110" y="19040"/>
                  <a:pt x="6002" y="19002"/>
                  <a:pt x="5750" y="19002"/>
                </a:cubicBezTo>
                <a:close/>
                <a:moveTo>
                  <a:pt x="20027" y="20619"/>
                </a:moveTo>
                <a:cubicBezTo>
                  <a:pt x="20012" y="20622"/>
                  <a:pt x="19985" y="20618"/>
                  <a:pt x="19976" y="20625"/>
                </a:cubicBezTo>
                <a:cubicBezTo>
                  <a:pt x="19961" y="20637"/>
                  <a:pt x="19958" y="20652"/>
                  <a:pt x="19948" y="20666"/>
                </a:cubicBezTo>
                <a:cubicBezTo>
                  <a:pt x="19973" y="20647"/>
                  <a:pt x="20000" y="20632"/>
                  <a:pt x="20027" y="20619"/>
                </a:cubicBezTo>
                <a:close/>
                <a:moveTo>
                  <a:pt x="21124" y="20887"/>
                </a:moveTo>
                <a:cubicBezTo>
                  <a:pt x="21111" y="20907"/>
                  <a:pt x="21093" y="20921"/>
                  <a:pt x="21066" y="20925"/>
                </a:cubicBezTo>
                <a:cubicBezTo>
                  <a:pt x="21086" y="20915"/>
                  <a:pt x="21105" y="20901"/>
                  <a:pt x="21124" y="20887"/>
                </a:cubicBezTo>
                <a:close/>
                <a:moveTo>
                  <a:pt x="20541" y="21578"/>
                </a:moveTo>
                <a:cubicBezTo>
                  <a:pt x="20540" y="21584"/>
                  <a:pt x="20538" y="21591"/>
                  <a:pt x="20536" y="21596"/>
                </a:cubicBezTo>
                <a:cubicBezTo>
                  <a:pt x="20538" y="21592"/>
                  <a:pt x="20546" y="21589"/>
                  <a:pt x="20546" y="21584"/>
                </a:cubicBezTo>
                <a:cubicBezTo>
                  <a:pt x="20546" y="21584"/>
                  <a:pt x="20541" y="21579"/>
                  <a:pt x="20541" y="215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8" name="وسيلة شرح"/>
          <p:cNvSpPr/>
          <p:nvPr/>
        </p:nvSpPr>
        <p:spPr>
          <a:xfrm>
            <a:off x="1857692" y="6761826"/>
            <a:ext cx="11297445" cy="5210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" y="0"/>
                </a:moveTo>
                <a:cubicBezTo>
                  <a:pt x="83" y="0"/>
                  <a:pt x="0" y="180"/>
                  <a:pt x="0" y="401"/>
                </a:cubicBezTo>
                <a:lnTo>
                  <a:pt x="0" y="21199"/>
                </a:lnTo>
                <a:cubicBezTo>
                  <a:pt x="0" y="21420"/>
                  <a:pt x="83" y="21600"/>
                  <a:pt x="185" y="21600"/>
                </a:cubicBezTo>
                <a:lnTo>
                  <a:pt x="19616" y="21600"/>
                </a:lnTo>
                <a:cubicBezTo>
                  <a:pt x="19718" y="21600"/>
                  <a:pt x="19801" y="21420"/>
                  <a:pt x="19801" y="21199"/>
                </a:cubicBezTo>
                <a:lnTo>
                  <a:pt x="19801" y="5633"/>
                </a:lnTo>
                <a:lnTo>
                  <a:pt x="21600" y="4432"/>
                </a:lnTo>
                <a:lnTo>
                  <a:pt x="19801" y="3229"/>
                </a:lnTo>
                <a:lnTo>
                  <a:pt x="19801" y="401"/>
                </a:lnTo>
                <a:cubicBezTo>
                  <a:pt x="19801" y="180"/>
                  <a:pt x="19718" y="0"/>
                  <a:pt x="19616" y="0"/>
                </a:cubicBezTo>
                <a:lnTo>
                  <a:pt x="185" y="0"/>
                </a:lnTo>
                <a:close/>
              </a:path>
            </a:pathLst>
          </a:custGeom>
          <a:ln w="139700">
            <a:solidFill>
              <a:srgbClr val="4E7A27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474747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09" name="IMG_6570.jpeg" descr="IMG_6570.jpeg"/>
          <p:cNvPicPr>
            <a:picLocks noChangeAspect="1"/>
          </p:cNvPicPr>
          <p:nvPr/>
        </p:nvPicPr>
        <p:blipFill>
          <a:blip r:embed="rId3"/>
          <a:srcRect l="11981" t="17331" r="56840" b="69240"/>
          <a:stretch>
            <a:fillRect/>
          </a:stretch>
        </p:blipFill>
        <p:spPr>
          <a:xfrm>
            <a:off x="2889545" y="4856884"/>
            <a:ext cx="7754939" cy="1835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8" extrusionOk="0">
                <a:moveTo>
                  <a:pt x="6186" y="13"/>
                </a:moveTo>
                <a:cubicBezTo>
                  <a:pt x="6030" y="55"/>
                  <a:pt x="5876" y="198"/>
                  <a:pt x="5733" y="449"/>
                </a:cubicBezTo>
                <a:cubicBezTo>
                  <a:pt x="5422" y="992"/>
                  <a:pt x="4466" y="4516"/>
                  <a:pt x="4630" y="4516"/>
                </a:cubicBezTo>
                <a:cubicBezTo>
                  <a:pt x="4651" y="4516"/>
                  <a:pt x="4605" y="5053"/>
                  <a:pt x="4528" y="5711"/>
                </a:cubicBezTo>
                <a:cubicBezTo>
                  <a:pt x="4354" y="7185"/>
                  <a:pt x="4364" y="8740"/>
                  <a:pt x="4557" y="10167"/>
                </a:cubicBezTo>
                <a:cubicBezTo>
                  <a:pt x="4637" y="10764"/>
                  <a:pt x="4706" y="11568"/>
                  <a:pt x="4709" y="11950"/>
                </a:cubicBezTo>
                <a:cubicBezTo>
                  <a:pt x="4712" y="12332"/>
                  <a:pt x="4872" y="13195"/>
                  <a:pt x="5064" y="13872"/>
                </a:cubicBezTo>
                <a:cubicBezTo>
                  <a:pt x="5358" y="14913"/>
                  <a:pt x="5388" y="15180"/>
                  <a:pt x="5257" y="15582"/>
                </a:cubicBezTo>
                <a:cubicBezTo>
                  <a:pt x="5172" y="15843"/>
                  <a:pt x="5085" y="16444"/>
                  <a:pt x="5063" y="16916"/>
                </a:cubicBezTo>
                <a:cubicBezTo>
                  <a:pt x="5007" y="18133"/>
                  <a:pt x="4738" y="17977"/>
                  <a:pt x="4658" y="16684"/>
                </a:cubicBezTo>
                <a:lnTo>
                  <a:pt x="4591" y="15600"/>
                </a:lnTo>
                <a:lnTo>
                  <a:pt x="4550" y="16652"/>
                </a:lnTo>
                <a:cubicBezTo>
                  <a:pt x="4496" y="18012"/>
                  <a:pt x="4251" y="18349"/>
                  <a:pt x="4177" y="17166"/>
                </a:cubicBezTo>
                <a:cubicBezTo>
                  <a:pt x="4106" y="16017"/>
                  <a:pt x="3938" y="15969"/>
                  <a:pt x="3938" y="17096"/>
                </a:cubicBezTo>
                <a:cubicBezTo>
                  <a:pt x="3938" y="18333"/>
                  <a:pt x="3721" y="18683"/>
                  <a:pt x="3545" y="17731"/>
                </a:cubicBezTo>
                <a:cubicBezTo>
                  <a:pt x="3398" y="16937"/>
                  <a:pt x="3395" y="16940"/>
                  <a:pt x="3448" y="17879"/>
                </a:cubicBezTo>
                <a:cubicBezTo>
                  <a:pt x="3520" y="19161"/>
                  <a:pt x="3350" y="19562"/>
                  <a:pt x="3114" y="18667"/>
                </a:cubicBezTo>
                <a:cubicBezTo>
                  <a:pt x="2939" y="18002"/>
                  <a:pt x="2922" y="18017"/>
                  <a:pt x="2867" y="18898"/>
                </a:cubicBezTo>
                <a:cubicBezTo>
                  <a:pt x="2825" y="19582"/>
                  <a:pt x="2752" y="19780"/>
                  <a:pt x="2603" y="19616"/>
                </a:cubicBezTo>
                <a:cubicBezTo>
                  <a:pt x="2464" y="19463"/>
                  <a:pt x="2414" y="19571"/>
                  <a:pt x="2449" y="19950"/>
                </a:cubicBezTo>
                <a:cubicBezTo>
                  <a:pt x="2477" y="20257"/>
                  <a:pt x="2437" y="20677"/>
                  <a:pt x="2362" y="20881"/>
                </a:cubicBezTo>
                <a:cubicBezTo>
                  <a:pt x="2299" y="21051"/>
                  <a:pt x="1253" y="21172"/>
                  <a:pt x="0" y="21214"/>
                </a:cubicBezTo>
                <a:lnTo>
                  <a:pt x="0" y="21418"/>
                </a:lnTo>
                <a:lnTo>
                  <a:pt x="15647" y="21418"/>
                </a:lnTo>
                <a:cubicBezTo>
                  <a:pt x="15372" y="21340"/>
                  <a:pt x="15111" y="21179"/>
                  <a:pt x="15055" y="20946"/>
                </a:cubicBezTo>
                <a:cubicBezTo>
                  <a:pt x="14859" y="20124"/>
                  <a:pt x="14905" y="19717"/>
                  <a:pt x="15257" y="19204"/>
                </a:cubicBezTo>
                <a:lnTo>
                  <a:pt x="15584" y="18727"/>
                </a:lnTo>
                <a:lnTo>
                  <a:pt x="15306" y="17879"/>
                </a:lnTo>
                <a:cubicBezTo>
                  <a:pt x="15085" y="17206"/>
                  <a:pt x="15053" y="16899"/>
                  <a:pt x="15148" y="16420"/>
                </a:cubicBezTo>
                <a:cubicBezTo>
                  <a:pt x="15214" y="16087"/>
                  <a:pt x="15364" y="15818"/>
                  <a:pt x="15483" y="15818"/>
                </a:cubicBezTo>
                <a:cubicBezTo>
                  <a:pt x="15741" y="15818"/>
                  <a:pt x="15598" y="15108"/>
                  <a:pt x="15294" y="14878"/>
                </a:cubicBezTo>
                <a:cubicBezTo>
                  <a:pt x="15015" y="14667"/>
                  <a:pt x="15031" y="13529"/>
                  <a:pt x="15320" y="12997"/>
                </a:cubicBezTo>
                <a:cubicBezTo>
                  <a:pt x="15644" y="12401"/>
                  <a:pt x="15611" y="11904"/>
                  <a:pt x="15248" y="11904"/>
                </a:cubicBezTo>
                <a:cubicBezTo>
                  <a:pt x="14836" y="11904"/>
                  <a:pt x="14763" y="11228"/>
                  <a:pt x="15082" y="10352"/>
                </a:cubicBezTo>
                <a:cubicBezTo>
                  <a:pt x="15440" y="9372"/>
                  <a:pt x="15417" y="8696"/>
                  <a:pt x="15038" y="9013"/>
                </a:cubicBezTo>
                <a:cubicBezTo>
                  <a:pt x="14668" y="9324"/>
                  <a:pt x="14538" y="8655"/>
                  <a:pt x="14765" y="7605"/>
                </a:cubicBezTo>
                <a:cubicBezTo>
                  <a:pt x="15008" y="6480"/>
                  <a:pt x="14969" y="6153"/>
                  <a:pt x="14629" y="6466"/>
                </a:cubicBezTo>
                <a:cubicBezTo>
                  <a:pt x="14271" y="6796"/>
                  <a:pt x="14147" y="6191"/>
                  <a:pt x="14326" y="4988"/>
                </a:cubicBezTo>
                <a:cubicBezTo>
                  <a:pt x="14502" y="3808"/>
                  <a:pt x="14357" y="3333"/>
                  <a:pt x="14109" y="4275"/>
                </a:cubicBezTo>
                <a:cubicBezTo>
                  <a:pt x="13838" y="5301"/>
                  <a:pt x="13657" y="4759"/>
                  <a:pt x="13740" y="3172"/>
                </a:cubicBezTo>
                <a:cubicBezTo>
                  <a:pt x="13819" y="1664"/>
                  <a:pt x="13731" y="1583"/>
                  <a:pt x="13407" y="2862"/>
                </a:cubicBezTo>
                <a:cubicBezTo>
                  <a:pt x="13103" y="4058"/>
                  <a:pt x="12871" y="3425"/>
                  <a:pt x="13063" y="1922"/>
                </a:cubicBezTo>
                <a:cubicBezTo>
                  <a:pt x="13248" y="469"/>
                  <a:pt x="13075" y="234"/>
                  <a:pt x="12816" y="1588"/>
                </a:cubicBezTo>
                <a:cubicBezTo>
                  <a:pt x="12638" y="2524"/>
                  <a:pt x="12560" y="2669"/>
                  <a:pt x="12463" y="2260"/>
                </a:cubicBezTo>
                <a:cubicBezTo>
                  <a:pt x="12394" y="1971"/>
                  <a:pt x="12338" y="1384"/>
                  <a:pt x="12338" y="954"/>
                </a:cubicBezTo>
                <a:cubicBezTo>
                  <a:pt x="12338" y="-182"/>
                  <a:pt x="12182" y="-5"/>
                  <a:pt x="12041" y="1292"/>
                </a:cubicBezTo>
                <a:cubicBezTo>
                  <a:pt x="11901" y="2586"/>
                  <a:pt x="11678" y="2492"/>
                  <a:pt x="11630" y="1116"/>
                </a:cubicBezTo>
                <a:cubicBezTo>
                  <a:pt x="11590" y="-20"/>
                  <a:pt x="11405" y="-154"/>
                  <a:pt x="11405" y="954"/>
                </a:cubicBezTo>
                <a:cubicBezTo>
                  <a:pt x="11405" y="2127"/>
                  <a:pt x="11192" y="2870"/>
                  <a:pt x="11023" y="2283"/>
                </a:cubicBezTo>
                <a:cubicBezTo>
                  <a:pt x="10948" y="2020"/>
                  <a:pt x="10886" y="1533"/>
                  <a:pt x="10886" y="1204"/>
                </a:cubicBezTo>
                <a:cubicBezTo>
                  <a:pt x="10886" y="874"/>
                  <a:pt x="10839" y="606"/>
                  <a:pt x="10782" y="606"/>
                </a:cubicBezTo>
                <a:cubicBezTo>
                  <a:pt x="10725" y="606"/>
                  <a:pt x="10678" y="1280"/>
                  <a:pt x="10678" y="2102"/>
                </a:cubicBezTo>
                <a:cubicBezTo>
                  <a:pt x="10678" y="3969"/>
                  <a:pt x="10484" y="4552"/>
                  <a:pt x="10284" y="3288"/>
                </a:cubicBezTo>
                <a:cubicBezTo>
                  <a:pt x="10071" y="1948"/>
                  <a:pt x="9924" y="2116"/>
                  <a:pt x="10002" y="3608"/>
                </a:cubicBezTo>
                <a:cubicBezTo>
                  <a:pt x="10083" y="5152"/>
                  <a:pt x="9907" y="5744"/>
                  <a:pt x="9653" y="4780"/>
                </a:cubicBezTo>
                <a:cubicBezTo>
                  <a:pt x="9388" y="3776"/>
                  <a:pt x="9321" y="3919"/>
                  <a:pt x="9440" y="5238"/>
                </a:cubicBezTo>
                <a:cubicBezTo>
                  <a:pt x="9573" y="6698"/>
                  <a:pt x="9435" y="7389"/>
                  <a:pt x="9141" y="6730"/>
                </a:cubicBezTo>
                <a:cubicBezTo>
                  <a:pt x="8851" y="6080"/>
                  <a:pt x="8736" y="6921"/>
                  <a:pt x="8967" y="7994"/>
                </a:cubicBezTo>
                <a:cubicBezTo>
                  <a:pt x="9190" y="9024"/>
                  <a:pt x="9072" y="9884"/>
                  <a:pt x="8755" y="9551"/>
                </a:cubicBezTo>
                <a:cubicBezTo>
                  <a:pt x="8408" y="9186"/>
                  <a:pt x="8352" y="9947"/>
                  <a:pt x="8663" y="10801"/>
                </a:cubicBezTo>
                <a:cubicBezTo>
                  <a:pt x="8991" y="11703"/>
                  <a:pt x="8939" y="12605"/>
                  <a:pt x="8569" y="12418"/>
                </a:cubicBezTo>
                <a:cubicBezTo>
                  <a:pt x="8216" y="12239"/>
                  <a:pt x="8210" y="13101"/>
                  <a:pt x="8560" y="13659"/>
                </a:cubicBezTo>
                <a:cubicBezTo>
                  <a:pt x="8892" y="14187"/>
                  <a:pt x="8839" y="15119"/>
                  <a:pt x="8466" y="15304"/>
                </a:cubicBezTo>
                <a:cubicBezTo>
                  <a:pt x="8134" y="15468"/>
                  <a:pt x="8095" y="16566"/>
                  <a:pt x="8414" y="16763"/>
                </a:cubicBezTo>
                <a:cubicBezTo>
                  <a:pt x="8742" y="16965"/>
                  <a:pt x="8766" y="17899"/>
                  <a:pt x="8459" y="18486"/>
                </a:cubicBezTo>
                <a:cubicBezTo>
                  <a:pt x="8222" y="18938"/>
                  <a:pt x="8211" y="19046"/>
                  <a:pt x="8363" y="19510"/>
                </a:cubicBezTo>
                <a:cubicBezTo>
                  <a:pt x="8587" y="20196"/>
                  <a:pt x="8452" y="21034"/>
                  <a:pt x="8117" y="21034"/>
                </a:cubicBezTo>
                <a:cubicBezTo>
                  <a:pt x="7689" y="21034"/>
                  <a:pt x="7035" y="20058"/>
                  <a:pt x="6913" y="19241"/>
                </a:cubicBezTo>
                <a:cubicBezTo>
                  <a:pt x="6809" y="18538"/>
                  <a:pt x="6792" y="18538"/>
                  <a:pt x="6672" y="19218"/>
                </a:cubicBezTo>
                <a:cubicBezTo>
                  <a:pt x="6488" y="20265"/>
                  <a:pt x="6346" y="19453"/>
                  <a:pt x="6305" y="17119"/>
                </a:cubicBezTo>
                <a:cubicBezTo>
                  <a:pt x="6279" y="15626"/>
                  <a:pt x="6307" y="15149"/>
                  <a:pt x="6426" y="15105"/>
                </a:cubicBezTo>
                <a:cubicBezTo>
                  <a:pt x="6511" y="15072"/>
                  <a:pt x="6605" y="15008"/>
                  <a:pt x="6634" y="14961"/>
                </a:cubicBezTo>
                <a:cubicBezTo>
                  <a:pt x="6662" y="14913"/>
                  <a:pt x="6783" y="14828"/>
                  <a:pt x="6902" y="14771"/>
                </a:cubicBezTo>
                <a:cubicBezTo>
                  <a:pt x="7144" y="14655"/>
                  <a:pt x="7974" y="12017"/>
                  <a:pt x="7998" y="11288"/>
                </a:cubicBezTo>
                <a:cubicBezTo>
                  <a:pt x="8069" y="9079"/>
                  <a:pt x="8044" y="5879"/>
                  <a:pt x="7949" y="5169"/>
                </a:cubicBezTo>
                <a:cubicBezTo>
                  <a:pt x="7886" y="4691"/>
                  <a:pt x="7832" y="4159"/>
                  <a:pt x="7830" y="3988"/>
                </a:cubicBezTo>
                <a:cubicBezTo>
                  <a:pt x="7828" y="3816"/>
                  <a:pt x="7675" y="3001"/>
                  <a:pt x="7489" y="2176"/>
                </a:cubicBezTo>
                <a:cubicBezTo>
                  <a:pt x="7150" y="668"/>
                  <a:pt x="6654" y="-113"/>
                  <a:pt x="6186" y="13"/>
                </a:cubicBezTo>
                <a:close/>
                <a:moveTo>
                  <a:pt x="18976" y="13645"/>
                </a:moveTo>
                <a:cubicBezTo>
                  <a:pt x="18919" y="13645"/>
                  <a:pt x="18872" y="14110"/>
                  <a:pt x="18872" y="14678"/>
                </a:cubicBezTo>
                <a:cubicBezTo>
                  <a:pt x="18872" y="15247"/>
                  <a:pt x="18804" y="15941"/>
                  <a:pt x="18723" y="16225"/>
                </a:cubicBezTo>
                <a:cubicBezTo>
                  <a:pt x="18566" y="16769"/>
                  <a:pt x="18350" y="16113"/>
                  <a:pt x="18074" y="14257"/>
                </a:cubicBezTo>
                <a:cubicBezTo>
                  <a:pt x="17962" y="13507"/>
                  <a:pt x="17950" y="13563"/>
                  <a:pt x="17944" y="14817"/>
                </a:cubicBezTo>
                <a:cubicBezTo>
                  <a:pt x="17936" y="16758"/>
                  <a:pt x="17673" y="17291"/>
                  <a:pt x="17298" y="16128"/>
                </a:cubicBezTo>
                <a:cubicBezTo>
                  <a:pt x="16948" y="15046"/>
                  <a:pt x="16849" y="15300"/>
                  <a:pt x="17017" y="16846"/>
                </a:cubicBezTo>
                <a:cubicBezTo>
                  <a:pt x="17122" y="17811"/>
                  <a:pt x="17112" y="18123"/>
                  <a:pt x="16952" y="18866"/>
                </a:cubicBezTo>
                <a:lnTo>
                  <a:pt x="16763" y="19741"/>
                </a:lnTo>
                <a:lnTo>
                  <a:pt x="16521" y="18792"/>
                </a:lnTo>
                <a:cubicBezTo>
                  <a:pt x="16210" y="17568"/>
                  <a:pt x="16078" y="18119"/>
                  <a:pt x="16297" y="19723"/>
                </a:cubicBezTo>
                <a:cubicBezTo>
                  <a:pt x="16391" y="20406"/>
                  <a:pt x="16441" y="21076"/>
                  <a:pt x="16408" y="21214"/>
                </a:cubicBezTo>
                <a:cubicBezTo>
                  <a:pt x="16384" y="21313"/>
                  <a:pt x="16310" y="21376"/>
                  <a:pt x="16218" y="21418"/>
                </a:cubicBezTo>
                <a:lnTo>
                  <a:pt x="21600" y="21418"/>
                </a:lnTo>
                <a:cubicBezTo>
                  <a:pt x="20890" y="21350"/>
                  <a:pt x="20706" y="21181"/>
                  <a:pt x="20667" y="20756"/>
                </a:cubicBezTo>
                <a:cubicBezTo>
                  <a:pt x="20631" y="20365"/>
                  <a:pt x="20659" y="19664"/>
                  <a:pt x="20729" y="19195"/>
                </a:cubicBezTo>
                <a:cubicBezTo>
                  <a:pt x="20892" y="18102"/>
                  <a:pt x="20816" y="17781"/>
                  <a:pt x="20555" y="18463"/>
                </a:cubicBezTo>
                <a:cubicBezTo>
                  <a:pt x="20234" y="19304"/>
                  <a:pt x="20013" y="18672"/>
                  <a:pt x="20013" y="16916"/>
                </a:cubicBezTo>
                <a:cubicBezTo>
                  <a:pt x="20013" y="15124"/>
                  <a:pt x="19959" y="15027"/>
                  <a:pt x="19702" y="16355"/>
                </a:cubicBezTo>
                <a:cubicBezTo>
                  <a:pt x="19517" y="17314"/>
                  <a:pt x="19510" y="17320"/>
                  <a:pt x="19296" y="16508"/>
                </a:cubicBezTo>
                <a:cubicBezTo>
                  <a:pt x="19177" y="16055"/>
                  <a:pt x="19080" y="15225"/>
                  <a:pt x="19080" y="14664"/>
                </a:cubicBezTo>
                <a:cubicBezTo>
                  <a:pt x="19080" y="14104"/>
                  <a:pt x="19033" y="13645"/>
                  <a:pt x="18976" y="136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0" name="IMG_6566.jpeg" descr="IMG_6566.jpeg"/>
          <p:cNvPicPr>
            <a:picLocks noChangeAspect="1"/>
          </p:cNvPicPr>
          <p:nvPr/>
        </p:nvPicPr>
        <p:blipFill>
          <a:blip r:embed="rId4"/>
          <a:srcRect l="5533" t="4254" r="11353" b="7102"/>
          <a:stretch>
            <a:fillRect/>
          </a:stretch>
        </p:blipFill>
        <p:spPr>
          <a:xfrm>
            <a:off x="17285322" y="6858000"/>
            <a:ext cx="4718576" cy="5510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33" extrusionOk="0">
                <a:moveTo>
                  <a:pt x="8724" y="0"/>
                </a:moveTo>
                <a:cubicBezTo>
                  <a:pt x="8570" y="1"/>
                  <a:pt x="8401" y="47"/>
                  <a:pt x="8238" y="142"/>
                </a:cubicBezTo>
                <a:cubicBezTo>
                  <a:pt x="8079" y="234"/>
                  <a:pt x="8009" y="312"/>
                  <a:pt x="8033" y="365"/>
                </a:cubicBezTo>
                <a:cubicBezTo>
                  <a:pt x="8053" y="410"/>
                  <a:pt x="8069" y="456"/>
                  <a:pt x="8069" y="469"/>
                </a:cubicBezTo>
                <a:cubicBezTo>
                  <a:pt x="8069" y="526"/>
                  <a:pt x="8223" y="483"/>
                  <a:pt x="8370" y="383"/>
                </a:cubicBezTo>
                <a:cubicBezTo>
                  <a:pt x="8589" y="237"/>
                  <a:pt x="8746" y="245"/>
                  <a:pt x="8875" y="413"/>
                </a:cubicBezTo>
                <a:cubicBezTo>
                  <a:pt x="8967" y="533"/>
                  <a:pt x="8971" y="592"/>
                  <a:pt x="8908" y="827"/>
                </a:cubicBezTo>
                <a:cubicBezTo>
                  <a:pt x="8816" y="1165"/>
                  <a:pt x="8814" y="1392"/>
                  <a:pt x="8901" y="1529"/>
                </a:cubicBezTo>
                <a:cubicBezTo>
                  <a:pt x="9048" y="1765"/>
                  <a:pt x="9195" y="1617"/>
                  <a:pt x="9202" y="1227"/>
                </a:cubicBezTo>
                <a:cubicBezTo>
                  <a:pt x="9205" y="1047"/>
                  <a:pt x="9228" y="761"/>
                  <a:pt x="9251" y="590"/>
                </a:cubicBezTo>
                <a:cubicBezTo>
                  <a:pt x="9289" y="305"/>
                  <a:pt x="9278" y="267"/>
                  <a:pt x="9129" y="140"/>
                </a:cubicBezTo>
                <a:cubicBezTo>
                  <a:pt x="9019" y="46"/>
                  <a:pt x="8879" y="0"/>
                  <a:pt x="8724" y="0"/>
                </a:cubicBezTo>
                <a:close/>
                <a:moveTo>
                  <a:pt x="12255" y="7"/>
                </a:moveTo>
                <a:cubicBezTo>
                  <a:pt x="12200" y="5"/>
                  <a:pt x="12142" y="6"/>
                  <a:pt x="12081" y="11"/>
                </a:cubicBezTo>
                <a:cubicBezTo>
                  <a:pt x="11792" y="35"/>
                  <a:pt x="11786" y="185"/>
                  <a:pt x="12072" y="208"/>
                </a:cubicBezTo>
                <a:cubicBezTo>
                  <a:pt x="12336" y="230"/>
                  <a:pt x="12562" y="457"/>
                  <a:pt x="12469" y="605"/>
                </a:cubicBezTo>
                <a:cubicBezTo>
                  <a:pt x="12434" y="661"/>
                  <a:pt x="12299" y="772"/>
                  <a:pt x="12168" y="853"/>
                </a:cubicBezTo>
                <a:cubicBezTo>
                  <a:pt x="11730" y="1124"/>
                  <a:pt x="11528" y="1412"/>
                  <a:pt x="11683" y="1545"/>
                </a:cubicBezTo>
                <a:cubicBezTo>
                  <a:pt x="11774" y="1623"/>
                  <a:pt x="11894" y="1575"/>
                  <a:pt x="12004" y="1415"/>
                </a:cubicBezTo>
                <a:cubicBezTo>
                  <a:pt x="12068" y="1323"/>
                  <a:pt x="12221" y="1194"/>
                  <a:pt x="12344" y="1129"/>
                </a:cubicBezTo>
                <a:cubicBezTo>
                  <a:pt x="12723" y="930"/>
                  <a:pt x="12854" y="773"/>
                  <a:pt x="12854" y="521"/>
                </a:cubicBezTo>
                <a:cubicBezTo>
                  <a:pt x="12854" y="202"/>
                  <a:pt x="12638" y="20"/>
                  <a:pt x="12255" y="7"/>
                </a:cubicBezTo>
                <a:close/>
                <a:moveTo>
                  <a:pt x="11545" y="1771"/>
                </a:moveTo>
                <a:cubicBezTo>
                  <a:pt x="11514" y="1775"/>
                  <a:pt x="11483" y="1785"/>
                  <a:pt x="11451" y="1799"/>
                </a:cubicBezTo>
                <a:cubicBezTo>
                  <a:pt x="11329" y="1855"/>
                  <a:pt x="11276" y="2067"/>
                  <a:pt x="11366" y="2144"/>
                </a:cubicBezTo>
                <a:cubicBezTo>
                  <a:pt x="11435" y="2203"/>
                  <a:pt x="11673" y="2185"/>
                  <a:pt x="11756" y="2114"/>
                </a:cubicBezTo>
                <a:cubicBezTo>
                  <a:pt x="11934" y="1962"/>
                  <a:pt x="11763" y="1745"/>
                  <a:pt x="11545" y="1771"/>
                </a:cubicBezTo>
                <a:close/>
                <a:moveTo>
                  <a:pt x="9313" y="1826"/>
                </a:moveTo>
                <a:cubicBezTo>
                  <a:pt x="9161" y="1826"/>
                  <a:pt x="9118" y="1854"/>
                  <a:pt x="9102" y="1953"/>
                </a:cubicBezTo>
                <a:cubicBezTo>
                  <a:pt x="9091" y="2022"/>
                  <a:pt x="9114" y="2113"/>
                  <a:pt x="9156" y="2156"/>
                </a:cubicBezTo>
                <a:cubicBezTo>
                  <a:pt x="9251" y="2253"/>
                  <a:pt x="9289" y="2254"/>
                  <a:pt x="9434" y="2164"/>
                </a:cubicBezTo>
                <a:cubicBezTo>
                  <a:pt x="9504" y="2120"/>
                  <a:pt x="9540" y="2041"/>
                  <a:pt x="9527" y="1959"/>
                </a:cubicBezTo>
                <a:cubicBezTo>
                  <a:pt x="9509" y="1852"/>
                  <a:pt x="9467" y="1826"/>
                  <a:pt x="9313" y="1826"/>
                </a:cubicBezTo>
                <a:close/>
                <a:moveTo>
                  <a:pt x="5341" y="2317"/>
                </a:moveTo>
                <a:cubicBezTo>
                  <a:pt x="5319" y="2316"/>
                  <a:pt x="5296" y="2335"/>
                  <a:pt x="5259" y="2373"/>
                </a:cubicBezTo>
                <a:cubicBezTo>
                  <a:pt x="5214" y="2420"/>
                  <a:pt x="5140" y="2446"/>
                  <a:pt x="5094" y="2430"/>
                </a:cubicBezTo>
                <a:cubicBezTo>
                  <a:pt x="5048" y="2415"/>
                  <a:pt x="4993" y="2427"/>
                  <a:pt x="4973" y="2455"/>
                </a:cubicBezTo>
                <a:cubicBezTo>
                  <a:pt x="4952" y="2484"/>
                  <a:pt x="4867" y="2506"/>
                  <a:pt x="4784" y="2506"/>
                </a:cubicBezTo>
                <a:cubicBezTo>
                  <a:pt x="4700" y="2506"/>
                  <a:pt x="4615" y="2529"/>
                  <a:pt x="4595" y="2556"/>
                </a:cubicBezTo>
                <a:cubicBezTo>
                  <a:pt x="4575" y="2583"/>
                  <a:pt x="4496" y="2591"/>
                  <a:pt x="4417" y="2575"/>
                </a:cubicBezTo>
                <a:cubicBezTo>
                  <a:pt x="4338" y="2558"/>
                  <a:pt x="4295" y="2565"/>
                  <a:pt x="4321" y="2589"/>
                </a:cubicBezTo>
                <a:cubicBezTo>
                  <a:pt x="4347" y="2613"/>
                  <a:pt x="4335" y="2666"/>
                  <a:pt x="4295" y="2707"/>
                </a:cubicBezTo>
                <a:cubicBezTo>
                  <a:pt x="4237" y="2766"/>
                  <a:pt x="4205" y="2768"/>
                  <a:pt x="4125" y="2713"/>
                </a:cubicBezTo>
                <a:cubicBezTo>
                  <a:pt x="4040" y="2654"/>
                  <a:pt x="4032" y="2658"/>
                  <a:pt x="4070" y="2745"/>
                </a:cubicBezTo>
                <a:cubicBezTo>
                  <a:pt x="4128" y="2876"/>
                  <a:pt x="4008" y="3001"/>
                  <a:pt x="3869" y="2956"/>
                </a:cubicBezTo>
                <a:cubicBezTo>
                  <a:pt x="3778" y="2927"/>
                  <a:pt x="3775" y="2935"/>
                  <a:pt x="3845" y="3009"/>
                </a:cubicBezTo>
                <a:cubicBezTo>
                  <a:pt x="3905" y="3071"/>
                  <a:pt x="3909" y="3108"/>
                  <a:pt x="3858" y="3135"/>
                </a:cubicBezTo>
                <a:cubicBezTo>
                  <a:pt x="3819" y="3155"/>
                  <a:pt x="3761" y="3230"/>
                  <a:pt x="3729" y="3302"/>
                </a:cubicBezTo>
                <a:cubicBezTo>
                  <a:pt x="3697" y="3374"/>
                  <a:pt x="3622" y="3434"/>
                  <a:pt x="3564" y="3434"/>
                </a:cubicBezTo>
                <a:cubicBezTo>
                  <a:pt x="3476" y="3434"/>
                  <a:pt x="3474" y="3448"/>
                  <a:pt x="3542" y="3518"/>
                </a:cubicBezTo>
                <a:cubicBezTo>
                  <a:pt x="3603" y="3580"/>
                  <a:pt x="3605" y="3616"/>
                  <a:pt x="3551" y="3662"/>
                </a:cubicBezTo>
                <a:cubicBezTo>
                  <a:pt x="3499" y="3707"/>
                  <a:pt x="3497" y="3744"/>
                  <a:pt x="3548" y="3797"/>
                </a:cubicBezTo>
                <a:cubicBezTo>
                  <a:pt x="3599" y="3849"/>
                  <a:pt x="3599" y="3889"/>
                  <a:pt x="3542" y="3947"/>
                </a:cubicBezTo>
                <a:cubicBezTo>
                  <a:pt x="3500" y="3991"/>
                  <a:pt x="3484" y="4054"/>
                  <a:pt x="3508" y="4087"/>
                </a:cubicBezTo>
                <a:cubicBezTo>
                  <a:pt x="3531" y="4119"/>
                  <a:pt x="3519" y="4179"/>
                  <a:pt x="3480" y="4219"/>
                </a:cubicBezTo>
                <a:cubicBezTo>
                  <a:pt x="3428" y="4272"/>
                  <a:pt x="3435" y="4308"/>
                  <a:pt x="3508" y="4360"/>
                </a:cubicBezTo>
                <a:cubicBezTo>
                  <a:pt x="3562" y="4398"/>
                  <a:pt x="3591" y="4472"/>
                  <a:pt x="3571" y="4524"/>
                </a:cubicBezTo>
                <a:cubicBezTo>
                  <a:pt x="3550" y="4582"/>
                  <a:pt x="3576" y="4632"/>
                  <a:pt x="3640" y="4653"/>
                </a:cubicBezTo>
                <a:cubicBezTo>
                  <a:pt x="3697" y="4672"/>
                  <a:pt x="3730" y="4719"/>
                  <a:pt x="3713" y="4758"/>
                </a:cubicBezTo>
                <a:cubicBezTo>
                  <a:pt x="3695" y="4798"/>
                  <a:pt x="3738" y="4861"/>
                  <a:pt x="3807" y="4898"/>
                </a:cubicBezTo>
                <a:cubicBezTo>
                  <a:pt x="3877" y="4935"/>
                  <a:pt x="3919" y="4996"/>
                  <a:pt x="3902" y="5036"/>
                </a:cubicBezTo>
                <a:cubicBezTo>
                  <a:pt x="3882" y="5079"/>
                  <a:pt x="3912" y="5105"/>
                  <a:pt x="3976" y="5101"/>
                </a:cubicBezTo>
                <a:cubicBezTo>
                  <a:pt x="4046" y="5096"/>
                  <a:pt x="4080" y="5133"/>
                  <a:pt x="4078" y="5208"/>
                </a:cubicBezTo>
                <a:cubicBezTo>
                  <a:pt x="4075" y="5294"/>
                  <a:pt x="4104" y="5316"/>
                  <a:pt x="4194" y="5296"/>
                </a:cubicBezTo>
                <a:cubicBezTo>
                  <a:pt x="4276" y="5278"/>
                  <a:pt x="4324" y="5306"/>
                  <a:pt x="4348" y="5383"/>
                </a:cubicBezTo>
                <a:cubicBezTo>
                  <a:pt x="4369" y="5452"/>
                  <a:pt x="4416" y="5483"/>
                  <a:pt x="4472" y="5465"/>
                </a:cubicBezTo>
                <a:cubicBezTo>
                  <a:pt x="4521" y="5449"/>
                  <a:pt x="4605" y="5467"/>
                  <a:pt x="4658" y="5504"/>
                </a:cubicBezTo>
                <a:cubicBezTo>
                  <a:pt x="4712" y="5542"/>
                  <a:pt x="4772" y="5557"/>
                  <a:pt x="4795" y="5538"/>
                </a:cubicBezTo>
                <a:cubicBezTo>
                  <a:pt x="4817" y="5519"/>
                  <a:pt x="4873" y="5531"/>
                  <a:pt x="4920" y="5565"/>
                </a:cubicBezTo>
                <a:cubicBezTo>
                  <a:pt x="4967" y="5598"/>
                  <a:pt x="5064" y="5611"/>
                  <a:pt x="5134" y="5596"/>
                </a:cubicBezTo>
                <a:cubicBezTo>
                  <a:pt x="5204" y="5580"/>
                  <a:pt x="5280" y="5591"/>
                  <a:pt x="5301" y="5620"/>
                </a:cubicBezTo>
                <a:cubicBezTo>
                  <a:pt x="5322" y="5650"/>
                  <a:pt x="5406" y="5661"/>
                  <a:pt x="5488" y="5644"/>
                </a:cubicBezTo>
                <a:cubicBezTo>
                  <a:pt x="5570" y="5626"/>
                  <a:pt x="5655" y="5635"/>
                  <a:pt x="5677" y="5665"/>
                </a:cubicBezTo>
                <a:cubicBezTo>
                  <a:pt x="5699" y="5695"/>
                  <a:pt x="5730" y="5721"/>
                  <a:pt x="5748" y="5721"/>
                </a:cubicBezTo>
                <a:cubicBezTo>
                  <a:pt x="5765" y="5721"/>
                  <a:pt x="5763" y="5698"/>
                  <a:pt x="5744" y="5672"/>
                </a:cubicBezTo>
                <a:cubicBezTo>
                  <a:pt x="5698" y="5609"/>
                  <a:pt x="5877" y="5484"/>
                  <a:pt x="5955" y="5524"/>
                </a:cubicBezTo>
                <a:cubicBezTo>
                  <a:pt x="5987" y="5542"/>
                  <a:pt x="6047" y="5521"/>
                  <a:pt x="6089" y="5478"/>
                </a:cubicBezTo>
                <a:cubicBezTo>
                  <a:pt x="6130" y="5435"/>
                  <a:pt x="6201" y="5412"/>
                  <a:pt x="6247" y="5427"/>
                </a:cubicBezTo>
                <a:cubicBezTo>
                  <a:pt x="6294" y="5442"/>
                  <a:pt x="6346" y="5403"/>
                  <a:pt x="6367" y="5335"/>
                </a:cubicBezTo>
                <a:cubicBezTo>
                  <a:pt x="6389" y="5263"/>
                  <a:pt x="6436" y="5228"/>
                  <a:pt x="6490" y="5245"/>
                </a:cubicBezTo>
                <a:cubicBezTo>
                  <a:pt x="6538" y="5261"/>
                  <a:pt x="6612" y="5228"/>
                  <a:pt x="6653" y="5172"/>
                </a:cubicBezTo>
                <a:cubicBezTo>
                  <a:pt x="6697" y="5113"/>
                  <a:pt x="6769" y="5082"/>
                  <a:pt x="6826" y="5101"/>
                </a:cubicBezTo>
                <a:cubicBezTo>
                  <a:pt x="6898" y="5125"/>
                  <a:pt x="6910" y="5108"/>
                  <a:pt x="6878" y="5037"/>
                </a:cubicBezTo>
                <a:cubicBezTo>
                  <a:pt x="6853" y="4981"/>
                  <a:pt x="6873" y="4917"/>
                  <a:pt x="6926" y="4881"/>
                </a:cubicBezTo>
                <a:cubicBezTo>
                  <a:pt x="7061" y="4788"/>
                  <a:pt x="7186" y="4580"/>
                  <a:pt x="7142" y="4518"/>
                </a:cubicBezTo>
                <a:cubicBezTo>
                  <a:pt x="7120" y="4488"/>
                  <a:pt x="7136" y="4428"/>
                  <a:pt x="7178" y="4384"/>
                </a:cubicBezTo>
                <a:cubicBezTo>
                  <a:pt x="7220" y="4341"/>
                  <a:pt x="7236" y="4266"/>
                  <a:pt x="7214" y="4217"/>
                </a:cubicBezTo>
                <a:cubicBezTo>
                  <a:pt x="7192" y="4168"/>
                  <a:pt x="7207" y="4092"/>
                  <a:pt x="7249" y="4049"/>
                </a:cubicBezTo>
                <a:cubicBezTo>
                  <a:pt x="7302" y="3994"/>
                  <a:pt x="7303" y="3957"/>
                  <a:pt x="7254" y="3915"/>
                </a:cubicBezTo>
                <a:cubicBezTo>
                  <a:pt x="7216" y="3882"/>
                  <a:pt x="7201" y="3821"/>
                  <a:pt x="7220" y="3780"/>
                </a:cubicBezTo>
                <a:cubicBezTo>
                  <a:pt x="7238" y="3738"/>
                  <a:pt x="7220" y="3669"/>
                  <a:pt x="7178" y="3626"/>
                </a:cubicBezTo>
                <a:cubicBezTo>
                  <a:pt x="7136" y="3583"/>
                  <a:pt x="7118" y="3524"/>
                  <a:pt x="7138" y="3496"/>
                </a:cubicBezTo>
                <a:cubicBezTo>
                  <a:pt x="7158" y="3468"/>
                  <a:pt x="7129" y="3429"/>
                  <a:pt x="7073" y="3411"/>
                </a:cubicBezTo>
                <a:cubicBezTo>
                  <a:pt x="7010" y="3390"/>
                  <a:pt x="6982" y="3338"/>
                  <a:pt x="7002" y="3274"/>
                </a:cubicBezTo>
                <a:cubicBezTo>
                  <a:pt x="7024" y="3203"/>
                  <a:pt x="6994" y="3162"/>
                  <a:pt x="6907" y="3142"/>
                </a:cubicBezTo>
                <a:cubicBezTo>
                  <a:pt x="6814" y="3121"/>
                  <a:pt x="6791" y="3085"/>
                  <a:pt x="6822" y="3001"/>
                </a:cubicBezTo>
                <a:cubicBezTo>
                  <a:pt x="6853" y="2918"/>
                  <a:pt x="6842" y="2897"/>
                  <a:pt x="6775" y="2919"/>
                </a:cubicBezTo>
                <a:cubicBezTo>
                  <a:pt x="6722" y="2936"/>
                  <a:pt x="6603" y="2868"/>
                  <a:pt x="6486" y="2755"/>
                </a:cubicBezTo>
                <a:cubicBezTo>
                  <a:pt x="6377" y="2648"/>
                  <a:pt x="6244" y="2561"/>
                  <a:pt x="6192" y="2561"/>
                </a:cubicBezTo>
                <a:cubicBezTo>
                  <a:pt x="6141" y="2561"/>
                  <a:pt x="6083" y="2538"/>
                  <a:pt x="6063" y="2511"/>
                </a:cubicBezTo>
                <a:cubicBezTo>
                  <a:pt x="6044" y="2484"/>
                  <a:pt x="5970" y="2475"/>
                  <a:pt x="5900" y="2491"/>
                </a:cubicBezTo>
                <a:cubicBezTo>
                  <a:pt x="5819" y="2509"/>
                  <a:pt x="5760" y="2487"/>
                  <a:pt x="5735" y="2430"/>
                </a:cubicBezTo>
                <a:cubicBezTo>
                  <a:pt x="5702" y="2358"/>
                  <a:pt x="5676" y="2352"/>
                  <a:pt x="5599" y="2407"/>
                </a:cubicBezTo>
                <a:cubicBezTo>
                  <a:pt x="5522" y="2462"/>
                  <a:pt x="5488" y="2457"/>
                  <a:pt x="5423" y="2381"/>
                </a:cubicBezTo>
                <a:cubicBezTo>
                  <a:pt x="5386" y="2339"/>
                  <a:pt x="5363" y="2319"/>
                  <a:pt x="5341" y="2317"/>
                </a:cubicBezTo>
                <a:close/>
                <a:moveTo>
                  <a:pt x="10698" y="2392"/>
                </a:moveTo>
                <a:cubicBezTo>
                  <a:pt x="10647" y="2389"/>
                  <a:pt x="10617" y="2462"/>
                  <a:pt x="10645" y="2610"/>
                </a:cubicBezTo>
                <a:cubicBezTo>
                  <a:pt x="10673" y="2763"/>
                  <a:pt x="10657" y="2840"/>
                  <a:pt x="10589" y="2888"/>
                </a:cubicBezTo>
                <a:cubicBezTo>
                  <a:pt x="10445" y="2990"/>
                  <a:pt x="10189" y="2908"/>
                  <a:pt x="10079" y="2725"/>
                </a:cubicBezTo>
                <a:cubicBezTo>
                  <a:pt x="9942" y="2500"/>
                  <a:pt x="9866" y="2521"/>
                  <a:pt x="9843" y="2793"/>
                </a:cubicBezTo>
                <a:cubicBezTo>
                  <a:pt x="9826" y="2988"/>
                  <a:pt x="9799" y="3028"/>
                  <a:pt x="9674" y="3043"/>
                </a:cubicBezTo>
                <a:cubicBezTo>
                  <a:pt x="9592" y="3053"/>
                  <a:pt x="9472" y="3019"/>
                  <a:pt x="9407" y="2969"/>
                </a:cubicBezTo>
                <a:cubicBezTo>
                  <a:pt x="9250" y="2847"/>
                  <a:pt x="9136" y="2915"/>
                  <a:pt x="9184" y="3100"/>
                </a:cubicBezTo>
                <a:cubicBezTo>
                  <a:pt x="9212" y="3212"/>
                  <a:pt x="9183" y="3278"/>
                  <a:pt x="9066" y="3372"/>
                </a:cubicBezTo>
                <a:cubicBezTo>
                  <a:pt x="8967" y="3451"/>
                  <a:pt x="8897" y="3474"/>
                  <a:pt x="8870" y="3437"/>
                </a:cubicBezTo>
                <a:cubicBezTo>
                  <a:pt x="8827" y="3378"/>
                  <a:pt x="8516" y="3353"/>
                  <a:pt x="8516" y="3409"/>
                </a:cubicBezTo>
                <a:cubicBezTo>
                  <a:pt x="8516" y="3425"/>
                  <a:pt x="8559" y="3510"/>
                  <a:pt x="8612" y="3598"/>
                </a:cubicBezTo>
                <a:cubicBezTo>
                  <a:pt x="8702" y="3746"/>
                  <a:pt x="8699" y="3766"/>
                  <a:pt x="8581" y="3867"/>
                </a:cubicBezTo>
                <a:cubicBezTo>
                  <a:pt x="8478" y="3955"/>
                  <a:pt x="8422" y="3966"/>
                  <a:pt x="8289" y="3922"/>
                </a:cubicBezTo>
                <a:cubicBezTo>
                  <a:pt x="7945" y="3811"/>
                  <a:pt x="7915" y="3884"/>
                  <a:pt x="8196" y="4141"/>
                </a:cubicBezTo>
                <a:cubicBezTo>
                  <a:pt x="8302" y="4237"/>
                  <a:pt x="8389" y="4346"/>
                  <a:pt x="8389" y="4383"/>
                </a:cubicBezTo>
                <a:cubicBezTo>
                  <a:pt x="8389" y="4485"/>
                  <a:pt x="8166" y="4638"/>
                  <a:pt x="8096" y="4583"/>
                </a:cubicBezTo>
                <a:cubicBezTo>
                  <a:pt x="8064" y="4557"/>
                  <a:pt x="7972" y="4518"/>
                  <a:pt x="7893" y="4498"/>
                </a:cubicBezTo>
                <a:cubicBezTo>
                  <a:pt x="7659" y="4437"/>
                  <a:pt x="7717" y="4639"/>
                  <a:pt x="7975" y="4781"/>
                </a:cubicBezTo>
                <a:cubicBezTo>
                  <a:pt x="8212" y="4913"/>
                  <a:pt x="8258" y="5064"/>
                  <a:pt x="8098" y="5177"/>
                </a:cubicBezTo>
                <a:cubicBezTo>
                  <a:pt x="8024" y="5230"/>
                  <a:pt x="7964" y="5233"/>
                  <a:pt x="7844" y="5186"/>
                </a:cubicBezTo>
                <a:cubicBezTo>
                  <a:pt x="7682" y="5123"/>
                  <a:pt x="7494" y="5150"/>
                  <a:pt x="7494" y="5237"/>
                </a:cubicBezTo>
                <a:cubicBezTo>
                  <a:pt x="7494" y="5265"/>
                  <a:pt x="7573" y="5316"/>
                  <a:pt x="7670" y="5351"/>
                </a:cubicBezTo>
                <a:cubicBezTo>
                  <a:pt x="7766" y="5386"/>
                  <a:pt x="7910" y="5463"/>
                  <a:pt x="7989" y="5523"/>
                </a:cubicBezTo>
                <a:cubicBezTo>
                  <a:pt x="8124" y="5624"/>
                  <a:pt x="8126" y="5636"/>
                  <a:pt x="8027" y="5729"/>
                </a:cubicBezTo>
                <a:cubicBezTo>
                  <a:pt x="7960" y="5793"/>
                  <a:pt x="7834" y="5830"/>
                  <a:pt x="7677" y="5830"/>
                </a:cubicBezTo>
                <a:cubicBezTo>
                  <a:pt x="7542" y="5830"/>
                  <a:pt x="7430" y="5849"/>
                  <a:pt x="7430" y="5873"/>
                </a:cubicBezTo>
                <a:cubicBezTo>
                  <a:pt x="7430" y="5955"/>
                  <a:pt x="7584" y="6047"/>
                  <a:pt x="7721" y="6047"/>
                </a:cubicBezTo>
                <a:cubicBezTo>
                  <a:pt x="7893" y="6047"/>
                  <a:pt x="8098" y="6234"/>
                  <a:pt x="8047" y="6346"/>
                </a:cubicBezTo>
                <a:cubicBezTo>
                  <a:pt x="8026" y="6393"/>
                  <a:pt x="7920" y="6446"/>
                  <a:pt x="7813" y="6464"/>
                </a:cubicBezTo>
                <a:cubicBezTo>
                  <a:pt x="7417" y="6532"/>
                  <a:pt x="7522" y="6696"/>
                  <a:pt x="7958" y="6690"/>
                </a:cubicBezTo>
                <a:cubicBezTo>
                  <a:pt x="8402" y="6685"/>
                  <a:pt x="8457" y="6921"/>
                  <a:pt x="8055" y="7101"/>
                </a:cubicBezTo>
                <a:cubicBezTo>
                  <a:pt x="7862" y="7188"/>
                  <a:pt x="7832" y="7225"/>
                  <a:pt x="7880" y="7303"/>
                </a:cubicBezTo>
                <a:cubicBezTo>
                  <a:pt x="7972" y="7449"/>
                  <a:pt x="7737" y="7677"/>
                  <a:pt x="7579" y="7595"/>
                </a:cubicBezTo>
                <a:cubicBezTo>
                  <a:pt x="7491" y="7548"/>
                  <a:pt x="7428" y="7553"/>
                  <a:pt x="7318" y="7615"/>
                </a:cubicBezTo>
                <a:cubicBezTo>
                  <a:pt x="7187" y="7688"/>
                  <a:pt x="7161" y="7685"/>
                  <a:pt x="7047" y="7598"/>
                </a:cubicBezTo>
                <a:cubicBezTo>
                  <a:pt x="6881" y="7470"/>
                  <a:pt x="6888" y="7417"/>
                  <a:pt x="7093" y="7235"/>
                </a:cubicBezTo>
                <a:cubicBezTo>
                  <a:pt x="7286" y="7062"/>
                  <a:pt x="7216" y="7037"/>
                  <a:pt x="6933" y="7176"/>
                </a:cubicBezTo>
                <a:cubicBezTo>
                  <a:pt x="6772" y="7255"/>
                  <a:pt x="6726" y="7256"/>
                  <a:pt x="6639" y="7194"/>
                </a:cubicBezTo>
                <a:cubicBezTo>
                  <a:pt x="6544" y="7127"/>
                  <a:pt x="6546" y="7105"/>
                  <a:pt x="6666" y="6931"/>
                </a:cubicBezTo>
                <a:cubicBezTo>
                  <a:pt x="6836" y="6684"/>
                  <a:pt x="6777" y="6641"/>
                  <a:pt x="6539" y="6836"/>
                </a:cubicBezTo>
                <a:cubicBezTo>
                  <a:pt x="6381" y="6965"/>
                  <a:pt x="6336" y="6978"/>
                  <a:pt x="6254" y="6920"/>
                </a:cubicBezTo>
                <a:cubicBezTo>
                  <a:pt x="6144" y="6842"/>
                  <a:pt x="6122" y="6616"/>
                  <a:pt x="6220" y="6565"/>
                </a:cubicBezTo>
                <a:cubicBezTo>
                  <a:pt x="6255" y="6546"/>
                  <a:pt x="6283" y="6477"/>
                  <a:pt x="6283" y="6411"/>
                </a:cubicBezTo>
                <a:cubicBezTo>
                  <a:pt x="6282" y="6303"/>
                  <a:pt x="6266" y="6310"/>
                  <a:pt x="6118" y="6470"/>
                </a:cubicBezTo>
                <a:cubicBezTo>
                  <a:pt x="5945" y="6658"/>
                  <a:pt x="5772" y="6695"/>
                  <a:pt x="5651" y="6571"/>
                </a:cubicBezTo>
                <a:cubicBezTo>
                  <a:pt x="5600" y="6518"/>
                  <a:pt x="5598" y="6455"/>
                  <a:pt x="5644" y="6351"/>
                </a:cubicBezTo>
                <a:cubicBezTo>
                  <a:pt x="5754" y="6104"/>
                  <a:pt x="5716" y="6066"/>
                  <a:pt x="5544" y="6252"/>
                </a:cubicBezTo>
                <a:cubicBezTo>
                  <a:pt x="5454" y="6349"/>
                  <a:pt x="5341" y="6428"/>
                  <a:pt x="5292" y="6428"/>
                </a:cubicBezTo>
                <a:cubicBezTo>
                  <a:pt x="5158" y="6428"/>
                  <a:pt x="5066" y="6240"/>
                  <a:pt x="5110" y="6052"/>
                </a:cubicBezTo>
                <a:cubicBezTo>
                  <a:pt x="5163" y="5827"/>
                  <a:pt x="5100" y="5839"/>
                  <a:pt x="4967" y="6079"/>
                </a:cubicBezTo>
                <a:cubicBezTo>
                  <a:pt x="4907" y="6187"/>
                  <a:pt x="4820" y="6287"/>
                  <a:pt x="4773" y="6303"/>
                </a:cubicBezTo>
                <a:cubicBezTo>
                  <a:pt x="4618" y="6353"/>
                  <a:pt x="4483" y="6204"/>
                  <a:pt x="4510" y="6010"/>
                </a:cubicBezTo>
                <a:cubicBezTo>
                  <a:pt x="4523" y="5911"/>
                  <a:pt x="4510" y="5830"/>
                  <a:pt x="4482" y="5830"/>
                </a:cubicBezTo>
                <a:cubicBezTo>
                  <a:pt x="4454" y="5830"/>
                  <a:pt x="4433" y="5875"/>
                  <a:pt x="4433" y="5931"/>
                </a:cubicBezTo>
                <a:cubicBezTo>
                  <a:pt x="4433" y="5986"/>
                  <a:pt x="4371" y="6098"/>
                  <a:pt x="4297" y="6179"/>
                </a:cubicBezTo>
                <a:cubicBezTo>
                  <a:pt x="4169" y="6318"/>
                  <a:pt x="4158" y="6321"/>
                  <a:pt x="4043" y="6233"/>
                </a:cubicBezTo>
                <a:cubicBezTo>
                  <a:pt x="3977" y="6182"/>
                  <a:pt x="3922" y="6070"/>
                  <a:pt x="3922" y="5985"/>
                </a:cubicBezTo>
                <a:cubicBezTo>
                  <a:pt x="3922" y="5900"/>
                  <a:pt x="3893" y="5830"/>
                  <a:pt x="3858" y="5830"/>
                </a:cubicBezTo>
                <a:cubicBezTo>
                  <a:pt x="3823" y="5830"/>
                  <a:pt x="3794" y="5888"/>
                  <a:pt x="3794" y="5960"/>
                </a:cubicBezTo>
                <a:cubicBezTo>
                  <a:pt x="3794" y="6136"/>
                  <a:pt x="3587" y="6347"/>
                  <a:pt x="3457" y="6304"/>
                </a:cubicBezTo>
                <a:cubicBezTo>
                  <a:pt x="3401" y="6286"/>
                  <a:pt x="3335" y="6183"/>
                  <a:pt x="3312" y="6075"/>
                </a:cubicBezTo>
                <a:cubicBezTo>
                  <a:pt x="3262" y="5847"/>
                  <a:pt x="3197" y="5866"/>
                  <a:pt x="3192" y="6110"/>
                </a:cubicBezTo>
                <a:cubicBezTo>
                  <a:pt x="3187" y="6342"/>
                  <a:pt x="3017" y="6431"/>
                  <a:pt x="2842" y="6295"/>
                </a:cubicBezTo>
                <a:cubicBezTo>
                  <a:pt x="2769" y="6239"/>
                  <a:pt x="2709" y="6160"/>
                  <a:pt x="2709" y="6120"/>
                </a:cubicBezTo>
                <a:cubicBezTo>
                  <a:pt x="2709" y="6080"/>
                  <a:pt x="2681" y="6047"/>
                  <a:pt x="2645" y="6047"/>
                </a:cubicBezTo>
                <a:cubicBezTo>
                  <a:pt x="2606" y="6047"/>
                  <a:pt x="2596" y="6131"/>
                  <a:pt x="2620" y="6261"/>
                </a:cubicBezTo>
                <a:cubicBezTo>
                  <a:pt x="2655" y="6445"/>
                  <a:pt x="2642" y="6482"/>
                  <a:pt x="2515" y="6540"/>
                </a:cubicBezTo>
                <a:cubicBezTo>
                  <a:pt x="2361" y="6610"/>
                  <a:pt x="2336" y="6596"/>
                  <a:pt x="2085" y="6286"/>
                </a:cubicBezTo>
                <a:cubicBezTo>
                  <a:pt x="2009" y="6192"/>
                  <a:pt x="2006" y="6195"/>
                  <a:pt x="2039" y="6320"/>
                </a:cubicBezTo>
                <a:cubicBezTo>
                  <a:pt x="2152" y="6745"/>
                  <a:pt x="2152" y="6753"/>
                  <a:pt x="2045" y="6788"/>
                </a:cubicBezTo>
                <a:cubicBezTo>
                  <a:pt x="1975" y="6811"/>
                  <a:pt x="1872" y="6770"/>
                  <a:pt x="1751" y="6670"/>
                </a:cubicBezTo>
                <a:cubicBezTo>
                  <a:pt x="1517" y="6479"/>
                  <a:pt x="1458" y="6519"/>
                  <a:pt x="1600" y="6773"/>
                </a:cubicBezTo>
                <a:cubicBezTo>
                  <a:pt x="1689" y="6933"/>
                  <a:pt x="1695" y="6982"/>
                  <a:pt x="1627" y="7052"/>
                </a:cubicBezTo>
                <a:cubicBezTo>
                  <a:pt x="1517" y="7165"/>
                  <a:pt x="1439" y="7159"/>
                  <a:pt x="1264" y="7019"/>
                </a:cubicBezTo>
                <a:cubicBezTo>
                  <a:pt x="1062" y="6857"/>
                  <a:pt x="1006" y="6930"/>
                  <a:pt x="1177" y="7136"/>
                </a:cubicBezTo>
                <a:cubicBezTo>
                  <a:pt x="1417" y="7424"/>
                  <a:pt x="1231" y="7561"/>
                  <a:pt x="856" y="7371"/>
                </a:cubicBezTo>
                <a:cubicBezTo>
                  <a:pt x="593" y="7239"/>
                  <a:pt x="551" y="7323"/>
                  <a:pt x="787" y="7511"/>
                </a:cubicBezTo>
                <a:cubicBezTo>
                  <a:pt x="1012" y="7691"/>
                  <a:pt x="1030" y="7747"/>
                  <a:pt x="890" y="7846"/>
                </a:cubicBezTo>
                <a:cubicBezTo>
                  <a:pt x="815" y="7899"/>
                  <a:pt x="755" y="7902"/>
                  <a:pt x="631" y="7854"/>
                </a:cubicBezTo>
                <a:cubicBezTo>
                  <a:pt x="349" y="7744"/>
                  <a:pt x="318" y="7786"/>
                  <a:pt x="538" y="7979"/>
                </a:cubicBezTo>
                <a:cubicBezTo>
                  <a:pt x="723" y="8142"/>
                  <a:pt x="739" y="8179"/>
                  <a:pt x="665" y="8255"/>
                </a:cubicBezTo>
                <a:cubicBezTo>
                  <a:pt x="582" y="8340"/>
                  <a:pt x="445" y="8340"/>
                  <a:pt x="206" y="8254"/>
                </a:cubicBezTo>
                <a:cubicBezTo>
                  <a:pt x="24" y="8188"/>
                  <a:pt x="77" y="8321"/>
                  <a:pt x="264" y="8399"/>
                </a:cubicBezTo>
                <a:cubicBezTo>
                  <a:pt x="516" y="8505"/>
                  <a:pt x="599" y="8651"/>
                  <a:pt x="460" y="8739"/>
                </a:cubicBezTo>
                <a:cubicBezTo>
                  <a:pt x="399" y="8778"/>
                  <a:pt x="277" y="8798"/>
                  <a:pt x="190" y="8784"/>
                </a:cubicBezTo>
                <a:cubicBezTo>
                  <a:pt x="97" y="8769"/>
                  <a:pt x="32" y="8783"/>
                  <a:pt x="32" y="8818"/>
                </a:cubicBezTo>
                <a:cubicBezTo>
                  <a:pt x="32" y="8852"/>
                  <a:pt x="83" y="8880"/>
                  <a:pt x="148" y="8880"/>
                </a:cubicBezTo>
                <a:cubicBezTo>
                  <a:pt x="213" y="8880"/>
                  <a:pt x="317" y="8928"/>
                  <a:pt x="380" y="8987"/>
                </a:cubicBezTo>
                <a:cubicBezTo>
                  <a:pt x="474" y="9076"/>
                  <a:pt x="480" y="9110"/>
                  <a:pt x="415" y="9178"/>
                </a:cubicBezTo>
                <a:cubicBezTo>
                  <a:pt x="370" y="9223"/>
                  <a:pt x="267" y="9260"/>
                  <a:pt x="186" y="9260"/>
                </a:cubicBezTo>
                <a:cubicBezTo>
                  <a:pt x="73" y="9260"/>
                  <a:pt x="9" y="9288"/>
                  <a:pt x="1" y="9319"/>
                </a:cubicBezTo>
                <a:cubicBezTo>
                  <a:pt x="-7" y="9350"/>
                  <a:pt x="41" y="9386"/>
                  <a:pt x="150" y="9404"/>
                </a:cubicBezTo>
                <a:cubicBezTo>
                  <a:pt x="255" y="9422"/>
                  <a:pt x="394" y="9485"/>
                  <a:pt x="456" y="9544"/>
                </a:cubicBezTo>
                <a:cubicBezTo>
                  <a:pt x="566" y="9647"/>
                  <a:pt x="566" y="9655"/>
                  <a:pt x="447" y="9728"/>
                </a:cubicBezTo>
                <a:cubicBezTo>
                  <a:pt x="380" y="9771"/>
                  <a:pt x="258" y="9806"/>
                  <a:pt x="177" y="9806"/>
                </a:cubicBezTo>
                <a:cubicBezTo>
                  <a:pt x="96" y="9806"/>
                  <a:pt x="32" y="9832"/>
                  <a:pt x="32" y="9865"/>
                </a:cubicBezTo>
                <a:cubicBezTo>
                  <a:pt x="32" y="9903"/>
                  <a:pt x="92" y="9912"/>
                  <a:pt x="197" y="9890"/>
                </a:cubicBezTo>
                <a:cubicBezTo>
                  <a:pt x="311" y="9865"/>
                  <a:pt x="403" y="9884"/>
                  <a:pt x="485" y="9947"/>
                </a:cubicBezTo>
                <a:cubicBezTo>
                  <a:pt x="666" y="10086"/>
                  <a:pt x="631" y="10183"/>
                  <a:pt x="366" y="10284"/>
                </a:cubicBezTo>
                <a:lnTo>
                  <a:pt x="126" y="10374"/>
                </a:lnTo>
                <a:lnTo>
                  <a:pt x="445" y="10403"/>
                </a:lnTo>
                <a:cubicBezTo>
                  <a:pt x="715" y="10427"/>
                  <a:pt x="768" y="10450"/>
                  <a:pt x="785" y="10553"/>
                </a:cubicBezTo>
                <a:cubicBezTo>
                  <a:pt x="799" y="10641"/>
                  <a:pt x="759" y="10694"/>
                  <a:pt x="642" y="10740"/>
                </a:cubicBezTo>
                <a:cubicBezTo>
                  <a:pt x="395" y="10836"/>
                  <a:pt x="443" y="10884"/>
                  <a:pt x="756" y="10854"/>
                </a:cubicBezTo>
                <a:cubicBezTo>
                  <a:pt x="1099" y="10821"/>
                  <a:pt x="1169" y="10895"/>
                  <a:pt x="992" y="11107"/>
                </a:cubicBezTo>
                <a:cubicBezTo>
                  <a:pt x="812" y="11323"/>
                  <a:pt x="823" y="11337"/>
                  <a:pt x="1108" y="11251"/>
                </a:cubicBezTo>
                <a:cubicBezTo>
                  <a:pt x="1472" y="11142"/>
                  <a:pt x="1640" y="11314"/>
                  <a:pt x="1371" y="11521"/>
                </a:cubicBezTo>
                <a:cubicBezTo>
                  <a:pt x="1171" y="11676"/>
                  <a:pt x="1221" y="11714"/>
                  <a:pt x="1511" y="11627"/>
                </a:cubicBezTo>
                <a:cubicBezTo>
                  <a:pt x="1748" y="11555"/>
                  <a:pt x="1789" y="11555"/>
                  <a:pt x="1874" y="11628"/>
                </a:cubicBezTo>
                <a:cubicBezTo>
                  <a:pt x="1960" y="11701"/>
                  <a:pt x="1955" y="11728"/>
                  <a:pt x="1830" y="11872"/>
                </a:cubicBezTo>
                <a:cubicBezTo>
                  <a:pt x="1656" y="12073"/>
                  <a:pt x="1746" y="12138"/>
                  <a:pt x="1947" y="11955"/>
                </a:cubicBezTo>
                <a:cubicBezTo>
                  <a:pt x="2118" y="11799"/>
                  <a:pt x="2215" y="11786"/>
                  <a:pt x="2331" y="11906"/>
                </a:cubicBezTo>
                <a:cubicBezTo>
                  <a:pt x="2395" y="11971"/>
                  <a:pt x="2399" y="12030"/>
                  <a:pt x="2346" y="12149"/>
                </a:cubicBezTo>
                <a:cubicBezTo>
                  <a:pt x="2242" y="12384"/>
                  <a:pt x="2325" y="12390"/>
                  <a:pt x="2589" y="12169"/>
                </a:cubicBezTo>
                <a:lnTo>
                  <a:pt x="2825" y="11972"/>
                </a:lnTo>
                <a:lnTo>
                  <a:pt x="2901" y="12093"/>
                </a:lnTo>
                <a:cubicBezTo>
                  <a:pt x="2961" y="12189"/>
                  <a:pt x="2959" y="12243"/>
                  <a:pt x="2896" y="12345"/>
                </a:cubicBezTo>
                <a:cubicBezTo>
                  <a:pt x="2799" y="12499"/>
                  <a:pt x="2885" y="12601"/>
                  <a:pt x="2989" y="12455"/>
                </a:cubicBezTo>
                <a:cubicBezTo>
                  <a:pt x="3193" y="12167"/>
                  <a:pt x="3263" y="12120"/>
                  <a:pt x="3377" y="12200"/>
                </a:cubicBezTo>
                <a:cubicBezTo>
                  <a:pt x="3451" y="12253"/>
                  <a:pt x="3479" y="12335"/>
                  <a:pt x="3462" y="12458"/>
                </a:cubicBezTo>
                <a:cubicBezTo>
                  <a:pt x="3446" y="12580"/>
                  <a:pt x="3464" y="12638"/>
                  <a:pt x="3520" y="12638"/>
                </a:cubicBezTo>
                <a:cubicBezTo>
                  <a:pt x="3566" y="12638"/>
                  <a:pt x="3604" y="12593"/>
                  <a:pt x="3604" y="12539"/>
                </a:cubicBezTo>
                <a:cubicBezTo>
                  <a:pt x="3604" y="12484"/>
                  <a:pt x="3670" y="12384"/>
                  <a:pt x="3753" y="12318"/>
                </a:cubicBezTo>
                <a:cubicBezTo>
                  <a:pt x="3922" y="12182"/>
                  <a:pt x="4020" y="12233"/>
                  <a:pt x="4059" y="12475"/>
                </a:cubicBezTo>
                <a:cubicBezTo>
                  <a:pt x="4092" y="12677"/>
                  <a:pt x="4195" y="12639"/>
                  <a:pt x="4275" y="12396"/>
                </a:cubicBezTo>
                <a:cubicBezTo>
                  <a:pt x="4314" y="12278"/>
                  <a:pt x="4380" y="12172"/>
                  <a:pt x="4423" y="12160"/>
                </a:cubicBezTo>
                <a:cubicBezTo>
                  <a:pt x="4552" y="12123"/>
                  <a:pt x="4688" y="12261"/>
                  <a:pt x="4688" y="12430"/>
                </a:cubicBezTo>
                <a:cubicBezTo>
                  <a:pt x="4688" y="12640"/>
                  <a:pt x="4798" y="12577"/>
                  <a:pt x="4851" y="12338"/>
                </a:cubicBezTo>
                <a:cubicBezTo>
                  <a:pt x="4906" y="12089"/>
                  <a:pt x="5022" y="12010"/>
                  <a:pt x="5150" y="12134"/>
                </a:cubicBezTo>
                <a:cubicBezTo>
                  <a:pt x="5205" y="12186"/>
                  <a:pt x="5260" y="12274"/>
                  <a:pt x="5272" y="12328"/>
                </a:cubicBezTo>
                <a:cubicBezTo>
                  <a:pt x="5309" y="12489"/>
                  <a:pt x="5421" y="12407"/>
                  <a:pt x="5428" y="12213"/>
                </a:cubicBezTo>
                <a:cubicBezTo>
                  <a:pt x="5448" y="11657"/>
                  <a:pt x="5882" y="12023"/>
                  <a:pt x="6223" y="12883"/>
                </a:cubicBezTo>
                <a:cubicBezTo>
                  <a:pt x="6344" y="13187"/>
                  <a:pt x="6445" y="13375"/>
                  <a:pt x="6572" y="13503"/>
                </a:cubicBezTo>
                <a:cubicBezTo>
                  <a:pt x="7315" y="13717"/>
                  <a:pt x="7396" y="13777"/>
                  <a:pt x="7396" y="14072"/>
                </a:cubicBezTo>
                <a:cubicBezTo>
                  <a:pt x="7396" y="14353"/>
                  <a:pt x="7156" y="14524"/>
                  <a:pt x="6764" y="14524"/>
                </a:cubicBezTo>
                <a:cubicBezTo>
                  <a:pt x="6640" y="14524"/>
                  <a:pt x="6544" y="14584"/>
                  <a:pt x="6544" y="14662"/>
                </a:cubicBezTo>
                <a:cubicBezTo>
                  <a:pt x="6544" y="14756"/>
                  <a:pt x="6655" y="14796"/>
                  <a:pt x="6904" y="14796"/>
                </a:cubicBezTo>
                <a:cubicBezTo>
                  <a:pt x="7372" y="14796"/>
                  <a:pt x="7533" y="14958"/>
                  <a:pt x="7361" y="15255"/>
                </a:cubicBezTo>
                <a:cubicBezTo>
                  <a:pt x="7290" y="15379"/>
                  <a:pt x="7125" y="15519"/>
                  <a:pt x="6995" y="15569"/>
                </a:cubicBezTo>
                <a:cubicBezTo>
                  <a:pt x="6628" y="15707"/>
                  <a:pt x="6689" y="15893"/>
                  <a:pt x="7071" y="15800"/>
                </a:cubicBezTo>
                <a:cubicBezTo>
                  <a:pt x="7434" y="15711"/>
                  <a:pt x="7548" y="15794"/>
                  <a:pt x="7655" y="16223"/>
                </a:cubicBezTo>
                <a:cubicBezTo>
                  <a:pt x="7704" y="16418"/>
                  <a:pt x="7683" y="16535"/>
                  <a:pt x="7588" y="16586"/>
                </a:cubicBezTo>
                <a:cubicBezTo>
                  <a:pt x="7511" y="16628"/>
                  <a:pt x="7388" y="16730"/>
                  <a:pt x="7312" y="16812"/>
                </a:cubicBezTo>
                <a:cubicBezTo>
                  <a:pt x="7190" y="16946"/>
                  <a:pt x="7214" y="16961"/>
                  <a:pt x="7525" y="16949"/>
                </a:cubicBezTo>
                <a:cubicBezTo>
                  <a:pt x="7863" y="16936"/>
                  <a:pt x="7876" y="16947"/>
                  <a:pt x="7908" y="17320"/>
                </a:cubicBezTo>
                <a:cubicBezTo>
                  <a:pt x="7927" y="17544"/>
                  <a:pt x="7868" y="17834"/>
                  <a:pt x="7764" y="18022"/>
                </a:cubicBezTo>
                <a:cubicBezTo>
                  <a:pt x="7735" y="18220"/>
                  <a:pt x="7696" y="18456"/>
                  <a:pt x="7644" y="18745"/>
                </a:cubicBezTo>
                <a:cubicBezTo>
                  <a:pt x="7638" y="18991"/>
                  <a:pt x="7579" y="19458"/>
                  <a:pt x="7492" y="19934"/>
                </a:cubicBezTo>
                <a:cubicBezTo>
                  <a:pt x="7247" y="21269"/>
                  <a:pt x="7248" y="21131"/>
                  <a:pt x="7503" y="21349"/>
                </a:cubicBezTo>
                <a:cubicBezTo>
                  <a:pt x="7749" y="21559"/>
                  <a:pt x="8527" y="21600"/>
                  <a:pt x="8806" y="21417"/>
                </a:cubicBezTo>
                <a:cubicBezTo>
                  <a:pt x="8965" y="21312"/>
                  <a:pt x="9163" y="20485"/>
                  <a:pt x="9365" y="19087"/>
                </a:cubicBezTo>
                <a:cubicBezTo>
                  <a:pt x="9397" y="18870"/>
                  <a:pt x="9476" y="18605"/>
                  <a:pt x="9541" y="18501"/>
                </a:cubicBezTo>
                <a:cubicBezTo>
                  <a:pt x="9656" y="18318"/>
                  <a:pt x="9663" y="18318"/>
                  <a:pt x="9804" y="18483"/>
                </a:cubicBezTo>
                <a:cubicBezTo>
                  <a:pt x="9885" y="18576"/>
                  <a:pt x="9953" y="18758"/>
                  <a:pt x="9957" y="18886"/>
                </a:cubicBezTo>
                <a:cubicBezTo>
                  <a:pt x="9961" y="19014"/>
                  <a:pt x="10001" y="19199"/>
                  <a:pt x="10046" y="19297"/>
                </a:cubicBezTo>
                <a:cubicBezTo>
                  <a:pt x="10123" y="19465"/>
                  <a:pt x="10138" y="19462"/>
                  <a:pt x="10311" y="19236"/>
                </a:cubicBezTo>
                <a:cubicBezTo>
                  <a:pt x="10562" y="18909"/>
                  <a:pt x="10768" y="18862"/>
                  <a:pt x="11019" y="19077"/>
                </a:cubicBezTo>
                <a:cubicBezTo>
                  <a:pt x="11168" y="19204"/>
                  <a:pt x="11211" y="19325"/>
                  <a:pt x="11164" y="19484"/>
                </a:cubicBezTo>
                <a:cubicBezTo>
                  <a:pt x="11109" y="19672"/>
                  <a:pt x="11135" y="19711"/>
                  <a:pt x="11324" y="19711"/>
                </a:cubicBezTo>
                <a:cubicBezTo>
                  <a:pt x="11600" y="19711"/>
                  <a:pt x="11705" y="19924"/>
                  <a:pt x="11808" y="20689"/>
                </a:cubicBezTo>
                <a:cubicBezTo>
                  <a:pt x="11867" y="21120"/>
                  <a:pt x="11943" y="21293"/>
                  <a:pt x="12113" y="21395"/>
                </a:cubicBezTo>
                <a:cubicBezTo>
                  <a:pt x="12406" y="21570"/>
                  <a:pt x="12857" y="21567"/>
                  <a:pt x="13264" y="21387"/>
                </a:cubicBezTo>
                <a:lnTo>
                  <a:pt x="13571" y="21251"/>
                </a:lnTo>
                <a:cubicBezTo>
                  <a:pt x="13578" y="21243"/>
                  <a:pt x="13580" y="21236"/>
                  <a:pt x="13585" y="21229"/>
                </a:cubicBezTo>
                <a:lnTo>
                  <a:pt x="13504" y="20590"/>
                </a:lnTo>
                <a:cubicBezTo>
                  <a:pt x="13372" y="19572"/>
                  <a:pt x="13384" y="19300"/>
                  <a:pt x="13567" y="19300"/>
                </a:cubicBezTo>
                <a:cubicBezTo>
                  <a:pt x="13655" y="19300"/>
                  <a:pt x="13742" y="19389"/>
                  <a:pt x="13760" y="19498"/>
                </a:cubicBezTo>
                <a:cubicBezTo>
                  <a:pt x="13797" y="19720"/>
                  <a:pt x="14066" y="19952"/>
                  <a:pt x="14177" y="19857"/>
                </a:cubicBezTo>
                <a:cubicBezTo>
                  <a:pt x="14217" y="19823"/>
                  <a:pt x="14196" y="19673"/>
                  <a:pt x="14130" y="19525"/>
                </a:cubicBezTo>
                <a:cubicBezTo>
                  <a:pt x="14026" y="19288"/>
                  <a:pt x="14039" y="19238"/>
                  <a:pt x="14239" y="19118"/>
                </a:cubicBezTo>
                <a:cubicBezTo>
                  <a:pt x="14563" y="18925"/>
                  <a:pt x="14685" y="18946"/>
                  <a:pt x="14989" y="19255"/>
                </a:cubicBezTo>
                <a:cubicBezTo>
                  <a:pt x="15388" y="19661"/>
                  <a:pt x="15664" y="19592"/>
                  <a:pt x="15352" y="19163"/>
                </a:cubicBezTo>
                <a:cubicBezTo>
                  <a:pt x="15207" y="18965"/>
                  <a:pt x="15304" y="18752"/>
                  <a:pt x="15618" y="18582"/>
                </a:cubicBezTo>
                <a:cubicBezTo>
                  <a:pt x="15752" y="18510"/>
                  <a:pt x="15853" y="18536"/>
                  <a:pt x="16045" y="18690"/>
                </a:cubicBezTo>
                <a:cubicBezTo>
                  <a:pt x="16495" y="19051"/>
                  <a:pt x="16707" y="18910"/>
                  <a:pt x="16372" y="18473"/>
                </a:cubicBezTo>
                <a:cubicBezTo>
                  <a:pt x="16204" y="18255"/>
                  <a:pt x="16206" y="18234"/>
                  <a:pt x="16423" y="18048"/>
                </a:cubicBezTo>
                <a:cubicBezTo>
                  <a:pt x="16631" y="17870"/>
                  <a:pt x="16683" y="17863"/>
                  <a:pt x="17032" y="17971"/>
                </a:cubicBezTo>
                <a:cubicBezTo>
                  <a:pt x="17509" y="18118"/>
                  <a:pt x="17611" y="18045"/>
                  <a:pt x="17310" y="17771"/>
                </a:cubicBezTo>
                <a:cubicBezTo>
                  <a:pt x="16853" y="17354"/>
                  <a:pt x="17167" y="16950"/>
                  <a:pt x="17882" y="17037"/>
                </a:cubicBezTo>
                <a:lnTo>
                  <a:pt x="18274" y="17085"/>
                </a:lnTo>
                <a:cubicBezTo>
                  <a:pt x="18278" y="17082"/>
                  <a:pt x="18281" y="17079"/>
                  <a:pt x="18285" y="17076"/>
                </a:cubicBezTo>
                <a:lnTo>
                  <a:pt x="17958" y="16847"/>
                </a:lnTo>
                <a:cubicBezTo>
                  <a:pt x="17379" y="16440"/>
                  <a:pt x="17560" y="15933"/>
                  <a:pt x="18263" y="15995"/>
                </a:cubicBezTo>
                <a:cubicBezTo>
                  <a:pt x="18719" y="16035"/>
                  <a:pt x="18756" y="15876"/>
                  <a:pt x="18328" y="15707"/>
                </a:cubicBezTo>
                <a:cubicBezTo>
                  <a:pt x="17756" y="15479"/>
                  <a:pt x="17825" y="14933"/>
                  <a:pt x="18436" y="14871"/>
                </a:cubicBezTo>
                <a:cubicBezTo>
                  <a:pt x="18813" y="14832"/>
                  <a:pt x="18853" y="14660"/>
                  <a:pt x="18490" y="14635"/>
                </a:cubicBezTo>
                <a:cubicBezTo>
                  <a:pt x="17897" y="14595"/>
                  <a:pt x="17740" y="14062"/>
                  <a:pt x="18249" y="13815"/>
                </a:cubicBezTo>
                <a:cubicBezTo>
                  <a:pt x="18700" y="13595"/>
                  <a:pt x="18672" y="13409"/>
                  <a:pt x="18200" y="13484"/>
                </a:cubicBezTo>
                <a:cubicBezTo>
                  <a:pt x="17872" y="13537"/>
                  <a:pt x="17815" y="13516"/>
                  <a:pt x="17702" y="13305"/>
                </a:cubicBezTo>
                <a:cubicBezTo>
                  <a:pt x="17589" y="13092"/>
                  <a:pt x="17608" y="13038"/>
                  <a:pt x="17860" y="12813"/>
                </a:cubicBezTo>
                <a:cubicBezTo>
                  <a:pt x="18237" y="12477"/>
                  <a:pt x="18217" y="12399"/>
                  <a:pt x="17775" y="12470"/>
                </a:cubicBezTo>
                <a:cubicBezTo>
                  <a:pt x="17486" y="12517"/>
                  <a:pt x="17361" y="12490"/>
                  <a:pt x="17190" y="12345"/>
                </a:cubicBezTo>
                <a:cubicBezTo>
                  <a:pt x="16907" y="12103"/>
                  <a:pt x="16915" y="12059"/>
                  <a:pt x="17290" y="11752"/>
                </a:cubicBezTo>
                <a:cubicBezTo>
                  <a:pt x="17431" y="11637"/>
                  <a:pt x="17513" y="11577"/>
                  <a:pt x="17568" y="11565"/>
                </a:cubicBezTo>
                <a:cubicBezTo>
                  <a:pt x="17623" y="11488"/>
                  <a:pt x="17630" y="11441"/>
                  <a:pt x="17597" y="11396"/>
                </a:cubicBezTo>
                <a:cubicBezTo>
                  <a:pt x="17486" y="11245"/>
                  <a:pt x="17330" y="11256"/>
                  <a:pt x="17092" y="11434"/>
                </a:cubicBezTo>
                <a:cubicBezTo>
                  <a:pt x="16819" y="11639"/>
                  <a:pt x="16722" y="11645"/>
                  <a:pt x="16521" y="11459"/>
                </a:cubicBezTo>
                <a:cubicBezTo>
                  <a:pt x="16320" y="11275"/>
                  <a:pt x="16322" y="11125"/>
                  <a:pt x="16530" y="10864"/>
                </a:cubicBezTo>
                <a:cubicBezTo>
                  <a:pt x="16717" y="10628"/>
                  <a:pt x="16681" y="10497"/>
                  <a:pt x="16421" y="10471"/>
                </a:cubicBezTo>
                <a:cubicBezTo>
                  <a:pt x="16307" y="10460"/>
                  <a:pt x="16238" y="10498"/>
                  <a:pt x="16158" y="10620"/>
                </a:cubicBezTo>
                <a:cubicBezTo>
                  <a:pt x="16098" y="10711"/>
                  <a:pt x="15976" y="10815"/>
                  <a:pt x="15885" y="10850"/>
                </a:cubicBezTo>
                <a:cubicBezTo>
                  <a:pt x="15746" y="10904"/>
                  <a:pt x="15695" y="10897"/>
                  <a:pt x="15548" y="10802"/>
                </a:cubicBezTo>
                <a:cubicBezTo>
                  <a:pt x="15399" y="10705"/>
                  <a:pt x="15375" y="10653"/>
                  <a:pt x="15384" y="10436"/>
                </a:cubicBezTo>
                <a:cubicBezTo>
                  <a:pt x="15390" y="10296"/>
                  <a:pt x="15437" y="10125"/>
                  <a:pt x="15490" y="10057"/>
                </a:cubicBezTo>
                <a:cubicBezTo>
                  <a:pt x="15579" y="9940"/>
                  <a:pt x="15576" y="9931"/>
                  <a:pt x="15399" y="9874"/>
                </a:cubicBezTo>
                <a:cubicBezTo>
                  <a:pt x="15229" y="9819"/>
                  <a:pt x="15201" y="9827"/>
                  <a:pt x="15105" y="9960"/>
                </a:cubicBezTo>
                <a:cubicBezTo>
                  <a:pt x="14820" y="10351"/>
                  <a:pt x="14615" y="10432"/>
                  <a:pt x="14335" y="10265"/>
                </a:cubicBezTo>
                <a:cubicBezTo>
                  <a:pt x="14214" y="10192"/>
                  <a:pt x="14194" y="10130"/>
                  <a:pt x="14194" y="9829"/>
                </a:cubicBezTo>
                <a:cubicBezTo>
                  <a:pt x="14194" y="9510"/>
                  <a:pt x="14182" y="9479"/>
                  <a:pt x="14061" y="9479"/>
                </a:cubicBezTo>
                <a:cubicBezTo>
                  <a:pt x="13897" y="9479"/>
                  <a:pt x="13688" y="9682"/>
                  <a:pt x="13685" y="9845"/>
                </a:cubicBezTo>
                <a:cubicBezTo>
                  <a:pt x="13683" y="9982"/>
                  <a:pt x="13512" y="10077"/>
                  <a:pt x="13273" y="10077"/>
                </a:cubicBezTo>
                <a:cubicBezTo>
                  <a:pt x="13066" y="10077"/>
                  <a:pt x="12916" y="9887"/>
                  <a:pt x="12907" y="9609"/>
                </a:cubicBezTo>
                <a:cubicBezTo>
                  <a:pt x="12903" y="9493"/>
                  <a:pt x="12877" y="9357"/>
                  <a:pt x="12847" y="9307"/>
                </a:cubicBezTo>
                <a:cubicBezTo>
                  <a:pt x="12792" y="9216"/>
                  <a:pt x="13000" y="8957"/>
                  <a:pt x="13418" y="8598"/>
                </a:cubicBezTo>
                <a:cubicBezTo>
                  <a:pt x="13512" y="8518"/>
                  <a:pt x="13655" y="8375"/>
                  <a:pt x="13738" y="8282"/>
                </a:cubicBezTo>
                <a:cubicBezTo>
                  <a:pt x="13839" y="8167"/>
                  <a:pt x="13933" y="8117"/>
                  <a:pt x="14025" y="8128"/>
                </a:cubicBezTo>
                <a:cubicBezTo>
                  <a:pt x="14134" y="8141"/>
                  <a:pt x="14161" y="8116"/>
                  <a:pt x="14161" y="8001"/>
                </a:cubicBezTo>
                <a:cubicBezTo>
                  <a:pt x="14161" y="7831"/>
                  <a:pt x="14344" y="7640"/>
                  <a:pt x="14529" y="7616"/>
                </a:cubicBezTo>
                <a:cubicBezTo>
                  <a:pt x="14624" y="7604"/>
                  <a:pt x="14664" y="7556"/>
                  <a:pt x="14669" y="7447"/>
                </a:cubicBezTo>
                <a:cubicBezTo>
                  <a:pt x="14676" y="7310"/>
                  <a:pt x="14961" y="7036"/>
                  <a:pt x="15103" y="7030"/>
                </a:cubicBezTo>
                <a:cubicBezTo>
                  <a:pt x="15129" y="7029"/>
                  <a:pt x="15150" y="6996"/>
                  <a:pt x="15150" y="6959"/>
                </a:cubicBezTo>
                <a:cubicBezTo>
                  <a:pt x="15150" y="6921"/>
                  <a:pt x="15300" y="6736"/>
                  <a:pt x="15482" y="6546"/>
                </a:cubicBezTo>
                <a:lnTo>
                  <a:pt x="15814" y="6199"/>
                </a:lnTo>
                <a:lnTo>
                  <a:pt x="15451" y="5589"/>
                </a:lnTo>
                <a:cubicBezTo>
                  <a:pt x="15251" y="5254"/>
                  <a:pt x="15087" y="4941"/>
                  <a:pt x="15087" y="4893"/>
                </a:cubicBezTo>
                <a:cubicBezTo>
                  <a:pt x="15087" y="4845"/>
                  <a:pt x="15045" y="4792"/>
                  <a:pt x="14994" y="4775"/>
                </a:cubicBezTo>
                <a:cubicBezTo>
                  <a:pt x="14848" y="4727"/>
                  <a:pt x="14681" y="4412"/>
                  <a:pt x="14764" y="4341"/>
                </a:cubicBezTo>
                <a:cubicBezTo>
                  <a:pt x="14883" y="4239"/>
                  <a:pt x="14838" y="4141"/>
                  <a:pt x="14675" y="4141"/>
                </a:cubicBezTo>
                <a:cubicBezTo>
                  <a:pt x="14471" y="4141"/>
                  <a:pt x="14369" y="3975"/>
                  <a:pt x="14422" y="3732"/>
                </a:cubicBezTo>
                <a:cubicBezTo>
                  <a:pt x="14461" y="3557"/>
                  <a:pt x="14451" y="3542"/>
                  <a:pt x="14319" y="3555"/>
                </a:cubicBezTo>
                <a:cubicBezTo>
                  <a:pt x="14201" y="3566"/>
                  <a:pt x="14133" y="3505"/>
                  <a:pt x="13945" y="3211"/>
                </a:cubicBezTo>
                <a:cubicBezTo>
                  <a:pt x="13818" y="3013"/>
                  <a:pt x="13677" y="2813"/>
                  <a:pt x="13631" y="2765"/>
                </a:cubicBezTo>
                <a:cubicBezTo>
                  <a:pt x="13501" y="2633"/>
                  <a:pt x="13116" y="2599"/>
                  <a:pt x="12799" y="2694"/>
                </a:cubicBezTo>
                <a:cubicBezTo>
                  <a:pt x="12478" y="2791"/>
                  <a:pt x="12407" y="2772"/>
                  <a:pt x="12407" y="2582"/>
                </a:cubicBezTo>
                <a:cubicBezTo>
                  <a:pt x="12407" y="2384"/>
                  <a:pt x="12206" y="2436"/>
                  <a:pt x="12141" y="2651"/>
                </a:cubicBezTo>
                <a:cubicBezTo>
                  <a:pt x="12048" y="2957"/>
                  <a:pt x="11707" y="3048"/>
                  <a:pt x="11705" y="2767"/>
                </a:cubicBezTo>
                <a:cubicBezTo>
                  <a:pt x="11703" y="2535"/>
                  <a:pt x="11630" y="2398"/>
                  <a:pt x="11507" y="2398"/>
                </a:cubicBezTo>
                <a:cubicBezTo>
                  <a:pt x="11418" y="2398"/>
                  <a:pt x="11385" y="2438"/>
                  <a:pt x="11385" y="2553"/>
                </a:cubicBezTo>
                <a:cubicBezTo>
                  <a:pt x="11385" y="2724"/>
                  <a:pt x="11185" y="2918"/>
                  <a:pt x="11051" y="2874"/>
                </a:cubicBezTo>
                <a:cubicBezTo>
                  <a:pt x="11004" y="2859"/>
                  <a:pt x="10927" y="2744"/>
                  <a:pt x="10879" y="2621"/>
                </a:cubicBezTo>
                <a:cubicBezTo>
                  <a:pt x="10821" y="2471"/>
                  <a:pt x="10749" y="2394"/>
                  <a:pt x="10698" y="2392"/>
                </a:cubicBezTo>
                <a:close/>
                <a:moveTo>
                  <a:pt x="18387" y="5285"/>
                </a:moveTo>
                <a:cubicBezTo>
                  <a:pt x="18324" y="5269"/>
                  <a:pt x="18276" y="5335"/>
                  <a:pt x="18276" y="5493"/>
                </a:cubicBezTo>
                <a:cubicBezTo>
                  <a:pt x="18276" y="5970"/>
                  <a:pt x="17822" y="6080"/>
                  <a:pt x="17573" y="5664"/>
                </a:cubicBezTo>
                <a:cubicBezTo>
                  <a:pt x="17348" y="5287"/>
                  <a:pt x="17150" y="5317"/>
                  <a:pt x="17267" y="5710"/>
                </a:cubicBezTo>
                <a:cubicBezTo>
                  <a:pt x="17330" y="5923"/>
                  <a:pt x="17323" y="5955"/>
                  <a:pt x="17189" y="6076"/>
                </a:cubicBezTo>
                <a:cubicBezTo>
                  <a:pt x="17000" y="6248"/>
                  <a:pt x="16942" y="6246"/>
                  <a:pt x="16651" y="6048"/>
                </a:cubicBezTo>
                <a:cubicBezTo>
                  <a:pt x="16519" y="5959"/>
                  <a:pt x="16386" y="5899"/>
                  <a:pt x="16355" y="5915"/>
                </a:cubicBezTo>
                <a:cubicBezTo>
                  <a:pt x="16269" y="5961"/>
                  <a:pt x="16364" y="6228"/>
                  <a:pt x="16501" y="6321"/>
                </a:cubicBezTo>
                <a:cubicBezTo>
                  <a:pt x="16619" y="6402"/>
                  <a:pt x="16616" y="6409"/>
                  <a:pt x="16432" y="6560"/>
                </a:cubicBezTo>
                <a:cubicBezTo>
                  <a:pt x="16252" y="6707"/>
                  <a:pt x="16226" y="6713"/>
                  <a:pt x="15967" y="6656"/>
                </a:cubicBezTo>
                <a:cubicBezTo>
                  <a:pt x="15568" y="6570"/>
                  <a:pt x="15502" y="6662"/>
                  <a:pt x="15805" y="6881"/>
                </a:cubicBezTo>
                <a:cubicBezTo>
                  <a:pt x="16068" y="7071"/>
                  <a:pt x="16095" y="7161"/>
                  <a:pt x="15945" y="7343"/>
                </a:cubicBezTo>
                <a:cubicBezTo>
                  <a:pt x="15866" y="7440"/>
                  <a:pt x="15783" y="7464"/>
                  <a:pt x="15533" y="7464"/>
                </a:cubicBezTo>
                <a:cubicBezTo>
                  <a:pt x="15216" y="7464"/>
                  <a:pt x="15064" y="7546"/>
                  <a:pt x="15223" y="7632"/>
                </a:cubicBezTo>
                <a:cubicBezTo>
                  <a:pt x="15271" y="7658"/>
                  <a:pt x="15370" y="7679"/>
                  <a:pt x="15444" y="7680"/>
                </a:cubicBezTo>
                <a:cubicBezTo>
                  <a:pt x="15518" y="7680"/>
                  <a:pt x="15656" y="7743"/>
                  <a:pt x="15751" y="7818"/>
                </a:cubicBezTo>
                <a:lnTo>
                  <a:pt x="15923" y="7954"/>
                </a:lnTo>
                <a:lnTo>
                  <a:pt x="15796" y="8108"/>
                </a:lnTo>
                <a:cubicBezTo>
                  <a:pt x="15725" y="8193"/>
                  <a:pt x="15554" y="8293"/>
                  <a:pt x="15408" y="8334"/>
                </a:cubicBezTo>
                <a:cubicBezTo>
                  <a:pt x="15229" y="8385"/>
                  <a:pt x="15153" y="8435"/>
                  <a:pt x="15166" y="8494"/>
                </a:cubicBezTo>
                <a:cubicBezTo>
                  <a:pt x="15182" y="8560"/>
                  <a:pt x="15254" y="8576"/>
                  <a:pt x="15471" y="8565"/>
                </a:cubicBezTo>
                <a:cubicBezTo>
                  <a:pt x="15860" y="8546"/>
                  <a:pt x="16079" y="8686"/>
                  <a:pt x="15987" y="8893"/>
                </a:cubicBezTo>
                <a:cubicBezTo>
                  <a:pt x="15952" y="8972"/>
                  <a:pt x="15836" y="9090"/>
                  <a:pt x="15729" y="9158"/>
                </a:cubicBezTo>
                <a:cubicBezTo>
                  <a:pt x="15515" y="9293"/>
                  <a:pt x="15465" y="9479"/>
                  <a:pt x="15644" y="9479"/>
                </a:cubicBezTo>
                <a:cubicBezTo>
                  <a:pt x="15705" y="9479"/>
                  <a:pt x="15853" y="9428"/>
                  <a:pt x="15972" y="9366"/>
                </a:cubicBezTo>
                <a:lnTo>
                  <a:pt x="16190" y="9252"/>
                </a:lnTo>
                <a:lnTo>
                  <a:pt x="16354" y="9392"/>
                </a:lnTo>
                <a:lnTo>
                  <a:pt x="16517" y="9532"/>
                </a:lnTo>
                <a:lnTo>
                  <a:pt x="16343" y="9818"/>
                </a:lnTo>
                <a:cubicBezTo>
                  <a:pt x="16133" y="10164"/>
                  <a:pt x="16132" y="10187"/>
                  <a:pt x="16315" y="10188"/>
                </a:cubicBezTo>
                <a:cubicBezTo>
                  <a:pt x="16400" y="10188"/>
                  <a:pt x="16527" y="10116"/>
                  <a:pt x="16624" y="10015"/>
                </a:cubicBezTo>
                <a:cubicBezTo>
                  <a:pt x="16760" y="9875"/>
                  <a:pt x="16821" y="9850"/>
                  <a:pt x="16958" y="9879"/>
                </a:cubicBezTo>
                <a:cubicBezTo>
                  <a:pt x="17202" y="9931"/>
                  <a:pt x="17274" y="10086"/>
                  <a:pt x="17189" y="10358"/>
                </a:cubicBezTo>
                <a:cubicBezTo>
                  <a:pt x="17107" y="10617"/>
                  <a:pt x="17184" y="10743"/>
                  <a:pt x="17350" y="10625"/>
                </a:cubicBezTo>
                <a:cubicBezTo>
                  <a:pt x="17404" y="10586"/>
                  <a:pt x="17448" y="10530"/>
                  <a:pt x="17448" y="10498"/>
                </a:cubicBezTo>
                <a:cubicBezTo>
                  <a:pt x="17448" y="10390"/>
                  <a:pt x="17723" y="10188"/>
                  <a:pt x="17869" y="10188"/>
                </a:cubicBezTo>
                <a:cubicBezTo>
                  <a:pt x="18029" y="10188"/>
                  <a:pt x="18089" y="10243"/>
                  <a:pt x="18116" y="10422"/>
                </a:cubicBezTo>
                <a:cubicBezTo>
                  <a:pt x="18126" y="10487"/>
                  <a:pt x="18154" y="10608"/>
                  <a:pt x="18180" y="10690"/>
                </a:cubicBezTo>
                <a:cubicBezTo>
                  <a:pt x="18210" y="10787"/>
                  <a:pt x="18271" y="10840"/>
                  <a:pt x="18348" y="10840"/>
                </a:cubicBezTo>
                <a:cubicBezTo>
                  <a:pt x="18446" y="10840"/>
                  <a:pt x="18468" y="10799"/>
                  <a:pt x="18468" y="10625"/>
                </a:cubicBezTo>
                <a:cubicBezTo>
                  <a:pt x="18468" y="10465"/>
                  <a:pt x="18504" y="10390"/>
                  <a:pt x="18610" y="10327"/>
                </a:cubicBezTo>
                <a:cubicBezTo>
                  <a:pt x="18830" y="10196"/>
                  <a:pt x="18952" y="10223"/>
                  <a:pt x="19171" y="10459"/>
                </a:cubicBezTo>
                <a:cubicBezTo>
                  <a:pt x="19422" y="10729"/>
                  <a:pt x="19560" y="10746"/>
                  <a:pt x="19543" y="10501"/>
                </a:cubicBezTo>
                <a:cubicBezTo>
                  <a:pt x="19536" y="10403"/>
                  <a:pt x="19504" y="10278"/>
                  <a:pt x="19472" y="10223"/>
                </a:cubicBezTo>
                <a:cubicBezTo>
                  <a:pt x="19431" y="10152"/>
                  <a:pt x="19446" y="10093"/>
                  <a:pt x="19525" y="10018"/>
                </a:cubicBezTo>
                <a:cubicBezTo>
                  <a:pt x="19683" y="9869"/>
                  <a:pt x="19884" y="9889"/>
                  <a:pt x="20095" y="10077"/>
                </a:cubicBezTo>
                <a:cubicBezTo>
                  <a:pt x="20446" y="10391"/>
                  <a:pt x="20652" y="10204"/>
                  <a:pt x="20316" y="9877"/>
                </a:cubicBezTo>
                <a:lnTo>
                  <a:pt x="20109" y="9676"/>
                </a:lnTo>
                <a:lnTo>
                  <a:pt x="20305" y="9527"/>
                </a:lnTo>
                <a:cubicBezTo>
                  <a:pt x="20497" y="9381"/>
                  <a:pt x="20506" y="9380"/>
                  <a:pt x="20799" y="9456"/>
                </a:cubicBezTo>
                <a:cubicBezTo>
                  <a:pt x="20963" y="9498"/>
                  <a:pt x="21124" y="9518"/>
                  <a:pt x="21155" y="9502"/>
                </a:cubicBezTo>
                <a:cubicBezTo>
                  <a:pt x="21251" y="9451"/>
                  <a:pt x="21218" y="9313"/>
                  <a:pt x="21100" y="9277"/>
                </a:cubicBezTo>
                <a:cubicBezTo>
                  <a:pt x="20893" y="9215"/>
                  <a:pt x="20764" y="9082"/>
                  <a:pt x="20764" y="8928"/>
                </a:cubicBezTo>
                <a:cubicBezTo>
                  <a:pt x="20764" y="8742"/>
                  <a:pt x="20915" y="8662"/>
                  <a:pt x="21271" y="8662"/>
                </a:cubicBezTo>
                <a:cubicBezTo>
                  <a:pt x="21414" y="8662"/>
                  <a:pt x="21534" y="8637"/>
                  <a:pt x="21540" y="8607"/>
                </a:cubicBezTo>
                <a:cubicBezTo>
                  <a:pt x="21569" y="8438"/>
                  <a:pt x="21544" y="8415"/>
                  <a:pt x="21309" y="8390"/>
                </a:cubicBezTo>
                <a:cubicBezTo>
                  <a:pt x="21119" y="8370"/>
                  <a:pt x="21032" y="8326"/>
                  <a:pt x="20960" y="8216"/>
                </a:cubicBezTo>
                <a:cubicBezTo>
                  <a:pt x="20873" y="8082"/>
                  <a:pt x="20874" y="8060"/>
                  <a:pt x="20990" y="7951"/>
                </a:cubicBezTo>
                <a:cubicBezTo>
                  <a:pt x="21059" y="7886"/>
                  <a:pt x="21225" y="7797"/>
                  <a:pt x="21358" y="7751"/>
                </a:cubicBezTo>
                <a:cubicBezTo>
                  <a:pt x="21520" y="7696"/>
                  <a:pt x="21593" y="7638"/>
                  <a:pt x="21579" y="7579"/>
                </a:cubicBezTo>
                <a:cubicBezTo>
                  <a:pt x="21563" y="7509"/>
                  <a:pt x="21497" y="7494"/>
                  <a:pt x="21256" y="7509"/>
                </a:cubicBezTo>
                <a:cubicBezTo>
                  <a:pt x="20724" y="7542"/>
                  <a:pt x="20617" y="7331"/>
                  <a:pt x="20988" y="6980"/>
                </a:cubicBezTo>
                <a:cubicBezTo>
                  <a:pt x="21111" y="6864"/>
                  <a:pt x="21213" y="6741"/>
                  <a:pt x="21213" y="6706"/>
                </a:cubicBezTo>
                <a:cubicBezTo>
                  <a:pt x="21213" y="6584"/>
                  <a:pt x="21023" y="6583"/>
                  <a:pt x="20826" y="6703"/>
                </a:cubicBezTo>
                <a:cubicBezTo>
                  <a:pt x="20649" y="6811"/>
                  <a:pt x="20610" y="6816"/>
                  <a:pt x="20465" y="6749"/>
                </a:cubicBezTo>
                <a:cubicBezTo>
                  <a:pt x="20238" y="6646"/>
                  <a:pt x="20227" y="6586"/>
                  <a:pt x="20385" y="6300"/>
                </a:cubicBezTo>
                <a:cubicBezTo>
                  <a:pt x="20611" y="5890"/>
                  <a:pt x="20455" y="5744"/>
                  <a:pt x="20145" y="6075"/>
                </a:cubicBezTo>
                <a:cubicBezTo>
                  <a:pt x="19948" y="6286"/>
                  <a:pt x="19812" y="6312"/>
                  <a:pt x="19666" y="6169"/>
                </a:cubicBezTo>
                <a:cubicBezTo>
                  <a:pt x="19524" y="6030"/>
                  <a:pt x="19502" y="5933"/>
                  <a:pt x="19566" y="5731"/>
                </a:cubicBezTo>
                <a:cubicBezTo>
                  <a:pt x="19607" y="5605"/>
                  <a:pt x="19603" y="5526"/>
                  <a:pt x="19550" y="5472"/>
                </a:cubicBezTo>
                <a:cubicBezTo>
                  <a:pt x="19435" y="5353"/>
                  <a:pt x="19377" y="5377"/>
                  <a:pt x="19300" y="5579"/>
                </a:cubicBezTo>
                <a:cubicBezTo>
                  <a:pt x="19121" y="6040"/>
                  <a:pt x="18736" y="6037"/>
                  <a:pt x="18583" y="5574"/>
                </a:cubicBezTo>
                <a:cubicBezTo>
                  <a:pt x="18525" y="5401"/>
                  <a:pt x="18449" y="5302"/>
                  <a:pt x="18387" y="528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1" name="تحديد العلاقات الاستدلالية بين الاقوال والمسائل والمفاهيم…"/>
          <p:cNvSpPr txBox="1"/>
          <p:nvPr/>
        </p:nvSpPr>
        <p:spPr>
          <a:xfrm>
            <a:off x="2637088" y="7265380"/>
            <a:ext cx="9032884" cy="42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5600" indent="-355600" algn="r" defTabSz="825500" rtl="0">
              <a:lnSpc>
                <a:spcPct val="200000"/>
              </a:lnSpc>
              <a:buSzPct val="40000"/>
              <a:buBlip>
                <a:blip r:embed="rId5"/>
              </a:buBlip>
              <a:defRPr sz="2800">
                <a:solidFill>
                  <a:srgbClr val="47474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تحديد العلاقات الاستدلالية بين الاقوال والمسائل والمفاهيم </a:t>
            </a:r>
          </a:p>
          <a:p>
            <a:pPr marL="355600" indent="-355600" algn="r" defTabSz="825500" rtl="0">
              <a:lnSpc>
                <a:spcPct val="200000"/>
              </a:lnSpc>
              <a:buSzPct val="40000"/>
              <a:buBlip>
                <a:blip r:embed="rId5"/>
              </a:buBlip>
              <a:defRPr sz="2800">
                <a:solidFill>
                  <a:srgbClr val="47474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اختبار الافكار ، والكشف عن الحجج وتحليلها بالنظر في أوجه الشبة والاختلاف ،وتوضيح العلاقات بين عناصر بنية القول أو النص أو الموقف ، وتفكيكها ، واعادة تركيبها بغرض الكشف عن تسلسلها المنطقي </a:t>
            </a:r>
          </a:p>
        </p:txBody>
      </p:sp>
      <p:sp>
        <p:nvSpPr>
          <p:cNvPr id="212" name="مهارة التحليل"/>
          <p:cNvSpPr/>
          <p:nvPr/>
        </p:nvSpPr>
        <p:spPr>
          <a:xfrm>
            <a:off x="17160468" y="3456799"/>
            <a:ext cx="5707356" cy="1400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4" y="21600"/>
                </a:moveTo>
                <a:lnTo>
                  <a:pt x="19766" y="21600"/>
                </a:lnTo>
                <a:cubicBezTo>
                  <a:pt x="20304" y="21600"/>
                  <a:pt x="20627" y="21600"/>
                  <a:pt x="20842" y="21234"/>
                </a:cubicBezTo>
                <a:cubicBezTo>
                  <a:pt x="21153" y="20773"/>
                  <a:pt x="21397" y="19777"/>
                  <a:pt x="21510" y="18512"/>
                </a:cubicBezTo>
                <a:cubicBezTo>
                  <a:pt x="21600" y="17634"/>
                  <a:pt x="21600" y="16318"/>
                  <a:pt x="21600" y="14124"/>
                </a:cubicBezTo>
                <a:lnTo>
                  <a:pt x="21600" y="7476"/>
                </a:lnTo>
                <a:cubicBezTo>
                  <a:pt x="21600" y="5282"/>
                  <a:pt x="21600" y="3966"/>
                  <a:pt x="21510" y="3088"/>
                </a:cubicBezTo>
                <a:cubicBezTo>
                  <a:pt x="21397" y="1823"/>
                  <a:pt x="21153" y="827"/>
                  <a:pt x="20842" y="366"/>
                </a:cubicBezTo>
                <a:cubicBezTo>
                  <a:pt x="20627" y="0"/>
                  <a:pt x="20304" y="0"/>
                  <a:pt x="19766" y="0"/>
                </a:cubicBezTo>
                <a:lnTo>
                  <a:pt x="1834" y="0"/>
                </a:lnTo>
                <a:cubicBezTo>
                  <a:pt x="1296" y="0"/>
                  <a:pt x="973" y="0"/>
                  <a:pt x="758" y="366"/>
                </a:cubicBezTo>
                <a:cubicBezTo>
                  <a:pt x="447" y="827"/>
                  <a:pt x="203" y="1823"/>
                  <a:pt x="90" y="3088"/>
                </a:cubicBezTo>
                <a:cubicBezTo>
                  <a:pt x="0" y="3966"/>
                  <a:pt x="0" y="5282"/>
                  <a:pt x="0" y="7476"/>
                </a:cubicBezTo>
                <a:lnTo>
                  <a:pt x="0" y="14124"/>
                </a:lnTo>
                <a:cubicBezTo>
                  <a:pt x="0" y="16318"/>
                  <a:pt x="0" y="17634"/>
                  <a:pt x="90" y="18512"/>
                </a:cubicBezTo>
                <a:cubicBezTo>
                  <a:pt x="203" y="19777"/>
                  <a:pt x="447" y="20773"/>
                  <a:pt x="758" y="21234"/>
                </a:cubicBezTo>
                <a:cubicBezTo>
                  <a:pt x="973" y="21600"/>
                  <a:pt x="1296" y="21600"/>
                  <a:pt x="1834" y="21600"/>
                </a:cubicBezTo>
                <a:close/>
              </a:path>
            </a:pathLst>
          </a:custGeom>
          <a:solidFill>
            <a:srgbClr val="3C532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مهارة التحليل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0" animBg="1" advAuto="0"/>
      <p:bldP spid="211" grpId="0" animBg="1" advAuto="0"/>
      <p:bldP spid="212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6569.jpeg" descr="IMG_6569.jpeg"/>
          <p:cNvPicPr>
            <a:picLocks noChangeAspect="1"/>
          </p:cNvPicPr>
          <p:nvPr/>
        </p:nvPicPr>
        <p:blipFill>
          <a:blip r:embed="rId2"/>
          <a:srcRect t="7689" b="6958"/>
          <a:stretch>
            <a:fillRect/>
          </a:stretch>
        </p:blipFill>
        <p:spPr>
          <a:xfrm>
            <a:off x="13584341" y="4056579"/>
            <a:ext cx="3384070" cy="4341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066" y="10"/>
                </a:moveTo>
                <a:cubicBezTo>
                  <a:pt x="21020" y="25"/>
                  <a:pt x="21003" y="56"/>
                  <a:pt x="21007" y="103"/>
                </a:cubicBezTo>
                <a:cubicBezTo>
                  <a:pt x="21022" y="269"/>
                  <a:pt x="20486" y="339"/>
                  <a:pt x="19624" y="287"/>
                </a:cubicBezTo>
                <a:cubicBezTo>
                  <a:pt x="19009" y="250"/>
                  <a:pt x="18966" y="260"/>
                  <a:pt x="18966" y="421"/>
                </a:cubicBezTo>
                <a:cubicBezTo>
                  <a:pt x="18966" y="586"/>
                  <a:pt x="19017" y="595"/>
                  <a:pt x="20138" y="593"/>
                </a:cubicBezTo>
                <a:cubicBezTo>
                  <a:pt x="20838" y="591"/>
                  <a:pt x="21355" y="625"/>
                  <a:pt x="21423" y="678"/>
                </a:cubicBezTo>
                <a:cubicBezTo>
                  <a:pt x="21591" y="809"/>
                  <a:pt x="21600" y="797"/>
                  <a:pt x="21600" y="405"/>
                </a:cubicBezTo>
                <a:cubicBezTo>
                  <a:pt x="21600" y="72"/>
                  <a:pt x="21577" y="42"/>
                  <a:pt x="21299" y="10"/>
                </a:cubicBezTo>
                <a:cubicBezTo>
                  <a:pt x="21187" y="-2"/>
                  <a:pt x="21111" y="-4"/>
                  <a:pt x="21066" y="10"/>
                </a:cubicBezTo>
                <a:close/>
                <a:moveTo>
                  <a:pt x="12258" y="273"/>
                </a:moveTo>
                <a:cubicBezTo>
                  <a:pt x="11977" y="273"/>
                  <a:pt x="11906" y="305"/>
                  <a:pt x="11906" y="437"/>
                </a:cubicBezTo>
                <a:cubicBezTo>
                  <a:pt x="11906" y="569"/>
                  <a:pt x="11976" y="601"/>
                  <a:pt x="12263" y="601"/>
                </a:cubicBezTo>
                <a:cubicBezTo>
                  <a:pt x="12472" y="601"/>
                  <a:pt x="12643" y="554"/>
                  <a:pt x="12676" y="486"/>
                </a:cubicBezTo>
                <a:cubicBezTo>
                  <a:pt x="12756" y="323"/>
                  <a:pt x="12660" y="273"/>
                  <a:pt x="12258" y="273"/>
                </a:cubicBezTo>
                <a:close/>
                <a:moveTo>
                  <a:pt x="13646" y="273"/>
                </a:moveTo>
                <a:cubicBezTo>
                  <a:pt x="13347" y="273"/>
                  <a:pt x="13276" y="304"/>
                  <a:pt x="13276" y="437"/>
                </a:cubicBezTo>
                <a:cubicBezTo>
                  <a:pt x="13276" y="570"/>
                  <a:pt x="13347" y="601"/>
                  <a:pt x="13646" y="601"/>
                </a:cubicBezTo>
                <a:cubicBezTo>
                  <a:pt x="13944" y="601"/>
                  <a:pt x="14013" y="570"/>
                  <a:pt x="14013" y="437"/>
                </a:cubicBezTo>
                <a:cubicBezTo>
                  <a:pt x="14013" y="304"/>
                  <a:pt x="13944" y="273"/>
                  <a:pt x="13646" y="273"/>
                </a:cubicBezTo>
                <a:close/>
                <a:moveTo>
                  <a:pt x="15120" y="273"/>
                </a:moveTo>
                <a:cubicBezTo>
                  <a:pt x="14822" y="273"/>
                  <a:pt x="14753" y="304"/>
                  <a:pt x="14753" y="437"/>
                </a:cubicBezTo>
                <a:cubicBezTo>
                  <a:pt x="14753" y="570"/>
                  <a:pt x="14822" y="601"/>
                  <a:pt x="15120" y="601"/>
                </a:cubicBezTo>
                <a:cubicBezTo>
                  <a:pt x="15419" y="601"/>
                  <a:pt x="15488" y="570"/>
                  <a:pt x="15488" y="437"/>
                </a:cubicBezTo>
                <a:cubicBezTo>
                  <a:pt x="15488" y="304"/>
                  <a:pt x="15419" y="273"/>
                  <a:pt x="15120" y="273"/>
                </a:cubicBezTo>
                <a:close/>
                <a:moveTo>
                  <a:pt x="16478" y="273"/>
                </a:moveTo>
                <a:cubicBezTo>
                  <a:pt x="16191" y="273"/>
                  <a:pt x="16121" y="305"/>
                  <a:pt x="16121" y="437"/>
                </a:cubicBezTo>
                <a:cubicBezTo>
                  <a:pt x="16121" y="568"/>
                  <a:pt x="16189" y="601"/>
                  <a:pt x="16470" y="601"/>
                </a:cubicBezTo>
                <a:cubicBezTo>
                  <a:pt x="16873" y="601"/>
                  <a:pt x="16974" y="551"/>
                  <a:pt x="16893" y="388"/>
                </a:cubicBezTo>
                <a:cubicBezTo>
                  <a:pt x="16860" y="320"/>
                  <a:pt x="16688" y="273"/>
                  <a:pt x="16478" y="273"/>
                </a:cubicBezTo>
                <a:close/>
                <a:moveTo>
                  <a:pt x="17785" y="281"/>
                </a:moveTo>
                <a:cubicBezTo>
                  <a:pt x="17626" y="284"/>
                  <a:pt x="17595" y="324"/>
                  <a:pt x="17595" y="437"/>
                </a:cubicBezTo>
                <a:cubicBezTo>
                  <a:pt x="17595" y="588"/>
                  <a:pt x="17648" y="607"/>
                  <a:pt x="17990" y="585"/>
                </a:cubicBezTo>
                <a:cubicBezTo>
                  <a:pt x="18257" y="568"/>
                  <a:pt x="18385" y="520"/>
                  <a:pt x="18385" y="437"/>
                </a:cubicBezTo>
                <a:cubicBezTo>
                  <a:pt x="18385" y="354"/>
                  <a:pt x="18257" y="304"/>
                  <a:pt x="17990" y="287"/>
                </a:cubicBezTo>
                <a:cubicBezTo>
                  <a:pt x="17905" y="281"/>
                  <a:pt x="17838" y="280"/>
                  <a:pt x="17785" y="281"/>
                </a:cubicBezTo>
                <a:close/>
                <a:moveTo>
                  <a:pt x="11105" y="518"/>
                </a:moveTo>
                <a:cubicBezTo>
                  <a:pt x="10975" y="518"/>
                  <a:pt x="10642" y="872"/>
                  <a:pt x="10642" y="1011"/>
                </a:cubicBezTo>
                <a:cubicBezTo>
                  <a:pt x="10642" y="1200"/>
                  <a:pt x="10833" y="1225"/>
                  <a:pt x="11103" y="1071"/>
                </a:cubicBezTo>
                <a:cubicBezTo>
                  <a:pt x="11239" y="993"/>
                  <a:pt x="11269" y="904"/>
                  <a:pt x="11217" y="741"/>
                </a:cubicBezTo>
                <a:cubicBezTo>
                  <a:pt x="11177" y="618"/>
                  <a:pt x="11128" y="518"/>
                  <a:pt x="11105" y="518"/>
                </a:cubicBezTo>
                <a:close/>
                <a:moveTo>
                  <a:pt x="10335" y="1772"/>
                </a:moveTo>
                <a:cubicBezTo>
                  <a:pt x="10297" y="1767"/>
                  <a:pt x="10269" y="1768"/>
                  <a:pt x="10259" y="1775"/>
                </a:cubicBezTo>
                <a:cubicBezTo>
                  <a:pt x="10199" y="1823"/>
                  <a:pt x="10146" y="3308"/>
                  <a:pt x="10203" y="3353"/>
                </a:cubicBezTo>
                <a:cubicBezTo>
                  <a:pt x="10426" y="3526"/>
                  <a:pt x="10570" y="3197"/>
                  <a:pt x="10434" y="2828"/>
                </a:cubicBezTo>
                <a:cubicBezTo>
                  <a:pt x="10358" y="2622"/>
                  <a:pt x="10372" y="2494"/>
                  <a:pt x="10487" y="2320"/>
                </a:cubicBezTo>
                <a:cubicBezTo>
                  <a:pt x="10688" y="2018"/>
                  <a:pt x="10683" y="1863"/>
                  <a:pt x="10469" y="1799"/>
                </a:cubicBezTo>
                <a:cubicBezTo>
                  <a:pt x="10422" y="1785"/>
                  <a:pt x="10373" y="1776"/>
                  <a:pt x="10335" y="1772"/>
                </a:cubicBezTo>
                <a:close/>
                <a:moveTo>
                  <a:pt x="10272" y="3805"/>
                </a:moveTo>
                <a:cubicBezTo>
                  <a:pt x="10109" y="3805"/>
                  <a:pt x="10058" y="4089"/>
                  <a:pt x="10178" y="4332"/>
                </a:cubicBezTo>
                <a:cubicBezTo>
                  <a:pt x="10281" y="4540"/>
                  <a:pt x="10431" y="4395"/>
                  <a:pt x="10431" y="4087"/>
                </a:cubicBezTo>
                <a:cubicBezTo>
                  <a:pt x="10431" y="3891"/>
                  <a:pt x="10382" y="3805"/>
                  <a:pt x="10272" y="3805"/>
                </a:cubicBezTo>
                <a:close/>
                <a:moveTo>
                  <a:pt x="10325" y="4956"/>
                </a:moveTo>
                <a:cubicBezTo>
                  <a:pt x="10194" y="4956"/>
                  <a:pt x="10132" y="5154"/>
                  <a:pt x="10191" y="5392"/>
                </a:cubicBezTo>
                <a:cubicBezTo>
                  <a:pt x="10249" y="5629"/>
                  <a:pt x="10375" y="5681"/>
                  <a:pt x="10462" y="5505"/>
                </a:cubicBezTo>
                <a:cubicBezTo>
                  <a:pt x="10531" y="5364"/>
                  <a:pt x="10430" y="4956"/>
                  <a:pt x="10325" y="4956"/>
                </a:cubicBezTo>
                <a:close/>
                <a:moveTo>
                  <a:pt x="10325" y="6024"/>
                </a:moveTo>
                <a:cubicBezTo>
                  <a:pt x="10203" y="6024"/>
                  <a:pt x="10114" y="6374"/>
                  <a:pt x="10183" y="6581"/>
                </a:cubicBezTo>
                <a:cubicBezTo>
                  <a:pt x="10313" y="6968"/>
                  <a:pt x="10575" y="6682"/>
                  <a:pt x="10469" y="6269"/>
                </a:cubicBezTo>
                <a:cubicBezTo>
                  <a:pt x="10435" y="6134"/>
                  <a:pt x="10369" y="6024"/>
                  <a:pt x="10325" y="6024"/>
                </a:cubicBezTo>
                <a:close/>
                <a:moveTo>
                  <a:pt x="10328" y="7173"/>
                </a:moveTo>
                <a:cubicBezTo>
                  <a:pt x="10195" y="7173"/>
                  <a:pt x="10132" y="7371"/>
                  <a:pt x="10191" y="7610"/>
                </a:cubicBezTo>
                <a:cubicBezTo>
                  <a:pt x="10221" y="7731"/>
                  <a:pt x="10283" y="7829"/>
                  <a:pt x="10328" y="7829"/>
                </a:cubicBezTo>
                <a:cubicBezTo>
                  <a:pt x="10432" y="7829"/>
                  <a:pt x="10531" y="7421"/>
                  <a:pt x="10462" y="7280"/>
                </a:cubicBezTo>
                <a:cubicBezTo>
                  <a:pt x="10433" y="7221"/>
                  <a:pt x="10373" y="7173"/>
                  <a:pt x="10328" y="7173"/>
                </a:cubicBezTo>
                <a:close/>
                <a:moveTo>
                  <a:pt x="10290" y="8263"/>
                </a:moveTo>
                <a:cubicBezTo>
                  <a:pt x="10144" y="8301"/>
                  <a:pt x="10073" y="8531"/>
                  <a:pt x="10155" y="8698"/>
                </a:cubicBezTo>
                <a:cubicBezTo>
                  <a:pt x="10235" y="8860"/>
                  <a:pt x="10396" y="8846"/>
                  <a:pt x="10449" y="8672"/>
                </a:cubicBezTo>
                <a:cubicBezTo>
                  <a:pt x="10516" y="8454"/>
                  <a:pt x="10428" y="8227"/>
                  <a:pt x="10290" y="8263"/>
                </a:cubicBezTo>
                <a:close/>
                <a:moveTo>
                  <a:pt x="10315" y="9391"/>
                </a:moveTo>
                <a:cubicBezTo>
                  <a:pt x="10263" y="9391"/>
                  <a:pt x="10221" y="9556"/>
                  <a:pt x="10221" y="9760"/>
                </a:cubicBezTo>
                <a:cubicBezTo>
                  <a:pt x="10221" y="10148"/>
                  <a:pt x="10365" y="10257"/>
                  <a:pt x="10469" y="9947"/>
                </a:cubicBezTo>
                <a:cubicBezTo>
                  <a:pt x="10542" y="9730"/>
                  <a:pt x="10447" y="9391"/>
                  <a:pt x="10315" y="9391"/>
                </a:cubicBezTo>
                <a:close/>
                <a:moveTo>
                  <a:pt x="10328" y="10542"/>
                </a:moveTo>
                <a:cubicBezTo>
                  <a:pt x="10270" y="10542"/>
                  <a:pt x="10221" y="10689"/>
                  <a:pt x="10221" y="10869"/>
                </a:cubicBezTo>
                <a:cubicBezTo>
                  <a:pt x="10221" y="11050"/>
                  <a:pt x="10270" y="11199"/>
                  <a:pt x="10328" y="11199"/>
                </a:cubicBezTo>
                <a:cubicBezTo>
                  <a:pt x="10386" y="11199"/>
                  <a:pt x="10431" y="11050"/>
                  <a:pt x="10431" y="10869"/>
                </a:cubicBezTo>
                <a:cubicBezTo>
                  <a:pt x="10431" y="10689"/>
                  <a:pt x="10386" y="10542"/>
                  <a:pt x="10328" y="10542"/>
                </a:cubicBezTo>
                <a:close/>
                <a:moveTo>
                  <a:pt x="10328" y="11608"/>
                </a:moveTo>
                <a:cubicBezTo>
                  <a:pt x="10270" y="11608"/>
                  <a:pt x="10221" y="11757"/>
                  <a:pt x="10221" y="11937"/>
                </a:cubicBezTo>
                <a:cubicBezTo>
                  <a:pt x="10221" y="12118"/>
                  <a:pt x="10270" y="12267"/>
                  <a:pt x="10328" y="12267"/>
                </a:cubicBezTo>
                <a:cubicBezTo>
                  <a:pt x="10386" y="12267"/>
                  <a:pt x="10431" y="12118"/>
                  <a:pt x="10431" y="11937"/>
                </a:cubicBezTo>
                <a:cubicBezTo>
                  <a:pt x="10431" y="11757"/>
                  <a:pt x="10386" y="11608"/>
                  <a:pt x="10328" y="11608"/>
                </a:cubicBezTo>
                <a:close/>
                <a:moveTo>
                  <a:pt x="10335" y="12759"/>
                </a:moveTo>
                <a:cubicBezTo>
                  <a:pt x="10189" y="12759"/>
                  <a:pt x="10108" y="12998"/>
                  <a:pt x="10178" y="13217"/>
                </a:cubicBezTo>
                <a:cubicBezTo>
                  <a:pt x="10213" y="13326"/>
                  <a:pt x="10283" y="13394"/>
                  <a:pt x="10335" y="13369"/>
                </a:cubicBezTo>
                <a:cubicBezTo>
                  <a:pt x="10458" y="13310"/>
                  <a:pt x="10458" y="12759"/>
                  <a:pt x="10335" y="12759"/>
                </a:cubicBezTo>
                <a:close/>
                <a:moveTo>
                  <a:pt x="10333" y="13827"/>
                </a:moveTo>
                <a:cubicBezTo>
                  <a:pt x="10190" y="13827"/>
                  <a:pt x="10087" y="14129"/>
                  <a:pt x="10165" y="14321"/>
                </a:cubicBezTo>
                <a:cubicBezTo>
                  <a:pt x="10278" y="14597"/>
                  <a:pt x="10431" y="14502"/>
                  <a:pt x="10431" y="14155"/>
                </a:cubicBezTo>
                <a:cubicBezTo>
                  <a:pt x="10431" y="13974"/>
                  <a:pt x="10387" y="13827"/>
                  <a:pt x="10333" y="13827"/>
                </a:cubicBezTo>
                <a:close/>
                <a:moveTo>
                  <a:pt x="10325" y="14978"/>
                </a:moveTo>
                <a:cubicBezTo>
                  <a:pt x="10190" y="14978"/>
                  <a:pt x="10110" y="15224"/>
                  <a:pt x="10178" y="15436"/>
                </a:cubicBezTo>
                <a:cubicBezTo>
                  <a:pt x="10301" y="15817"/>
                  <a:pt x="10558" y="15600"/>
                  <a:pt x="10459" y="15199"/>
                </a:cubicBezTo>
                <a:cubicBezTo>
                  <a:pt x="10430" y="15078"/>
                  <a:pt x="10370" y="14978"/>
                  <a:pt x="10325" y="14978"/>
                </a:cubicBezTo>
                <a:close/>
                <a:moveTo>
                  <a:pt x="10335" y="16046"/>
                </a:moveTo>
                <a:cubicBezTo>
                  <a:pt x="10204" y="16046"/>
                  <a:pt x="10093" y="16437"/>
                  <a:pt x="10171" y="16627"/>
                </a:cubicBezTo>
                <a:cubicBezTo>
                  <a:pt x="10286" y="16910"/>
                  <a:pt x="10431" y="16793"/>
                  <a:pt x="10431" y="16415"/>
                </a:cubicBezTo>
                <a:cubicBezTo>
                  <a:pt x="10431" y="16212"/>
                  <a:pt x="10387" y="16046"/>
                  <a:pt x="10335" y="16046"/>
                </a:cubicBezTo>
                <a:close/>
                <a:moveTo>
                  <a:pt x="10312" y="17282"/>
                </a:moveTo>
                <a:cubicBezTo>
                  <a:pt x="10284" y="17291"/>
                  <a:pt x="10252" y="17316"/>
                  <a:pt x="10216" y="17361"/>
                </a:cubicBezTo>
                <a:cubicBezTo>
                  <a:pt x="10075" y="17535"/>
                  <a:pt x="10093" y="17832"/>
                  <a:pt x="10247" y="17872"/>
                </a:cubicBezTo>
                <a:cubicBezTo>
                  <a:pt x="10331" y="17895"/>
                  <a:pt x="10390" y="17808"/>
                  <a:pt x="10411" y="17626"/>
                </a:cubicBezTo>
                <a:cubicBezTo>
                  <a:pt x="10440" y="17384"/>
                  <a:pt x="10397" y="17256"/>
                  <a:pt x="10312" y="17282"/>
                </a:cubicBezTo>
                <a:close/>
                <a:moveTo>
                  <a:pt x="10062" y="18247"/>
                </a:moveTo>
                <a:lnTo>
                  <a:pt x="9773" y="18425"/>
                </a:lnTo>
                <a:cubicBezTo>
                  <a:pt x="9613" y="18523"/>
                  <a:pt x="9482" y="18657"/>
                  <a:pt x="9482" y="18721"/>
                </a:cubicBezTo>
                <a:cubicBezTo>
                  <a:pt x="9482" y="18874"/>
                  <a:pt x="9843" y="18872"/>
                  <a:pt x="10006" y="18719"/>
                </a:cubicBezTo>
                <a:cubicBezTo>
                  <a:pt x="10075" y="18654"/>
                  <a:pt x="10116" y="18521"/>
                  <a:pt x="10097" y="18423"/>
                </a:cubicBezTo>
                <a:lnTo>
                  <a:pt x="10062" y="18247"/>
                </a:lnTo>
                <a:close/>
                <a:moveTo>
                  <a:pt x="185" y="18840"/>
                </a:moveTo>
                <a:cubicBezTo>
                  <a:pt x="49" y="18839"/>
                  <a:pt x="0" y="18905"/>
                  <a:pt x="0" y="19091"/>
                </a:cubicBezTo>
                <a:cubicBezTo>
                  <a:pt x="0" y="19317"/>
                  <a:pt x="29" y="19339"/>
                  <a:pt x="289" y="19316"/>
                </a:cubicBezTo>
                <a:cubicBezTo>
                  <a:pt x="798" y="19270"/>
                  <a:pt x="705" y="18843"/>
                  <a:pt x="185" y="18840"/>
                </a:cubicBezTo>
                <a:close/>
                <a:moveTo>
                  <a:pt x="8780" y="18869"/>
                </a:moveTo>
                <a:cubicBezTo>
                  <a:pt x="8567" y="18875"/>
                  <a:pt x="8100" y="19087"/>
                  <a:pt x="8167" y="19171"/>
                </a:cubicBezTo>
                <a:cubicBezTo>
                  <a:pt x="8237" y="19261"/>
                  <a:pt x="8542" y="19273"/>
                  <a:pt x="8790" y="19199"/>
                </a:cubicBezTo>
                <a:cubicBezTo>
                  <a:pt x="8975" y="19144"/>
                  <a:pt x="9012" y="18958"/>
                  <a:pt x="8853" y="18881"/>
                </a:cubicBezTo>
                <a:cubicBezTo>
                  <a:pt x="8835" y="18873"/>
                  <a:pt x="8810" y="18869"/>
                  <a:pt x="8780" y="18869"/>
                </a:cubicBezTo>
                <a:close/>
                <a:moveTo>
                  <a:pt x="1424" y="18964"/>
                </a:moveTo>
                <a:cubicBezTo>
                  <a:pt x="1208" y="18947"/>
                  <a:pt x="1054" y="19010"/>
                  <a:pt x="1054" y="19134"/>
                </a:cubicBezTo>
                <a:cubicBezTo>
                  <a:pt x="1054" y="19265"/>
                  <a:pt x="1547" y="19291"/>
                  <a:pt x="1788" y="19171"/>
                </a:cubicBezTo>
                <a:cubicBezTo>
                  <a:pt x="1912" y="19110"/>
                  <a:pt x="1886" y="19078"/>
                  <a:pt x="1657" y="19010"/>
                </a:cubicBezTo>
                <a:cubicBezTo>
                  <a:pt x="1574" y="18985"/>
                  <a:pt x="1496" y="18970"/>
                  <a:pt x="1424" y="18964"/>
                </a:cubicBezTo>
                <a:close/>
                <a:moveTo>
                  <a:pt x="7166" y="18988"/>
                </a:moveTo>
                <a:cubicBezTo>
                  <a:pt x="6696" y="18953"/>
                  <a:pt x="6568" y="19121"/>
                  <a:pt x="6976" y="19239"/>
                </a:cubicBezTo>
                <a:cubicBezTo>
                  <a:pt x="7268" y="19323"/>
                  <a:pt x="7587" y="19265"/>
                  <a:pt x="7587" y="19126"/>
                </a:cubicBezTo>
                <a:cubicBezTo>
                  <a:pt x="7587" y="19064"/>
                  <a:pt x="7417" y="19007"/>
                  <a:pt x="7166" y="18988"/>
                </a:cubicBezTo>
                <a:close/>
                <a:moveTo>
                  <a:pt x="2905" y="19002"/>
                </a:moveTo>
                <a:cubicBezTo>
                  <a:pt x="2633" y="19002"/>
                  <a:pt x="2528" y="19039"/>
                  <a:pt x="2528" y="19132"/>
                </a:cubicBezTo>
                <a:cubicBezTo>
                  <a:pt x="2528" y="19227"/>
                  <a:pt x="2615" y="19252"/>
                  <a:pt x="2862" y="19233"/>
                </a:cubicBezTo>
                <a:cubicBezTo>
                  <a:pt x="3345" y="19196"/>
                  <a:pt x="3382" y="19002"/>
                  <a:pt x="2905" y="19002"/>
                </a:cubicBezTo>
                <a:close/>
                <a:moveTo>
                  <a:pt x="4261" y="19002"/>
                </a:moveTo>
                <a:cubicBezTo>
                  <a:pt x="3918" y="19002"/>
                  <a:pt x="3810" y="19073"/>
                  <a:pt x="3967" y="19195"/>
                </a:cubicBezTo>
                <a:cubicBezTo>
                  <a:pt x="4126" y="19320"/>
                  <a:pt x="4787" y="19208"/>
                  <a:pt x="4681" y="19075"/>
                </a:cubicBezTo>
                <a:cubicBezTo>
                  <a:pt x="4649" y="19034"/>
                  <a:pt x="4460" y="19002"/>
                  <a:pt x="4261" y="19002"/>
                </a:cubicBezTo>
                <a:close/>
                <a:moveTo>
                  <a:pt x="5750" y="19002"/>
                </a:moveTo>
                <a:cubicBezTo>
                  <a:pt x="5378" y="19002"/>
                  <a:pt x="5164" y="19121"/>
                  <a:pt x="5401" y="19195"/>
                </a:cubicBezTo>
                <a:cubicBezTo>
                  <a:pt x="5697" y="19288"/>
                  <a:pt x="6110" y="19248"/>
                  <a:pt x="6110" y="19126"/>
                </a:cubicBezTo>
                <a:cubicBezTo>
                  <a:pt x="6110" y="19040"/>
                  <a:pt x="6002" y="19002"/>
                  <a:pt x="5750" y="19002"/>
                </a:cubicBezTo>
                <a:close/>
                <a:moveTo>
                  <a:pt x="20027" y="20619"/>
                </a:moveTo>
                <a:cubicBezTo>
                  <a:pt x="20012" y="20622"/>
                  <a:pt x="19985" y="20618"/>
                  <a:pt x="19976" y="20625"/>
                </a:cubicBezTo>
                <a:cubicBezTo>
                  <a:pt x="19961" y="20637"/>
                  <a:pt x="19958" y="20652"/>
                  <a:pt x="19948" y="20666"/>
                </a:cubicBezTo>
                <a:cubicBezTo>
                  <a:pt x="19973" y="20647"/>
                  <a:pt x="20000" y="20632"/>
                  <a:pt x="20027" y="20619"/>
                </a:cubicBezTo>
                <a:close/>
                <a:moveTo>
                  <a:pt x="21124" y="20887"/>
                </a:moveTo>
                <a:cubicBezTo>
                  <a:pt x="21111" y="20907"/>
                  <a:pt x="21093" y="20921"/>
                  <a:pt x="21066" y="20925"/>
                </a:cubicBezTo>
                <a:cubicBezTo>
                  <a:pt x="21086" y="20915"/>
                  <a:pt x="21105" y="20901"/>
                  <a:pt x="21124" y="20887"/>
                </a:cubicBezTo>
                <a:close/>
                <a:moveTo>
                  <a:pt x="20541" y="21578"/>
                </a:moveTo>
                <a:cubicBezTo>
                  <a:pt x="20540" y="21584"/>
                  <a:pt x="20538" y="21591"/>
                  <a:pt x="20536" y="21596"/>
                </a:cubicBezTo>
                <a:cubicBezTo>
                  <a:pt x="20538" y="21592"/>
                  <a:pt x="20546" y="21589"/>
                  <a:pt x="20546" y="21584"/>
                </a:cubicBezTo>
                <a:cubicBezTo>
                  <a:pt x="20546" y="21584"/>
                  <a:pt x="20541" y="21579"/>
                  <a:pt x="20541" y="215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5" name="وسيلة شرح"/>
          <p:cNvSpPr/>
          <p:nvPr/>
        </p:nvSpPr>
        <p:spPr>
          <a:xfrm>
            <a:off x="1857692" y="6761826"/>
            <a:ext cx="11297445" cy="5210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" y="0"/>
                </a:moveTo>
                <a:cubicBezTo>
                  <a:pt x="83" y="0"/>
                  <a:pt x="0" y="180"/>
                  <a:pt x="0" y="401"/>
                </a:cubicBezTo>
                <a:lnTo>
                  <a:pt x="0" y="21199"/>
                </a:lnTo>
                <a:cubicBezTo>
                  <a:pt x="0" y="21420"/>
                  <a:pt x="83" y="21600"/>
                  <a:pt x="185" y="21600"/>
                </a:cubicBezTo>
                <a:lnTo>
                  <a:pt x="19616" y="21600"/>
                </a:lnTo>
                <a:cubicBezTo>
                  <a:pt x="19718" y="21600"/>
                  <a:pt x="19801" y="21420"/>
                  <a:pt x="19801" y="21199"/>
                </a:cubicBezTo>
                <a:lnTo>
                  <a:pt x="19801" y="5633"/>
                </a:lnTo>
                <a:lnTo>
                  <a:pt x="21600" y="4432"/>
                </a:lnTo>
                <a:lnTo>
                  <a:pt x="19801" y="3229"/>
                </a:lnTo>
                <a:lnTo>
                  <a:pt x="19801" y="401"/>
                </a:lnTo>
                <a:cubicBezTo>
                  <a:pt x="19801" y="180"/>
                  <a:pt x="19718" y="0"/>
                  <a:pt x="19616" y="0"/>
                </a:cubicBezTo>
                <a:lnTo>
                  <a:pt x="185" y="0"/>
                </a:lnTo>
                <a:close/>
              </a:path>
            </a:pathLst>
          </a:custGeom>
          <a:ln w="139700">
            <a:solidFill>
              <a:srgbClr val="C6D217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474747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16" name="IMG_6570.jpeg" descr="IMG_6570.jpeg"/>
          <p:cNvPicPr>
            <a:picLocks noChangeAspect="1"/>
          </p:cNvPicPr>
          <p:nvPr/>
        </p:nvPicPr>
        <p:blipFill>
          <a:blip r:embed="rId3"/>
          <a:srcRect l="11981" t="17331" r="56840" b="69240"/>
          <a:stretch>
            <a:fillRect/>
          </a:stretch>
        </p:blipFill>
        <p:spPr>
          <a:xfrm>
            <a:off x="2889545" y="4856884"/>
            <a:ext cx="7754939" cy="1835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8" extrusionOk="0">
                <a:moveTo>
                  <a:pt x="6186" y="13"/>
                </a:moveTo>
                <a:cubicBezTo>
                  <a:pt x="6030" y="55"/>
                  <a:pt x="5876" y="198"/>
                  <a:pt x="5733" y="449"/>
                </a:cubicBezTo>
                <a:cubicBezTo>
                  <a:pt x="5422" y="992"/>
                  <a:pt x="4466" y="4516"/>
                  <a:pt x="4630" y="4516"/>
                </a:cubicBezTo>
                <a:cubicBezTo>
                  <a:pt x="4651" y="4516"/>
                  <a:pt x="4605" y="5053"/>
                  <a:pt x="4528" y="5711"/>
                </a:cubicBezTo>
                <a:cubicBezTo>
                  <a:pt x="4354" y="7185"/>
                  <a:pt x="4364" y="8740"/>
                  <a:pt x="4557" y="10167"/>
                </a:cubicBezTo>
                <a:cubicBezTo>
                  <a:pt x="4637" y="10764"/>
                  <a:pt x="4706" y="11568"/>
                  <a:pt x="4709" y="11950"/>
                </a:cubicBezTo>
                <a:cubicBezTo>
                  <a:pt x="4712" y="12332"/>
                  <a:pt x="4872" y="13195"/>
                  <a:pt x="5064" y="13872"/>
                </a:cubicBezTo>
                <a:cubicBezTo>
                  <a:pt x="5358" y="14913"/>
                  <a:pt x="5388" y="15180"/>
                  <a:pt x="5257" y="15582"/>
                </a:cubicBezTo>
                <a:cubicBezTo>
                  <a:pt x="5172" y="15843"/>
                  <a:pt x="5085" y="16444"/>
                  <a:pt x="5063" y="16916"/>
                </a:cubicBezTo>
                <a:cubicBezTo>
                  <a:pt x="5007" y="18133"/>
                  <a:pt x="4738" y="17977"/>
                  <a:pt x="4658" y="16684"/>
                </a:cubicBezTo>
                <a:lnTo>
                  <a:pt x="4591" y="15600"/>
                </a:lnTo>
                <a:lnTo>
                  <a:pt x="4550" y="16652"/>
                </a:lnTo>
                <a:cubicBezTo>
                  <a:pt x="4496" y="18012"/>
                  <a:pt x="4251" y="18349"/>
                  <a:pt x="4177" y="17166"/>
                </a:cubicBezTo>
                <a:cubicBezTo>
                  <a:pt x="4106" y="16017"/>
                  <a:pt x="3938" y="15969"/>
                  <a:pt x="3938" y="17096"/>
                </a:cubicBezTo>
                <a:cubicBezTo>
                  <a:pt x="3938" y="18333"/>
                  <a:pt x="3721" y="18683"/>
                  <a:pt x="3545" y="17731"/>
                </a:cubicBezTo>
                <a:cubicBezTo>
                  <a:pt x="3398" y="16937"/>
                  <a:pt x="3395" y="16940"/>
                  <a:pt x="3448" y="17879"/>
                </a:cubicBezTo>
                <a:cubicBezTo>
                  <a:pt x="3520" y="19161"/>
                  <a:pt x="3350" y="19562"/>
                  <a:pt x="3114" y="18667"/>
                </a:cubicBezTo>
                <a:cubicBezTo>
                  <a:pt x="2939" y="18002"/>
                  <a:pt x="2922" y="18017"/>
                  <a:pt x="2867" y="18898"/>
                </a:cubicBezTo>
                <a:cubicBezTo>
                  <a:pt x="2825" y="19582"/>
                  <a:pt x="2752" y="19780"/>
                  <a:pt x="2603" y="19616"/>
                </a:cubicBezTo>
                <a:cubicBezTo>
                  <a:pt x="2464" y="19463"/>
                  <a:pt x="2414" y="19571"/>
                  <a:pt x="2449" y="19950"/>
                </a:cubicBezTo>
                <a:cubicBezTo>
                  <a:pt x="2477" y="20257"/>
                  <a:pt x="2437" y="20677"/>
                  <a:pt x="2362" y="20881"/>
                </a:cubicBezTo>
                <a:cubicBezTo>
                  <a:pt x="2299" y="21051"/>
                  <a:pt x="1253" y="21172"/>
                  <a:pt x="0" y="21214"/>
                </a:cubicBezTo>
                <a:lnTo>
                  <a:pt x="0" y="21418"/>
                </a:lnTo>
                <a:lnTo>
                  <a:pt x="15647" y="21418"/>
                </a:lnTo>
                <a:cubicBezTo>
                  <a:pt x="15372" y="21340"/>
                  <a:pt x="15111" y="21179"/>
                  <a:pt x="15055" y="20946"/>
                </a:cubicBezTo>
                <a:cubicBezTo>
                  <a:pt x="14859" y="20124"/>
                  <a:pt x="14905" y="19717"/>
                  <a:pt x="15257" y="19204"/>
                </a:cubicBezTo>
                <a:lnTo>
                  <a:pt x="15584" y="18727"/>
                </a:lnTo>
                <a:lnTo>
                  <a:pt x="15306" y="17879"/>
                </a:lnTo>
                <a:cubicBezTo>
                  <a:pt x="15085" y="17206"/>
                  <a:pt x="15053" y="16899"/>
                  <a:pt x="15148" y="16420"/>
                </a:cubicBezTo>
                <a:cubicBezTo>
                  <a:pt x="15214" y="16087"/>
                  <a:pt x="15364" y="15818"/>
                  <a:pt x="15483" y="15818"/>
                </a:cubicBezTo>
                <a:cubicBezTo>
                  <a:pt x="15741" y="15818"/>
                  <a:pt x="15598" y="15108"/>
                  <a:pt x="15294" y="14878"/>
                </a:cubicBezTo>
                <a:cubicBezTo>
                  <a:pt x="15015" y="14667"/>
                  <a:pt x="15031" y="13529"/>
                  <a:pt x="15320" y="12997"/>
                </a:cubicBezTo>
                <a:cubicBezTo>
                  <a:pt x="15644" y="12401"/>
                  <a:pt x="15611" y="11904"/>
                  <a:pt x="15248" y="11904"/>
                </a:cubicBezTo>
                <a:cubicBezTo>
                  <a:pt x="14836" y="11904"/>
                  <a:pt x="14763" y="11228"/>
                  <a:pt x="15082" y="10352"/>
                </a:cubicBezTo>
                <a:cubicBezTo>
                  <a:pt x="15440" y="9372"/>
                  <a:pt x="15417" y="8696"/>
                  <a:pt x="15038" y="9013"/>
                </a:cubicBezTo>
                <a:cubicBezTo>
                  <a:pt x="14668" y="9324"/>
                  <a:pt x="14538" y="8655"/>
                  <a:pt x="14765" y="7605"/>
                </a:cubicBezTo>
                <a:cubicBezTo>
                  <a:pt x="15008" y="6480"/>
                  <a:pt x="14969" y="6153"/>
                  <a:pt x="14629" y="6466"/>
                </a:cubicBezTo>
                <a:cubicBezTo>
                  <a:pt x="14271" y="6796"/>
                  <a:pt x="14147" y="6191"/>
                  <a:pt x="14326" y="4988"/>
                </a:cubicBezTo>
                <a:cubicBezTo>
                  <a:pt x="14502" y="3808"/>
                  <a:pt x="14357" y="3333"/>
                  <a:pt x="14109" y="4275"/>
                </a:cubicBezTo>
                <a:cubicBezTo>
                  <a:pt x="13838" y="5301"/>
                  <a:pt x="13657" y="4759"/>
                  <a:pt x="13740" y="3172"/>
                </a:cubicBezTo>
                <a:cubicBezTo>
                  <a:pt x="13819" y="1664"/>
                  <a:pt x="13731" y="1583"/>
                  <a:pt x="13407" y="2862"/>
                </a:cubicBezTo>
                <a:cubicBezTo>
                  <a:pt x="13103" y="4058"/>
                  <a:pt x="12871" y="3425"/>
                  <a:pt x="13063" y="1922"/>
                </a:cubicBezTo>
                <a:cubicBezTo>
                  <a:pt x="13248" y="469"/>
                  <a:pt x="13075" y="234"/>
                  <a:pt x="12816" y="1588"/>
                </a:cubicBezTo>
                <a:cubicBezTo>
                  <a:pt x="12638" y="2524"/>
                  <a:pt x="12560" y="2669"/>
                  <a:pt x="12463" y="2260"/>
                </a:cubicBezTo>
                <a:cubicBezTo>
                  <a:pt x="12394" y="1971"/>
                  <a:pt x="12338" y="1384"/>
                  <a:pt x="12338" y="954"/>
                </a:cubicBezTo>
                <a:cubicBezTo>
                  <a:pt x="12338" y="-182"/>
                  <a:pt x="12182" y="-5"/>
                  <a:pt x="12041" y="1292"/>
                </a:cubicBezTo>
                <a:cubicBezTo>
                  <a:pt x="11901" y="2586"/>
                  <a:pt x="11678" y="2492"/>
                  <a:pt x="11630" y="1116"/>
                </a:cubicBezTo>
                <a:cubicBezTo>
                  <a:pt x="11590" y="-20"/>
                  <a:pt x="11405" y="-154"/>
                  <a:pt x="11405" y="954"/>
                </a:cubicBezTo>
                <a:cubicBezTo>
                  <a:pt x="11405" y="2127"/>
                  <a:pt x="11192" y="2870"/>
                  <a:pt x="11023" y="2283"/>
                </a:cubicBezTo>
                <a:cubicBezTo>
                  <a:pt x="10948" y="2020"/>
                  <a:pt x="10886" y="1533"/>
                  <a:pt x="10886" y="1204"/>
                </a:cubicBezTo>
                <a:cubicBezTo>
                  <a:pt x="10886" y="874"/>
                  <a:pt x="10839" y="606"/>
                  <a:pt x="10782" y="606"/>
                </a:cubicBezTo>
                <a:cubicBezTo>
                  <a:pt x="10725" y="606"/>
                  <a:pt x="10678" y="1280"/>
                  <a:pt x="10678" y="2102"/>
                </a:cubicBezTo>
                <a:cubicBezTo>
                  <a:pt x="10678" y="3969"/>
                  <a:pt x="10484" y="4552"/>
                  <a:pt x="10284" y="3288"/>
                </a:cubicBezTo>
                <a:cubicBezTo>
                  <a:pt x="10071" y="1948"/>
                  <a:pt x="9924" y="2116"/>
                  <a:pt x="10002" y="3608"/>
                </a:cubicBezTo>
                <a:cubicBezTo>
                  <a:pt x="10083" y="5152"/>
                  <a:pt x="9907" y="5744"/>
                  <a:pt x="9653" y="4780"/>
                </a:cubicBezTo>
                <a:cubicBezTo>
                  <a:pt x="9388" y="3776"/>
                  <a:pt x="9321" y="3919"/>
                  <a:pt x="9440" y="5238"/>
                </a:cubicBezTo>
                <a:cubicBezTo>
                  <a:pt x="9573" y="6698"/>
                  <a:pt x="9435" y="7389"/>
                  <a:pt x="9141" y="6730"/>
                </a:cubicBezTo>
                <a:cubicBezTo>
                  <a:pt x="8851" y="6080"/>
                  <a:pt x="8736" y="6921"/>
                  <a:pt x="8967" y="7994"/>
                </a:cubicBezTo>
                <a:cubicBezTo>
                  <a:pt x="9190" y="9024"/>
                  <a:pt x="9072" y="9884"/>
                  <a:pt x="8755" y="9551"/>
                </a:cubicBezTo>
                <a:cubicBezTo>
                  <a:pt x="8408" y="9186"/>
                  <a:pt x="8352" y="9947"/>
                  <a:pt x="8663" y="10801"/>
                </a:cubicBezTo>
                <a:cubicBezTo>
                  <a:pt x="8991" y="11703"/>
                  <a:pt x="8939" y="12605"/>
                  <a:pt x="8569" y="12418"/>
                </a:cubicBezTo>
                <a:cubicBezTo>
                  <a:pt x="8216" y="12239"/>
                  <a:pt x="8210" y="13101"/>
                  <a:pt x="8560" y="13659"/>
                </a:cubicBezTo>
                <a:cubicBezTo>
                  <a:pt x="8892" y="14187"/>
                  <a:pt x="8839" y="15119"/>
                  <a:pt x="8466" y="15304"/>
                </a:cubicBezTo>
                <a:cubicBezTo>
                  <a:pt x="8134" y="15468"/>
                  <a:pt x="8095" y="16566"/>
                  <a:pt x="8414" y="16763"/>
                </a:cubicBezTo>
                <a:cubicBezTo>
                  <a:pt x="8742" y="16965"/>
                  <a:pt x="8766" y="17899"/>
                  <a:pt x="8459" y="18486"/>
                </a:cubicBezTo>
                <a:cubicBezTo>
                  <a:pt x="8222" y="18938"/>
                  <a:pt x="8211" y="19046"/>
                  <a:pt x="8363" y="19510"/>
                </a:cubicBezTo>
                <a:cubicBezTo>
                  <a:pt x="8587" y="20196"/>
                  <a:pt x="8452" y="21034"/>
                  <a:pt x="8117" y="21034"/>
                </a:cubicBezTo>
                <a:cubicBezTo>
                  <a:pt x="7689" y="21034"/>
                  <a:pt x="7035" y="20058"/>
                  <a:pt x="6913" y="19241"/>
                </a:cubicBezTo>
                <a:cubicBezTo>
                  <a:pt x="6809" y="18538"/>
                  <a:pt x="6792" y="18538"/>
                  <a:pt x="6672" y="19218"/>
                </a:cubicBezTo>
                <a:cubicBezTo>
                  <a:pt x="6488" y="20265"/>
                  <a:pt x="6346" y="19453"/>
                  <a:pt x="6305" y="17119"/>
                </a:cubicBezTo>
                <a:cubicBezTo>
                  <a:pt x="6279" y="15626"/>
                  <a:pt x="6307" y="15149"/>
                  <a:pt x="6426" y="15105"/>
                </a:cubicBezTo>
                <a:cubicBezTo>
                  <a:pt x="6511" y="15072"/>
                  <a:pt x="6605" y="15008"/>
                  <a:pt x="6634" y="14961"/>
                </a:cubicBezTo>
                <a:cubicBezTo>
                  <a:pt x="6662" y="14913"/>
                  <a:pt x="6783" y="14828"/>
                  <a:pt x="6902" y="14771"/>
                </a:cubicBezTo>
                <a:cubicBezTo>
                  <a:pt x="7144" y="14655"/>
                  <a:pt x="7974" y="12017"/>
                  <a:pt x="7998" y="11288"/>
                </a:cubicBezTo>
                <a:cubicBezTo>
                  <a:pt x="8069" y="9079"/>
                  <a:pt x="8044" y="5879"/>
                  <a:pt x="7949" y="5169"/>
                </a:cubicBezTo>
                <a:cubicBezTo>
                  <a:pt x="7886" y="4691"/>
                  <a:pt x="7832" y="4159"/>
                  <a:pt x="7830" y="3988"/>
                </a:cubicBezTo>
                <a:cubicBezTo>
                  <a:pt x="7828" y="3816"/>
                  <a:pt x="7675" y="3001"/>
                  <a:pt x="7489" y="2176"/>
                </a:cubicBezTo>
                <a:cubicBezTo>
                  <a:pt x="7150" y="668"/>
                  <a:pt x="6654" y="-113"/>
                  <a:pt x="6186" y="13"/>
                </a:cubicBezTo>
                <a:close/>
                <a:moveTo>
                  <a:pt x="18976" y="13645"/>
                </a:moveTo>
                <a:cubicBezTo>
                  <a:pt x="18919" y="13645"/>
                  <a:pt x="18872" y="14110"/>
                  <a:pt x="18872" y="14678"/>
                </a:cubicBezTo>
                <a:cubicBezTo>
                  <a:pt x="18872" y="15247"/>
                  <a:pt x="18804" y="15941"/>
                  <a:pt x="18723" y="16225"/>
                </a:cubicBezTo>
                <a:cubicBezTo>
                  <a:pt x="18566" y="16769"/>
                  <a:pt x="18350" y="16113"/>
                  <a:pt x="18074" y="14257"/>
                </a:cubicBezTo>
                <a:cubicBezTo>
                  <a:pt x="17962" y="13507"/>
                  <a:pt x="17950" y="13563"/>
                  <a:pt x="17944" y="14817"/>
                </a:cubicBezTo>
                <a:cubicBezTo>
                  <a:pt x="17936" y="16758"/>
                  <a:pt x="17673" y="17291"/>
                  <a:pt x="17298" y="16128"/>
                </a:cubicBezTo>
                <a:cubicBezTo>
                  <a:pt x="16948" y="15046"/>
                  <a:pt x="16849" y="15300"/>
                  <a:pt x="17017" y="16846"/>
                </a:cubicBezTo>
                <a:cubicBezTo>
                  <a:pt x="17122" y="17811"/>
                  <a:pt x="17112" y="18123"/>
                  <a:pt x="16952" y="18866"/>
                </a:cubicBezTo>
                <a:lnTo>
                  <a:pt x="16763" y="19741"/>
                </a:lnTo>
                <a:lnTo>
                  <a:pt x="16521" y="18792"/>
                </a:lnTo>
                <a:cubicBezTo>
                  <a:pt x="16210" y="17568"/>
                  <a:pt x="16078" y="18119"/>
                  <a:pt x="16297" y="19723"/>
                </a:cubicBezTo>
                <a:cubicBezTo>
                  <a:pt x="16391" y="20406"/>
                  <a:pt x="16441" y="21076"/>
                  <a:pt x="16408" y="21214"/>
                </a:cubicBezTo>
                <a:cubicBezTo>
                  <a:pt x="16384" y="21313"/>
                  <a:pt x="16310" y="21376"/>
                  <a:pt x="16218" y="21418"/>
                </a:cubicBezTo>
                <a:lnTo>
                  <a:pt x="21600" y="21418"/>
                </a:lnTo>
                <a:cubicBezTo>
                  <a:pt x="20890" y="21350"/>
                  <a:pt x="20706" y="21181"/>
                  <a:pt x="20667" y="20756"/>
                </a:cubicBezTo>
                <a:cubicBezTo>
                  <a:pt x="20631" y="20365"/>
                  <a:pt x="20659" y="19664"/>
                  <a:pt x="20729" y="19195"/>
                </a:cubicBezTo>
                <a:cubicBezTo>
                  <a:pt x="20892" y="18102"/>
                  <a:pt x="20816" y="17781"/>
                  <a:pt x="20555" y="18463"/>
                </a:cubicBezTo>
                <a:cubicBezTo>
                  <a:pt x="20234" y="19304"/>
                  <a:pt x="20013" y="18672"/>
                  <a:pt x="20013" y="16916"/>
                </a:cubicBezTo>
                <a:cubicBezTo>
                  <a:pt x="20013" y="15124"/>
                  <a:pt x="19959" y="15027"/>
                  <a:pt x="19702" y="16355"/>
                </a:cubicBezTo>
                <a:cubicBezTo>
                  <a:pt x="19517" y="17314"/>
                  <a:pt x="19510" y="17320"/>
                  <a:pt x="19296" y="16508"/>
                </a:cubicBezTo>
                <a:cubicBezTo>
                  <a:pt x="19177" y="16055"/>
                  <a:pt x="19080" y="15225"/>
                  <a:pt x="19080" y="14664"/>
                </a:cubicBezTo>
                <a:cubicBezTo>
                  <a:pt x="19080" y="14104"/>
                  <a:pt x="19033" y="13645"/>
                  <a:pt x="18976" y="136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7" name="IMG_6566.jpeg" descr="IMG_6566.jpeg"/>
          <p:cNvPicPr>
            <a:picLocks noChangeAspect="1"/>
          </p:cNvPicPr>
          <p:nvPr/>
        </p:nvPicPr>
        <p:blipFill>
          <a:blip r:embed="rId4"/>
          <a:srcRect l="5533" t="4254" r="11353" b="7102"/>
          <a:stretch>
            <a:fillRect/>
          </a:stretch>
        </p:blipFill>
        <p:spPr>
          <a:xfrm>
            <a:off x="17285322" y="6858000"/>
            <a:ext cx="4718576" cy="5510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33" extrusionOk="0">
                <a:moveTo>
                  <a:pt x="8724" y="0"/>
                </a:moveTo>
                <a:cubicBezTo>
                  <a:pt x="8570" y="1"/>
                  <a:pt x="8401" y="47"/>
                  <a:pt x="8238" y="142"/>
                </a:cubicBezTo>
                <a:cubicBezTo>
                  <a:pt x="8079" y="234"/>
                  <a:pt x="8009" y="312"/>
                  <a:pt x="8033" y="365"/>
                </a:cubicBezTo>
                <a:cubicBezTo>
                  <a:pt x="8053" y="410"/>
                  <a:pt x="8069" y="456"/>
                  <a:pt x="8069" y="469"/>
                </a:cubicBezTo>
                <a:cubicBezTo>
                  <a:pt x="8069" y="526"/>
                  <a:pt x="8223" y="483"/>
                  <a:pt x="8370" y="383"/>
                </a:cubicBezTo>
                <a:cubicBezTo>
                  <a:pt x="8589" y="237"/>
                  <a:pt x="8746" y="245"/>
                  <a:pt x="8875" y="413"/>
                </a:cubicBezTo>
                <a:cubicBezTo>
                  <a:pt x="8967" y="533"/>
                  <a:pt x="8971" y="592"/>
                  <a:pt x="8908" y="827"/>
                </a:cubicBezTo>
                <a:cubicBezTo>
                  <a:pt x="8816" y="1165"/>
                  <a:pt x="8814" y="1392"/>
                  <a:pt x="8901" y="1529"/>
                </a:cubicBezTo>
                <a:cubicBezTo>
                  <a:pt x="9048" y="1765"/>
                  <a:pt x="9195" y="1617"/>
                  <a:pt x="9202" y="1227"/>
                </a:cubicBezTo>
                <a:cubicBezTo>
                  <a:pt x="9205" y="1047"/>
                  <a:pt x="9228" y="761"/>
                  <a:pt x="9251" y="590"/>
                </a:cubicBezTo>
                <a:cubicBezTo>
                  <a:pt x="9289" y="305"/>
                  <a:pt x="9278" y="267"/>
                  <a:pt x="9129" y="140"/>
                </a:cubicBezTo>
                <a:cubicBezTo>
                  <a:pt x="9019" y="46"/>
                  <a:pt x="8879" y="0"/>
                  <a:pt x="8724" y="0"/>
                </a:cubicBezTo>
                <a:close/>
                <a:moveTo>
                  <a:pt x="12255" y="7"/>
                </a:moveTo>
                <a:cubicBezTo>
                  <a:pt x="12200" y="5"/>
                  <a:pt x="12142" y="6"/>
                  <a:pt x="12081" y="11"/>
                </a:cubicBezTo>
                <a:cubicBezTo>
                  <a:pt x="11792" y="35"/>
                  <a:pt x="11786" y="185"/>
                  <a:pt x="12072" y="208"/>
                </a:cubicBezTo>
                <a:cubicBezTo>
                  <a:pt x="12336" y="230"/>
                  <a:pt x="12562" y="457"/>
                  <a:pt x="12469" y="605"/>
                </a:cubicBezTo>
                <a:cubicBezTo>
                  <a:pt x="12434" y="661"/>
                  <a:pt x="12299" y="772"/>
                  <a:pt x="12168" y="853"/>
                </a:cubicBezTo>
                <a:cubicBezTo>
                  <a:pt x="11730" y="1124"/>
                  <a:pt x="11528" y="1412"/>
                  <a:pt x="11683" y="1545"/>
                </a:cubicBezTo>
                <a:cubicBezTo>
                  <a:pt x="11774" y="1623"/>
                  <a:pt x="11894" y="1575"/>
                  <a:pt x="12004" y="1415"/>
                </a:cubicBezTo>
                <a:cubicBezTo>
                  <a:pt x="12068" y="1323"/>
                  <a:pt x="12221" y="1194"/>
                  <a:pt x="12344" y="1129"/>
                </a:cubicBezTo>
                <a:cubicBezTo>
                  <a:pt x="12723" y="930"/>
                  <a:pt x="12854" y="773"/>
                  <a:pt x="12854" y="521"/>
                </a:cubicBezTo>
                <a:cubicBezTo>
                  <a:pt x="12854" y="202"/>
                  <a:pt x="12638" y="20"/>
                  <a:pt x="12255" y="7"/>
                </a:cubicBezTo>
                <a:close/>
                <a:moveTo>
                  <a:pt x="11545" y="1771"/>
                </a:moveTo>
                <a:cubicBezTo>
                  <a:pt x="11514" y="1775"/>
                  <a:pt x="11483" y="1785"/>
                  <a:pt x="11451" y="1799"/>
                </a:cubicBezTo>
                <a:cubicBezTo>
                  <a:pt x="11329" y="1855"/>
                  <a:pt x="11276" y="2067"/>
                  <a:pt x="11366" y="2144"/>
                </a:cubicBezTo>
                <a:cubicBezTo>
                  <a:pt x="11435" y="2203"/>
                  <a:pt x="11673" y="2185"/>
                  <a:pt x="11756" y="2114"/>
                </a:cubicBezTo>
                <a:cubicBezTo>
                  <a:pt x="11934" y="1962"/>
                  <a:pt x="11763" y="1745"/>
                  <a:pt x="11545" y="1771"/>
                </a:cubicBezTo>
                <a:close/>
                <a:moveTo>
                  <a:pt x="9313" y="1826"/>
                </a:moveTo>
                <a:cubicBezTo>
                  <a:pt x="9161" y="1826"/>
                  <a:pt x="9118" y="1854"/>
                  <a:pt x="9102" y="1953"/>
                </a:cubicBezTo>
                <a:cubicBezTo>
                  <a:pt x="9091" y="2022"/>
                  <a:pt x="9114" y="2113"/>
                  <a:pt x="9156" y="2156"/>
                </a:cubicBezTo>
                <a:cubicBezTo>
                  <a:pt x="9251" y="2253"/>
                  <a:pt x="9289" y="2254"/>
                  <a:pt x="9434" y="2164"/>
                </a:cubicBezTo>
                <a:cubicBezTo>
                  <a:pt x="9504" y="2120"/>
                  <a:pt x="9540" y="2041"/>
                  <a:pt x="9527" y="1959"/>
                </a:cubicBezTo>
                <a:cubicBezTo>
                  <a:pt x="9509" y="1852"/>
                  <a:pt x="9467" y="1826"/>
                  <a:pt x="9313" y="1826"/>
                </a:cubicBezTo>
                <a:close/>
                <a:moveTo>
                  <a:pt x="5341" y="2317"/>
                </a:moveTo>
                <a:cubicBezTo>
                  <a:pt x="5319" y="2316"/>
                  <a:pt x="5296" y="2335"/>
                  <a:pt x="5259" y="2373"/>
                </a:cubicBezTo>
                <a:cubicBezTo>
                  <a:pt x="5214" y="2420"/>
                  <a:pt x="5140" y="2446"/>
                  <a:pt x="5094" y="2430"/>
                </a:cubicBezTo>
                <a:cubicBezTo>
                  <a:pt x="5048" y="2415"/>
                  <a:pt x="4993" y="2427"/>
                  <a:pt x="4973" y="2455"/>
                </a:cubicBezTo>
                <a:cubicBezTo>
                  <a:pt x="4952" y="2484"/>
                  <a:pt x="4867" y="2506"/>
                  <a:pt x="4784" y="2506"/>
                </a:cubicBezTo>
                <a:cubicBezTo>
                  <a:pt x="4700" y="2506"/>
                  <a:pt x="4615" y="2529"/>
                  <a:pt x="4595" y="2556"/>
                </a:cubicBezTo>
                <a:cubicBezTo>
                  <a:pt x="4575" y="2583"/>
                  <a:pt x="4496" y="2591"/>
                  <a:pt x="4417" y="2575"/>
                </a:cubicBezTo>
                <a:cubicBezTo>
                  <a:pt x="4338" y="2558"/>
                  <a:pt x="4295" y="2565"/>
                  <a:pt x="4321" y="2589"/>
                </a:cubicBezTo>
                <a:cubicBezTo>
                  <a:pt x="4347" y="2613"/>
                  <a:pt x="4335" y="2666"/>
                  <a:pt x="4295" y="2707"/>
                </a:cubicBezTo>
                <a:cubicBezTo>
                  <a:pt x="4237" y="2766"/>
                  <a:pt x="4205" y="2768"/>
                  <a:pt x="4125" y="2713"/>
                </a:cubicBezTo>
                <a:cubicBezTo>
                  <a:pt x="4040" y="2654"/>
                  <a:pt x="4032" y="2658"/>
                  <a:pt x="4070" y="2745"/>
                </a:cubicBezTo>
                <a:cubicBezTo>
                  <a:pt x="4128" y="2876"/>
                  <a:pt x="4008" y="3001"/>
                  <a:pt x="3869" y="2956"/>
                </a:cubicBezTo>
                <a:cubicBezTo>
                  <a:pt x="3778" y="2927"/>
                  <a:pt x="3775" y="2935"/>
                  <a:pt x="3845" y="3009"/>
                </a:cubicBezTo>
                <a:cubicBezTo>
                  <a:pt x="3905" y="3071"/>
                  <a:pt x="3909" y="3108"/>
                  <a:pt x="3858" y="3135"/>
                </a:cubicBezTo>
                <a:cubicBezTo>
                  <a:pt x="3819" y="3155"/>
                  <a:pt x="3761" y="3230"/>
                  <a:pt x="3729" y="3302"/>
                </a:cubicBezTo>
                <a:cubicBezTo>
                  <a:pt x="3697" y="3374"/>
                  <a:pt x="3622" y="3434"/>
                  <a:pt x="3564" y="3434"/>
                </a:cubicBezTo>
                <a:cubicBezTo>
                  <a:pt x="3476" y="3434"/>
                  <a:pt x="3474" y="3448"/>
                  <a:pt x="3542" y="3518"/>
                </a:cubicBezTo>
                <a:cubicBezTo>
                  <a:pt x="3603" y="3580"/>
                  <a:pt x="3605" y="3616"/>
                  <a:pt x="3551" y="3662"/>
                </a:cubicBezTo>
                <a:cubicBezTo>
                  <a:pt x="3499" y="3707"/>
                  <a:pt x="3497" y="3744"/>
                  <a:pt x="3548" y="3797"/>
                </a:cubicBezTo>
                <a:cubicBezTo>
                  <a:pt x="3599" y="3849"/>
                  <a:pt x="3599" y="3889"/>
                  <a:pt x="3542" y="3947"/>
                </a:cubicBezTo>
                <a:cubicBezTo>
                  <a:pt x="3500" y="3991"/>
                  <a:pt x="3484" y="4054"/>
                  <a:pt x="3508" y="4087"/>
                </a:cubicBezTo>
                <a:cubicBezTo>
                  <a:pt x="3531" y="4119"/>
                  <a:pt x="3519" y="4179"/>
                  <a:pt x="3480" y="4219"/>
                </a:cubicBezTo>
                <a:cubicBezTo>
                  <a:pt x="3428" y="4272"/>
                  <a:pt x="3435" y="4308"/>
                  <a:pt x="3508" y="4360"/>
                </a:cubicBezTo>
                <a:cubicBezTo>
                  <a:pt x="3562" y="4398"/>
                  <a:pt x="3591" y="4472"/>
                  <a:pt x="3571" y="4524"/>
                </a:cubicBezTo>
                <a:cubicBezTo>
                  <a:pt x="3550" y="4582"/>
                  <a:pt x="3576" y="4632"/>
                  <a:pt x="3640" y="4653"/>
                </a:cubicBezTo>
                <a:cubicBezTo>
                  <a:pt x="3697" y="4672"/>
                  <a:pt x="3730" y="4719"/>
                  <a:pt x="3713" y="4758"/>
                </a:cubicBezTo>
                <a:cubicBezTo>
                  <a:pt x="3695" y="4798"/>
                  <a:pt x="3738" y="4861"/>
                  <a:pt x="3807" y="4898"/>
                </a:cubicBezTo>
                <a:cubicBezTo>
                  <a:pt x="3877" y="4935"/>
                  <a:pt x="3919" y="4996"/>
                  <a:pt x="3902" y="5036"/>
                </a:cubicBezTo>
                <a:cubicBezTo>
                  <a:pt x="3882" y="5079"/>
                  <a:pt x="3912" y="5105"/>
                  <a:pt x="3976" y="5101"/>
                </a:cubicBezTo>
                <a:cubicBezTo>
                  <a:pt x="4046" y="5096"/>
                  <a:pt x="4080" y="5133"/>
                  <a:pt x="4078" y="5208"/>
                </a:cubicBezTo>
                <a:cubicBezTo>
                  <a:pt x="4075" y="5294"/>
                  <a:pt x="4104" y="5316"/>
                  <a:pt x="4194" y="5296"/>
                </a:cubicBezTo>
                <a:cubicBezTo>
                  <a:pt x="4276" y="5278"/>
                  <a:pt x="4324" y="5306"/>
                  <a:pt x="4348" y="5383"/>
                </a:cubicBezTo>
                <a:cubicBezTo>
                  <a:pt x="4369" y="5452"/>
                  <a:pt x="4416" y="5483"/>
                  <a:pt x="4472" y="5465"/>
                </a:cubicBezTo>
                <a:cubicBezTo>
                  <a:pt x="4521" y="5449"/>
                  <a:pt x="4605" y="5467"/>
                  <a:pt x="4658" y="5504"/>
                </a:cubicBezTo>
                <a:cubicBezTo>
                  <a:pt x="4712" y="5542"/>
                  <a:pt x="4772" y="5557"/>
                  <a:pt x="4795" y="5538"/>
                </a:cubicBezTo>
                <a:cubicBezTo>
                  <a:pt x="4817" y="5519"/>
                  <a:pt x="4873" y="5531"/>
                  <a:pt x="4920" y="5565"/>
                </a:cubicBezTo>
                <a:cubicBezTo>
                  <a:pt x="4967" y="5598"/>
                  <a:pt x="5064" y="5611"/>
                  <a:pt x="5134" y="5596"/>
                </a:cubicBezTo>
                <a:cubicBezTo>
                  <a:pt x="5204" y="5580"/>
                  <a:pt x="5280" y="5591"/>
                  <a:pt x="5301" y="5620"/>
                </a:cubicBezTo>
                <a:cubicBezTo>
                  <a:pt x="5322" y="5650"/>
                  <a:pt x="5406" y="5661"/>
                  <a:pt x="5488" y="5644"/>
                </a:cubicBezTo>
                <a:cubicBezTo>
                  <a:pt x="5570" y="5626"/>
                  <a:pt x="5655" y="5635"/>
                  <a:pt x="5677" y="5665"/>
                </a:cubicBezTo>
                <a:cubicBezTo>
                  <a:pt x="5699" y="5695"/>
                  <a:pt x="5730" y="5721"/>
                  <a:pt x="5748" y="5721"/>
                </a:cubicBezTo>
                <a:cubicBezTo>
                  <a:pt x="5765" y="5721"/>
                  <a:pt x="5763" y="5698"/>
                  <a:pt x="5744" y="5672"/>
                </a:cubicBezTo>
                <a:cubicBezTo>
                  <a:pt x="5698" y="5609"/>
                  <a:pt x="5877" y="5484"/>
                  <a:pt x="5955" y="5524"/>
                </a:cubicBezTo>
                <a:cubicBezTo>
                  <a:pt x="5987" y="5542"/>
                  <a:pt x="6047" y="5521"/>
                  <a:pt x="6089" y="5478"/>
                </a:cubicBezTo>
                <a:cubicBezTo>
                  <a:pt x="6130" y="5435"/>
                  <a:pt x="6201" y="5412"/>
                  <a:pt x="6247" y="5427"/>
                </a:cubicBezTo>
                <a:cubicBezTo>
                  <a:pt x="6294" y="5442"/>
                  <a:pt x="6346" y="5403"/>
                  <a:pt x="6367" y="5335"/>
                </a:cubicBezTo>
                <a:cubicBezTo>
                  <a:pt x="6389" y="5263"/>
                  <a:pt x="6436" y="5228"/>
                  <a:pt x="6490" y="5245"/>
                </a:cubicBezTo>
                <a:cubicBezTo>
                  <a:pt x="6538" y="5261"/>
                  <a:pt x="6612" y="5228"/>
                  <a:pt x="6653" y="5172"/>
                </a:cubicBezTo>
                <a:cubicBezTo>
                  <a:pt x="6697" y="5113"/>
                  <a:pt x="6769" y="5082"/>
                  <a:pt x="6826" y="5101"/>
                </a:cubicBezTo>
                <a:cubicBezTo>
                  <a:pt x="6898" y="5125"/>
                  <a:pt x="6910" y="5108"/>
                  <a:pt x="6878" y="5037"/>
                </a:cubicBezTo>
                <a:cubicBezTo>
                  <a:pt x="6853" y="4981"/>
                  <a:pt x="6873" y="4917"/>
                  <a:pt x="6926" y="4881"/>
                </a:cubicBezTo>
                <a:cubicBezTo>
                  <a:pt x="7061" y="4788"/>
                  <a:pt x="7186" y="4580"/>
                  <a:pt x="7142" y="4518"/>
                </a:cubicBezTo>
                <a:cubicBezTo>
                  <a:pt x="7120" y="4488"/>
                  <a:pt x="7136" y="4428"/>
                  <a:pt x="7178" y="4384"/>
                </a:cubicBezTo>
                <a:cubicBezTo>
                  <a:pt x="7220" y="4341"/>
                  <a:pt x="7236" y="4266"/>
                  <a:pt x="7214" y="4217"/>
                </a:cubicBezTo>
                <a:cubicBezTo>
                  <a:pt x="7192" y="4168"/>
                  <a:pt x="7207" y="4092"/>
                  <a:pt x="7249" y="4049"/>
                </a:cubicBezTo>
                <a:cubicBezTo>
                  <a:pt x="7302" y="3994"/>
                  <a:pt x="7303" y="3957"/>
                  <a:pt x="7254" y="3915"/>
                </a:cubicBezTo>
                <a:cubicBezTo>
                  <a:pt x="7216" y="3882"/>
                  <a:pt x="7201" y="3821"/>
                  <a:pt x="7220" y="3780"/>
                </a:cubicBezTo>
                <a:cubicBezTo>
                  <a:pt x="7238" y="3738"/>
                  <a:pt x="7220" y="3669"/>
                  <a:pt x="7178" y="3626"/>
                </a:cubicBezTo>
                <a:cubicBezTo>
                  <a:pt x="7136" y="3583"/>
                  <a:pt x="7118" y="3524"/>
                  <a:pt x="7138" y="3496"/>
                </a:cubicBezTo>
                <a:cubicBezTo>
                  <a:pt x="7158" y="3468"/>
                  <a:pt x="7129" y="3429"/>
                  <a:pt x="7073" y="3411"/>
                </a:cubicBezTo>
                <a:cubicBezTo>
                  <a:pt x="7010" y="3390"/>
                  <a:pt x="6982" y="3338"/>
                  <a:pt x="7002" y="3274"/>
                </a:cubicBezTo>
                <a:cubicBezTo>
                  <a:pt x="7024" y="3203"/>
                  <a:pt x="6994" y="3162"/>
                  <a:pt x="6907" y="3142"/>
                </a:cubicBezTo>
                <a:cubicBezTo>
                  <a:pt x="6814" y="3121"/>
                  <a:pt x="6791" y="3085"/>
                  <a:pt x="6822" y="3001"/>
                </a:cubicBezTo>
                <a:cubicBezTo>
                  <a:pt x="6853" y="2918"/>
                  <a:pt x="6842" y="2897"/>
                  <a:pt x="6775" y="2919"/>
                </a:cubicBezTo>
                <a:cubicBezTo>
                  <a:pt x="6722" y="2936"/>
                  <a:pt x="6603" y="2868"/>
                  <a:pt x="6486" y="2755"/>
                </a:cubicBezTo>
                <a:cubicBezTo>
                  <a:pt x="6377" y="2648"/>
                  <a:pt x="6244" y="2561"/>
                  <a:pt x="6192" y="2561"/>
                </a:cubicBezTo>
                <a:cubicBezTo>
                  <a:pt x="6141" y="2561"/>
                  <a:pt x="6083" y="2538"/>
                  <a:pt x="6063" y="2511"/>
                </a:cubicBezTo>
                <a:cubicBezTo>
                  <a:pt x="6044" y="2484"/>
                  <a:pt x="5970" y="2475"/>
                  <a:pt x="5900" y="2491"/>
                </a:cubicBezTo>
                <a:cubicBezTo>
                  <a:pt x="5819" y="2509"/>
                  <a:pt x="5760" y="2487"/>
                  <a:pt x="5735" y="2430"/>
                </a:cubicBezTo>
                <a:cubicBezTo>
                  <a:pt x="5702" y="2358"/>
                  <a:pt x="5676" y="2352"/>
                  <a:pt x="5599" y="2407"/>
                </a:cubicBezTo>
                <a:cubicBezTo>
                  <a:pt x="5522" y="2462"/>
                  <a:pt x="5488" y="2457"/>
                  <a:pt x="5423" y="2381"/>
                </a:cubicBezTo>
                <a:cubicBezTo>
                  <a:pt x="5386" y="2339"/>
                  <a:pt x="5363" y="2319"/>
                  <a:pt x="5341" y="2317"/>
                </a:cubicBezTo>
                <a:close/>
                <a:moveTo>
                  <a:pt x="10698" y="2392"/>
                </a:moveTo>
                <a:cubicBezTo>
                  <a:pt x="10647" y="2389"/>
                  <a:pt x="10617" y="2462"/>
                  <a:pt x="10645" y="2610"/>
                </a:cubicBezTo>
                <a:cubicBezTo>
                  <a:pt x="10673" y="2763"/>
                  <a:pt x="10657" y="2840"/>
                  <a:pt x="10589" y="2888"/>
                </a:cubicBezTo>
                <a:cubicBezTo>
                  <a:pt x="10445" y="2990"/>
                  <a:pt x="10189" y="2908"/>
                  <a:pt x="10079" y="2725"/>
                </a:cubicBezTo>
                <a:cubicBezTo>
                  <a:pt x="9942" y="2500"/>
                  <a:pt x="9866" y="2521"/>
                  <a:pt x="9843" y="2793"/>
                </a:cubicBezTo>
                <a:cubicBezTo>
                  <a:pt x="9826" y="2988"/>
                  <a:pt x="9799" y="3028"/>
                  <a:pt x="9674" y="3043"/>
                </a:cubicBezTo>
                <a:cubicBezTo>
                  <a:pt x="9592" y="3053"/>
                  <a:pt x="9472" y="3019"/>
                  <a:pt x="9407" y="2969"/>
                </a:cubicBezTo>
                <a:cubicBezTo>
                  <a:pt x="9250" y="2847"/>
                  <a:pt x="9136" y="2915"/>
                  <a:pt x="9184" y="3100"/>
                </a:cubicBezTo>
                <a:cubicBezTo>
                  <a:pt x="9212" y="3212"/>
                  <a:pt x="9183" y="3278"/>
                  <a:pt x="9066" y="3372"/>
                </a:cubicBezTo>
                <a:cubicBezTo>
                  <a:pt x="8967" y="3451"/>
                  <a:pt x="8897" y="3474"/>
                  <a:pt x="8870" y="3437"/>
                </a:cubicBezTo>
                <a:cubicBezTo>
                  <a:pt x="8827" y="3378"/>
                  <a:pt x="8516" y="3353"/>
                  <a:pt x="8516" y="3409"/>
                </a:cubicBezTo>
                <a:cubicBezTo>
                  <a:pt x="8516" y="3425"/>
                  <a:pt x="8559" y="3510"/>
                  <a:pt x="8612" y="3598"/>
                </a:cubicBezTo>
                <a:cubicBezTo>
                  <a:pt x="8702" y="3746"/>
                  <a:pt x="8699" y="3766"/>
                  <a:pt x="8581" y="3867"/>
                </a:cubicBezTo>
                <a:cubicBezTo>
                  <a:pt x="8478" y="3955"/>
                  <a:pt x="8422" y="3966"/>
                  <a:pt x="8289" y="3922"/>
                </a:cubicBezTo>
                <a:cubicBezTo>
                  <a:pt x="7945" y="3811"/>
                  <a:pt x="7915" y="3884"/>
                  <a:pt x="8196" y="4141"/>
                </a:cubicBezTo>
                <a:cubicBezTo>
                  <a:pt x="8302" y="4237"/>
                  <a:pt x="8389" y="4346"/>
                  <a:pt x="8389" y="4383"/>
                </a:cubicBezTo>
                <a:cubicBezTo>
                  <a:pt x="8389" y="4485"/>
                  <a:pt x="8166" y="4638"/>
                  <a:pt x="8096" y="4583"/>
                </a:cubicBezTo>
                <a:cubicBezTo>
                  <a:pt x="8064" y="4557"/>
                  <a:pt x="7972" y="4518"/>
                  <a:pt x="7893" y="4498"/>
                </a:cubicBezTo>
                <a:cubicBezTo>
                  <a:pt x="7659" y="4437"/>
                  <a:pt x="7717" y="4639"/>
                  <a:pt x="7975" y="4781"/>
                </a:cubicBezTo>
                <a:cubicBezTo>
                  <a:pt x="8212" y="4913"/>
                  <a:pt x="8258" y="5064"/>
                  <a:pt x="8098" y="5177"/>
                </a:cubicBezTo>
                <a:cubicBezTo>
                  <a:pt x="8024" y="5230"/>
                  <a:pt x="7964" y="5233"/>
                  <a:pt x="7844" y="5186"/>
                </a:cubicBezTo>
                <a:cubicBezTo>
                  <a:pt x="7682" y="5123"/>
                  <a:pt x="7494" y="5150"/>
                  <a:pt x="7494" y="5237"/>
                </a:cubicBezTo>
                <a:cubicBezTo>
                  <a:pt x="7494" y="5265"/>
                  <a:pt x="7573" y="5316"/>
                  <a:pt x="7670" y="5351"/>
                </a:cubicBezTo>
                <a:cubicBezTo>
                  <a:pt x="7766" y="5386"/>
                  <a:pt x="7910" y="5463"/>
                  <a:pt x="7989" y="5523"/>
                </a:cubicBezTo>
                <a:cubicBezTo>
                  <a:pt x="8124" y="5624"/>
                  <a:pt x="8126" y="5636"/>
                  <a:pt x="8027" y="5729"/>
                </a:cubicBezTo>
                <a:cubicBezTo>
                  <a:pt x="7960" y="5793"/>
                  <a:pt x="7834" y="5830"/>
                  <a:pt x="7677" y="5830"/>
                </a:cubicBezTo>
                <a:cubicBezTo>
                  <a:pt x="7542" y="5830"/>
                  <a:pt x="7430" y="5849"/>
                  <a:pt x="7430" y="5873"/>
                </a:cubicBezTo>
                <a:cubicBezTo>
                  <a:pt x="7430" y="5955"/>
                  <a:pt x="7584" y="6047"/>
                  <a:pt x="7721" y="6047"/>
                </a:cubicBezTo>
                <a:cubicBezTo>
                  <a:pt x="7893" y="6047"/>
                  <a:pt x="8098" y="6234"/>
                  <a:pt x="8047" y="6346"/>
                </a:cubicBezTo>
                <a:cubicBezTo>
                  <a:pt x="8026" y="6393"/>
                  <a:pt x="7920" y="6446"/>
                  <a:pt x="7813" y="6464"/>
                </a:cubicBezTo>
                <a:cubicBezTo>
                  <a:pt x="7417" y="6532"/>
                  <a:pt x="7522" y="6696"/>
                  <a:pt x="7958" y="6690"/>
                </a:cubicBezTo>
                <a:cubicBezTo>
                  <a:pt x="8402" y="6685"/>
                  <a:pt x="8457" y="6921"/>
                  <a:pt x="8055" y="7101"/>
                </a:cubicBezTo>
                <a:cubicBezTo>
                  <a:pt x="7862" y="7188"/>
                  <a:pt x="7832" y="7225"/>
                  <a:pt x="7880" y="7303"/>
                </a:cubicBezTo>
                <a:cubicBezTo>
                  <a:pt x="7972" y="7449"/>
                  <a:pt x="7737" y="7677"/>
                  <a:pt x="7579" y="7595"/>
                </a:cubicBezTo>
                <a:cubicBezTo>
                  <a:pt x="7491" y="7548"/>
                  <a:pt x="7428" y="7553"/>
                  <a:pt x="7318" y="7615"/>
                </a:cubicBezTo>
                <a:cubicBezTo>
                  <a:pt x="7187" y="7688"/>
                  <a:pt x="7161" y="7685"/>
                  <a:pt x="7047" y="7598"/>
                </a:cubicBezTo>
                <a:cubicBezTo>
                  <a:pt x="6881" y="7470"/>
                  <a:pt x="6888" y="7417"/>
                  <a:pt x="7093" y="7235"/>
                </a:cubicBezTo>
                <a:cubicBezTo>
                  <a:pt x="7286" y="7062"/>
                  <a:pt x="7216" y="7037"/>
                  <a:pt x="6933" y="7176"/>
                </a:cubicBezTo>
                <a:cubicBezTo>
                  <a:pt x="6772" y="7255"/>
                  <a:pt x="6726" y="7256"/>
                  <a:pt x="6639" y="7194"/>
                </a:cubicBezTo>
                <a:cubicBezTo>
                  <a:pt x="6544" y="7127"/>
                  <a:pt x="6546" y="7105"/>
                  <a:pt x="6666" y="6931"/>
                </a:cubicBezTo>
                <a:cubicBezTo>
                  <a:pt x="6836" y="6684"/>
                  <a:pt x="6777" y="6641"/>
                  <a:pt x="6539" y="6836"/>
                </a:cubicBezTo>
                <a:cubicBezTo>
                  <a:pt x="6381" y="6965"/>
                  <a:pt x="6336" y="6978"/>
                  <a:pt x="6254" y="6920"/>
                </a:cubicBezTo>
                <a:cubicBezTo>
                  <a:pt x="6144" y="6842"/>
                  <a:pt x="6122" y="6616"/>
                  <a:pt x="6220" y="6565"/>
                </a:cubicBezTo>
                <a:cubicBezTo>
                  <a:pt x="6255" y="6546"/>
                  <a:pt x="6283" y="6477"/>
                  <a:pt x="6283" y="6411"/>
                </a:cubicBezTo>
                <a:cubicBezTo>
                  <a:pt x="6282" y="6303"/>
                  <a:pt x="6266" y="6310"/>
                  <a:pt x="6118" y="6470"/>
                </a:cubicBezTo>
                <a:cubicBezTo>
                  <a:pt x="5945" y="6658"/>
                  <a:pt x="5772" y="6695"/>
                  <a:pt x="5651" y="6571"/>
                </a:cubicBezTo>
                <a:cubicBezTo>
                  <a:pt x="5600" y="6518"/>
                  <a:pt x="5598" y="6455"/>
                  <a:pt x="5644" y="6351"/>
                </a:cubicBezTo>
                <a:cubicBezTo>
                  <a:pt x="5754" y="6104"/>
                  <a:pt x="5716" y="6066"/>
                  <a:pt x="5544" y="6252"/>
                </a:cubicBezTo>
                <a:cubicBezTo>
                  <a:pt x="5454" y="6349"/>
                  <a:pt x="5341" y="6428"/>
                  <a:pt x="5292" y="6428"/>
                </a:cubicBezTo>
                <a:cubicBezTo>
                  <a:pt x="5158" y="6428"/>
                  <a:pt x="5066" y="6240"/>
                  <a:pt x="5110" y="6052"/>
                </a:cubicBezTo>
                <a:cubicBezTo>
                  <a:pt x="5163" y="5827"/>
                  <a:pt x="5100" y="5839"/>
                  <a:pt x="4967" y="6079"/>
                </a:cubicBezTo>
                <a:cubicBezTo>
                  <a:pt x="4907" y="6187"/>
                  <a:pt x="4820" y="6287"/>
                  <a:pt x="4773" y="6303"/>
                </a:cubicBezTo>
                <a:cubicBezTo>
                  <a:pt x="4618" y="6353"/>
                  <a:pt x="4483" y="6204"/>
                  <a:pt x="4510" y="6010"/>
                </a:cubicBezTo>
                <a:cubicBezTo>
                  <a:pt x="4523" y="5911"/>
                  <a:pt x="4510" y="5830"/>
                  <a:pt x="4482" y="5830"/>
                </a:cubicBezTo>
                <a:cubicBezTo>
                  <a:pt x="4454" y="5830"/>
                  <a:pt x="4433" y="5875"/>
                  <a:pt x="4433" y="5931"/>
                </a:cubicBezTo>
                <a:cubicBezTo>
                  <a:pt x="4433" y="5986"/>
                  <a:pt x="4371" y="6098"/>
                  <a:pt x="4297" y="6179"/>
                </a:cubicBezTo>
                <a:cubicBezTo>
                  <a:pt x="4169" y="6318"/>
                  <a:pt x="4158" y="6321"/>
                  <a:pt x="4043" y="6233"/>
                </a:cubicBezTo>
                <a:cubicBezTo>
                  <a:pt x="3977" y="6182"/>
                  <a:pt x="3922" y="6070"/>
                  <a:pt x="3922" y="5985"/>
                </a:cubicBezTo>
                <a:cubicBezTo>
                  <a:pt x="3922" y="5900"/>
                  <a:pt x="3893" y="5830"/>
                  <a:pt x="3858" y="5830"/>
                </a:cubicBezTo>
                <a:cubicBezTo>
                  <a:pt x="3823" y="5830"/>
                  <a:pt x="3794" y="5888"/>
                  <a:pt x="3794" y="5960"/>
                </a:cubicBezTo>
                <a:cubicBezTo>
                  <a:pt x="3794" y="6136"/>
                  <a:pt x="3587" y="6347"/>
                  <a:pt x="3457" y="6304"/>
                </a:cubicBezTo>
                <a:cubicBezTo>
                  <a:pt x="3401" y="6286"/>
                  <a:pt x="3335" y="6183"/>
                  <a:pt x="3312" y="6075"/>
                </a:cubicBezTo>
                <a:cubicBezTo>
                  <a:pt x="3262" y="5847"/>
                  <a:pt x="3197" y="5866"/>
                  <a:pt x="3192" y="6110"/>
                </a:cubicBezTo>
                <a:cubicBezTo>
                  <a:pt x="3187" y="6342"/>
                  <a:pt x="3017" y="6431"/>
                  <a:pt x="2842" y="6295"/>
                </a:cubicBezTo>
                <a:cubicBezTo>
                  <a:pt x="2769" y="6239"/>
                  <a:pt x="2709" y="6160"/>
                  <a:pt x="2709" y="6120"/>
                </a:cubicBezTo>
                <a:cubicBezTo>
                  <a:pt x="2709" y="6080"/>
                  <a:pt x="2681" y="6047"/>
                  <a:pt x="2645" y="6047"/>
                </a:cubicBezTo>
                <a:cubicBezTo>
                  <a:pt x="2606" y="6047"/>
                  <a:pt x="2596" y="6131"/>
                  <a:pt x="2620" y="6261"/>
                </a:cubicBezTo>
                <a:cubicBezTo>
                  <a:pt x="2655" y="6445"/>
                  <a:pt x="2642" y="6482"/>
                  <a:pt x="2515" y="6540"/>
                </a:cubicBezTo>
                <a:cubicBezTo>
                  <a:pt x="2361" y="6610"/>
                  <a:pt x="2336" y="6596"/>
                  <a:pt x="2085" y="6286"/>
                </a:cubicBezTo>
                <a:cubicBezTo>
                  <a:pt x="2009" y="6192"/>
                  <a:pt x="2006" y="6195"/>
                  <a:pt x="2039" y="6320"/>
                </a:cubicBezTo>
                <a:cubicBezTo>
                  <a:pt x="2152" y="6745"/>
                  <a:pt x="2152" y="6753"/>
                  <a:pt x="2045" y="6788"/>
                </a:cubicBezTo>
                <a:cubicBezTo>
                  <a:pt x="1975" y="6811"/>
                  <a:pt x="1872" y="6770"/>
                  <a:pt x="1751" y="6670"/>
                </a:cubicBezTo>
                <a:cubicBezTo>
                  <a:pt x="1517" y="6479"/>
                  <a:pt x="1458" y="6519"/>
                  <a:pt x="1600" y="6773"/>
                </a:cubicBezTo>
                <a:cubicBezTo>
                  <a:pt x="1689" y="6933"/>
                  <a:pt x="1695" y="6982"/>
                  <a:pt x="1627" y="7052"/>
                </a:cubicBezTo>
                <a:cubicBezTo>
                  <a:pt x="1517" y="7165"/>
                  <a:pt x="1439" y="7159"/>
                  <a:pt x="1264" y="7019"/>
                </a:cubicBezTo>
                <a:cubicBezTo>
                  <a:pt x="1062" y="6857"/>
                  <a:pt x="1006" y="6930"/>
                  <a:pt x="1177" y="7136"/>
                </a:cubicBezTo>
                <a:cubicBezTo>
                  <a:pt x="1417" y="7424"/>
                  <a:pt x="1231" y="7561"/>
                  <a:pt x="856" y="7371"/>
                </a:cubicBezTo>
                <a:cubicBezTo>
                  <a:pt x="593" y="7239"/>
                  <a:pt x="551" y="7323"/>
                  <a:pt x="787" y="7511"/>
                </a:cubicBezTo>
                <a:cubicBezTo>
                  <a:pt x="1012" y="7691"/>
                  <a:pt x="1030" y="7747"/>
                  <a:pt x="890" y="7846"/>
                </a:cubicBezTo>
                <a:cubicBezTo>
                  <a:pt x="815" y="7899"/>
                  <a:pt x="755" y="7902"/>
                  <a:pt x="631" y="7854"/>
                </a:cubicBezTo>
                <a:cubicBezTo>
                  <a:pt x="349" y="7744"/>
                  <a:pt x="318" y="7786"/>
                  <a:pt x="538" y="7979"/>
                </a:cubicBezTo>
                <a:cubicBezTo>
                  <a:pt x="723" y="8142"/>
                  <a:pt x="739" y="8179"/>
                  <a:pt x="665" y="8255"/>
                </a:cubicBezTo>
                <a:cubicBezTo>
                  <a:pt x="582" y="8340"/>
                  <a:pt x="445" y="8340"/>
                  <a:pt x="206" y="8254"/>
                </a:cubicBezTo>
                <a:cubicBezTo>
                  <a:pt x="24" y="8188"/>
                  <a:pt x="77" y="8321"/>
                  <a:pt x="264" y="8399"/>
                </a:cubicBezTo>
                <a:cubicBezTo>
                  <a:pt x="516" y="8505"/>
                  <a:pt x="599" y="8651"/>
                  <a:pt x="460" y="8739"/>
                </a:cubicBezTo>
                <a:cubicBezTo>
                  <a:pt x="399" y="8778"/>
                  <a:pt x="277" y="8798"/>
                  <a:pt x="190" y="8784"/>
                </a:cubicBezTo>
                <a:cubicBezTo>
                  <a:pt x="97" y="8769"/>
                  <a:pt x="32" y="8783"/>
                  <a:pt x="32" y="8818"/>
                </a:cubicBezTo>
                <a:cubicBezTo>
                  <a:pt x="32" y="8852"/>
                  <a:pt x="83" y="8880"/>
                  <a:pt x="148" y="8880"/>
                </a:cubicBezTo>
                <a:cubicBezTo>
                  <a:pt x="213" y="8880"/>
                  <a:pt x="317" y="8928"/>
                  <a:pt x="380" y="8987"/>
                </a:cubicBezTo>
                <a:cubicBezTo>
                  <a:pt x="474" y="9076"/>
                  <a:pt x="480" y="9110"/>
                  <a:pt x="415" y="9178"/>
                </a:cubicBezTo>
                <a:cubicBezTo>
                  <a:pt x="370" y="9223"/>
                  <a:pt x="267" y="9260"/>
                  <a:pt x="186" y="9260"/>
                </a:cubicBezTo>
                <a:cubicBezTo>
                  <a:pt x="73" y="9260"/>
                  <a:pt x="9" y="9288"/>
                  <a:pt x="1" y="9319"/>
                </a:cubicBezTo>
                <a:cubicBezTo>
                  <a:pt x="-7" y="9350"/>
                  <a:pt x="41" y="9386"/>
                  <a:pt x="150" y="9404"/>
                </a:cubicBezTo>
                <a:cubicBezTo>
                  <a:pt x="255" y="9422"/>
                  <a:pt x="394" y="9485"/>
                  <a:pt x="456" y="9544"/>
                </a:cubicBezTo>
                <a:cubicBezTo>
                  <a:pt x="566" y="9647"/>
                  <a:pt x="566" y="9655"/>
                  <a:pt x="447" y="9728"/>
                </a:cubicBezTo>
                <a:cubicBezTo>
                  <a:pt x="380" y="9771"/>
                  <a:pt x="258" y="9806"/>
                  <a:pt x="177" y="9806"/>
                </a:cubicBezTo>
                <a:cubicBezTo>
                  <a:pt x="96" y="9806"/>
                  <a:pt x="32" y="9832"/>
                  <a:pt x="32" y="9865"/>
                </a:cubicBezTo>
                <a:cubicBezTo>
                  <a:pt x="32" y="9903"/>
                  <a:pt x="92" y="9912"/>
                  <a:pt x="197" y="9890"/>
                </a:cubicBezTo>
                <a:cubicBezTo>
                  <a:pt x="311" y="9865"/>
                  <a:pt x="403" y="9884"/>
                  <a:pt x="485" y="9947"/>
                </a:cubicBezTo>
                <a:cubicBezTo>
                  <a:pt x="666" y="10086"/>
                  <a:pt x="631" y="10183"/>
                  <a:pt x="366" y="10284"/>
                </a:cubicBezTo>
                <a:lnTo>
                  <a:pt x="126" y="10374"/>
                </a:lnTo>
                <a:lnTo>
                  <a:pt x="445" y="10403"/>
                </a:lnTo>
                <a:cubicBezTo>
                  <a:pt x="715" y="10427"/>
                  <a:pt x="768" y="10450"/>
                  <a:pt x="785" y="10553"/>
                </a:cubicBezTo>
                <a:cubicBezTo>
                  <a:pt x="799" y="10641"/>
                  <a:pt x="759" y="10694"/>
                  <a:pt x="642" y="10740"/>
                </a:cubicBezTo>
                <a:cubicBezTo>
                  <a:pt x="395" y="10836"/>
                  <a:pt x="443" y="10884"/>
                  <a:pt x="756" y="10854"/>
                </a:cubicBezTo>
                <a:cubicBezTo>
                  <a:pt x="1099" y="10821"/>
                  <a:pt x="1169" y="10895"/>
                  <a:pt x="992" y="11107"/>
                </a:cubicBezTo>
                <a:cubicBezTo>
                  <a:pt x="812" y="11323"/>
                  <a:pt x="823" y="11337"/>
                  <a:pt x="1108" y="11251"/>
                </a:cubicBezTo>
                <a:cubicBezTo>
                  <a:pt x="1472" y="11142"/>
                  <a:pt x="1640" y="11314"/>
                  <a:pt x="1371" y="11521"/>
                </a:cubicBezTo>
                <a:cubicBezTo>
                  <a:pt x="1171" y="11676"/>
                  <a:pt x="1221" y="11714"/>
                  <a:pt x="1511" y="11627"/>
                </a:cubicBezTo>
                <a:cubicBezTo>
                  <a:pt x="1748" y="11555"/>
                  <a:pt x="1789" y="11555"/>
                  <a:pt x="1874" y="11628"/>
                </a:cubicBezTo>
                <a:cubicBezTo>
                  <a:pt x="1960" y="11701"/>
                  <a:pt x="1955" y="11728"/>
                  <a:pt x="1830" y="11872"/>
                </a:cubicBezTo>
                <a:cubicBezTo>
                  <a:pt x="1656" y="12073"/>
                  <a:pt x="1746" y="12138"/>
                  <a:pt x="1947" y="11955"/>
                </a:cubicBezTo>
                <a:cubicBezTo>
                  <a:pt x="2118" y="11799"/>
                  <a:pt x="2215" y="11786"/>
                  <a:pt x="2331" y="11906"/>
                </a:cubicBezTo>
                <a:cubicBezTo>
                  <a:pt x="2395" y="11971"/>
                  <a:pt x="2399" y="12030"/>
                  <a:pt x="2346" y="12149"/>
                </a:cubicBezTo>
                <a:cubicBezTo>
                  <a:pt x="2242" y="12384"/>
                  <a:pt x="2325" y="12390"/>
                  <a:pt x="2589" y="12169"/>
                </a:cubicBezTo>
                <a:lnTo>
                  <a:pt x="2825" y="11972"/>
                </a:lnTo>
                <a:lnTo>
                  <a:pt x="2901" y="12093"/>
                </a:lnTo>
                <a:cubicBezTo>
                  <a:pt x="2961" y="12189"/>
                  <a:pt x="2959" y="12243"/>
                  <a:pt x="2896" y="12345"/>
                </a:cubicBezTo>
                <a:cubicBezTo>
                  <a:pt x="2799" y="12499"/>
                  <a:pt x="2885" y="12601"/>
                  <a:pt x="2989" y="12455"/>
                </a:cubicBezTo>
                <a:cubicBezTo>
                  <a:pt x="3193" y="12167"/>
                  <a:pt x="3263" y="12120"/>
                  <a:pt x="3377" y="12200"/>
                </a:cubicBezTo>
                <a:cubicBezTo>
                  <a:pt x="3451" y="12253"/>
                  <a:pt x="3479" y="12335"/>
                  <a:pt x="3462" y="12458"/>
                </a:cubicBezTo>
                <a:cubicBezTo>
                  <a:pt x="3446" y="12580"/>
                  <a:pt x="3464" y="12638"/>
                  <a:pt x="3520" y="12638"/>
                </a:cubicBezTo>
                <a:cubicBezTo>
                  <a:pt x="3566" y="12638"/>
                  <a:pt x="3604" y="12593"/>
                  <a:pt x="3604" y="12539"/>
                </a:cubicBezTo>
                <a:cubicBezTo>
                  <a:pt x="3604" y="12484"/>
                  <a:pt x="3670" y="12384"/>
                  <a:pt x="3753" y="12318"/>
                </a:cubicBezTo>
                <a:cubicBezTo>
                  <a:pt x="3922" y="12182"/>
                  <a:pt x="4020" y="12233"/>
                  <a:pt x="4059" y="12475"/>
                </a:cubicBezTo>
                <a:cubicBezTo>
                  <a:pt x="4092" y="12677"/>
                  <a:pt x="4195" y="12639"/>
                  <a:pt x="4275" y="12396"/>
                </a:cubicBezTo>
                <a:cubicBezTo>
                  <a:pt x="4314" y="12278"/>
                  <a:pt x="4380" y="12172"/>
                  <a:pt x="4423" y="12160"/>
                </a:cubicBezTo>
                <a:cubicBezTo>
                  <a:pt x="4552" y="12123"/>
                  <a:pt x="4688" y="12261"/>
                  <a:pt x="4688" y="12430"/>
                </a:cubicBezTo>
                <a:cubicBezTo>
                  <a:pt x="4688" y="12640"/>
                  <a:pt x="4798" y="12577"/>
                  <a:pt x="4851" y="12338"/>
                </a:cubicBezTo>
                <a:cubicBezTo>
                  <a:pt x="4906" y="12089"/>
                  <a:pt x="5022" y="12010"/>
                  <a:pt x="5150" y="12134"/>
                </a:cubicBezTo>
                <a:cubicBezTo>
                  <a:pt x="5205" y="12186"/>
                  <a:pt x="5260" y="12274"/>
                  <a:pt x="5272" y="12328"/>
                </a:cubicBezTo>
                <a:cubicBezTo>
                  <a:pt x="5309" y="12489"/>
                  <a:pt x="5421" y="12407"/>
                  <a:pt x="5428" y="12213"/>
                </a:cubicBezTo>
                <a:cubicBezTo>
                  <a:pt x="5448" y="11657"/>
                  <a:pt x="5882" y="12023"/>
                  <a:pt x="6223" y="12883"/>
                </a:cubicBezTo>
                <a:cubicBezTo>
                  <a:pt x="6344" y="13187"/>
                  <a:pt x="6445" y="13375"/>
                  <a:pt x="6572" y="13503"/>
                </a:cubicBezTo>
                <a:cubicBezTo>
                  <a:pt x="7315" y="13717"/>
                  <a:pt x="7396" y="13777"/>
                  <a:pt x="7396" y="14072"/>
                </a:cubicBezTo>
                <a:cubicBezTo>
                  <a:pt x="7396" y="14353"/>
                  <a:pt x="7156" y="14524"/>
                  <a:pt x="6764" y="14524"/>
                </a:cubicBezTo>
                <a:cubicBezTo>
                  <a:pt x="6640" y="14524"/>
                  <a:pt x="6544" y="14584"/>
                  <a:pt x="6544" y="14662"/>
                </a:cubicBezTo>
                <a:cubicBezTo>
                  <a:pt x="6544" y="14756"/>
                  <a:pt x="6655" y="14796"/>
                  <a:pt x="6904" y="14796"/>
                </a:cubicBezTo>
                <a:cubicBezTo>
                  <a:pt x="7372" y="14796"/>
                  <a:pt x="7533" y="14958"/>
                  <a:pt x="7361" y="15255"/>
                </a:cubicBezTo>
                <a:cubicBezTo>
                  <a:pt x="7290" y="15379"/>
                  <a:pt x="7125" y="15519"/>
                  <a:pt x="6995" y="15569"/>
                </a:cubicBezTo>
                <a:cubicBezTo>
                  <a:pt x="6628" y="15707"/>
                  <a:pt x="6689" y="15893"/>
                  <a:pt x="7071" y="15800"/>
                </a:cubicBezTo>
                <a:cubicBezTo>
                  <a:pt x="7434" y="15711"/>
                  <a:pt x="7548" y="15794"/>
                  <a:pt x="7655" y="16223"/>
                </a:cubicBezTo>
                <a:cubicBezTo>
                  <a:pt x="7704" y="16418"/>
                  <a:pt x="7683" y="16535"/>
                  <a:pt x="7588" y="16586"/>
                </a:cubicBezTo>
                <a:cubicBezTo>
                  <a:pt x="7511" y="16628"/>
                  <a:pt x="7388" y="16730"/>
                  <a:pt x="7312" y="16812"/>
                </a:cubicBezTo>
                <a:cubicBezTo>
                  <a:pt x="7190" y="16946"/>
                  <a:pt x="7214" y="16961"/>
                  <a:pt x="7525" y="16949"/>
                </a:cubicBezTo>
                <a:cubicBezTo>
                  <a:pt x="7863" y="16936"/>
                  <a:pt x="7876" y="16947"/>
                  <a:pt x="7908" y="17320"/>
                </a:cubicBezTo>
                <a:cubicBezTo>
                  <a:pt x="7927" y="17544"/>
                  <a:pt x="7868" y="17834"/>
                  <a:pt x="7764" y="18022"/>
                </a:cubicBezTo>
                <a:cubicBezTo>
                  <a:pt x="7735" y="18220"/>
                  <a:pt x="7696" y="18456"/>
                  <a:pt x="7644" y="18745"/>
                </a:cubicBezTo>
                <a:cubicBezTo>
                  <a:pt x="7638" y="18991"/>
                  <a:pt x="7579" y="19458"/>
                  <a:pt x="7492" y="19934"/>
                </a:cubicBezTo>
                <a:cubicBezTo>
                  <a:pt x="7247" y="21269"/>
                  <a:pt x="7248" y="21131"/>
                  <a:pt x="7503" y="21349"/>
                </a:cubicBezTo>
                <a:cubicBezTo>
                  <a:pt x="7749" y="21559"/>
                  <a:pt x="8527" y="21600"/>
                  <a:pt x="8806" y="21417"/>
                </a:cubicBezTo>
                <a:cubicBezTo>
                  <a:pt x="8965" y="21312"/>
                  <a:pt x="9163" y="20485"/>
                  <a:pt x="9365" y="19087"/>
                </a:cubicBezTo>
                <a:cubicBezTo>
                  <a:pt x="9397" y="18870"/>
                  <a:pt x="9476" y="18605"/>
                  <a:pt x="9541" y="18501"/>
                </a:cubicBezTo>
                <a:cubicBezTo>
                  <a:pt x="9656" y="18318"/>
                  <a:pt x="9663" y="18318"/>
                  <a:pt x="9804" y="18483"/>
                </a:cubicBezTo>
                <a:cubicBezTo>
                  <a:pt x="9885" y="18576"/>
                  <a:pt x="9953" y="18758"/>
                  <a:pt x="9957" y="18886"/>
                </a:cubicBezTo>
                <a:cubicBezTo>
                  <a:pt x="9961" y="19014"/>
                  <a:pt x="10001" y="19199"/>
                  <a:pt x="10046" y="19297"/>
                </a:cubicBezTo>
                <a:cubicBezTo>
                  <a:pt x="10123" y="19465"/>
                  <a:pt x="10138" y="19462"/>
                  <a:pt x="10311" y="19236"/>
                </a:cubicBezTo>
                <a:cubicBezTo>
                  <a:pt x="10562" y="18909"/>
                  <a:pt x="10768" y="18862"/>
                  <a:pt x="11019" y="19077"/>
                </a:cubicBezTo>
                <a:cubicBezTo>
                  <a:pt x="11168" y="19204"/>
                  <a:pt x="11211" y="19325"/>
                  <a:pt x="11164" y="19484"/>
                </a:cubicBezTo>
                <a:cubicBezTo>
                  <a:pt x="11109" y="19672"/>
                  <a:pt x="11135" y="19711"/>
                  <a:pt x="11324" y="19711"/>
                </a:cubicBezTo>
                <a:cubicBezTo>
                  <a:pt x="11600" y="19711"/>
                  <a:pt x="11705" y="19924"/>
                  <a:pt x="11808" y="20689"/>
                </a:cubicBezTo>
                <a:cubicBezTo>
                  <a:pt x="11867" y="21120"/>
                  <a:pt x="11943" y="21293"/>
                  <a:pt x="12113" y="21395"/>
                </a:cubicBezTo>
                <a:cubicBezTo>
                  <a:pt x="12406" y="21570"/>
                  <a:pt x="12857" y="21567"/>
                  <a:pt x="13264" y="21387"/>
                </a:cubicBezTo>
                <a:lnTo>
                  <a:pt x="13571" y="21251"/>
                </a:lnTo>
                <a:cubicBezTo>
                  <a:pt x="13578" y="21243"/>
                  <a:pt x="13580" y="21236"/>
                  <a:pt x="13585" y="21229"/>
                </a:cubicBezTo>
                <a:lnTo>
                  <a:pt x="13504" y="20590"/>
                </a:lnTo>
                <a:cubicBezTo>
                  <a:pt x="13372" y="19572"/>
                  <a:pt x="13384" y="19300"/>
                  <a:pt x="13567" y="19300"/>
                </a:cubicBezTo>
                <a:cubicBezTo>
                  <a:pt x="13655" y="19300"/>
                  <a:pt x="13742" y="19389"/>
                  <a:pt x="13760" y="19498"/>
                </a:cubicBezTo>
                <a:cubicBezTo>
                  <a:pt x="13797" y="19720"/>
                  <a:pt x="14066" y="19952"/>
                  <a:pt x="14177" y="19857"/>
                </a:cubicBezTo>
                <a:cubicBezTo>
                  <a:pt x="14217" y="19823"/>
                  <a:pt x="14196" y="19673"/>
                  <a:pt x="14130" y="19525"/>
                </a:cubicBezTo>
                <a:cubicBezTo>
                  <a:pt x="14026" y="19288"/>
                  <a:pt x="14039" y="19238"/>
                  <a:pt x="14239" y="19118"/>
                </a:cubicBezTo>
                <a:cubicBezTo>
                  <a:pt x="14563" y="18925"/>
                  <a:pt x="14685" y="18946"/>
                  <a:pt x="14989" y="19255"/>
                </a:cubicBezTo>
                <a:cubicBezTo>
                  <a:pt x="15388" y="19661"/>
                  <a:pt x="15664" y="19592"/>
                  <a:pt x="15352" y="19163"/>
                </a:cubicBezTo>
                <a:cubicBezTo>
                  <a:pt x="15207" y="18965"/>
                  <a:pt x="15304" y="18752"/>
                  <a:pt x="15618" y="18582"/>
                </a:cubicBezTo>
                <a:cubicBezTo>
                  <a:pt x="15752" y="18510"/>
                  <a:pt x="15853" y="18536"/>
                  <a:pt x="16045" y="18690"/>
                </a:cubicBezTo>
                <a:cubicBezTo>
                  <a:pt x="16495" y="19051"/>
                  <a:pt x="16707" y="18910"/>
                  <a:pt x="16372" y="18473"/>
                </a:cubicBezTo>
                <a:cubicBezTo>
                  <a:pt x="16204" y="18255"/>
                  <a:pt x="16206" y="18234"/>
                  <a:pt x="16423" y="18048"/>
                </a:cubicBezTo>
                <a:cubicBezTo>
                  <a:pt x="16631" y="17870"/>
                  <a:pt x="16683" y="17863"/>
                  <a:pt x="17032" y="17971"/>
                </a:cubicBezTo>
                <a:cubicBezTo>
                  <a:pt x="17509" y="18118"/>
                  <a:pt x="17611" y="18045"/>
                  <a:pt x="17310" y="17771"/>
                </a:cubicBezTo>
                <a:cubicBezTo>
                  <a:pt x="16853" y="17354"/>
                  <a:pt x="17167" y="16950"/>
                  <a:pt x="17882" y="17037"/>
                </a:cubicBezTo>
                <a:lnTo>
                  <a:pt x="18274" y="17085"/>
                </a:lnTo>
                <a:cubicBezTo>
                  <a:pt x="18278" y="17082"/>
                  <a:pt x="18281" y="17079"/>
                  <a:pt x="18285" y="17076"/>
                </a:cubicBezTo>
                <a:lnTo>
                  <a:pt x="17958" y="16847"/>
                </a:lnTo>
                <a:cubicBezTo>
                  <a:pt x="17379" y="16440"/>
                  <a:pt x="17560" y="15933"/>
                  <a:pt x="18263" y="15995"/>
                </a:cubicBezTo>
                <a:cubicBezTo>
                  <a:pt x="18719" y="16035"/>
                  <a:pt x="18756" y="15876"/>
                  <a:pt x="18328" y="15707"/>
                </a:cubicBezTo>
                <a:cubicBezTo>
                  <a:pt x="17756" y="15479"/>
                  <a:pt x="17825" y="14933"/>
                  <a:pt x="18436" y="14871"/>
                </a:cubicBezTo>
                <a:cubicBezTo>
                  <a:pt x="18813" y="14832"/>
                  <a:pt x="18853" y="14660"/>
                  <a:pt x="18490" y="14635"/>
                </a:cubicBezTo>
                <a:cubicBezTo>
                  <a:pt x="17897" y="14595"/>
                  <a:pt x="17740" y="14062"/>
                  <a:pt x="18249" y="13815"/>
                </a:cubicBezTo>
                <a:cubicBezTo>
                  <a:pt x="18700" y="13595"/>
                  <a:pt x="18672" y="13409"/>
                  <a:pt x="18200" y="13484"/>
                </a:cubicBezTo>
                <a:cubicBezTo>
                  <a:pt x="17872" y="13537"/>
                  <a:pt x="17815" y="13516"/>
                  <a:pt x="17702" y="13305"/>
                </a:cubicBezTo>
                <a:cubicBezTo>
                  <a:pt x="17589" y="13092"/>
                  <a:pt x="17608" y="13038"/>
                  <a:pt x="17860" y="12813"/>
                </a:cubicBezTo>
                <a:cubicBezTo>
                  <a:pt x="18237" y="12477"/>
                  <a:pt x="18217" y="12399"/>
                  <a:pt x="17775" y="12470"/>
                </a:cubicBezTo>
                <a:cubicBezTo>
                  <a:pt x="17486" y="12517"/>
                  <a:pt x="17361" y="12490"/>
                  <a:pt x="17190" y="12345"/>
                </a:cubicBezTo>
                <a:cubicBezTo>
                  <a:pt x="16907" y="12103"/>
                  <a:pt x="16915" y="12059"/>
                  <a:pt x="17290" y="11752"/>
                </a:cubicBezTo>
                <a:cubicBezTo>
                  <a:pt x="17431" y="11637"/>
                  <a:pt x="17513" y="11577"/>
                  <a:pt x="17568" y="11565"/>
                </a:cubicBezTo>
                <a:cubicBezTo>
                  <a:pt x="17623" y="11488"/>
                  <a:pt x="17630" y="11441"/>
                  <a:pt x="17597" y="11396"/>
                </a:cubicBezTo>
                <a:cubicBezTo>
                  <a:pt x="17486" y="11245"/>
                  <a:pt x="17330" y="11256"/>
                  <a:pt x="17092" y="11434"/>
                </a:cubicBezTo>
                <a:cubicBezTo>
                  <a:pt x="16819" y="11639"/>
                  <a:pt x="16722" y="11645"/>
                  <a:pt x="16521" y="11459"/>
                </a:cubicBezTo>
                <a:cubicBezTo>
                  <a:pt x="16320" y="11275"/>
                  <a:pt x="16322" y="11125"/>
                  <a:pt x="16530" y="10864"/>
                </a:cubicBezTo>
                <a:cubicBezTo>
                  <a:pt x="16717" y="10628"/>
                  <a:pt x="16681" y="10497"/>
                  <a:pt x="16421" y="10471"/>
                </a:cubicBezTo>
                <a:cubicBezTo>
                  <a:pt x="16307" y="10460"/>
                  <a:pt x="16238" y="10498"/>
                  <a:pt x="16158" y="10620"/>
                </a:cubicBezTo>
                <a:cubicBezTo>
                  <a:pt x="16098" y="10711"/>
                  <a:pt x="15976" y="10815"/>
                  <a:pt x="15885" y="10850"/>
                </a:cubicBezTo>
                <a:cubicBezTo>
                  <a:pt x="15746" y="10904"/>
                  <a:pt x="15695" y="10897"/>
                  <a:pt x="15548" y="10802"/>
                </a:cubicBezTo>
                <a:cubicBezTo>
                  <a:pt x="15399" y="10705"/>
                  <a:pt x="15375" y="10653"/>
                  <a:pt x="15384" y="10436"/>
                </a:cubicBezTo>
                <a:cubicBezTo>
                  <a:pt x="15390" y="10296"/>
                  <a:pt x="15437" y="10125"/>
                  <a:pt x="15490" y="10057"/>
                </a:cubicBezTo>
                <a:cubicBezTo>
                  <a:pt x="15579" y="9940"/>
                  <a:pt x="15576" y="9931"/>
                  <a:pt x="15399" y="9874"/>
                </a:cubicBezTo>
                <a:cubicBezTo>
                  <a:pt x="15229" y="9819"/>
                  <a:pt x="15201" y="9827"/>
                  <a:pt x="15105" y="9960"/>
                </a:cubicBezTo>
                <a:cubicBezTo>
                  <a:pt x="14820" y="10351"/>
                  <a:pt x="14615" y="10432"/>
                  <a:pt x="14335" y="10265"/>
                </a:cubicBezTo>
                <a:cubicBezTo>
                  <a:pt x="14214" y="10192"/>
                  <a:pt x="14194" y="10130"/>
                  <a:pt x="14194" y="9829"/>
                </a:cubicBezTo>
                <a:cubicBezTo>
                  <a:pt x="14194" y="9510"/>
                  <a:pt x="14182" y="9479"/>
                  <a:pt x="14061" y="9479"/>
                </a:cubicBezTo>
                <a:cubicBezTo>
                  <a:pt x="13897" y="9479"/>
                  <a:pt x="13688" y="9682"/>
                  <a:pt x="13685" y="9845"/>
                </a:cubicBezTo>
                <a:cubicBezTo>
                  <a:pt x="13683" y="9982"/>
                  <a:pt x="13512" y="10077"/>
                  <a:pt x="13273" y="10077"/>
                </a:cubicBezTo>
                <a:cubicBezTo>
                  <a:pt x="13066" y="10077"/>
                  <a:pt x="12916" y="9887"/>
                  <a:pt x="12907" y="9609"/>
                </a:cubicBezTo>
                <a:cubicBezTo>
                  <a:pt x="12903" y="9493"/>
                  <a:pt x="12877" y="9357"/>
                  <a:pt x="12847" y="9307"/>
                </a:cubicBezTo>
                <a:cubicBezTo>
                  <a:pt x="12792" y="9216"/>
                  <a:pt x="13000" y="8957"/>
                  <a:pt x="13418" y="8598"/>
                </a:cubicBezTo>
                <a:cubicBezTo>
                  <a:pt x="13512" y="8518"/>
                  <a:pt x="13655" y="8375"/>
                  <a:pt x="13738" y="8282"/>
                </a:cubicBezTo>
                <a:cubicBezTo>
                  <a:pt x="13839" y="8167"/>
                  <a:pt x="13933" y="8117"/>
                  <a:pt x="14025" y="8128"/>
                </a:cubicBezTo>
                <a:cubicBezTo>
                  <a:pt x="14134" y="8141"/>
                  <a:pt x="14161" y="8116"/>
                  <a:pt x="14161" y="8001"/>
                </a:cubicBezTo>
                <a:cubicBezTo>
                  <a:pt x="14161" y="7831"/>
                  <a:pt x="14344" y="7640"/>
                  <a:pt x="14529" y="7616"/>
                </a:cubicBezTo>
                <a:cubicBezTo>
                  <a:pt x="14624" y="7604"/>
                  <a:pt x="14664" y="7556"/>
                  <a:pt x="14669" y="7447"/>
                </a:cubicBezTo>
                <a:cubicBezTo>
                  <a:pt x="14676" y="7310"/>
                  <a:pt x="14961" y="7036"/>
                  <a:pt x="15103" y="7030"/>
                </a:cubicBezTo>
                <a:cubicBezTo>
                  <a:pt x="15129" y="7029"/>
                  <a:pt x="15150" y="6996"/>
                  <a:pt x="15150" y="6959"/>
                </a:cubicBezTo>
                <a:cubicBezTo>
                  <a:pt x="15150" y="6921"/>
                  <a:pt x="15300" y="6736"/>
                  <a:pt x="15482" y="6546"/>
                </a:cubicBezTo>
                <a:lnTo>
                  <a:pt x="15814" y="6199"/>
                </a:lnTo>
                <a:lnTo>
                  <a:pt x="15451" y="5589"/>
                </a:lnTo>
                <a:cubicBezTo>
                  <a:pt x="15251" y="5254"/>
                  <a:pt x="15087" y="4941"/>
                  <a:pt x="15087" y="4893"/>
                </a:cubicBezTo>
                <a:cubicBezTo>
                  <a:pt x="15087" y="4845"/>
                  <a:pt x="15045" y="4792"/>
                  <a:pt x="14994" y="4775"/>
                </a:cubicBezTo>
                <a:cubicBezTo>
                  <a:pt x="14848" y="4727"/>
                  <a:pt x="14681" y="4412"/>
                  <a:pt x="14764" y="4341"/>
                </a:cubicBezTo>
                <a:cubicBezTo>
                  <a:pt x="14883" y="4239"/>
                  <a:pt x="14838" y="4141"/>
                  <a:pt x="14675" y="4141"/>
                </a:cubicBezTo>
                <a:cubicBezTo>
                  <a:pt x="14471" y="4141"/>
                  <a:pt x="14369" y="3975"/>
                  <a:pt x="14422" y="3732"/>
                </a:cubicBezTo>
                <a:cubicBezTo>
                  <a:pt x="14461" y="3557"/>
                  <a:pt x="14451" y="3542"/>
                  <a:pt x="14319" y="3555"/>
                </a:cubicBezTo>
                <a:cubicBezTo>
                  <a:pt x="14201" y="3566"/>
                  <a:pt x="14133" y="3505"/>
                  <a:pt x="13945" y="3211"/>
                </a:cubicBezTo>
                <a:cubicBezTo>
                  <a:pt x="13818" y="3013"/>
                  <a:pt x="13677" y="2813"/>
                  <a:pt x="13631" y="2765"/>
                </a:cubicBezTo>
                <a:cubicBezTo>
                  <a:pt x="13501" y="2633"/>
                  <a:pt x="13116" y="2599"/>
                  <a:pt x="12799" y="2694"/>
                </a:cubicBezTo>
                <a:cubicBezTo>
                  <a:pt x="12478" y="2791"/>
                  <a:pt x="12407" y="2772"/>
                  <a:pt x="12407" y="2582"/>
                </a:cubicBezTo>
                <a:cubicBezTo>
                  <a:pt x="12407" y="2384"/>
                  <a:pt x="12206" y="2436"/>
                  <a:pt x="12141" y="2651"/>
                </a:cubicBezTo>
                <a:cubicBezTo>
                  <a:pt x="12048" y="2957"/>
                  <a:pt x="11707" y="3048"/>
                  <a:pt x="11705" y="2767"/>
                </a:cubicBezTo>
                <a:cubicBezTo>
                  <a:pt x="11703" y="2535"/>
                  <a:pt x="11630" y="2398"/>
                  <a:pt x="11507" y="2398"/>
                </a:cubicBezTo>
                <a:cubicBezTo>
                  <a:pt x="11418" y="2398"/>
                  <a:pt x="11385" y="2438"/>
                  <a:pt x="11385" y="2553"/>
                </a:cubicBezTo>
                <a:cubicBezTo>
                  <a:pt x="11385" y="2724"/>
                  <a:pt x="11185" y="2918"/>
                  <a:pt x="11051" y="2874"/>
                </a:cubicBezTo>
                <a:cubicBezTo>
                  <a:pt x="11004" y="2859"/>
                  <a:pt x="10927" y="2744"/>
                  <a:pt x="10879" y="2621"/>
                </a:cubicBezTo>
                <a:cubicBezTo>
                  <a:pt x="10821" y="2471"/>
                  <a:pt x="10749" y="2394"/>
                  <a:pt x="10698" y="2392"/>
                </a:cubicBezTo>
                <a:close/>
                <a:moveTo>
                  <a:pt x="18387" y="5285"/>
                </a:moveTo>
                <a:cubicBezTo>
                  <a:pt x="18324" y="5269"/>
                  <a:pt x="18276" y="5335"/>
                  <a:pt x="18276" y="5493"/>
                </a:cubicBezTo>
                <a:cubicBezTo>
                  <a:pt x="18276" y="5970"/>
                  <a:pt x="17822" y="6080"/>
                  <a:pt x="17573" y="5664"/>
                </a:cubicBezTo>
                <a:cubicBezTo>
                  <a:pt x="17348" y="5287"/>
                  <a:pt x="17150" y="5317"/>
                  <a:pt x="17267" y="5710"/>
                </a:cubicBezTo>
                <a:cubicBezTo>
                  <a:pt x="17330" y="5923"/>
                  <a:pt x="17323" y="5955"/>
                  <a:pt x="17189" y="6076"/>
                </a:cubicBezTo>
                <a:cubicBezTo>
                  <a:pt x="17000" y="6248"/>
                  <a:pt x="16942" y="6246"/>
                  <a:pt x="16651" y="6048"/>
                </a:cubicBezTo>
                <a:cubicBezTo>
                  <a:pt x="16519" y="5959"/>
                  <a:pt x="16386" y="5899"/>
                  <a:pt x="16355" y="5915"/>
                </a:cubicBezTo>
                <a:cubicBezTo>
                  <a:pt x="16269" y="5961"/>
                  <a:pt x="16364" y="6228"/>
                  <a:pt x="16501" y="6321"/>
                </a:cubicBezTo>
                <a:cubicBezTo>
                  <a:pt x="16619" y="6402"/>
                  <a:pt x="16616" y="6409"/>
                  <a:pt x="16432" y="6560"/>
                </a:cubicBezTo>
                <a:cubicBezTo>
                  <a:pt x="16252" y="6707"/>
                  <a:pt x="16226" y="6713"/>
                  <a:pt x="15967" y="6656"/>
                </a:cubicBezTo>
                <a:cubicBezTo>
                  <a:pt x="15568" y="6570"/>
                  <a:pt x="15502" y="6662"/>
                  <a:pt x="15805" y="6881"/>
                </a:cubicBezTo>
                <a:cubicBezTo>
                  <a:pt x="16068" y="7071"/>
                  <a:pt x="16095" y="7161"/>
                  <a:pt x="15945" y="7343"/>
                </a:cubicBezTo>
                <a:cubicBezTo>
                  <a:pt x="15866" y="7440"/>
                  <a:pt x="15783" y="7464"/>
                  <a:pt x="15533" y="7464"/>
                </a:cubicBezTo>
                <a:cubicBezTo>
                  <a:pt x="15216" y="7464"/>
                  <a:pt x="15064" y="7546"/>
                  <a:pt x="15223" y="7632"/>
                </a:cubicBezTo>
                <a:cubicBezTo>
                  <a:pt x="15271" y="7658"/>
                  <a:pt x="15370" y="7679"/>
                  <a:pt x="15444" y="7680"/>
                </a:cubicBezTo>
                <a:cubicBezTo>
                  <a:pt x="15518" y="7680"/>
                  <a:pt x="15656" y="7743"/>
                  <a:pt x="15751" y="7818"/>
                </a:cubicBezTo>
                <a:lnTo>
                  <a:pt x="15923" y="7954"/>
                </a:lnTo>
                <a:lnTo>
                  <a:pt x="15796" y="8108"/>
                </a:lnTo>
                <a:cubicBezTo>
                  <a:pt x="15725" y="8193"/>
                  <a:pt x="15554" y="8293"/>
                  <a:pt x="15408" y="8334"/>
                </a:cubicBezTo>
                <a:cubicBezTo>
                  <a:pt x="15229" y="8385"/>
                  <a:pt x="15153" y="8435"/>
                  <a:pt x="15166" y="8494"/>
                </a:cubicBezTo>
                <a:cubicBezTo>
                  <a:pt x="15182" y="8560"/>
                  <a:pt x="15254" y="8576"/>
                  <a:pt x="15471" y="8565"/>
                </a:cubicBezTo>
                <a:cubicBezTo>
                  <a:pt x="15860" y="8546"/>
                  <a:pt x="16079" y="8686"/>
                  <a:pt x="15987" y="8893"/>
                </a:cubicBezTo>
                <a:cubicBezTo>
                  <a:pt x="15952" y="8972"/>
                  <a:pt x="15836" y="9090"/>
                  <a:pt x="15729" y="9158"/>
                </a:cubicBezTo>
                <a:cubicBezTo>
                  <a:pt x="15515" y="9293"/>
                  <a:pt x="15465" y="9479"/>
                  <a:pt x="15644" y="9479"/>
                </a:cubicBezTo>
                <a:cubicBezTo>
                  <a:pt x="15705" y="9479"/>
                  <a:pt x="15853" y="9428"/>
                  <a:pt x="15972" y="9366"/>
                </a:cubicBezTo>
                <a:lnTo>
                  <a:pt x="16190" y="9252"/>
                </a:lnTo>
                <a:lnTo>
                  <a:pt x="16354" y="9392"/>
                </a:lnTo>
                <a:lnTo>
                  <a:pt x="16517" y="9532"/>
                </a:lnTo>
                <a:lnTo>
                  <a:pt x="16343" y="9818"/>
                </a:lnTo>
                <a:cubicBezTo>
                  <a:pt x="16133" y="10164"/>
                  <a:pt x="16132" y="10187"/>
                  <a:pt x="16315" y="10188"/>
                </a:cubicBezTo>
                <a:cubicBezTo>
                  <a:pt x="16400" y="10188"/>
                  <a:pt x="16527" y="10116"/>
                  <a:pt x="16624" y="10015"/>
                </a:cubicBezTo>
                <a:cubicBezTo>
                  <a:pt x="16760" y="9875"/>
                  <a:pt x="16821" y="9850"/>
                  <a:pt x="16958" y="9879"/>
                </a:cubicBezTo>
                <a:cubicBezTo>
                  <a:pt x="17202" y="9931"/>
                  <a:pt x="17274" y="10086"/>
                  <a:pt x="17189" y="10358"/>
                </a:cubicBezTo>
                <a:cubicBezTo>
                  <a:pt x="17107" y="10617"/>
                  <a:pt x="17184" y="10743"/>
                  <a:pt x="17350" y="10625"/>
                </a:cubicBezTo>
                <a:cubicBezTo>
                  <a:pt x="17404" y="10586"/>
                  <a:pt x="17448" y="10530"/>
                  <a:pt x="17448" y="10498"/>
                </a:cubicBezTo>
                <a:cubicBezTo>
                  <a:pt x="17448" y="10390"/>
                  <a:pt x="17723" y="10188"/>
                  <a:pt x="17869" y="10188"/>
                </a:cubicBezTo>
                <a:cubicBezTo>
                  <a:pt x="18029" y="10188"/>
                  <a:pt x="18089" y="10243"/>
                  <a:pt x="18116" y="10422"/>
                </a:cubicBezTo>
                <a:cubicBezTo>
                  <a:pt x="18126" y="10487"/>
                  <a:pt x="18154" y="10608"/>
                  <a:pt x="18180" y="10690"/>
                </a:cubicBezTo>
                <a:cubicBezTo>
                  <a:pt x="18210" y="10787"/>
                  <a:pt x="18271" y="10840"/>
                  <a:pt x="18348" y="10840"/>
                </a:cubicBezTo>
                <a:cubicBezTo>
                  <a:pt x="18446" y="10840"/>
                  <a:pt x="18468" y="10799"/>
                  <a:pt x="18468" y="10625"/>
                </a:cubicBezTo>
                <a:cubicBezTo>
                  <a:pt x="18468" y="10465"/>
                  <a:pt x="18504" y="10390"/>
                  <a:pt x="18610" y="10327"/>
                </a:cubicBezTo>
                <a:cubicBezTo>
                  <a:pt x="18830" y="10196"/>
                  <a:pt x="18952" y="10223"/>
                  <a:pt x="19171" y="10459"/>
                </a:cubicBezTo>
                <a:cubicBezTo>
                  <a:pt x="19422" y="10729"/>
                  <a:pt x="19560" y="10746"/>
                  <a:pt x="19543" y="10501"/>
                </a:cubicBezTo>
                <a:cubicBezTo>
                  <a:pt x="19536" y="10403"/>
                  <a:pt x="19504" y="10278"/>
                  <a:pt x="19472" y="10223"/>
                </a:cubicBezTo>
                <a:cubicBezTo>
                  <a:pt x="19431" y="10152"/>
                  <a:pt x="19446" y="10093"/>
                  <a:pt x="19525" y="10018"/>
                </a:cubicBezTo>
                <a:cubicBezTo>
                  <a:pt x="19683" y="9869"/>
                  <a:pt x="19884" y="9889"/>
                  <a:pt x="20095" y="10077"/>
                </a:cubicBezTo>
                <a:cubicBezTo>
                  <a:pt x="20446" y="10391"/>
                  <a:pt x="20652" y="10204"/>
                  <a:pt x="20316" y="9877"/>
                </a:cubicBezTo>
                <a:lnTo>
                  <a:pt x="20109" y="9676"/>
                </a:lnTo>
                <a:lnTo>
                  <a:pt x="20305" y="9527"/>
                </a:lnTo>
                <a:cubicBezTo>
                  <a:pt x="20497" y="9381"/>
                  <a:pt x="20506" y="9380"/>
                  <a:pt x="20799" y="9456"/>
                </a:cubicBezTo>
                <a:cubicBezTo>
                  <a:pt x="20963" y="9498"/>
                  <a:pt x="21124" y="9518"/>
                  <a:pt x="21155" y="9502"/>
                </a:cubicBezTo>
                <a:cubicBezTo>
                  <a:pt x="21251" y="9451"/>
                  <a:pt x="21218" y="9313"/>
                  <a:pt x="21100" y="9277"/>
                </a:cubicBezTo>
                <a:cubicBezTo>
                  <a:pt x="20893" y="9215"/>
                  <a:pt x="20764" y="9082"/>
                  <a:pt x="20764" y="8928"/>
                </a:cubicBezTo>
                <a:cubicBezTo>
                  <a:pt x="20764" y="8742"/>
                  <a:pt x="20915" y="8662"/>
                  <a:pt x="21271" y="8662"/>
                </a:cubicBezTo>
                <a:cubicBezTo>
                  <a:pt x="21414" y="8662"/>
                  <a:pt x="21534" y="8637"/>
                  <a:pt x="21540" y="8607"/>
                </a:cubicBezTo>
                <a:cubicBezTo>
                  <a:pt x="21569" y="8438"/>
                  <a:pt x="21544" y="8415"/>
                  <a:pt x="21309" y="8390"/>
                </a:cubicBezTo>
                <a:cubicBezTo>
                  <a:pt x="21119" y="8370"/>
                  <a:pt x="21032" y="8326"/>
                  <a:pt x="20960" y="8216"/>
                </a:cubicBezTo>
                <a:cubicBezTo>
                  <a:pt x="20873" y="8082"/>
                  <a:pt x="20874" y="8060"/>
                  <a:pt x="20990" y="7951"/>
                </a:cubicBezTo>
                <a:cubicBezTo>
                  <a:pt x="21059" y="7886"/>
                  <a:pt x="21225" y="7797"/>
                  <a:pt x="21358" y="7751"/>
                </a:cubicBezTo>
                <a:cubicBezTo>
                  <a:pt x="21520" y="7696"/>
                  <a:pt x="21593" y="7638"/>
                  <a:pt x="21579" y="7579"/>
                </a:cubicBezTo>
                <a:cubicBezTo>
                  <a:pt x="21563" y="7509"/>
                  <a:pt x="21497" y="7494"/>
                  <a:pt x="21256" y="7509"/>
                </a:cubicBezTo>
                <a:cubicBezTo>
                  <a:pt x="20724" y="7542"/>
                  <a:pt x="20617" y="7331"/>
                  <a:pt x="20988" y="6980"/>
                </a:cubicBezTo>
                <a:cubicBezTo>
                  <a:pt x="21111" y="6864"/>
                  <a:pt x="21213" y="6741"/>
                  <a:pt x="21213" y="6706"/>
                </a:cubicBezTo>
                <a:cubicBezTo>
                  <a:pt x="21213" y="6584"/>
                  <a:pt x="21023" y="6583"/>
                  <a:pt x="20826" y="6703"/>
                </a:cubicBezTo>
                <a:cubicBezTo>
                  <a:pt x="20649" y="6811"/>
                  <a:pt x="20610" y="6816"/>
                  <a:pt x="20465" y="6749"/>
                </a:cubicBezTo>
                <a:cubicBezTo>
                  <a:pt x="20238" y="6646"/>
                  <a:pt x="20227" y="6586"/>
                  <a:pt x="20385" y="6300"/>
                </a:cubicBezTo>
                <a:cubicBezTo>
                  <a:pt x="20611" y="5890"/>
                  <a:pt x="20455" y="5744"/>
                  <a:pt x="20145" y="6075"/>
                </a:cubicBezTo>
                <a:cubicBezTo>
                  <a:pt x="19948" y="6286"/>
                  <a:pt x="19812" y="6312"/>
                  <a:pt x="19666" y="6169"/>
                </a:cubicBezTo>
                <a:cubicBezTo>
                  <a:pt x="19524" y="6030"/>
                  <a:pt x="19502" y="5933"/>
                  <a:pt x="19566" y="5731"/>
                </a:cubicBezTo>
                <a:cubicBezTo>
                  <a:pt x="19607" y="5605"/>
                  <a:pt x="19603" y="5526"/>
                  <a:pt x="19550" y="5472"/>
                </a:cubicBezTo>
                <a:cubicBezTo>
                  <a:pt x="19435" y="5353"/>
                  <a:pt x="19377" y="5377"/>
                  <a:pt x="19300" y="5579"/>
                </a:cubicBezTo>
                <a:cubicBezTo>
                  <a:pt x="19121" y="6040"/>
                  <a:pt x="18736" y="6037"/>
                  <a:pt x="18583" y="5574"/>
                </a:cubicBezTo>
                <a:cubicBezTo>
                  <a:pt x="18525" y="5401"/>
                  <a:pt x="18449" y="5302"/>
                  <a:pt x="18387" y="528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8" name="تقدير مصداقية القول ، او التصور أو الحكم أو الرأي او القوة المنطقية للعلاقات الاستدلالية بين العناصر…"/>
          <p:cNvSpPr txBox="1"/>
          <p:nvPr/>
        </p:nvSpPr>
        <p:spPr>
          <a:xfrm>
            <a:off x="2252391" y="7265380"/>
            <a:ext cx="9513756" cy="4203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5600" indent="-355600" algn="r" defTabSz="825500" rtl="0">
              <a:lnSpc>
                <a:spcPct val="200000"/>
              </a:lnSpc>
              <a:buSzPct val="40000"/>
              <a:buBlip>
                <a:blip r:embed="rId5"/>
              </a:buBlip>
              <a:defRPr sz="2800">
                <a:solidFill>
                  <a:srgbClr val="47474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تقدير مصداقية القول ، او التصور أو الحكم أو الرأي او القوة المنطقية للعلاقات الاستدلالية بين العناصر </a:t>
            </a:r>
          </a:p>
          <a:p>
            <a:pPr marL="355600" indent="-355600" algn="r" defTabSz="825500" rtl="0">
              <a:lnSpc>
                <a:spcPct val="200000"/>
              </a:lnSpc>
              <a:buSzPct val="40000"/>
              <a:buBlip>
                <a:blip r:embed="rId5"/>
              </a:buBlip>
              <a:defRPr sz="2800">
                <a:solidFill>
                  <a:srgbClr val="47474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اختبار قيمة الحجج ومصداقية مصدر المعلومات </a:t>
            </a:r>
          </a:p>
          <a:p>
            <a:pPr marL="355600" indent="-355600" algn="r" defTabSz="825500" rtl="0">
              <a:lnSpc>
                <a:spcPct val="200000"/>
              </a:lnSpc>
              <a:buSzPct val="40000"/>
              <a:buBlip>
                <a:blip r:embed="rId5"/>
              </a:buBlip>
              <a:defRPr sz="2800">
                <a:solidFill>
                  <a:srgbClr val="47474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قد يكون التقييم إيجابيًا بتحديد مكاسب التصور أو الحكم ، كما يمكن ان يكون سلبيًا بالكشف عن حدوده ونسبته وتهافته .</a:t>
            </a:r>
          </a:p>
        </p:txBody>
      </p:sp>
      <p:sp>
        <p:nvSpPr>
          <p:cNvPr id="219" name="مهارة التقييم"/>
          <p:cNvSpPr/>
          <p:nvPr/>
        </p:nvSpPr>
        <p:spPr>
          <a:xfrm>
            <a:off x="17160468" y="3456799"/>
            <a:ext cx="5707356" cy="1400086"/>
          </a:xfrm>
          <a:prstGeom prst="roundRect">
            <a:avLst>
              <a:gd name="adj" fmla="val 18974"/>
            </a:avLst>
          </a:prstGeom>
          <a:solidFill>
            <a:srgbClr val="C8CD4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مهارة التقييم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 animBg="1" advAuto="0"/>
      <p:bldP spid="218" grpId="0" animBg="1" advAuto="0"/>
      <p:bldP spid="219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6569.jpeg" descr="IMG_6569.jpeg"/>
          <p:cNvPicPr>
            <a:picLocks noChangeAspect="1"/>
          </p:cNvPicPr>
          <p:nvPr/>
        </p:nvPicPr>
        <p:blipFill>
          <a:blip r:embed="rId2"/>
          <a:srcRect t="7689" b="6958"/>
          <a:stretch>
            <a:fillRect/>
          </a:stretch>
        </p:blipFill>
        <p:spPr>
          <a:xfrm>
            <a:off x="13584341" y="4056579"/>
            <a:ext cx="3384070" cy="4341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066" y="10"/>
                </a:moveTo>
                <a:cubicBezTo>
                  <a:pt x="21020" y="25"/>
                  <a:pt x="21003" y="56"/>
                  <a:pt x="21007" y="103"/>
                </a:cubicBezTo>
                <a:cubicBezTo>
                  <a:pt x="21022" y="269"/>
                  <a:pt x="20486" y="339"/>
                  <a:pt x="19624" y="287"/>
                </a:cubicBezTo>
                <a:cubicBezTo>
                  <a:pt x="19009" y="250"/>
                  <a:pt x="18966" y="260"/>
                  <a:pt x="18966" y="421"/>
                </a:cubicBezTo>
                <a:cubicBezTo>
                  <a:pt x="18966" y="586"/>
                  <a:pt x="19017" y="595"/>
                  <a:pt x="20138" y="593"/>
                </a:cubicBezTo>
                <a:cubicBezTo>
                  <a:pt x="20838" y="591"/>
                  <a:pt x="21355" y="625"/>
                  <a:pt x="21423" y="678"/>
                </a:cubicBezTo>
                <a:cubicBezTo>
                  <a:pt x="21591" y="809"/>
                  <a:pt x="21600" y="797"/>
                  <a:pt x="21600" y="405"/>
                </a:cubicBezTo>
                <a:cubicBezTo>
                  <a:pt x="21600" y="72"/>
                  <a:pt x="21577" y="42"/>
                  <a:pt x="21299" y="10"/>
                </a:cubicBezTo>
                <a:cubicBezTo>
                  <a:pt x="21187" y="-2"/>
                  <a:pt x="21111" y="-4"/>
                  <a:pt x="21066" y="10"/>
                </a:cubicBezTo>
                <a:close/>
                <a:moveTo>
                  <a:pt x="12258" y="273"/>
                </a:moveTo>
                <a:cubicBezTo>
                  <a:pt x="11977" y="273"/>
                  <a:pt x="11906" y="305"/>
                  <a:pt x="11906" y="437"/>
                </a:cubicBezTo>
                <a:cubicBezTo>
                  <a:pt x="11906" y="569"/>
                  <a:pt x="11976" y="601"/>
                  <a:pt x="12263" y="601"/>
                </a:cubicBezTo>
                <a:cubicBezTo>
                  <a:pt x="12472" y="601"/>
                  <a:pt x="12643" y="554"/>
                  <a:pt x="12676" y="486"/>
                </a:cubicBezTo>
                <a:cubicBezTo>
                  <a:pt x="12756" y="323"/>
                  <a:pt x="12660" y="273"/>
                  <a:pt x="12258" y="273"/>
                </a:cubicBezTo>
                <a:close/>
                <a:moveTo>
                  <a:pt x="13646" y="273"/>
                </a:moveTo>
                <a:cubicBezTo>
                  <a:pt x="13347" y="273"/>
                  <a:pt x="13276" y="304"/>
                  <a:pt x="13276" y="437"/>
                </a:cubicBezTo>
                <a:cubicBezTo>
                  <a:pt x="13276" y="570"/>
                  <a:pt x="13347" y="601"/>
                  <a:pt x="13646" y="601"/>
                </a:cubicBezTo>
                <a:cubicBezTo>
                  <a:pt x="13944" y="601"/>
                  <a:pt x="14013" y="570"/>
                  <a:pt x="14013" y="437"/>
                </a:cubicBezTo>
                <a:cubicBezTo>
                  <a:pt x="14013" y="304"/>
                  <a:pt x="13944" y="273"/>
                  <a:pt x="13646" y="273"/>
                </a:cubicBezTo>
                <a:close/>
                <a:moveTo>
                  <a:pt x="15120" y="273"/>
                </a:moveTo>
                <a:cubicBezTo>
                  <a:pt x="14822" y="273"/>
                  <a:pt x="14753" y="304"/>
                  <a:pt x="14753" y="437"/>
                </a:cubicBezTo>
                <a:cubicBezTo>
                  <a:pt x="14753" y="570"/>
                  <a:pt x="14822" y="601"/>
                  <a:pt x="15120" y="601"/>
                </a:cubicBezTo>
                <a:cubicBezTo>
                  <a:pt x="15419" y="601"/>
                  <a:pt x="15488" y="570"/>
                  <a:pt x="15488" y="437"/>
                </a:cubicBezTo>
                <a:cubicBezTo>
                  <a:pt x="15488" y="304"/>
                  <a:pt x="15419" y="273"/>
                  <a:pt x="15120" y="273"/>
                </a:cubicBezTo>
                <a:close/>
                <a:moveTo>
                  <a:pt x="16478" y="273"/>
                </a:moveTo>
                <a:cubicBezTo>
                  <a:pt x="16191" y="273"/>
                  <a:pt x="16121" y="305"/>
                  <a:pt x="16121" y="437"/>
                </a:cubicBezTo>
                <a:cubicBezTo>
                  <a:pt x="16121" y="568"/>
                  <a:pt x="16189" y="601"/>
                  <a:pt x="16470" y="601"/>
                </a:cubicBezTo>
                <a:cubicBezTo>
                  <a:pt x="16873" y="601"/>
                  <a:pt x="16974" y="551"/>
                  <a:pt x="16893" y="388"/>
                </a:cubicBezTo>
                <a:cubicBezTo>
                  <a:pt x="16860" y="320"/>
                  <a:pt x="16688" y="273"/>
                  <a:pt x="16478" y="273"/>
                </a:cubicBezTo>
                <a:close/>
                <a:moveTo>
                  <a:pt x="17785" y="281"/>
                </a:moveTo>
                <a:cubicBezTo>
                  <a:pt x="17626" y="284"/>
                  <a:pt x="17595" y="324"/>
                  <a:pt x="17595" y="437"/>
                </a:cubicBezTo>
                <a:cubicBezTo>
                  <a:pt x="17595" y="588"/>
                  <a:pt x="17648" y="607"/>
                  <a:pt x="17990" y="585"/>
                </a:cubicBezTo>
                <a:cubicBezTo>
                  <a:pt x="18257" y="568"/>
                  <a:pt x="18385" y="520"/>
                  <a:pt x="18385" y="437"/>
                </a:cubicBezTo>
                <a:cubicBezTo>
                  <a:pt x="18385" y="354"/>
                  <a:pt x="18257" y="304"/>
                  <a:pt x="17990" y="287"/>
                </a:cubicBezTo>
                <a:cubicBezTo>
                  <a:pt x="17905" y="281"/>
                  <a:pt x="17838" y="280"/>
                  <a:pt x="17785" y="281"/>
                </a:cubicBezTo>
                <a:close/>
                <a:moveTo>
                  <a:pt x="11105" y="518"/>
                </a:moveTo>
                <a:cubicBezTo>
                  <a:pt x="10975" y="518"/>
                  <a:pt x="10642" y="872"/>
                  <a:pt x="10642" y="1011"/>
                </a:cubicBezTo>
                <a:cubicBezTo>
                  <a:pt x="10642" y="1200"/>
                  <a:pt x="10833" y="1225"/>
                  <a:pt x="11103" y="1071"/>
                </a:cubicBezTo>
                <a:cubicBezTo>
                  <a:pt x="11239" y="993"/>
                  <a:pt x="11269" y="904"/>
                  <a:pt x="11217" y="741"/>
                </a:cubicBezTo>
                <a:cubicBezTo>
                  <a:pt x="11177" y="618"/>
                  <a:pt x="11128" y="518"/>
                  <a:pt x="11105" y="518"/>
                </a:cubicBezTo>
                <a:close/>
                <a:moveTo>
                  <a:pt x="10335" y="1772"/>
                </a:moveTo>
                <a:cubicBezTo>
                  <a:pt x="10297" y="1767"/>
                  <a:pt x="10269" y="1768"/>
                  <a:pt x="10259" y="1775"/>
                </a:cubicBezTo>
                <a:cubicBezTo>
                  <a:pt x="10199" y="1823"/>
                  <a:pt x="10146" y="3308"/>
                  <a:pt x="10203" y="3353"/>
                </a:cubicBezTo>
                <a:cubicBezTo>
                  <a:pt x="10426" y="3526"/>
                  <a:pt x="10570" y="3197"/>
                  <a:pt x="10434" y="2828"/>
                </a:cubicBezTo>
                <a:cubicBezTo>
                  <a:pt x="10358" y="2622"/>
                  <a:pt x="10372" y="2494"/>
                  <a:pt x="10487" y="2320"/>
                </a:cubicBezTo>
                <a:cubicBezTo>
                  <a:pt x="10688" y="2018"/>
                  <a:pt x="10683" y="1863"/>
                  <a:pt x="10469" y="1799"/>
                </a:cubicBezTo>
                <a:cubicBezTo>
                  <a:pt x="10422" y="1785"/>
                  <a:pt x="10373" y="1776"/>
                  <a:pt x="10335" y="1772"/>
                </a:cubicBezTo>
                <a:close/>
                <a:moveTo>
                  <a:pt x="10272" y="3805"/>
                </a:moveTo>
                <a:cubicBezTo>
                  <a:pt x="10109" y="3805"/>
                  <a:pt x="10058" y="4089"/>
                  <a:pt x="10178" y="4332"/>
                </a:cubicBezTo>
                <a:cubicBezTo>
                  <a:pt x="10281" y="4540"/>
                  <a:pt x="10431" y="4395"/>
                  <a:pt x="10431" y="4087"/>
                </a:cubicBezTo>
                <a:cubicBezTo>
                  <a:pt x="10431" y="3891"/>
                  <a:pt x="10382" y="3805"/>
                  <a:pt x="10272" y="3805"/>
                </a:cubicBezTo>
                <a:close/>
                <a:moveTo>
                  <a:pt x="10325" y="4956"/>
                </a:moveTo>
                <a:cubicBezTo>
                  <a:pt x="10194" y="4956"/>
                  <a:pt x="10132" y="5154"/>
                  <a:pt x="10191" y="5392"/>
                </a:cubicBezTo>
                <a:cubicBezTo>
                  <a:pt x="10249" y="5629"/>
                  <a:pt x="10375" y="5681"/>
                  <a:pt x="10462" y="5505"/>
                </a:cubicBezTo>
                <a:cubicBezTo>
                  <a:pt x="10531" y="5364"/>
                  <a:pt x="10430" y="4956"/>
                  <a:pt x="10325" y="4956"/>
                </a:cubicBezTo>
                <a:close/>
                <a:moveTo>
                  <a:pt x="10325" y="6024"/>
                </a:moveTo>
                <a:cubicBezTo>
                  <a:pt x="10203" y="6024"/>
                  <a:pt x="10114" y="6374"/>
                  <a:pt x="10183" y="6581"/>
                </a:cubicBezTo>
                <a:cubicBezTo>
                  <a:pt x="10313" y="6968"/>
                  <a:pt x="10575" y="6682"/>
                  <a:pt x="10469" y="6269"/>
                </a:cubicBezTo>
                <a:cubicBezTo>
                  <a:pt x="10435" y="6134"/>
                  <a:pt x="10369" y="6024"/>
                  <a:pt x="10325" y="6024"/>
                </a:cubicBezTo>
                <a:close/>
                <a:moveTo>
                  <a:pt x="10328" y="7173"/>
                </a:moveTo>
                <a:cubicBezTo>
                  <a:pt x="10195" y="7173"/>
                  <a:pt x="10132" y="7371"/>
                  <a:pt x="10191" y="7610"/>
                </a:cubicBezTo>
                <a:cubicBezTo>
                  <a:pt x="10221" y="7731"/>
                  <a:pt x="10283" y="7829"/>
                  <a:pt x="10328" y="7829"/>
                </a:cubicBezTo>
                <a:cubicBezTo>
                  <a:pt x="10432" y="7829"/>
                  <a:pt x="10531" y="7421"/>
                  <a:pt x="10462" y="7280"/>
                </a:cubicBezTo>
                <a:cubicBezTo>
                  <a:pt x="10433" y="7221"/>
                  <a:pt x="10373" y="7173"/>
                  <a:pt x="10328" y="7173"/>
                </a:cubicBezTo>
                <a:close/>
                <a:moveTo>
                  <a:pt x="10290" y="8263"/>
                </a:moveTo>
                <a:cubicBezTo>
                  <a:pt x="10144" y="8301"/>
                  <a:pt x="10073" y="8531"/>
                  <a:pt x="10155" y="8698"/>
                </a:cubicBezTo>
                <a:cubicBezTo>
                  <a:pt x="10235" y="8860"/>
                  <a:pt x="10396" y="8846"/>
                  <a:pt x="10449" y="8672"/>
                </a:cubicBezTo>
                <a:cubicBezTo>
                  <a:pt x="10516" y="8454"/>
                  <a:pt x="10428" y="8227"/>
                  <a:pt x="10290" y="8263"/>
                </a:cubicBezTo>
                <a:close/>
                <a:moveTo>
                  <a:pt x="10315" y="9391"/>
                </a:moveTo>
                <a:cubicBezTo>
                  <a:pt x="10263" y="9391"/>
                  <a:pt x="10221" y="9556"/>
                  <a:pt x="10221" y="9760"/>
                </a:cubicBezTo>
                <a:cubicBezTo>
                  <a:pt x="10221" y="10148"/>
                  <a:pt x="10365" y="10257"/>
                  <a:pt x="10469" y="9947"/>
                </a:cubicBezTo>
                <a:cubicBezTo>
                  <a:pt x="10542" y="9730"/>
                  <a:pt x="10447" y="9391"/>
                  <a:pt x="10315" y="9391"/>
                </a:cubicBezTo>
                <a:close/>
                <a:moveTo>
                  <a:pt x="10328" y="10542"/>
                </a:moveTo>
                <a:cubicBezTo>
                  <a:pt x="10270" y="10542"/>
                  <a:pt x="10221" y="10689"/>
                  <a:pt x="10221" y="10869"/>
                </a:cubicBezTo>
                <a:cubicBezTo>
                  <a:pt x="10221" y="11050"/>
                  <a:pt x="10270" y="11199"/>
                  <a:pt x="10328" y="11199"/>
                </a:cubicBezTo>
                <a:cubicBezTo>
                  <a:pt x="10386" y="11199"/>
                  <a:pt x="10431" y="11050"/>
                  <a:pt x="10431" y="10869"/>
                </a:cubicBezTo>
                <a:cubicBezTo>
                  <a:pt x="10431" y="10689"/>
                  <a:pt x="10386" y="10542"/>
                  <a:pt x="10328" y="10542"/>
                </a:cubicBezTo>
                <a:close/>
                <a:moveTo>
                  <a:pt x="10328" y="11608"/>
                </a:moveTo>
                <a:cubicBezTo>
                  <a:pt x="10270" y="11608"/>
                  <a:pt x="10221" y="11757"/>
                  <a:pt x="10221" y="11937"/>
                </a:cubicBezTo>
                <a:cubicBezTo>
                  <a:pt x="10221" y="12118"/>
                  <a:pt x="10270" y="12267"/>
                  <a:pt x="10328" y="12267"/>
                </a:cubicBezTo>
                <a:cubicBezTo>
                  <a:pt x="10386" y="12267"/>
                  <a:pt x="10431" y="12118"/>
                  <a:pt x="10431" y="11937"/>
                </a:cubicBezTo>
                <a:cubicBezTo>
                  <a:pt x="10431" y="11757"/>
                  <a:pt x="10386" y="11608"/>
                  <a:pt x="10328" y="11608"/>
                </a:cubicBezTo>
                <a:close/>
                <a:moveTo>
                  <a:pt x="10335" y="12759"/>
                </a:moveTo>
                <a:cubicBezTo>
                  <a:pt x="10189" y="12759"/>
                  <a:pt x="10108" y="12998"/>
                  <a:pt x="10178" y="13217"/>
                </a:cubicBezTo>
                <a:cubicBezTo>
                  <a:pt x="10213" y="13326"/>
                  <a:pt x="10283" y="13394"/>
                  <a:pt x="10335" y="13369"/>
                </a:cubicBezTo>
                <a:cubicBezTo>
                  <a:pt x="10458" y="13310"/>
                  <a:pt x="10458" y="12759"/>
                  <a:pt x="10335" y="12759"/>
                </a:cubicBezTo>
                <a:close/>
                <a:moveTo>
                  <a:pt x="10333" y="13827"/>
                </a:moveTo>
                <a:cubicBezTo>
                  <a:pt x="10190" y="13827"/>
                  <a:pt x="10087" y="14129"/>
                  <a:pt x="10165" y="14321"/>
                </a:cubicBezTo>
                <a:cubicBezTo>
                  <a:pt x="10278" y="14597"/>
                  <a:pt x="10431" y="14502"/>
                  <a:pt x="10431" y="14155"/>
                </a:cubicBezTo>
                <a:cubicBezTo>
                  <a:pt x="10431" y="13974"/>
                  <a:pt x="10387" y="13827"/>
                  <a:pt x="10333" y="13827"/>
                </a:cubicBezTo>
                <a:close/>
                <a:moveTo>
                  <a:pt x="10325" y="14978"/>
                </a:moveTo>
                <a:cubicBezTo>
                  <a:pt x="10190" y="14978"/>
                  <a:pt x="10110" y="15224"/>
                  <a:pt x="10178" y="15436"/>
                </a:cubicBezTo>
                <a:cubicBezTo>
                  <a:pt x="10301" y="15817"/>
                  <a:pt x="10558" y="15600"/>
                  <a:pt x="10459" y="15199"/>
                </a:cubicBezTo>
                <a:cubicBezTo>
                  <a:pt x="10430" y="15078"/>
                  <a:pt x="10370" y="14978"/>
                  <a:pt x="10325" y="14978"/>
                </a:cubicBezTo>
                <a:close/>
                <a:moveTo>
                  <a:pt x="10335" y="16046"/>
                </a:moveTo>
                <a:cubicBezTo>
                  <a:pt x="10204" y="16046"/>
                  <a:pt x="10093" y="16437"/>
                  <a:pt x="10171" y="16627"/>
                </a:cubicBezTo>
                <a:cubicBezTo>
                  <a:pt x="10286" y="16910"/>
                  <a:pt x="10431" y="16793"/>
                  <a:pt x="10431" y="16415"/>
                </a:cubicBezTo>
                <a:cubicBezTo>
                  <a:pt x="10431" y="16212"/>
                  <a:pt x="10387" y="16046"/>
                  <a:pt x="10335" y="16046"/>
                </a:cubicBezTo>
                <a:close/>
                <a:moveTo>
                  <a:pt x="10312" y="17282"/>
                </a:moveTo>
                <a:cubicBezTo>
                  <a:pt x="10284" y="17291"/>
                  <a:pt x="10252" y="17316"/>
                  <a:pt x="10216" y="17361"/>
                </a:cubicBezTo>
                <a:cubicBezTo>
                  <a:pt x="10075" y="17535"/>
                  <a:pt x="10093" y="17832"/>
                  <a:pt x="10247" y="17872"/>
                </a:cubicBezTo>
                <a:cubicBezTo>
                  <a:pt x="10331" y="17895"/>
                  <a:pt x="10390" y="17808"/>
                  <a:pt x="10411" y="17626"/>
                </a:cubicBezTo>
                <a:cubicBezTo>
                  <a:pt x="10440" y="17384"/>
                  <a:pt x="10397" y="17256"/>
                  <a:pt x="10312" y="17282"/>
                </a:cubicBezTo>
                <a:close/>
                <a:moveTo>
                  <a:pt x="10062" y="18247"/>
                </a:moveTo>
                <a:lnTo>
                  <a:pt x="9773" y="18425"/>
                </a:lnTo>
                <a:cubicBezTo>
                  <a:pt x="9613" y="18523"/>
                  <a:pt x="9482" y="18657"/>
                  <a:pt x="9482" y="18721"/>
                </a:cubicBezTo>
                <a:cubicBezTo>
                  <a:pt x="9482" y="18874"/>
                  <a:pt x="9843" y="18872"/>
                  <a:pt x="10006" y="18719"/>
                </a:cubicBezTo>
                <a:cubicBezTo>
                  <a:pt x="10075" y="18654"/>
                  <a:pt x="10116" y="18521"/>
                  <a:pt x="10097" y="18423"/>
                </a:cubicBezTo>
                <a:lnTo>
                  <a:pt x="10062" y="18247"/>
                </a:lnTo>
                <a:close/>
                <a:moveTo>
                  <a:pt x="185" y="18840"/>
                </a:moveTo>
                <a:cubicBezTo>
                  <a:pt x="49" y="18839"/>
                  <a:pt x="0" y="18905"/>
                  <a:pt x="0" y="19091"/>
                </a:cubicBezTo>
                <a:cubicBezTo>
                  <a:pt x="0" y="19317"/>
                  <a:pt x="29" y="19339"/>
                  <a:pt x="289" y="19316"/>
                </a:cubicBezTo>
                <a:cubicBezTo>
                  <a:pt x="798" y="19270"/>
                  <a:pt x="705" y="18843"/>
                  <a:pt x="185" y="18840"/>
                </a:cubicBezTo>
                <a:close/>
                <a:moveTo>
                  <a:pt x="8780" y="18869"/>
                </a:moveTo>
                <a:cubicBezTo>
                  <a:pt x="8567" y="18875"/>
                  <a:pt x="8100" y="19087"/>
                  <a:pt x="8167" y="19171"/>
                </a:cubicBezTo>
                <a:cubicBezTo>
                  <a:pt x="8237" y="19261"/>
                  <a:pt x="8542" y="19273"/>
                  <a:pt x="8790" y="19199"/>
                </a:cubicBezTo>
                <a:cubicBezTo>
                  <a:pt x="8975" y="19144"/>
                  <a:pt x="9012" y="18958"/>
                  <a:pt x="8853" y="18881"/>
                </a:cubicBezTo>
                <a:cubicBezTo>
                  <a:pt x="8835" y="18873"/>
                  <a:pt x="8810" y="18869"/>
                  <a:pt x="8780" y="18869"/>
                </a:cubicBezTo>
                <a:close/>
                <a:moveTo>
                  <a:pt x="1424" y="18964"/>
                </a:moveTo>
                <a:cubicBezTo>
                  <a:pt x="1208" y="18947"/>
                  <a:pt x="1054" y="19010"/>
                  <a:pt x="1054" y="19134"/>
                </a:cubicBezTo>
                <a:cubicBezTo>
                  <a:pt x="1054" y="19265"/>
                  <a:pt x="1547" y="19291"/>
                  <a:pt x="1788" y="19171"/>
                </a:cubicBezTo>
                <a:cubicBezTo>
                  <a:pt x="1912" y="19110"/>
                  <a:pt x="1886" y="19078"/>
                  <a:pt x="1657" y="19010"/>
                </a:cubicBezTo>
                <a:cubicBezTo>
                  <a:pt x="1574" y="18985"/>
                  <a:pt x="1496" y="18970"/>
                  <a:pt x="1424" y="18964"/>
                </a:cubicBezTo>
                <a:close/>
                <a:moveTo>
                  <a:pt x="7166" y="18988"/>
                </a:moveTo>
                <a:cubicBezTo>
                  <a:pt x="6696" y="18953"/>
                  <a:pt x="6568" y="19121"/>
                  <a:pt x="6976" y="19239"/>
                </a:cubicBezTo>
                <a:cubicBezTo>
                  <a:pt x="7268" y="19323"/>
                  <a:pt x="7587" y="19265"/>
                  <a:pt x="7587" y="19126"/>
                </a:cubicBezTo>
                <a:cubicBezTo>
                  <a:pt x="7587" y="19064"/>
                  <a:pt x="7417" y="19007"/>
                  <a:pt x="7166" y="18988"/>
                </a:cubicBezTo>
                <a:close/>
                <a:moveTo>
                  <a:pt x="2905" y="19002"/>
                </a:moveTo>
                <a:cubicBezTo>
                  <a:pt x="2633" y="19002"/>
                  <a:pt x="2528" y="19039"/>
                  <a:pt x="2528" y="19132"/>
                </a:cubicBezTo>
                <a:cubicBezTo>
                  <a:pt x="2528" y="19227"/>
                  <a:pt x="2615" y="19252"/>
                  <a:pt x="2862" y="19233"/>
                </a:cubicBezTo>
                <a:cubicBezTo>
                  <a:pt x="3345" y="19196"/>
                  <a:pt x="3382" y="19002"/>
                  <a:pt x="2905" y="19002"/>
                </a:cubicBezTo>
                <a:close/>
                <a:moveTo>
                  <a:pt x="4261" y="19002"/>
                </a:moveTo>
                <a:cubicBezTo>
                  <a:pt x="3918" y="19002"/>
                  <a:pt x="3810" y="19073"/>
                  <a:pt x="3967" y="19195"/>
                </a:cubicBezTo>
                <a:cubicBezTo>
                  <a:pt x="4126" y="19320"/>
                  <a:pt x="4787" y="19208"/>
                  <a:pt x="4681" y="19075"/>
                </a:cubicBezTo>
                <a:cubicBezTo>
                  <a:pt x="4649" y="19034"/>
                  <a:pt x="4460" y="19002"/>
                  <a:pt x="4261" y="19002"/>
                </a:cubicBezTo>
                <a:close/>
                <a:moveTo>
                  <a:pt x="5750" y="19002"/>
                </a:moveTo>
                <a:cubicBezTo>
                  <a:pt x="5378" y="19002"/>
                  <a:pt x="5164" y="19121"/>
                  <a:pt x="5401" y="19195"/>
                </a:cubicBezTo>
                <a:cubicBezTo>
                  <a:pt x="5697" y="19288"/>
                  <a:pt x="6110" y="19248"/>
                  <a:pt x="6110" y="19126"/>
                </a:cubicBezTo>
                <a:cubicBezTo>
                  <a:pt x="6110" y="19040"/>
                  <a:pt x="6002" y="19002"/>
                  <a:pt x="5750" y="19002"/>
                </a:cubicBezTo>
                <a:close/>
                <a:moveTo>
                  <a:pt x="20027" y="20619"/>
                </a:moveTo>
                <a:cubicBezTo>
                  <a:pt x="20012" y="20622"/>
                  <a:pt x="19985" y="20618"/>
                  <a:pt x="19976" y="20625"/>
                </a:cubicBezTo>
                <a:cubicBezTo>
                  <a:pt x="19961" y="20637"/>
                  <a:pt x="19958" y="20652"/>
                  <a:pt x="19948" y="20666"/>
                </a:cubicBezTo>
                <a:cubicBezTo>
                  <a:pt x="19973" y="20647"/>
                  <a:pt x="20000" y="20632"/>
                  <a:pt x="20027" y="20619"/>
                </a:cubicBezTo>
                <a:close/>
                <a:moveTo>
                  <a:pt x="21124" y="20887"/>
                </a:moveTo>
                <a:cubicBezTo>
                  <a:pt x="21111" y="20907"/>
                  <a:pt x="21093" y="20921"/>
                  <a:pt x="21066" y="20925"/>
                </a:cubicBezTo>
                <a:cubicBezTo>
                  <a:pt x="21086" y="20915"/>
                  <a:pt x="21105" y="20901"/>
                  <a:pt x="21124" y="20887"/>
                </a:cubicBezTo>
                <a:close/>
                <a:moveTo>
                  <a:pt x="20541" y="21578"/>
                </a:moveTo>
                <a:cubicBezTo>
                  <a:pt x="20540" y="21584"/>
                  <a:pt x="20538" y="21591"/>
                  <a:pt x="20536" y="21596"/>
                </a:cubicBezTo>
                <a:cubicBezTo>
                  <a:pt x="20538" y="21592"/>
                  <a:pt x="20546" y="21589"/>
                  <a:pt x="20546" y="21584"/>
                </a:cubicBezTo>
                <a:cubicBezTo>
                  <a:pt x="20546" y="21584"/>
                  <a:pt x="20541" y="21579"/>
                  <a:pt x="20541" y="215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2" name="وسيلة شرح"/>
          <p:cNvSpPr/>
          <p:nvPr/>
        </p:nvSpPr>
        <p:spPr>
          <a:xfrm>
            <a:off x="1857692" y="6761826"/>
            <a:ext cx="11297445" cy="5210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" y="0"/>
                </a:moveTo>
                <a:cubicBezTo>
                  <a:pt x="83" y="0"/>
                  <a:pt x="0" y="180"/>
                  <a:pt x="0" y="401"/>
                </a:cubicBezTo>
                <a:lnTo>
                  <a:pt x="0" y="21199"/>
                </a:lnTo>
                <a:cubicBezTo>
                  <a:pt x="0" y="21420"/>
                  <a:pt x="83" y="21600"/>
                  <a:pt x="185" y="21600"/>
                </a:cubicBezTo>
                <a:lnTo>
                  <a:pt x="19616" y="21600"/>
                </a:lnTo>
                <a:cubicBezTo>
                  <a:pt x="19718" y="21600"/>
                  <a:pt x="19801" y="21420"/>
                  <a:pt x="19801" y="21199"/>
                </a:cubicBezTo>
                <a:lnTo>
                  <a:pt x="19801" y="5633"/>
                </a:lnTo>
                <a:lnTo>
                  <a:pt x="21600" y="4432"/>
                </a:lnTo>
                <a:lnTo>
                  <a:pt x="19801" y="3229"/>
                </a:lnTo>
                <a:lnTo>
                  <a:pt x="19801" y="401"/>
                </a:lnTo>
                <a:cubicBezTo>
                  <a:pt x="19801" y="180"/>
                  <a:pt x="19718" y="0"/>
                  <a:pt x="19616" y="0"/>
                </a:cubicBezTo>
                <a:lnTo>
                  <a:pt x="185" y="0"/>
                </a:lnTo>
                <a:close/>
              </a:path>
            </a:pathLst>
          </a:custGeom>
          <a:ln w="139700">
            <a:solidFill>
              <a:srgbClr val="C2B4A0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474747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23" name="IMG_6570.jpeg" descr="IMG_6570.jpeg"/>
          <p:cNvPicPr>
            <a:picLocks noChangeAspect="1"/>
          </p:cNvPicPr>
          <p:nvPr/>
        </p:nvPicPr>
        <p:blipFill>
          <a:blip r:embed="rId3"/>
          <a:srcRect l="11981" t="17331" r="56840" b="69240"/>
          <a:stretch>
            <a:fillRect/>
          </a:stretch>
        </p:blipFill>
        <p:spPr>
          <a:xfrm>
            <a:off x="2889545" y="4856884"/>
            <a:ext cx="7754939" cy="1835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8" extrusionOk="0">
                <a:moveTo>
                  <a:pt x="6186" y="13"/>
                </a:moveTo>
                <a:cubicBezTo>
                  <a:pt x="6030" y="55"/>
                  <a:pt x="5876" y="198"/>
                  <a:pt x="5733" y="449"/>
                </a:cubicBezTo>
                <a:cubicBezTo>
                  <a:pt x="5422" y="992"/>
                  <a:pt x="4466" y="4516"/>
                  <a:pt x="4630" y="4516"/>
                </a:cubicBezTo>
                <a:cubicBezTo>
                  <a:pt x="4651" y="4516"/>
                  <a:pt x="4605" y="5053"/>
                  <a:pt x="4528" y="5711"/>
                </a:cubicBezTo>
                <a:cubicBezTo>
                  <a:pt x="4354" y="7185"/>
                  <a:pt x="4364" y="8740"/>
                  <a:pt x="4557" y="10167"/>
                </a:cubicBezTo>
                <a:cubicBezTo>
                  <a:pt x="4637" y="10764"/>
                  <a:pt x="4706" y="11568"/>
                  <a:pt x="4709" y="11950"/>
                </a:cubicBezTo>
                <a:cubicBezTo>
                  <a:pt x="4712" y="12332"/>
                  <a:pt x="4872" y="13195"/>
                  <a:pt x="5064" y="13872"/>
                </a:cubicBezTo>
                <a:cubicBezTo>
                  <a:pt x="5358" y="14913"/>
                  <a:pt x="5388" y="15180"/>
                  <a:pt x="5257" y="15582"/>
                </a:cubicBezTo>
                <a:cubicBezTo>
                  <a:pt x="5172" y="15843"/>
                  <a:pt x="5085" y="16444"/>
                  <a:pt x="5063" y="16916"/>
                </a:cubicBezTo>
                <a:cubicBezTo>
                  <a:pt x="5007" y="18133"/>
                  <a:pt x="4738" y="17977"/>
                  <a:pt x="4658" y="16684"/>
                </a:cubicBezTo>
                <a:lnTo>
                  <a:pt x="4591" y="15600"/>
                </a:lnTo>
                <a:lnTo>
                  <a:pt x="4550" y="16652"/>
                </a:lnTo>
                <a:cubicBezTo>
                  <a:pt x="4496" y="18012"/>
                  <a:pt x="4251" y="18349"/>
                  <a:pt x="4177" y="17166"/>
                </a:cubicBezTo>
                <a:cubicBezTo>
                  <a:pt x="4106" y="16017"/>
                  <a:pt x="3938" y="15969"/>
                  <a:pt x="3938" y="17096"/>
                </a:cubicBezTo>
                <a:cubicBezTo>
                  <a:pt x="3938" y="18333"/>
                  <a:pt x="3721" y="18683"/>
                  <a:pt x="3545" y="17731"/>
                </a:cubicBezTo>
                <a:cubicBezTo>
                  <a:pt x="3398" y="16937"/>
                  <a:pt x="3395" y="16940"/>
                  <a:pt x="3448" y="17879"/>
                </a:cubicBezTo>
                <a:cubicBezTo>
                  <a:pt x="3520" y="19161"/>
                  <a:pt x="3350" y="19562"/>
                  <a:pt x="3114" y="18667"/>
                </a:cubicBezTo>
                <a:cubicBezTo>
                  <a:pt x="2939" y="18002"/>
                  <a:pt x="2922" y="18017"/>
                  <a:pt x="2867" y="18898"/>
                </a:cubicBezTo>
                <a:cubicBezTo>
                  <a:pt x="2825" y="19582"/>
                  <a:pt x="2752" y="19780"/>
                  <a:pt x="2603" y="19616"/>
                </a:cubicBezTo>
                <a:cubicBezTo>
                  <a:pt x="2464" y="19463"/>
                  <a:pt x="2414" y="19571"/>
                  <a:pt x="2449" y="19950"/>
                </a:cubicBezTo>
                <a:cubicBezTo>
                  <a:pt x="2477" y="20257"/>
                  <a:pt x="2437" y="20677"/>
                  <a:pt x="2362" y="20881"/>
                </a:cubicBezTo>
                <a:cubicBezTo>
                  <a:pt x="2299" y="21051"/>
                  <a:pt x="1253" y="21172"/>
                  <a:pt x="0" y="21214"/>
                </a:cubicBezTo>
                <a:lnTo>
                  <a:pt x="0" y="21418"/>
                </a:lnTo>
                <a:lnTo>
                  <a:pt x="15647" y="21418"/>
                </a:lnTo>
                <a:cubicBezTo>
                  <a:pt x="15372" y="21340"/>
                  <a:pt x="15111" y="21179"/>
                  <a:pt x="15055" y="20946"/>
                </a:cubicBezTo>
                <a:cubicBezTo>
                  <a:pt x="14859" y="20124"/>
                  <a:pt x="14905" y="19717"/>
                  <a:pt x="15257" y="19204"/>
                </a:cubicBezTo>
                <a:lnTo>
                  <a:pt x="15584" y="18727"/>
                </a:lnTo>
                <a:lnTo>
                  <a:pt x="15306" y="17879"/>
                </a:lnTo>
                <a:cubicBezTo>
                  <a:pt x="15085" y="17206"/>
                  <a:pt x="15053" y="16899"/>
                  <a:pt x="15148" y="16420"/>
                </a:cubicBezTo>
                <a:cubicBezTo>
                  <a:pt x="15214" y="16087"/>
                  <a:pt x="15364" y="15818"/>
                  <a:pt x="15483" y="15818"/>
                </a:cubicBezTo>
                <a:cubicBezTo>
                  <a:pt x="15741" y="15818"/>
                  <a:pt x="15598" y="15108"/>
                  <a:pt x="15294" y="14878"/>
                </a:cubicBezTo>
                <a:cubicBezTo>
                  <a:pt x="15015" y="14667"/>
                  <a:pt x="15031" y="13529"/>
                  <a:pt x="15320" y="12997"/>
                </a:cubicBezTo>
                <a:cubicBezTo>
                  <a:pt x="15644" y="12401"/>
                  <a:pt x="15611" y="11904"/>
                  <a:pt x="15248" y="11904"/>
                </a:cubicBezTo>
                <a:cubicBezTo>
                  <a:pt x="14836" y="11904"/>
                  <a:pt x="14763" y="11228"/>
                  <a:pt x="15082" y="10352"/>
                </a:cubicBezTo>
                <a:cubicBezTo>
                  <a:pt x="15440" y="9372"/>
                  <a:pt x="15417" y="8696"/>
                  <a:pt x="15038" y="9013"/>
                </a:cubicBezTo>
                <a:cubicBezTo>
                  <a:pt x="14668" y="9324"/>
                  <a:pt x="14538" y="8655"/>
                  <a:pt x="14765" y="7605"/>
                </a:cubicBezTo>
                <a:cubicBezTo>
                  <a:pt x="15008" y="6480"/>
                  <a:pt x="14969" y="6153"/>
                  <a:pt x="14629" y="6466"/>
                </a:cubicBezTo>
                <a:cubicBezTo>
                  <a:pt x="14271" y="6796"/>
                  <a:pt x="14147" y="6191"/>
                  <a:pt x="14326" y="4988"/>
                </a:cubicBezTo>
                <a:cubicBezTo>
                  <a:pt x="14502" y="3808"/>
                  <a:pt x="14357" y="3333"/>
                  <a:pt x="14109" y="4275"/>
                </a:cubicBezTo>
                <a:cubicBezTo>
                  <a:pt x="13838" y="5301"/>
                  <a:pt x="13657" y="4759"/>
                  <a:pt x="13740" y="3172"/>
                </a:cubicBezTo>
                <a:cubicBezTo>
                  <a:pt x="13819" y="1664"/>
                  <a:pt x="13731" y="1583"/>
                  <a:pt x="13407" y="2862"/>
                </a:cubicBezTo>
                <a:cubicBezTo>
                  <a:pt x="13103" y="4058"/>
                  <a:pt x="12871" y="3425"/>
                  <a:pt x="13063" y="1922"/>
                </a:cubicBezTo>
                <a:cubicBezTo>
                  <a:pt x="13248" y="469"/>
                  <a:pt x="13075" y="234"/>
                  <a:pt x="12816" y="1588"/>
                </a:cubicBezTo>
                <a:cubicBezTo>
                  <a:pt x="12638" y="2524"/>
                  <a:pt x="12560" y="2669"/>
                  <a:pt x="12463" y="2260"/>
                </a:cubicBezTo>
                <a:cubicBezTo>
                  <a:pt x="12394" y="1971"/>
                  <a:pt x="12338" y="1384"/>
                  <a:pt x="12338" y="954"/>
                </a:cubicBezTo>
                <a:cubicBezTo>
                  <a:pt x="12338" y="-182"/>
                  <a:pt x="12182" y="-5"/>
                  <a:pt x="12041" y="1292"/>
                </a:cubicBezTo>
                <a:cubicBezTo>
                  <a:pt x="11901" y="2586"/>
                  <a:pt x="11678" y="2492"/>
                  <a:pt x="11630" y="1116"/>
                </a:cubicBezTo>
                <a:cubicBezTo>
                  <a:pt x="11590" y="-20"/>
                  <a:pt x="11405" y="-154"/>
                  <a:pt x="11405" y="954"/>
                </a:cubicBezTo>
                <a:cubicBezTo>
                  <a:pt x="11405" y="2127"/>
                  <a:pt x="11192" y="2870"/>
                  <a:pt x="11023" y="2283"/>
                </a:cubicBezTo>
                <a:cubicBezTo>
                  <a:pt x="10948" y="2020"/>
                  <a:pt x="10886" y="1533"/>
                  <a:pt x="10886" y="1204"/>
                </a:cubicBezTo>
                <a:cubicBezTo>
                  <a:pt x="10886" y="874"/>
                  <a:pt x="10839" y="606"/>
                  <a:pt x="10782" y="606"/>
                </a:cubicBezTo>
                <a:cubicBezTo>
                  <a:pt x="10725" y="606"/>
                  <a:pt x="10678" y="1280"/>
                  <a:pt x="10678" y="2102"/>
                </a:cubicBezTo>
                <a:cubicBezTo>
                  <a:pt x="10678" y="3969"/>
                  <a:pt x="10484" y="4552"/>
                  <a:pt x="10284" y="3288"/>
                </a:cubicBezTo>
                <a:cubicBezTo>
                  <a:pt x="10071" y="1948"/>
                  <a:pt x="9924" y="2116"/>
                  <a:pt x="10002" y="3608"/>
                </a:cubicBezTo>
                <a:cubicBezTo>
                  <a:pt x="10083" y="5152"/>
                  <a:pt x="9907" y="5744"/>
                  <a:pt x="9653" y="4780"/>
                </a:cubicBezTo>
                <a:cubicBezTo>
                  <a:pt x="9388" y="3776"/>
                  <a:pt x="9321" y="3919"/>
                  <a:pt x="9440" y="5238"/>
                </a:cubicBezTo>
                <a:cubicBezTo>
                  <a:pt x="9573" y="6698"/>
                  <a:pt x="9435" y="7389"/>
                  <a:pt x="9141" y="6730"/>
                </a:cubicBezTo>
                <a:cubicBezTo>
                  <a:pt x="8851" y="6080"/>
                  <a:pt x="8736" y="6921"/>
                  <a:pt x="8967" y="7994"/>
                </a:cubicBezTo>
                <a:cubicBezTo>
                  <a:pt x="9190" y="9024"/>
                  <a:pt x="9072" y="9884"/>
                  <a:pt x="8755" y="9551"/>
                </a:cubicBezTo>
                <a:cubicBezTo>
                  <a:pt x="8408" y="9186"/>
                  <a:pt x="8352" y="9947"/>
                  <a:pt x="8663" y="10801"/>
                </a:cubicBezTo>
                <a:cubicBezTo>
                  <a:pt x="8991" y="11703"/>
                  <a:pt x="8939" y="12605"/>
                  <a:pt x="8569" y="12418"/>
                </a:cubicBezTo>
                <a:cubicBezTo>
                  <a:pt x="8216" y="12239"/>
                  <a:pt x="8210" y="13101"/>
                  <a:pt x="8560" y="13659"/>
                </a:cubicBezTo>
                <a:cubicBezTo>
                  <a:pt x="8892" y="14187"/>
                  <a:pt x="8839" y="15119"/>
                  <a:pt x="8466" y="15304"/>
                </a:cubicBezTo>
                <a:cubicBezTo>
                  <a:pt x="8134" y="15468"/>
                  <a:pt x="8095" y="16566"/>
                  <a:pt x="8414" y="16763"/>
                </a:cubicBezTo>
                <a:cubicBezTo>
                  <a:pt x="8742" y="16965"/>
                  <a:pt x="8766" y="17899"/>
                  <a:pt x="8459" y="18486"/>
                </a:cubicBezTo>
                <a:cubicBezTo>
                  <a:pt x="8222" y="18938"/>
                  <a:pt x="8211" y="19046"/>
                  <a:pt x="8363" y="19510"/>
                </a:cubicBezTo>
                <a:cubicBezTo>
                  <a:pt x="8587" y="20196"/>
                  <a:pt x="8452" y="21034"/>
                  <a:pt x="8117" y="21034"/>
                </a:cubicBezTo>
                <a:cubicBezTo>
                  <a:pt x="7689" y="21034"/>
                  <a:pt x="7035" y="20058"/>
                  <a:pt x="6913" y="19241"/>
                </a:cubicBezTo>
                <a:cubicBezTo>
                  <a:pt x="6809" y="18538"/>
                  <a:pt x="6792" y="18538"/>
                  <a:pt x="6672" y="19218"/>
                </a:cubicBezTo>
                <a:cubicBezTo>
                  <a:pt x="6488" y="20265"/>
                  <a:pt x="6346" y="19453"/>
                  <a:pt x="6305" y="17119"/>
                </a:cubicBezTo>
                <a:cubicBezTo>
                  <a:pt x="6279" y="15626"/>
                  <a:pt x="6307" y="15149"/>
                  <a:pt x="6426" y="15105"/>
                </a:cubicBezTo>
                <a:cubicBezTo>
                  <a:pt x="6511" y="15072"/>
                  <a:pt x="6605" y="15008"/>
                  <a:pt x="6634" y="14961"/>
                </a:cubicBezTo>
                <a:cubicBezTo>
                  <a:pt x="6662" y="14913"/>
                  <a:pt x="6783" y="14828"/>
                  <a:pt x="6902" y="14771"/>
                </a:cubicBezTo>
                <a:cubicBezTo>
                  <a:pt x="7144" y="14655"/>
                  <a:pt x="7974" y="12017"/>
                  <a:pt x="7998" y="11288"/>
                </a:cubicBezTo>
                <a:cubicBezTo>
                  <a:pt x="8069" y="9079"/>
                  <a:pt x="8044" y="5879"/>
                  <a:pt x="7949" y="5169"/>
                </a:cubicBezTo>
                <a:cubicBezTo>
                  <a:pt x="7886" y="4691"/>
                  <a:pt x="7832" y="4159"/>
                  <a:pt x="7830" y="3988"/>
                </a:cubicBezTo>
                <a:cubicBezTo>
                  <a:pt x="7828" y="3816"/>
                  <a:pt x="7675" y="3001"/>
                  <a:pt x="7489" y="2176"/>
                </a:cubicBezTo>
                <a:cubicBezTo>
                  <a:pt x="7150" y="668"/>
                  <a:pt x="6654" y="-113"/>
                  <a:pt x="6186" y="13"/>
                </a:cubicBezTo>
                <a:close/>
                <a:moveTo>
                  <a:pt x="18976" y="13645"/>
                </a:moveTo>
                <a:cubicBezTo>
                  <a:pt x="18919" y="13645"/>
                  <a:pt x="18872" y="14110"/>
                  <a:pt x="18872" y="14678"/>
                </a:cubicBezTo>
                <a:cubicBezTo>
                  <a:pt x="18872" y="15247"/>
                  <a:pt x="18804" y="15941"/>
                  <a:pt x="18723" y="16225"/>
                </a:cubicBezTo>
                <a:cubicBezTo>
                  <a:pt x="18566" y="16769"/>
                  <a:pt x="18350" y="16113"/>
                  <a:pt x="18074" y="14257"/>
                </a:cubicBezTo>
                <a:cubicBezTo>
                  <a:pt x="17962" y="13507"/>
                  <a:pt x="17950" y="13563"/>
                  <a:pt x="17944" y="14817"/>
                </a:cubicBezTo>
                <a:cubicBezTo>
                  <a:pt x="17936" y="16758"/>
                  <a:pt x="17673" y="17291"/>
                  <a:pt x="17298" y="16128"/>
                </a:cubicBezTo>
                <a:cubicBezTo>
                  <a:pt x="16948" y="15046"/>
                  <a:pt x="16849" y="15300"/>
                  <a:pt x="17017" y="16846"/>
                </a:cubicBezTo>
                <a:cubicBezTo>
                  <a:pt x="17122" y="17811"/>
                  <a:pt x="17112" y="18123"/>
                  <a:pt x="16952" y="18866"/>
                </a:cubicBezTo>
                <a:lnTo>
                  <a:pt x="16763" y="19741"/>
                </a:lnTo>
                <a:lnTo>
                  <a:pt x="16521" y="18792"/>
                </a:lnTo>
                <a:cubicBezTo>
                  <a:pt x="16210" y="17568"/>
                  <a:pt x="16078" y="18119"/>
                  <a:pt x="16297" y="19723"/>
                </a:cubicBezTo>
                <a:cubicBezTo>
                  <a:pt x="16391" y="20406"/>
                  <a:pt x="16441" y="21076"/>
                  <a:pt x="16408" y="21214"/>
                </a:cubicBezTo>
                <a:cubicBezTo>
                  <a:pt x="16384" y="21313"/>
                  <a:pt x="16310" y="21376"/>
                  <a:pt x="16218" y="21418"/>
                </a:cubicBezTo>
                <a:lnTo>
                  <a:pt x="21600" y="21418"/>
                </a:lnTo>
                <a:cubicBezTo>
                  <a:pt x="20890" y="21350"/>
                  <a:pt x="20706" y="21181"/>
                  <a:pt x="20667" y="20756"/>
                </a:cubicBezTo>
                <a:cubicBezTo>
                  <a:pt x="20631" y="20365"/>
                  <a:pt x="20659" y="19664"/>
                  <a:pt x="20729" y="19195"/>
                </a:cubicBezTo>
                <a:cubicBezTo>
                  <a:pt x="20892" y="18102"/>
                  <a:pt x="20816" y="17781"/>
                  <a:pt x="20555" y="18463"/>
                </a:cubicBezTo>
                <a:cubicBezTo>
                  <a:pt x="20234" y="19304"/>
                  <a:pt x="20013" y="18672"/>
                  <a:pt x="20013" y="16916"/>
                </a:cubicBezTo>
                <a:cubicBezTo>
                  <a:pt x="20013" y="15124"/>
                  <a:pt x="19959" y="15027"/>
                  <a:pt x="19702" y="16355"/>
                </a:cubicBezTo>
                <a:cubicBezTo>
                  <a:pt x="19517" y="17314"/>
                  <a:pt x="19510" y="17320"/>
                  <a:pt x="19296" y="16508"/>
                </a:cubicBezTo>
                <a:cubicBezTo>
                  <a:pt x="19177" y="16055"/>
                  <a:pt x="19080" y="15225"/>
                  <a:pt x="19080" y="14664"/>
                </a:cubicBezTo>
                <a:cubicBezTo>
                  <a:pt x="19080" y="14104"/>
                  <a:pt x="19033" y="13645"/>
                  <a:pt x="18976" y="136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4" name="IMG_6566.jpeg" descr="IMG_6566.jpeg"/>
          <p:cNvPicPr>
            <a:picLocks noChangeAspect="1"/>
          </p:cNvPicPr>
          <p:nvPr/>
        </p:nvPicPr>
        <p:blipFill>
          <a:blip r:embed="rId4"/>
          <a:srcRect l="5533" t="4254" r="11353" b="7102"/>
          <a:stretch>
            <a:fillRect/>
          </a:stretch>
        </p:blipFill>
        <p:spPr>
          <a:xfrm>
            <a:off x="17285322" y="6858000"/>
            <a:ext cx="4718576" cy="5510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33" extrusionOk="0">
                <a:moveTo>
                  <a:pt x="8724" y="0"/>
                </a:moveTo>
                <a:cubicBezTo>
                  <a:pt x="8570" y="1"/>
                  <a:pt x="8401" y="47"/>
                  <a:pt x="8238" y="142"/>
                </a:cubicBezTo>
                <a:cubicBezTo>
                  <a:pt x="8079" y="234"/>
                  <a:pt x="8009" y="312"/>
                  <a:pt x="8033" y="365"/>
                </a:cubicBezTo>
                <a:cubicBezTo>
                  <a:pt x="8053" y="410"/>
                  <a:pt x="8069" y="456"/>
                  <a:pt x="8069" y="469"/>
                </a:cubicBezTo>
                <a:cubicBezTo>
                  <a:pt x="8069" y="526"/>
                  <a:pt x="8223" y="483"/>
                  <a:pt x="8370" y="383"/>
                </a:cubicBezTo>
                <a:cubicBezTo>
                  <a:pt x="8589" y="237"/>
                  <a:pt x="8746" y="245"/>
                  <a:pt x="8875" y="413"/>
                </a:cubicBezTo>
                <a:cubicBezTo>
                  <a:pt x="8967" y="533"/>
                  <a:pt x="8971" y="592"/>
                  <a:pt x="8908" y="827"/>
                </a:cubicBezTo>
                <a:cubicBezTo>
                  <a:pt x="8816" y="1165"/>
                  <a:pt x="8814" y="1392"/>
                  <a:pt x="8901" y="1529"/>
                </a:cubicBezTo>
                <a:cubicBezTo>
                  <a:pt x="9048" y="1765"/>
                  <a:pt x="9195" y="1617"/>
                  <a:pt x="9202" y="1227"/>
                </a:cubicBezTo>
                <a:cubicBezTo>
                  <a:pt x="9205" y="1047"/>
                  <a:pt x="9228" y="761"/>
                  <a:pt x="9251" y="590"/>
                </a:cubicBezTo>
                <a:cubicBezTo>
                  <a:pt x="9289" y="305"/>
                  <a:pt x="9278" y="267"/>
                  <a:pt x="9129" y="140"/>
                </a:cubicBezTo>
                <a:cubicBezTo>
                  <a:pt x="9019" y="46"/>
                  <a:pt x="8879" y="0"/>
                  <a:pt x="8724" y="0"/>
                </a:cubicBezTo>
                <a:close/>
                <a:moveTo>
                  <a:pt x="12255" y="7"/>
                </a:moveTo>
                <a:cubicBezTo>
                  <a:pt x="12200" y="5"/>
                  <a:pt x="12142" y="6"/>
                  <a:pt x="12081" y="11"/>
                </a:cubicBezTo>
                <a:cubicBezTo>
                  <a:pt x="11792" y="35"/>
                  <a:pt x="11786" y="185"/>
                  <a:pt x="12072" y="208"/>
                </a:cubicBezTo>
                <a:cubicBezTo>
                  <a:pt x="12336" y="230"/>
                  <a:pt x="12562" y="457"/>
                  <a:pt x="12469" y="605"/>
                </a:cubicBezTo>
                <a:cubicBezTo>
                  <a:pt x="12434" y="661"/>
                  <a:pt x="12299" y="772"/>
                  <a:pt x="12168" y="853"/>
                </a:cubicBezTo>
                <a:cubicBezTo>
                  <a:pt x="11730" y="1124"/>
                  <a:pt x="11528" y="1412"/>
                  <a:pt x="11683" y="1545"/>
                </a:cubicBezTo>
                <a:cubicBezTo>
                  <a:pt x="11774" y="1623"/>
                  <a:pt x="11894" y="1575"/>
                  <a:pt x="12004" y="1415"/>
                </a:cubicBezTo>
                <a:cubicBezTo>
                  <a:pt x="12068" y="1323"/>
                  <a:pt x="12221" y="1194"/>
                  <a:pt x="12344" y="1129"/>
                </a:cubicBezTo>
                <a:cubicBezTo>
                  <a:pt x="12723" y="930"/>
                  <a:pt x="12854" y="773"/>
                  <a:pt x="12854" y="521"/>
                </a:cubicBezTo>
                <a:cubicBezTo>
                  <a:pt x="12854" y="202"/>
                  <a:pt x="12638" y="20"/>
                  <a:pt x="12255" y="7"/>
                </a:cubicBezTo>
                <a:close/>
                <a:moveTo>
                  <a:pt x="11545" y="1771"/>
                </a:moveTo>
                <a:cubicBezTo>
                  <a:pt x="11514" y="1775"/>
                  <a:pt x="11483" y="1785"/>
                  <a:pt x="11451" y="1799"/>
                </a:cubicBezTo>
                <a:cubicBezTo>
                  <a:pt x="11329" y="1855"/>
                  <a:pt x="11276" y="2067"/>
                  <a:pt x="11366" y="2144"/>
                </a:cubicBezTo>
                <a:cubicBezTo>
                  <a:pt x="11435" y="2203"/>
                  <a:pt x="11673" y="2185"/>
                  <a:pt x="11756" y="2114"/>
                </a:cubicBezTo>
                <a:cubicBezTo>
                  <a:pt x="11934" y="1962"/>
                  <a:pt x="11763" y="1745"/>
                  <a:pt x="11545" y="1771"/>
                </a:cubicBezTo>
                <a:close/>
                <a:moveTo>
                  <a:pt x="9313" y="1826"/>
                </a:moveTo>
                <a:cubicBezTo>
                  <a:pt x="9161" y="1826"/>
                  <a:pt x="9118" y="1854"/>
                  <a:pt x="9102" y="1953"/>
                </a:cubicBezTo>
                <a:cubicBezTo>
                  <a:pt x="9091" y="2022"/>
                  <a:pt x="9114" y="2113"/>
                  <a:pt x="9156" y="2156"/>
                </a:cubicBezTo>
                <a:cubicBezTo>
                  <a:pt x="9251" y="2253"/>
                  <a:pt x="9289" y="2254"/>
                  <a:pt x="9434" y="2164"/>
                </a:cubicBezTo>
                <a:cubicBezTo>
                  <a:pt x="9504" y="2120"/>
                  <a:pt x="9540" y="2041"/>
                  <a:pt x="9527" y="1959"/>
                </a:cubicBezTo>
                <a:cubicBezTo>
                  <a:pt x="9509" y="1852"/>
                  <a:pt x="9467" y="1826"/>
                  <a:pt x="9313" y="1826"/>
                </a:cubicBezTo>
                <a:close/>
                <a:moveTo>
                  <a:pt x="5341" y="2317"/>
                </a:moveTo>
                <a:cubicBezTo>
                  <a:pt x="5319" y="2316"/>
                  <a:pt x="5296" y="2335"/>
                  <a:pt x="5259" y="2373"/>
                </a:cubicBezTo>
                <a:cubicBezTo>
                  <a:pt x="5214" y="2420"/>
                  <a:pt x="5140" y="2446"/>
                  <a:pt x="5094" y="2430"/>
                </a:cubicBezTo>
                <a:cubicBezTo>
                  <a:pt x="5048" y="2415"/>
                  <a:pt x="4993" y="2427"/>
                  <a:pt x="4973" y="2455"/>
                </a:cubicBezTo>
                <a:cubicBezTo>
                  <a:pt x="4952" y="2484"/>
                  <a:pt x="4867" y="2506"/>
                  <a:pt x="4784" y="2506"/>
                </a:cubicBezTo>
                <a:cubicBezTo>
                  <a:pt x="4700" y="2506"/>
                  <a:pt x="4615" y="2529"/>
                  <a:pt x="4595" y="2556"/>
                </a:cubicBezTo>
                <a:cubicBezTo>
                  <a:pt x="4575" y="2583"/>
                  <a:pt x="4496" y="2591"/>
                  <a:pt x="4417" y="2575"/>
                </a:cubicBezTo>
                <a:cubicBezTo>
                  <a:pt x="4338" y="2558"/>
                  <a:pt x="4295" y="2565"/>
                  <a:pt x="4321" y="2589"/>
                </a:cubicBezTo>
                <a:cubicBezTo>
                  <a:pt x="4347" y="2613"/>
                  <a:pt x="4335" y="2666"/>
                  <a:pt x="4295" y="2707"/>
                </a:cubicBezTo>
                <a:cubicBezTo>
                  <a:pt x="4237" y="2766"/>
                  <a:pt x="4205" y="2768"/>
                  <a:pt x="4125" y="2713"/>
                </a:cubicBezTo>
                <a:cubicBezTo>
                  <a:pt x="4040" y="2654"/>
                  <a:pt x="4032" y="2658"/>
                  <a:pt x="4070" y="2745"/>
                </a:cubicBezTo>
                <a:cubicBezTo>
                  <a:pt x="4128" y="2876"/>
                  <a:pt x="4008" y="3001"/>
                  <a:pt x="3869" y="2956"/>
                </a:cubicBezTo>
                <a:cubicBezTo>
                  <a:pt x="3778" y="2927"/>
                  <a:pt x="3775" y="2935"/>
                  <a:pt x="3845" y="3009"/>
                </a:cubicBezTo>
                <a:cubicBezTo>
                  <a:pt x="3905" y="3071"/>
                  <a:pt x="3909" y="3108"/>
                  <a:pt x="3858" y="3135"/>
                </a:cubicBezTo>
                <a:cubicBezTo>
                  <a:pt x="3819" y="3155"/>
                  <a:pt x="3761" y="3230"/>
                  <a:pt x="3729" y="3302"/>
                </a:cubicBezTo>
                <a:cubicBezTo>
                  <a:pt x="3697" y="3374"/>
                  <a:pt x="3622" y="3434"/>
                  <a:pt x="3564" y="3434"/>
                </a:cubicBezTo>
                <a:cubicBezTo>
                  <a:pt x="3476" y="3434"/>
                  <a:pt x="3474" y="3448"/>
                  <a:pt x="3542" y="3518"/>
                </a:cubicBezTo>
                <a:cubicBezTo>
                  <a:pt x="3603" y="3580"/>
                  <a:pt x="3605" y="3616"/>
                  <a:pt x="3551" y="3662"/>
                </a:cubicBezTo>
                <a:cubicBezTo>
                  <a:pt x="3499" y="3707"/>
                  <a:pt x="3497" y="3744"/>
                  <a:pt x="3548" y="3797"/>
                </a:cubicBezTo>
                <a:cubicBezTo>
                  <a:pt x="3599" y="3849"/>
                  <a:pt x="3599" y="3889"/>
                  <a:pt x="3542" y="3947"/>
                </a:cubicBezTo>
                <a:cubicBezTo>
                  <a:pt x="3500" y="3991"/>
                  <a:pt x="3484" y="4054"/>
                  <a:pt x="3508" y="4087"/>
                </a:cubicBezTo>
                <a:cubicBezTo>
                  <a:pt x="3531" y="4119"/>
                  <a:pt x="3519" y="4179"/>
                  <a:pt x="3480" y="4219"/>
                </a:cubicBezTo>
                <a:cubicBezTo>
                  <a:pt x="3428" y="4272"/>
                  <a:pt x="3435" y="4308"/>
                  <a:pt x="3508" y="4360"/>
                </a:cubicBezTo>
                <a:cubicBezTo>
                  <a:pt x="3562" y="4398"/>
                  <a:pt x="3591" y="4472"/>
                  <a:pt x="3571" y="4524"/>
                </a:cubicBezTo>
                <a:cubicBezTo>
                  <a:pt x="3550" y="4582"/>
                  <a:pt x="3576" y="4632"/>
                  <a:pt x="3640" y="4653"/>
                </a:cubicBezTo>
                <a:cubicBezTo>
                  <a:pt x="3697" y="4672"/>
                  <a:pt x="3730" y="4719"/>
                  <a:pt x="3713" y="4758"/>
                </a:cubicBezTo>
                <a:cubicBezTo>
                  <a:pt x="3695" y="4798"/>
                  <a:pt x="3738" y="4861"/>
                  <a:pt x="3807" y="4898"/>
                </a:cubicBezTo>
                <a:cubicBezTo>
                  <a:pt x="3877" y="4935"/>
                  <a:pt x="3919" y="4996"/>
                  <a:pt x="3902" y="5036"/>
                </a:cubicBezTo>
                <a:cubicBezTo>
                  <a:pt x="3882" y="5079"/>
                  <a:pt x="3912" y="5105"/>
                  <a:pt x="3976" y="5101"/>
                </a:cubicBezTo>
                <a:cubicBezTo>
                  <a:pt x="4046" y="5096"/>
                  <a:pt x="4080" y="5133"/>
                  <a:pt x="4078" y="5208"/>
                </a:cubicBezTo>
                <a:cubicBezTo>
                  <a:pt x="4075" y="5294"/>
                  <a:pt x="4104" y="5316"/>
                  <a:pt x="4194" y="5296"/>
                </a:cubicBezTo>
                <a:cubicBezTo>
                  <a:pt x="4276" y="5278"/>
                  <a:pt x="4324" y="5306"/>
                  <a:pt x="4348" y="5383"/>
                </a:cubicBezTo>
                <a:cubicBezTo>
                  <a:pt x="4369" y="5452"/>
                  <a:pt x="4416" y="5483"/>
                  <a:pt x="4472" y="5465"/>
                </a:cubicBezTo>
                <a:cubicBezTo>
                  <a:pt x="4521" y="5449"/>
                  <a:pt x="4605" y="5467"/>
                  <a:pt x="4658" y="5504"/>
                </a:cubicBezTo>
                <a:cubicBezTo>
                  <a:pt x="4712" y="5542"/>
                  <a:pt x="4772" y="5557"/>
                  <a:pt x="4795" y="5538"/>
                </a:cubicBezTo>
                <a:cubicBezTo>
                  <a:pt x="4817" y="5519"/>
                  <a:pt x="4873" y="5531"/>
                  <a:pt x="4920" y="5565"/>
                </a:cubicBezTo>
                <a:cubicBezTo>
                  <a:pt x="4967" y="5598"/>
                  <a:pt x="5064" y="5611"/>
                  <a:pt x="5134" y="5596"/>
                </a:cubicBezTo>
                <a:cubicBezTo>
                  <a:pt x="5204" y="5580"/>
                  <a:pt x="5280" y="5591"/>
                  <a:pt x="5301" y="5620"/>
                </a:cubicBezTo>
                <a:cubicBezTo>
                  <a:pt x="5322" y="5650"/>
                  <a:pt x="5406" y="5661"/>
                  <a:pt x="5488" y="5644"/>
                </a:cubicBezTo>
                <a:cubicBezTo>
                  <a:pt x="5570" y="5626"/>
                  <a:pt x="5655" y="5635"/>
                  <a:pt x="5677" y="5665"/>
                </a:cubicBezTo>
                <a:cubicBezTo>
                  <a:pt x="5699" y="5695"/>
                  <a:pt x="5730" y="5721"/>
                  <a:pt x="5748" y="5721"/>
                </a:cubicBezTo>
                <a:cubicBezTo>
                  <a:pt x="5765" y="5721"/>
                  <a:pt x="5763" y="5698"/>
                  <a:pt x="5744" y="5672"/>
                </a:cubicBezTo>
                <a:cubicBezTo>
                  <a:pt x="5698" y="5609"/>
                  <a:pt x="5877" y="5484"/>
                  <a:pt x="5955" y="5524"/>
                </a:cubicBezTo>
                <a:cubicBezTo>
                  <a:pt x="5987" y="5542"/>
                  <a:pt x="6047" y="5521"/>
                  <a:pt x="6089" y="5478"/>
                </a:cubicBezTo>
                <a:cubicBezTo>
                  <a:pt x="6130" y="5435"/>
                  <a:pt x="6201" y="5412"/>
                  <a:pt x="6247" y="5427"/>
                </a:cubicBezTo>
                <a:cubicBezTo>
                  <a:pt x="6294" y="5442"/>
                  <a:pt x="6346" y="5403"/>
                  <a:pt x="6367" y="5335"/>
                </a:cubicBezTo>
                <a:cubicBezTo>
                  <a:pt x="6389" y="5263"/>
                  <a:pt x="6436" y="5228"/>
                  <a:pt x="6490" y="5245"/>
                </a:cubicBezTo>
                <a:cubicBezTo>
                  <a:pt x="6538" y="5261"/>
                  <a:pt x="6612" y="5228"/>
                  <a:pt x="6653" y="5172"/>
                </a:cubicBezTo>
                <a:cubicBezTo>
                  <a:pt x="6697" y="5113"/>
                  <a:pt x="6769" y="5082"/>
                  <a:pt x="6826" y="5101"/>
                </a:cubicBezTo>
                <a:cubicBezTo>
                  <a:pt x="6898" y="5125"/>
                  <a:pt x="6910" y="5108"/>
                  <a:pt x="6878" y="5037"/>
                </a:cubicBezTo>
                <a:cubicBezTo>
                  <a:pt x="6853" y="4981"/>
                  <a:pt x="6873" y="4917"/>
                  <a:pt x="6926" y="4881"/>
                </a:cubicBezTo>
                <a:cubicBezTo>
                  <a:pt x="7061" y="4788"/>
                  <a:pt x="7186" y="4580"/>
                  <a:pt x="7142" y="4518"/>
                </a:cubicBezTo>
                <a:cubicBezTo>
                  <a:pt x="7120" y="4488"/>
                  <a:pt x="7136" y="4428"/>
                  <a:pt x="7178" y="4384"/>
                </a:cubicBezTo>
                <a:cubicBezTo>
                  <a:pt x="7220" y="4341"/>
                  <a:pt x="7236" y="4266"/>
                  <a:pt x="7214" y="4217"/>
                </a:cubicBezTo>
                <a:cubicBezTo>
                  <a:pt x="7192" y="4168"/>
                  <a:pt x="7207" y="4092"/>
                  <a:pt x="7249" y="4049"/>
                </a:cubicBezTo>
                <a:cubicBezTo>
                  <a:pt x="7302" y="3994"/>
                  <a:pt x="7303" y="3957"/>
                  <a:pt x="7254" y="3915"/>
                </a:cubicBezTo>
                <a:cubicBezTo>
                  <a:pt x="7216" y="3882"/>
                  <a:pt x="7201" y="3821"/>
                  <a:pt x="7220" y="3780"/>
                </a:cubicBezTo>
                <a:cubicBezTo>
                  <a:pt x="7238" y="3738"/>
                  <a:pt x="7220" y="3669"/>
                  <a:pt x="7178" y="3626"/>
                </a:cubicBezTo>
                <a:cubicBezTo>
                  <a:pt x="7136" y="3583"/>
                  <a:pt x="7118" y="3524"/>
                  <a:pt x="7138" y="3496"/>
                </a:cubicBezTo>
                <a:cubicBezTo>
                  <a:pt x="7158" y="3468"/>
                  <a:pt x="7129" y="3429"/>
                  <a:pt x="7073" y="3411"/>
                </a:cubicBezTo>
                <a:cubicBezTo>
                  <a:pt x="7010" y="3390"/>
                  <a:pt x="6982" y="3338"/>
                  <a:pt x="7002" y="3274"/>
                </a:cubicBezTo>
                <a:cubicBezTo>
                  <a:pt x="7024" y="3203"/>
                  <a:pt x="6994" y="3162"/>
                  <a:pt x="6907" y="3142"/>
                </a:cubicBezTo>
                <a:cubicBezTo>
                  <a:pt x="6814" y="3121"/>
                  <a:pt x="6791" y="3085"/>
                  <a:pt x="6822" y="3001"/>
                </a:cubicBezTo>
                <a:cubicBezTo>
                  <a:pt x="6853" y="2918"/>
                  <a:pt x="6842" y="2897"/>
                  <a:pt x="6775" y="2919"/>
                </a:cubicBezTo>
                <a:cubicBezTo>
                  <a:pt x="6722" y="2936"/>
                  <a:pt x="6603" y="2868"/>
                  <a:pt x="6486" y="2755"/>
                </a:cubicBezTo>
                <a:cubicBezTo>
                  <a:pt x="6377" y="2648"/>
                  <a:pt x="6244" y="2561"/>
                  <a:pt x="6192" y="2561"/>
                </a:cubicBezTo>
                <a:cubicBezTo>
                  <a:pt x="6141" y="2561"/>
                  <a:pt x="6083" y="2538"/>
                  <a:pt x="6063" y="2511"/>
                </a:cubicBezTo>
                <a:cubicBezTo>
                  <a:pt x="6044" y="2484"/>
                  <a:pt x="5970" y="2475"/>
                  <a:pt x="5900" y="2491"/>
                </a:cubicBezTo>
                <a:cubicBezTo>
                  <a:pt x="5819" y="2509"/>
                  <a:pt x="5760" y="2487"/>
                  <a:pt x="5735" y="2430"/>
                </a:cubicBezTo>
                <a:cubicBezTo>
                  <a:pt x="5702" y="2358"/>
                  <a:pt x="5676" y="2352"/>
                  <a:pt x="5599" y="2407"/>
                </a:cubicBezTo>
                <a:cubicBezTo>
                  <a:pt x="5522" y="2462"/>
                  <a:pt x="5488" y="2457"/>
                  <a:pt x="5423" y="2381"/>
                </a:cubicBezTo>
                <a:cubicBezTo>
                  <a:pt x="5386" y="2339"/>
                  <a:pt x="5363" y="2319"/>
                  <a:pt x="5341" y="2317"/>
                </a:cubicBezTo>
                <a:close/>
                <a:moveTo>
                  <a:pt x="10698" y="2392"/>
                </a:moveTo>
                <a:cubicBezTo>
                  <a:pt x="10647" y="2389"/>
                  <a:pt x="10617" y="2462"/>
                  <a:pt x="10645" y="2610"/>
                </a:cubicBezTo>
                <a:cubicBezTo>
                  <a:pt x="10673" y="2763"/>
                  <a:pt x="10657" y="2840"/>
                  <a:pt x="10589" y="2888"/>
                </a:cubicBezTo>
                <a:cubicBezTo>
                  <a:pt x="10445" y="2990"/>
                  <a:pt x="10189" y="2908"/>
                  <a:pt x="10079" y="2725"/>
                </a:cubicBezTo>
                <a:cubicBezTo>
                  <a:pt x="9942" y="2500"/>
                  <a:pt x="9866" y="2521"/>
                  <a:pt x="9843" y="2793"/>
                </a:cubicBezTo>
                <a:cubicBezTo>
                  <a:pt x="9826" y="2988"/>
                  <a:pt x="9799" y="3028"/>
                  <a:pt x="9674" y="3043"/>
                </a:cubicBezTo>
                <a:cubicBezTo>
                  <a:pt x="9592" y="3053"/>
                  <a:pt x="9472" y="3019"/>
                  <a:pt x="9407" y="2969"/>
                </a:cubicBezTo>
                <a:cubicBezTo>
                  <a:pt x="9250" y="2847"/>
                  <a:pt x="9136" y="2915"/>
                  <a:pt x="9184" y="3100"/>
                </a:cubicBezTo>
                <a:cubicBezTo>
                  <a:pt x="9212" y="3212"/>
                  <a:pt x="9183" y="3278"/>
                  <a:pt x="9066" y="3372"/>
                </a:cubicBezTo>
                <a:cubicBezTo>
                  <a:pt x="8967" y="3451"/>
                  <a:pt x="8897" y="3474"/>
                  <a:pt x="8870" y="3437"/>
                </a:cubicBezTo>
                <a:cubicBezTo>
                  <a:pt x="8827" y="3378"/>
                  <a:pt x="8516" y="3353"/>
                  <a:pt x="8516" y="3409"/>
                </a:cubicBezTo>
                <a:cubicBezTo>
                  <a:pt x="8516" y="3425"/>
                  <a:pt x="8559" y="3510"/>
                  <a:pt x="8612" y="3598"/>
                </a:cubicBezTo>
                <a:cubicBezTo>
                  <a:pt x="8702" y="3746"/>
                  <a:pt x="8699" y="3766"/>
                  <a:pt x="8581" y="3867"/>
                </a:cubicBezTo>
                <a:cubicBezTo>
                  <a:pt x="8478" y="3955"/>
                  <a:pt x="8422" y="3966"/>
                  <a:pt x="8289" y="3922"/>
                </a:cubicBezTo>
                <a:cubicBezTo>
                  <a:pt x="7945" y="3811"/>
                  <a:pt x="7915" y="3884"/>
                  <a:pt x="8196" y="4141"/>
                </a:cubicBezTo>
                <a:cubicBezTo>
                  <a:pt x="8302" y="4237"/>
                  <a:pt x="8389" y="4346"/>
                  <a:pt x="8389" y="4383"/>
                </a:cubicBezTo>
                <a:cubicBezTo>
                  <a:pt x="8389" y="4485"/>
                  <a:pt x="8166" y="4638"/>
                  <a:pt x="8096" y="4583"/>
                </a:cubicBezTo>
                <a:cubicBezTo>
                  <a:pt x="8064" y="4557"/>
                  <a:pt x="7972" y="4518"/>
                  <a:pt x="7893" y="4498"/>
                </a:cubicBezTo>
                <a:cubicBezTo>
                  <a:pt x="7659" y="4437"/>
                  <a:pt x="7717" y="4639"/>
                  <a:pt x="7975" y="4781"/>
                </a:cubicBezTo>
                <a:cubicBezTo>
                  <a:pt x="8212" y="4913"/>
                  <a:pt x="8258" y="5064"/>
                  <a:pt x="8098" y="5177"/>
                </a:cubicBezTo>
                <a:cubicBezTo>
                  <a:pt x="8024" y="5230"/>
                  <a:pt x="7964" y="5233"/>
                  <a:pt x="7844" y="5186"/>
                </a:cubicBezTo>
                <a:cubicBezTo>
                  <a:pt x="7682" y="5123"/>
                  <a:pt x="7494" y="5150"/>
                  <a:pt x="7494" y="5237"/>
                </a:cubicBezTo>
                <a:cubicBezTo>
                  <a:pt x="7494" y="5265"/>
                  <a:pt x="7573" y="5316"/>
                  <a:pt x="7670" y="5351"/>
                </a:cubicBezTo>
                <a:cubicBezTo>
                  <a:pt x="7766" y="5386"/>
                  <a:pt x="7910" y="5463"/>
                  <a:pt x="7989" y="5523"/>
                </a:cubicBezTo>
                <a:cubicBezTo>
                  <a:pt x="8124" y="5624"/>
                  <a:pt x="8126" y="5636"/>
                  <a:pt x="8027" y="5729"/>
                </a:cubicBezTo>
                <a:cubicBezTo>
                  <a:pt x="7960" y="5793"/>
                  <a:pt x="7834" y="5830"/>
                  <a:pt x="7677" y="5830"/>
                </a:cubicBezTo>
                <a:cubicBezTo>
                  <a:pt x="7542" y="5830"/>
                  <a:pt x="7430" y="5849"/>
                  <a:pt x="7430" y="5873"/>
                </a:cubicBezTo>
                <a:cubicBezTo>
                  <a:pt x="7430" y="5955"/>
                  <a:pt x="7584" y="6047"/>
                  <a:pt x="7721" y="6047"/>
                </a:cubicBezTo>
                <a:cubicBezTo>
                  <a:pt x="7893" y="6047"/>
                  <a:pt x="8098" y="6234"/>
                  <a:pt x="8047" y="6346"/>
                </a:cubicBezTo>
                <a:cubicBezTo>
                  <a:pt x="8026" y="6393"/>
                  <a:pt x="7920" y="6446"/>
                  <a:pt x="7813" y="6464"/>
                </a:cubicBezTo>
                <a:cubicBezTo>
                  <a:pt x="7417" y="6532"/>
                  <a:pt x="7522" y="6696"/>
                  <a:pt x="7958" y="6690"/>
                </a:cubicBezTo>
                <a:cubicBezTo>
                  <a:pt x="8402" y="6685"/>
                  <a:pt x="8457" y="6921"/>
                  <a:pt x="8055" y="7101"/>
                </a:cubicBezTo>
                <a:cubicBezTo>
                  <a:pt x="7862" y="7188"/>
                  <a:pt x="7832" y="7225"/>
                  <a:pt x="7880" y="7303"/>
                </a:cubicBezTo>
                <a:cubicBezTo>
                  <a:pt x="7972" y="7449"/>
                  <a:pt x="7737" y="7677"/>
                  <a:pt x="7579" y="7595"/>
                </a:cubicBezTo>
                <a:cubicBezTo>
                  <a:pt x="7491" y="7548"/>
                  <a:pt x="7428" y="7553"/>
                  <a:pt x="7318" y="7615"/>
                </a:cubicBezTo>
                <a:cubicBezTo>
                  <a:pt x="7187" y="7688"/>
                  <a:pt x="7161" y="7685"/>
                  <a:pt x="7047" y="7598"/>
                </a:cubicBezTo>
                <a:cubicBezTo>
                  <a:pt x="6881" y="7470"/>
                  <a:pt x="6888" y="7417"/>
                  <a:pt x="7093" y="7235"/>
                </a:cubicBezTo>
                <a:cubicBezTo>
                  <a:pt x="7286" y="7062"/>
                  <a:pt x="7216" y="7037"/>
                  <a:pt x="6933" y="7176"/>
                </a:cubicBezTo>
                <a:cubicBezTo>
                  <a:pt x="6772" y="7255"/>
                  <a:pt x="6726" y="7256"/>
                  <a:pt x="6639" y="7194"/>
                </a:cubicBezTo>
                <a:cubicBezTo>
                  <a:pt x="6544" y="7127"/>
                  <a:pt x="6546" y="7105"/>
                  <a:pt x="6666" y="6931"/>
                </a:cubicBezTo>
                <a:cubicBezTo>
                  <a:pt x="6836" y="6684"/>
                  <a:pt x="6777" y="6641"/>
                  <a:pt x="6539" y="6836"/>
                </a:cubicBezTo>
                <a:cubicBezTo>
                  <a:pt x="6381" y="6965"/>
                  <a:pt x="6336" y="6978"/>
                  <a:pt x="6254" y="6920"/>
                </a:cubicBezTo>
                <a:cubicBezTo>
                  <a:pt x="6144" y="6842"/>
                  <a:pt x="6122" y="6616"/>
                  <a:pt x="6220" y="6565"/>
                </a:cubicBezTo>
                <a:cubicBezTo>
                  <a:pt x="6255" y="6546"/>
                  <a:pt x="6283" y="6477"/>
                  <a:pt x="6283" y="6411"/>
                </a:cubicBezTo>
                <a:cubicBezTo>
                  <a:pt x="6282" y="6303"/>
                  <a:pt x="6266" y="6310"/>
                  <a:pt x="6118" y="6470"/>
                </a:cubicBezTo>
                <a:cubicBezTo>
                  <a:pt x="5945" y="6658"/>
                  <a:pt x="5772" y="6695"/>
                  <a:pt x="5651" y="6571"/>
                </a:cubicBezTo>
                <a:cubicBezTo>
                  <a:pt x="5600" y="6518"/>
                  <a:pt x="5598" y="6455"/>
                  <a:pt x="5644" y="6351"/>
                </a:cubicBezTo>
                <a:cubicBezTo>
                  <a:pt x="5754" y="6104"/>
                  <a:pt x="5716" y="6066"/>
                  <a:pt x="5544" y="6252"/>
                </a:cubicBezTo>
                <a:cubicBezTo>
                  <a:pt x="5454" y="6349"/>
                  <a:pt x="5341" y="6428"/>
                  <a:pt x="5292" y="6428"/>
                </a:cubicBezTo>
                <a:cubicBezTo>
                  <a:pt x="5158" y="6428"/>
                  <a:pt x="5066" y="6240"/>
                  <a:pt x="5110" y="6052"/>
                </a:cubicBezTo>
                <a:cubicBezTo>
                  <a:pt x="5163" y="5827"/>
                  <a:pt x="5100" y="5839"/>
                  <a:pt x="4967" y="6079"/>
                </a:cubicBezTo>
                <a:cubicBezTo>
                  <a:pt x="4907" y="6187"/>
                  <a:pt x="4820" y="6287"/>
                  <a:pt x="4773" y="6303"/>
                </a:cubicBezTo>
                <a:cubicBezTo>
                  <a:pt x="4618" y="6353"/>
                  <a:pt x="4483" y="6204"/>
                  <a:pt x="4510" y="6010"/>
                </a:cubicBezTo>
                <a:cubicBezTo>
                  <a:pt x="4523" y="5911"/>
                  <a:pt x="4510" y="5830"/>
                  <a:pt x="4482" y="5830"/>
                </a:cubicBezTo>
                <a:cubicBezTo>
                  <a:pt x="4454" y="5830"/>
                  <a:pt x="4433" y="5875"/>
                  <a:pt x="4433" y="5931"/>
                </a:cubicBezTo>
                <a:cubicBezTo>
                  <a:pt x="4433" y="5986"/>
                  <a:pt x="4371" y="6098"/>
                  <a:pt x="4297" y="6179"/>
                </a:cubicBezTo>
                <a:cubicBezTo>
                  <a:pt x="4169" y="6318"/>
                  <a:pt x="4158" y="6321"/>
                  <a:pt x="4043" y="6233"/>
                </a:cubicBezTo>
                <a:cubicBezTo>
                  <a:pt x="3977" y="6182"/>
                  <a:pt x="3922" y="6070"/>
                  <a:pt x="3922" y="5985"/>
                </a:cubicBezTo>
                <a:cubicBezTo>
                  <a:pt x="3922" y="5900"/>
                  <a:pt x="3893" y="5830"/>
                  <a:pt x="3858" y="5830"/>
                </a:cubicBezTo>
                <a:cubicBezTo>
                  <a:pt x="3823" y="5830"/>
                  <a:pt x="3794" y="5888"/>
                  <a:pt x="3794" y="5960"/>
                </a:cubicBezTo>
                <a:cubicBezTo>
                  <a:pt x="3794" y="6136"/>
                  <a:pt x="3587" y="6347"/>
                  <a:pt x="3457" y="6304"/>
                </a:cubicBezTo>
                <a:cubicBezTo>
                  <a:pt x="3401" y="6286"/>
                  <a:pt x="3335" y="6183"/>
                  <a:pt x="3312" y="6075"/>
                </a:cubicBezTo>
                <a:cubicBezTo>
                  <a:pt x="3262" y="5847"/>
                  <a:pt x="3197" y="5866"/>
                  <a:pt x="3192" y="6110"/>
                </a:cubicBezTo>
                <a:cubicBezTo>
                  <a:pt x="3187" y="6342"/>
                  <a:pt x="3017" y="6431"/>
                  <a:pt x="2842" y="6295"/>
                </a:cubicBezTo>
                <a:cubicBezTo>
                  <a:pt x="2769" y="6239"/>
                  <a:pt x="2709" y="6160"/>
                  <a:pt x="2709" y="6120"/>
                </a:cubicBezTo>
                <a:cubicBezTo>
                  <a:pt x="2709" y="6080"/>
                  <a:pt x="2681" y="6047"/>
                  <a:pt x="2645" y="6047"/>
                </a:cubicBezTo>
                <a:cubicBezTo>
                  <a:pt x="2606" y="6047"/>
                  <a:pt x="2596" y="6131"/>
                  <a:pt x="2620" y="6261"/>
                </a:cubicBezTo>
                <a:cubicBezTo>
                  <a:pt x="2655" y="6445"/>
                  <a:pt x="2642" y="6482"/>
                  <a:pt x="2515" y="6540"/>
                </a:cubicBezTo>
                <a:cubicBezTo>
                  <a:pt x="2361" y="6610"/>
                  <a:pt x="2336" y="6596"/>
                  <a:pt x="2085" y="6286"/>
                </a:cubicBezTo>
                <a:cubicBezTo>
                  <a:pt x="2009" y="6192"/>
                  <a:pt x="2006" y="6195"/>
                  <a:pt x="2039" y="6320"/>
                </a:cubicBezTo>
                <a:cubicBezTo>
                  <a:pt x="2152" y="6745"/>
                  <a:pt x="2152" y="6753"/>
                  <a:pt x="2045" y="6788"/>
                </a:cubicBezTo>
                <a:cubicBezTo>
                  <a:pt x="1975" y="6811"/>
                  <a:pt x="1872" y="6770"/>
                  <a:pt x="1751" y="6670"/>
                </a:cubicBezTo>
                <a:cubicBezTo>
                  <a:pt x="1517" y="6479"/>
                  <a:pt x="1458" y="6519"/>
                  <a:pt x="1600" y="6773"/>
                </a:cubicBezTo>
                <a:cubicBezTo>
                  <a:pt x="1689" y="6933"/>
                  <a:pt x="1695" y="6982"/>
                  <a:pt x="1627" y="7052"/>
                </a:cubicBezTo>
                <a:cubicBezTo>
                  <a:pt x="1517" y="7165"/>
                  <a:pt x="1439" y="7159"/>
                  <a:pt x="1264" y="7019"/>
                </a:cubicBezTo>
                <a:cubicBezTo>
                  <a:pt x="1062" y="6857"/>
                  <a:pt x="1006" y="6930"/>
                  <a:pt x="1177" y="7136"/>
                </a:cubicBezTo>
                <a:cubicBezTo>
                  <a:pt x="1417" y="7424"/>
                  <a:pt x="1231" y="7561"/>
                  <a:pt x="856" y="7371"/>
                </a:cubicBezTo>
                <a:cubicBezTo>
                  <a:pt x="593" y="7239"/>
                  <a:pt x="551" y="7323"/>
                  <a:pt x="787" y="7511"/>
                </a:cubicBezTo>
                <a:cubicBezTo>
                  <a:pt x="1012" y="7691"/>
                  <a:pt x="1030" y="7747"/>
                  <a:pt x="890" y="7846"/>
                </a:cubicBezTo>
                <a:cubicBezTo>
                  <a:pt x="815" y="7899"/>
                  <a:pt x="755" y="7902"/>
                  <a:pt x="631" y="7854"/>
                </a:cubicBezTo>
                <a:cubicBezTo>
                  <a:pt x="349" y="7744"/>
                  <a:pt x="318" y="7786"/>
                  <a:pt x="538" y="7979"/>
                </a:cubicBezTo>
                <a:cubicBezTo>
                  <a:pt x="723" y="8142"/>
                  <a:pt x="739" y="8179"/>
                  <a:pt x="665" y="8255"/>
                </a:cubicBezTo>
                <a:cubicBezTo>
                  <a:pt x="582" y="8340"/>
                  <a:pt x="445" y="8340"/>
                  <a:pt x="206" y="8254"/>
                </a:cubicBezTo>
                <a:cubicBezTo>
                  <a:pt x="24" y="8188"/>
                  <a:pt x="77" y="8321"/>
                  <a:pt x="264" y="8399"/>
                </a:cubicBezTo>
                <a:cubicBezTo>
                  <a:pt x="516" y="8505"/>
                  <a:pt x="599" y="8651"/>
                  <a:pt x="460" y="8739"/>
                </a:cubicBezTo>
                <a:cubicBezTo>
                  <a:pt x="399" y="8778"/>
                  <a:pt x="277" y="8798"/>
                  <a:pt x="190" y="8784"/>
                </a:cubicBezTo>
                <a:cubicBezTo>
                  <a:pt x="97" y="8769"/>
                  <a:pt x="32" y="8783"/>
                  <a:pt x="32" y="8818"/>
                </a:cubicBezTo>
                <a:cubicBezTo>
                  <a:pt x="32" y="8852"/>
                  <a:pt x="83" y="8880"/>
                  <a:pt x="148" y="8880"/>
                </a:cubicBezTo>
                <a:cubicBezTo>
                  <a:pt x="213" y="8880"/>
                  <a:pt x="317" y="8928"/>
                  <a:pt x="380" y="8987"/>
                </a:cubicBezTo>
                <a:cubicBezTo>
                  <a:pt x="474" y="9076"/>
                  <a:pt x="480" y="9110"/>
                  <a:pt x="415" y="9178"/>
                </a:cubicBezTo>
                <a:cubicBezTo>
                  <a:pt x="370" y="9223"/>
                  <a:pt x="267" y="9260"/>
                  <a:pt x="186" y="9260"/>
                </a:cubicBezTo>
                <a:cubicBezTo>
                  <a:pt x="73" y="9260"/>
                  <a:pt x="9" y="9288"/>
                  <a:pt x="1" y="9319"/>
                </a:cubicBezTo>
                <a:cubicBezTo>
                  <a:pt x="-7" y="9350"/>
                  <a:pt x="41" y="9386"/>
                  <a:pt x="150" y="9404"/>
                </a:cubicBezTo>
                <a:cubicBezTo>
                  <a:pt x="255" y="9422"/>
                  <a:pt x="394" y="9485"/>
                  <a:pt x="456" y="9544"/>
                </a:cubicBezTo>
                <a:cubicBezTo>
                  <a:pt x="566" y="9647"/>
                  <a:pt x="566" y="9655"/>
                  <a:pt x="447" y="9728"/>
                </a:cubicBezTo>
                <a:cubicBezTo>
                  <a:pt x="380" y="9771"/>
                  <a:pt x="258" y="9806"/>
                  <a:pt x="177" y="9806"/>
                </a:cubicBezTo>
                <a:cubicBezTo>
                  <a:pt x="96" y="9806"/>
                  <a:pt x="32" y="9832"/>
                  <a:pt x="32" y="9865"/>
                </a:cubicBezTo>
                <a:cubicBezTo>
                  <a:pt x="32" y="9903"/>
                  <a:pt x="92" y="9912"/>
                  <a:pt x="197" y="9890"/>
                </a:cubicBezTo>
                <a:cubicBezTo>
                  <a:pt x="311" y="9865"/>
                  <a:pt x="403" y="9884"/>
                  <a:pt x="485" y="9947"/>
                </a:cubicBezTo>
                <a:cubicBezTo>
                  <a:pt x="666" y="10086"/>
                  <a:pt x="631" y="10183"/>
                  <a:pt x="366" y="10284"/>
                </a:cubicBezTo>
                <a:lnTo>
                  <a:pt x="126" y="10374"/>
                </a:lnTo>
                <a:lnTo>
                  <a:pt x="445" y="10403"/>
                </a:lnTo>
                <a:cubicBezTo>
                  <a:pt x="715" y="10427"/>
                  <a:pt x="768" y="10450"/>
                  <a:pt x="785" y="10553"/>
                </a:cubicBezTo>
                <a:cubicBezTo>
                  <a:pt x="799" y="10641"/>
                  <a:pt x="759" y="10694"/>
                  <a:pt x="642" y="10740"/>
                </a:cubicBezTo>
                <a:cubicBezTo>
                  <a:pt x="395" y="10836"/>
                  <a:pt x="443" y="10884"/>
                  <a:pt x="756" y="10854"/>
                </a:cubicBezTo>
                <a:cubicBezTo>
                  <a:pt x="1099" y="10821"/>
                  <a:pt x="1169" y="10895"/>
                  <a:pt x="992" y="11107"/>
                </a:cubicBezTo>
                <a:cubicBezTo>
                  <a:pt x="812" y="11323"/>
                  <a:pt x="823" y="11337"/>
                  <a:pt x="1108" y="11251"/>
                </a:cubicBezTo>
                <a:cubicBezTo>
                  <a:pt x="1472" y="11142"/>
                  <a:pt x="1640" y="11314"/>
                  <a:pt x="1371" y="11521"/>
                </a:cubicBezTo>
                <a:cubicBezTo>
                  <a:pt x="1171" y="11676"/>
                  <a:pt x="1221" y="11714"/>
                  <a:pt x="1511" y="11627"/>
                </a:cubicBezTo>
                <a:cubicBezTo>
                  <a:pt x="1748" y="11555"/>
                  <a:pt x="1789" y="11555"/>
                  <a:pt x="1874" y="11628"/>
                </a:cubicBezTo>
                <a:cubicBezTo>
                  <a:pt x="1960" y="11701"/>
                  <a:pt x="1955" y="11728"/>
                  <a:pt x="1830" y="11872"/>
                </a:cubicBezTo>
                <a:cubicBezTo>
                  <a:pt x="1656" y="12073"/>
                  <a:pt x="1746" y="12138"/>
                  <a:pt x="1947" y="11955"/>
                </a:cubicBezTo>
                <a:cubicBezTo>
                  <a:pt x="2118" y="11799"/>
                  <a:pt x="2215" y="11786"/>
                  <a:pt x="2331" y="11906"/>
                </a:cubicBezTo>
                <a:cubicBezTo>
                  <a:pt x="2395" y="11971"/>
                  <a:pt x="2399" y="12030"/>
                  <a:pt x="2346" y="12149"/>
                </a:cubicBezTo>
                <a:cubicBezTo>
                  <a:pt x="2242" y="12384"/>
                  <a:pt x="2325" y="12390"/>
                  <a:pt x="2589" y="12169"/>
                </a:cubicBezTo>
                <a:lnTo>
                  <a:pt x="2825" y="11972"/>
                </a:lnTo>
                <a:lnTo>
                  <a:pt x="2901" y="12093"/>
                </a:lnTo>
                <a:cubicBezTo>
                  <a:pt x="2961" y="12189"/>
                  <a:pt x="2959" y="12243"/>
                  <a:pt x="2896" y="12345"/>
                </a:cubicBezTo>
                <a:cubicBezTo>
                  <a:pt x="2799" y="12499"/>
                  <a:pt x="2885" y="12601"/>
                  <a:pt x="2989" y="12455"/>
                </a:cubicBezTo>
                <a:cubicBezTo>
                  <a:pt x="3193" y="12167"/>
                  <a:pt x="3263" y="12120"/>
                  <a:pt x="3377" y="12200"/>
                </a:cubicBezTo>
                <a:cubicBezTo>
                  <a:pt x="3451" y="12253"/>
                  <a:pt x="3479" y="12335"/>
                  <a:pt x="3462" y="12458"/>
                </a:cubicBezTo>
                <a:cubicBezTo>
                  <a:pt x="3446" y="12580"/>
                  <a:pt x="3464" y="12638"/>
                  <a:pt x="3520" y="12638"/>
                </a:cubicBezTo>
                <a:cubicBezTo>
                  <a:pt x="3566" y="12638"/>
                  <a:pt x="3604" y="12593"/>
                  <a:pt x="3604" y="12539"/>
                </a:cubicBezTo>
                <a:cubicBezTo>
                  <a:pt x="3604" y="12484"/>
                  <a:pt x="3670" y="12384"/>
                  <a:pt x="3753" y="12318"/>
                </a:cubicBezTo>
                <a:cubicBezTo>
                  <a:pt x="3922" y="12182"/>
                  <a:pt x="4020" y="12233"/>
                  <a:pt x="4059" y="12475"/>
                </a:cubicBezTo>
                <a:cubicBezTo>
                  <a:pt x="4092" y="12677"/>
                  <a:pt x="4195" y="12639"/>
                  <a:pt x="4275" y="12396"/>
                </a:cubicBezTo>
                <a:cubicBezTo>
                  <a:pt x="4314" y="12278"/>
                  <a:pt x="4380" y="12172"/>
                  <a:pt x="4423" y="12160"/>
                </a:cubicBezTo>
                <a:cubicBezTo>
                  <a:pt x="4552" y="12123"/>
                  <a:pt x="4688" y="12261"/>
                  <a:pt x="4688" y="12430"/>
                </a:cubicBezTo>
                <a:cubicBezTo>
                  <a:pt x="4688" y="12640"/>
                  <a:pt x="4798" y="12577"/>
                  <a:pt x="4851" y="12338"/>
                </a:cubicBezTo>
                <a:cubicBezTo>
                  <a:pt x="4906" y="12089"/>
                  <a:pt x="5022" y="12010"/>
                  <a:pt x="5150" y="12134"/>
                </a:cubicBezTo>
                <a:cubicBezTo>
                  <a:pt x="5205" y="12186"/>
                  <a:pt x="5260" y="12274"/>
                  <a:pt x="5272" y="12328"/>
                </a:cubicBezTo>
                <a:cubicBezTo>
                  <a:pt x="5309" y="12489"/>
                  <a:pt x="5421" y="12407"/>
                  <a:pt x="5428" y="12213"/>
                </a:cubicBezTo>
                <a:cubicBezTo>
                  <a:pt x="5448" y="11657"/>
                  <a:pt x="5882" y="12023"/>
                  <a:pt x="6223" y="12883"/>
                </a:cubicBezTo>
                <a:cubicBezTo>
                  <a:pt x="6344" y="13187"/>
                  <a:pt x="6445" y="13375"/>
                  <a:pt x="6572" y="13503"/>
                </a:cubicBezTo>
                <a:cubicBezTo>
                  <a:pt x="7315" y="13717"/>
                  <a:pt x="7396" y="13777"/>
                  <a:pt x="7396" y="14072"/>
                </a:cubicBezTo>
                <a:cubicBezTo>
                  <a:pt x="7396" y="14353"/>
                  <a:pt x="7156" y="14524"/>
                  <a:pt x="6764" y="14524"/>
                </a:cubicBezTo>
                <a:cubicBezTo>
                  <a:pt x="6640" y="14524"/>
                  <a:pt x="6544" y="14584"/>
                  <a:pt x="6544" y="14662"/>
                </a:cubicBezTo>
                <a:cubicBezTo>
                  <a:pt x="6544" y="14756"/>
                  <a:pt x="6655" y="14796"/>
                  <a:pt x="6904" y="14796"/>
                </a:cubicBezTo>
                <a:cubicBezTo>
                  <a:pt x="7372" y="14796"/>
                  <a:pt x="7533" y="14958"/>
                  <a:pt x="7361" y="15255"/>
                </a:cubicBezTo>
                <a:cubicBezTo>
                  <a:pt x="7290" y="15379"/>
                  <a:pt x="7125" y="15519"/>
                  <a:pt x="6995" y="15569"/>
                </a:cubicBezTo>
                <a:cubicBezTo>
                  <a:pt x="6628" y="15707"/>
                  <a:pt x="6689" y="15893"/>
                  <a:pt x="7071" y="15800"/>
                </a:cubicBezTo>
                <a:cubicBezTo>
                  <a:pt x="7434" y="15711"/>
                  <a:pt x="7548" y="15794"/>
                  <a:pt x="7655" y="16223"/>
                </a:cubicBezTo>
                <a:cubicBezTo>
                  <a:pt x="7704" y="16418"/>
                  <a:pt x="7683" y="16535"/>
                  <a:pt x="7588" y="16586"/>
                </a:cubicBezTo>
                <a:cubicBezTo>
                  <a:pt x="7511" y="16628"/>
                  <a:pt x="7388" y="16730"/>
                  <a:pt x="7312" y="16812"/>
                </a:cubicBezTo>
                <a:cubicBezTo>
                  <a:pt x="7190" y="16946"/>
                  <a:pt x="7214" y="16961"/>
                  <a:pt x="7525" y="16949"/>
                </a:cubicBezTo>
                <a:cubicBezTo>
                  <a:pt x="7863" y="16936"/>
                  <a:pt x="7876" y="16947"/>
                  <a:pt x="7908" y="17320"/>
                </a:cubicBezTo>
                <a:cubicBezTo>
                  <a:pt x="7927" y="17544"/>
                  <a:pt x="7868" y="17834"/>
                  <a:pt x="7764" y="18022"/>
                </a:cubicBezTo>
                <a:cubicBezTo>
                  <a:pt x="7735" y="18220"/>
                  <a:pt x="7696" y="18456"/>
                  <a:pt x="7644" y="18745"/>
                </a:cubicBezTo>
                <a:cubicBezTo>
                  <a:pt x="7638" y="18991"/>
                  <a:pt x="7579" y="19458"/>
                  <a:pt x="7492" y="19934"/>
                </a:cubicBezTo>
                <a:cubicBezTo>
                  <a:pt x="7247" y="21269"/>
                  <a:pt x="7248" y="21131"/>
                  <a:pt x="7503" y="21349"/>
                </a:cubicBezTo>
                <a:cubicBezTo>
                  <a:pt x="7749" y="21559"/>
                  <a:pt x="8527" y="21600"/>
                  <a:pt x="8806" y="21417"/>
                </a:cubicBezTo>
                <a:cubicBezTo>
                  <a:pt x="8965" y="21312"/>
                  <a:pt x="9163" y="20485"/>
                  <a:pt x="9365" y="19087"/>
                </a:cubicBezTo>
                <a:cubicBezTo>
                  <a:pt x="9397" y="18870"/>
                  <a:pt x="9476" y="18605"/>
                  <a:pt x="9541" y="18501"/>
                </a:cubicBezTo>
                <a:cubicBezTo>
                  <a:pt x="9656" y="18318"/>
                  <a:pt x="9663" y="18318"/>
                  <a:pt x="9804" y="18483"/>
                </a:cubicBezTo>
                <a:cubicBezTo>
                  <a:pt x="9885" y="18576"/>
                  <a:pt x="9953" y="18758"/>
                  <a:pt x="9957" y="18886"/>
                </a:cubicBezTo>
                <a:cubicBezTo>
                  <a:pt x="9961" y="19014"/>
                  <a:pt x="10001" y="19199"/>
                  <a:pt x="10046" y="19297"/>
                </a:cubicBezTo>
                <a:cubicBezTo>
                  <a:pt x="10123" y="19465"/>
                  <a:pt x="10138" y="19462"/>
                  <a:pt x="10311" y="19236"/>
                </a:cubicBezTo>
                <a:cubicBezTo>
                  <a:pt x="10562" y="18909"/>
                  <a:pt x="10768" y="18862"/>
                  <a:pt x="11019" y="19077"/>
                </a:cubicBezTo>
                <a:cubicBezTo>
                  <a:pt x="11168" y="19204"/>
                  <a:pt x="11211" y="19325"/>
                  <a:pt x="11164" y="19484"/>
                </a:cubicBezTo>
                <a:cubicBezTo>
                  <a:pt x="11109" y="19672"/>
                  <a:pt x="11135" y="19711"/>
                  <a:pt x="11324" y="19711"/>
                </a:cubicBezTo>
                <a:cubicBezTo>
                  <a:pt x="11600" y="19711"/>
                  <a:pt x="11705" y="19924"/>
                  <a:pt x="11808" y="20689"/>
                </a:cubicBezTo>
                <a:cubicBezTo>
                  <a:pt x="11867" y="21120"/>
                  <a:pt x="11943" y="21293"/>
                  <a:pt x="12113" y="21395"/>
                </a:cubicBezTo>
                <a:cubicBezTo>
                  <a:pt x="12406" y="21570"/>
                  <a:pt x="12857" y="21567"/>
                  <a:pt x="13264" y="21387"/>
                </a:cubicBezTo>
                <a:lnTo>
                  <a:pt x="13571" y="21251"/>
                </a:lnTo>
                <a:cubicBezTo>
                  <a:pt x="13578" y="21243"/>
                  <a:pt x="13580" y="21236"/>
                  <a:pt x="13585" y="21229"/>
                </a:cubicBezTo>
                <a:lnTo>
                  <a:pt x="13504" y="20590"/>
                </a:lnTo>
                <a:cubicBezTo>
                  <a:pt x="13372" y="19572"/>
                  <a:pt x="13384" y="19300"/>
                  <a:pt x="13567" y="19300"/>
                </a:cubicBezTo>
                <a:cubicBezTo>
                  <a:pt x="13655" y="19300"/>
                  <a:pt x="13742" y="19389"/>
                  <a:pt x="13760" y="19498"/>
                </a:cubicBezTo>
                <a:cubicBezTo>
                  <a:pt x="13797" y="19720"/>
                  <a:pt x="14066" y="19952"/>
                  <a:pt x="14177" y="19857"/>
                </a:cubicBezTo>
                <a:cubicBezTo>
                  <a:pt x="14217" y="19823"/>
                  <a:pt x="14196" y="19673"/>
                  <a:pt x="14130" y="19525"/>
                </a:cubicBezTo>
                <a:cubicBezTo>
                  <a:pt x="14026" y="19288"/>
                  <a:pt x="14039" y="19238"/>
                  <a:pt x="14239" y="19118"/>
                </a:cubicBezTo>
                <a:cubicBezTo>
                  <a:pt x="14563" y="18925"/>
                  <a:pt x="14685" y="18946"/>
                  <a:pt x="14989" y="19255"/>
                </a:cubicBezTo>
                <a:cubicBezTo>
                  <a:pt x="15388" y="19661"/>
                  <a:pt x="15664" y="19592"/>
                  <a:pt x="15352" y="19163"/>
                </a:cubicBezTo>
                <a:cubicBezTo>
                  <a:pt x="15207" y="18965"/>
                  <a:pt x="15304" y="18752"/>
                  <a:pt x="15618" y="18582"/>
                </a:cubicBezTo>
                <a:cubicBezTo>
                  <a:pt x="15752" y="18510"/>
                  <a:pt x="15853" y="18536"/>
                  <a:pt x="16045" y="18690"/>
                </a:cubicBezTo>
                <a:cubicBezTo>
                  <a:pt x="16495" y="19051"/>
                  <a:pt x="16707" y="18910"/>
                  <a:pt x="16372" y="18473"/>
                </a:cubicBezTo>
                <a:cubicBezTo>
                  <a:pt x="16204" y="18255"/>
                  <a:pt x="16206" y="18234"/>
                  <a:pt x="16423" y="18048"/>
                </a:cubicBezTo>
                <a:cubicBezTo>
                  <a:pt x="16631" y="17870"/>
                  <a:pt x="16683" y="17863"/>
                  <a:pt x="17032" y="17971"/>
                </a:cubicBezTo>
                <a:cubicBezTo>
                  <a:pt x="17509" y="18118"/>
                  <a:pt x="17611" y="18045"/>
                  <a:pt x="17310" y="17771"/>
                </a:cubicBezTo>
                <a:cubicBezTo>
                  <a:pt x="16853" y="17354"/>
                  <a:pt x="17167" y="16950"/>
                  <a:pt x="17882" y="17037"/>
                </a:cubicBezTo>
                <a:lnTo>
                  <a:pt x="18274" y="17085"/>
                </a:lnTo>
                <a:cubicBezTo>
                  <a:pt x="18278" y="17082"/>
                  <a:pt x="18281" y="17079"/>
                  <a:pt x="18285" y="17076"/>
                </a:cubicBezTo>
                <a:lnTo>
                  <a:pt x="17958" y="16847"/>
                </a:lnTo>
                <a:cubicBezTo>
                  <a:pt x="17379" y="16440"/>
                  <a:pt x="17560" y="15933"/>
                  <a:pt x="18263" y="15995"/>
                </a:cubicBezTo>
                <a:cubicBezTo>
                  <a:pt x="18719" y="16035"/>
                  <a:pt x="18756" y="15876"/>
                  <a:pt x="18328" y="15707"/>
                </a:cubicBezTo>
                <a:cubicBezTo>
                  <a:pt x="17756" y="15479"/>
                  <a:pt x="17825" y="14933"/>
                  <a:pt x="18436" y="14871"/>
                </a:cubicBezTo>
                <a:cubicBezTo>
                  <a:pt x="18813" y="14832"/>
                  <a:pt x="18853" y="14660"/>
                  <a:pt x="18490" y="14635"/>
                </a:cubicBezTo>
                <a:cubicBezTo>
                  <a:pt x="17897" y="14595"/>
                  <a:pt x="17740" y="14062"/>
                  <a:pt x="18249" y="13815"/>
                </a:cubicBezTo>
                <a:cubicBezTo>
                  <a:pt x="18700" y="13595"/>
                  <a:pt x="18672" y="13409"/>
                  <a:pt x="18200" y="13484"/>
                </a:cubicBezTo>
                <a:cubicBezTo>
                  <a:pt x="17872" y="13537"/>
                  <a:pt x="17815" y="13516"/>
                  <a:pt x="17702" y="13305"/>
                </a:cubicBezTo>
                <a:cubicBezTo>
                  <a:pt x="17589" y="13092"/>
                  <a:pt x="17608" y="13038"/>
                  <a:pt x="17860" y="12813"/>
                </a:cubicBezTo>
                <a:cubicBezTo>
                  <a:pt x="18237" y="12477"/>
                  <a:pt x="18217" y="12399"/>
                  <a:pt x="17775" y="12470"/>
                </a:cubicBezTo>
                <a:cubicBezTo>
                  <a:pt x="17486" y="12517"/>
                  <a:pt x="17361" y="12490"/>
                  <a:pt x="17190" y="12345"/>
                </a:cubicBezTo>
                <a:cubicBezTo>
                  <a:pt x="16907" y="12103"/>
                  <a:pt x="16915" y="12059"/>
                  <a:pt x="17290" y="11752"/>
                </a:cubicBezTo>
                <a:cubicBezTo>
                  <a:pt x="17431" y="11637"/>
                  <a:pt x="17513" y="11577"/>
                  <a:pt x="17568" y="11565"/>
                </a:cubicBezTo>
                <a:cubicBezTo>
                  <a:pt x="17623" y="11488"/>
                  <a:pt x="17630" y="11441"/>
                  <a:pt x="17597" y="11396"/>
                </a:cubicBezTo>
                <a:cubicBezTo>
                  <a:pt x="17486" y="11245"/>
                  <a:pt x="17330" y="11256"/>
                  <a:pt x="17092" y="11434"/>
                </a:cubicBezTo>
                <a:cubicBezTo>
                  <a:pt x="16819" y="11639"/>
                  <a:pt x="16722" y="11645"/>
                  <a:pt x="16521" y="11459"/>
                </a:cubicBezTo>
                <a:cubicBezTo>
                  <a:pt x="16320" y="11275"/>
                  <a:pt x="16322" y="11125"/>
                  <a:pt x="16530" y="10864"/>
                </a:cubicBezTo>
                <a:cubicBezTo>
                  <a:pt x="16717" y="10628"/>
                  <a:pt x="16681" y="10497"/>
                  <a:pt x="16421" y="10471"/>
                </a:cubicBezTo>
                <a:cubicBezTo>
                  <a:pt x="16307" y="10460"/>
                  <a:pt x="16238" y="10498"/>
                  <a:pt x="16158" y="10620"/>
                </a:cubicBezTo>
                <a:cubicBezTo>
                  <a:pt x="16098" y="10711"/>
                  <a:pt x="15976" y="10815"/>
                  <a:pt x="15885" y="10850"/>
                </a:cubicBezTo>
                <a:cubicBezTo>
                  <a:pt x="15746" y="10904"/>
                  <a:pt x="15695" y="10897"/>
                  <a:pt x="15548" y="10802"/>
                </a:cubicBezTo>
                <a:cubicBezTo>
                  <a:pt x="15399" y="10705"/>
                  <a:pt x="15375" y="10653"/>
                  <a:pt x="15384" y="10436"/>
                </a:cubicBezTo>
                <a:cubicBezTo>
                  <a:pt x="15390" y="10296"/>
                  <a:pt x="15437" y="10125"/>
                  <a:pt x="15490" y="10057"/>
                </a:cubicBezTo>
                <a:cubicBezTo>
                  <a:pt x="15579" y="9940"/>
                  <a:pt x="15576" y="9931"/>
                  <a:pt x="15399" y="9874"/>
                </a:cubicBezTo>
                <a:cubicBezTo>
                  <a:pt x="15229" y="9819"/>
                  <a:pt x="15201" y="9827"/>
                  <a:pt x="15105" y="9960"/>
                </a:cubicBezTo>
                <a:cubicBezTo>
                  <a:pt x="14820" y="10351"/>
                  <a:pt x="14615" y="10432"/>
                  <a:pt x="14335" y="10265"/>
                </a:cubicBezTo>
                <a:cubicBezTo>
                  <a:pt x="14214" y="10192"/>
                  <a:pt x="14194" y="10130"/>
                  <a:pt x="14194" y="9829"/>
                </a:cubicBezTo>
                <a:cubicBezTo>
                  <a:pt x="14194" y="9510"/>
                  <a:pt x="14182" y="9479"/>
                  <a:pt x="14061" y="9479"/>
                </a:cubicBezTo>
                <a:cubicBezTo>
                  <a:pt x="13897" y="9479"/>
                  <a:pt x="13688" y="9682"/>
                  <a:pt x="13685" y="9845"/>
                </a:cubicBezTo>
                <a:cubicBezTo>
                  <a:pt x="13683" y="9982"/>
                  <a:pt x="13512" y="10077"/>
                  <a:pt x="13273" y="10077"/>
                </a:cubicBezTo>
                <a:cubicBezTo>
                  <a:pt x="13066" y="10077"/>
                  <a:pt x="12916" y="9887"/>
                  <a:pt x="12907" y="9609"/>
                </a:cubicBezTo>
                <a:cubicBezTo>
                  <a:pt x="12903" y="9493"/>
                  <a:pt x="12877" y="9357"/>
                  <a:pt x="12847" y="9307"/>
                </a:cubicBezTo>
                <a:cubicBezTo>
                  <a:pt x="12792" y="9216"/>
                  <a:pt x="13000" y="8957"/>
                  <a:pt x="13418" y="8598"/>
                </a:cubicBezTo>
                <a:cubicBezTo>
                  <a:pt x="13512" y="8518"/>
                  <a:pt x="13655" y="8375"/>
                  <a:pt x="13738" y="8282"/>
                </a:cubicBezTo>
                <a:cubicBezTo>
                  <a:pt x="13839" y="8167"/>
                  <a:pt x="13933" y="8117"/>
                  <a:pt x="14025" y="8128"/>
                </a:cubicBezTo>
                <a:cubicBezTo>
                  <a:pt x="14134" y="8141"/>
                  <a:pt x="14161" y="8116"/>
                  <a:pt x="14161" y="8001"/>
                </a:cubicBezTo>
                <a:cubicBezTo>
                  <a:pt x="14161" y="7831"/>
                  <a:pt x="14344" y="7640"/>
                  <a:pt x="14529" y="7616"/>
                </a:cubicBezTo>
                <a:cubicBezTo>
                  <a:pt x="14624" y="7604"/>
                  <a:pt x="14664" y="7556"/>
                  <a:pt x="14669" y="7447"/>
                </a:cubicBezTo>
                <a:cubicBezTo>
                  <a:pt x="14676" y="7310"/>
                  <a:pt x="14961" y="7036"/>
                  <a:pt x="15103" y="7030"/>
                </a:cubicBezTo>
                <a:cubicBezTo>
                  <a:pt x="15129" y="7029"/>
                  <a:pt x="15150" y="6996"/>
                  <a:pt x="15150" y="6959"/>
                </a:cubicBezTo>
                <a:cubicBezTo>
                  <a:pt x="15150" y="6921"/>
                  <a:pt x="15300" y="6736"/>
                  <a:pt x="15482" y="6546"/>
                </a:cubicBezTo>
                <a:lnTo>
                  <a:pt x="15814" y="6199"/>
                </a:lnTo>
                <a:lnTo>
                  <a:pt x="15451" y="5589"/>
                </a:lnTo>
                <a:cubicBezTo>
                  <a:pt x="15251" y="5254"/>
                  <a:pt x="15087" y="4941"/>
                  <a:pt x="15087" y="4893"/>
                </a:cubicBezTo>
                <a:cubicBezTo>
                  <a:pt x="15087" y="4845"/>
                  <a:pt x="15045" y="4792"/>
                  <a:pt x="14994" y="4775"/>
                </a:cubicBezTo>
                <a:cubicBezTo>
                  <a:pt x="14848" y="4727"/>
                  <a:pt x="14681" y="4412"/>
                  <a:pt x="14764" y="4341"/>
                </a:cubicBezTo>
                <a:cubicBezTo>
                  <a:pt x="14883" y="4239"/>
                  <a:pt x="14838" y="4141"/>
                  <a:pt x="14675" y="4141"/>
                </a:cubicBezTo>
                <a:cubicBezTo>
                  <a:pt x="14471" y="4141"/>
                  <a:pt x="14369" y="3975"/>
                  <a:pt x="14422" y="3732"/>
                </a:cubicBezTo>
                <a:cubicBezTo>
                  <a:pt x="14461" y="3557"/>
                  <a:pt x="14451" y="3542"/>
                  <a:pt x="14319" y="3555"/>
                </a:cubicBezTo>
                <a:cubicBezTo>
                  <a:pt x="14201" y="3566"/>
                  <a:pt x="14133" y="3505"/>
                  <a:pt x="13945" y="3211"/>
                </a:cubicBezTo>
                <a:cubicBezTo>
                  <a:pt x="13818" y="3013"/>
                  <a:pt x="13677" y="2813"/>
                  <a:pt x="13631" y="2765"/>
                </a:cubicBezTo>
                <a:cubicBezTo>
                  <a:pt x="13501" y="2633"/>
                  <a:pt x="13116" y="2599"/>
                  <a:pt x="12799" y="2694"/>
                </a:cubicBezTo>
                <a:cubicBezTo>
                  <a:pt x="12478" y="2791"/>
                  <a:pt x="12407" y="2772"/>
                  <a:pt x="12407" y="2582"/>
                </a:cubicBezTo>
                <a:cubicBezTo>
                  <a:pt x="12407" y="2384"/>
                  <a:pt x="12206" y="2436"/>
                  <a:pt x="12141" y="2651"/>
                </a:cubicBezTo>
                <a:cubicBezTo>
                  <a:pt x="12048" y="2957"/>
                  <a:pt x="11707" y="3048"/>
                  <a:pt x="11705" y="2767"/>
                </a:cubicBezTo>
                <a:cubicBezTo>
                  <a:pt x="11703" y="2535"/>
                  <a:pt x="11630" y="2398"/>
                  <a:pt x="11507" y="2398"/>
                </a:cubicBezTo>
                <a:cubicBezTo>
                  <a:pt x="11418" y="2398"/>
                  <a:pt x="11385" y="2438"/>
                  <a:pt x="11385" y="2553"/>
                </a:cubicBezTo>
                <a:cubicBezTo>
                  <a:pt x="11385" y="2724"/>
                  <a:pt x="11185" y="2918"/>
                  <a:pt x="11051" y="2874"/>
                </a:cubicBezTo>
                <a:cubicBezTo>
                  <a:pt x="11004" y="2859"/>
                  <a:pt x="10927" y="2744"/>
                  <a:pt x="10879" y="2621"/>
                </a:cubicBezTo>
                <a:cubicBezTo>
                  <a:pt x="10821" y="2471"/>
                  <a:pt x="10749" y="2394"/>
                  <a:pt x="10698" y="2392"/>
                </a:cubicBezTo>
                <a:close/>
                <a:moveTo>
                  <a:pt x="18387" y="5285"/>
                </a:moveTo>
                <a:cubicBezTo>
                  <a:pt x="18324" y="5269"/>
                  <a:pt x="18276" y="5335"/>
                  <a:pt x="18276" y="5493"/>
                </a:cubicBezTo>
                <a:cubicBezTo>
                  <a:pt x="18276" y="5970"/>
                  <a:pt x="17822" y="6080"/>
                  <a:pt x="17573" y="5664"/>
                </a:cubicBezTo>
                <a:cubicBezTo>
                  <a:pt x="17348" y="5287"/>
                  <a:pt x="17150" y="5317"/>
                  <a:pt x="17267" y="5710"/>
                </a:cubicBezTo>
                <a:cubicBezTo>
                  <a:pt x="17330" y="5923"/>
                  <a:pt x="17323" y="5955"/>
                  <a:pt x="17189" y="6076"/>
                </a:cubicBezTo>
                <a:cubicBezTo>
                  <a:pt x="17000" y="6248"/>
                  <a:pt x="16942" y="6246"/>
                  <a:pt x="16651" y="6048"/>
                </a:cubicBezTo>
                <a:cubicBezTo>
                  <a:pt x="16519" y="5959"/>
                  <a:pt x="16386" y="5899"/>
                  <a:pt x="16355" y="5915"/>
                </a:cubicBezTo>
                <a:cubicBezTo>
                  <a:pt x="16269" y="5961"/>
                  <a:pt x="16364" y="6228"/>
                  <a:pt x="16501" y="6321"/>
                </a:cubicBezTo>
                <a:cubicBezTo>
                  <a:pt x="16619" y="6402"/>
                  <a:pt x="16616" y="6409"/>
                  <a:pt x="16432" y="6560"/>
                </a:cubicBezTo>
                <a:cubicBezTo>
                  <a:pt x="16252" y="6707"/>
                  <a:pt x="16226" y="6713"/>
                  <a:pt x="15967" y="6656"/>
                </a:cubicBezTo>
                <a:cubicBezTo>
                  <a:pt x="15568" y="6570"/>
                  <a:pt x="15502" y="6662"/>
                  <a:pt x="15805" y="6881"/>
                </a:cubicBezTo>
                <a:cubicBezTo>
                  <a:pt x="16068" y="7071"/>
                  <a:pt x="16095" y="7161"/>
                  <a:pt x="15945" y="7343"/>
                </a:cubicBezTo>
                <a:cubicBezTo>
                  <a:pt x="15866" y="7440"/>
                  <a:pt x="15783" y="7464"/>
                  <a:pt x="15533" y="7464"/>
                </a:cubicBezTo>
                <a:cubicBezTo>
                  <a:pt x="15216" y="7464"/>
                  <a:pt x="15064" y="7546"/>
                  <a:pt x="15223" y="7632"/>
                </a:cubicBezTo>
                <a:cubicBezTo>
                  <a:pt x="15271" y="7658"/>
                  <a:pt x="15370" y="7679"/>
                  <a:pt x="15444" y="7680"/>
                </a:cubicBezTo>
                <a:cubicBezTo>
                  <a:pt x="15518" y="7680"/>
                  <a:pt x="15656" y="7743"/>
                  <a:pt x="15751" y="7818"/>
                </a:cubicBezTo>
                <a:lnTo>
                  <a:pt x="15923" y="7954"/>
                </a:lnTo>
                <a:lnTo>
                  <a:pt x="15796" y="8108"/>
                </a:lnTo>
                <a:cubicBezTo>
                  <a:pt x="15725" y="8193"/>
                  <a:pt x="15554" y="8293"/>
                  <a:pt x="15408" y="8334"/>
                </a:cubicBezTo>
                <a:cubicBezTo>
                  <a:pt x="15229" y="8385"/>
                  <a:pt x="15153" y="8435"/>
                  <a:pt x="15166" y="8494"/>
                </a:cubicBezTo>
                <a:cubicBezTo>
                  <a:pt x="15182" y="8560"/>
                  <a:pt x="15254" y="8576"/>
                  <a:pt x="15471" y="8565"/>
                </a:cubicBezTo>
                <a:cubicBezTo>
                  <a:pt x="15860" y="8546"/>
                  <a:pt x="16079" y="8686"/>
                  <a:pt x="15987" y="8893"/>
                </a:cubicBezTo>
                <a:cubicBezTo>
                  <a:pt x="15952" y="8972"/>
                  <a:pt x="15836" y="9090"/>
                  <a:pt x="15729" y="9158"/>
                </a:cubicBezTo>
                <a:cubicBezTo>
                  <a:pt x="15515" y="9293"/>
                  <a:pt x="15465" y="9479"/>
                  <a:pt x="15644" y="9479"/>
                </a:cubicBezTo>
                <a:cubicBezTo>
                  <a:pt x="15705" y="9479"/>
                  <a:pt x="15853" y="9428"/>
                  <a:pt x="15972" y="9366"/>
                </a:cubicBezTo>
                <a:lnTo>
                  <a:pt x="16190" y="9252"/>
                </a:lnTo>
                <a:lnTo>
                  <a:pt x="16354" y="9392"/>
                </a:lnTo>
                <a:lnTo>
                  <a:pt x="16517" y="9532"/>
                </a:lnTo>
                <a:lnTo>
                  <a:pt x="16343" y="9818"/>
                </a:lnTo>
                <a:cubicBezTo>
                  <a:pt x="16133" y="10164"/>
                  <a:pt x="16132" y="10187"/>
                  <a:pt x="16315" y="10188"/>
                </a:cubicBezTo>
                <a:cubicBezTo>
                  <a:pt x="16400" y="10188"/>
                  <a:pt x="16527" y="10116"/>
                  <a:pt x="16624" y="10015"/>
                </a:cubicBezTo>
                <a:cubicBezTo>
                  <a:pt x="16760" y="9875"/>
                  <a:pt x="16821" y="9850"/>
                  <a:pt x="16958" y="9879"/>
                </a:cubicBezTo>
                <a:cubicBezTo>
                  <a:pt x="17202" y="9931"/>
                  <a:pt x="17274" y="10086"/>
                  <a:pt x="17189" y="10358"/>
                </a:cubicBezTo>
                <a:cubicBezTo>
                  <a:pt x="17107" y="10617"/>
                  <a:pt x="17184" y="10743"/>
                  <a:pt x="17350" y="10625"/>
                </a:cubicBezTo>
                <a:cubicBezTo>
                  <a:pt x="17404" y="10586"/>
                  <a:pt x="17448" y="10530"/>
                  <a:pt x="17448" y="10498"/>
                </a:cubicBezTo>
                <a:cubicBezTo>
                  <a:pt x="17448" y="10390"/>
                  <a:pt x="17723" y="10188"/>
                  <a:pt x="17869" y="10188"/>
                </a:cubicBezTo>
                <a:cubicBezTo>
                  <a:pt x="18029" y="10188"/>
                  <a:pt x="18089" y="10243"/>
                  <a:pt x="18116" y="10422"/>
                </a:cubicBezTo>
                <a:cubicBezTo>
                  <a:pt x="18126" y="10487"/>
                  <a:pt x="18154" y="10608"/>
                  <a:pt x="18180" y="10690"/>
                </a:cubicBezTo>
                <a:cubicBezTo>
                  <a:pt x="18210" y="10787"/>
                  <a:pt x="18271" y="10840"/>
                  <a:pt x="18348" y="10840"/>
                </a:cubicBezTo>
                <a:cubicBezTo>
                  <a:pt x="18446" y="10840"/>
                  <a:pt x="18468" y="10799"/>
                  <a:pt x="18468" y="10625"/>
                </a:cubicBezTo>
                <a:cubicBezTo>
                  <a:pt x="18468" y="10465"/>
                  <a:pt x="18504" y="10390"/>
                  <a:pt x="18610" y="10327"/>
                </a:cubicBezTo>
                <a:cubicBezTo>
                  <a:pt x="18830" y="10196"/>
                  <a:pt x="18952" y="10223"/>
                  <a:pt x="19171" y="10459"/>
                </a:cubicBezTo>
                <a:cubicBezTo>
                  <a:pt x="19422" y="10729"/>
                  <a:pt x="19560" y="10746"/>
                  <a:pt x="19543" y="10501"/>
                </a:cubicBezTo>
                <a:cubicBezTo>
                  <a:pt x="19536" y="10403"/>
                  <a:pt x="19504" y="10278"/>
                  <a:pt x="19472" y="10223"/>
                </a:cubicBezTo>
                <a:cubicBezTo>
                  <a:pt x="19431" y="10152"/>
                  <a:pt x="19446" y="10093"/>
                  <a:pt x="19525" y="10018"/>
                </a:cubicBezTo>
                <a:cubicBezTo>
                  <a:pt x="19683" y="9869"/>
                  <a:pt x="19884" y="9889"/>
                  <a:pt x="20095" y="10077"/>
                </a:cubicBezTo>
                <a:cubicBezTo>
                  <a:pt x="20446" y="10391"/>
                  <a:pt x="20652" y="10204"/>
                  <a:pt x="20316" y="9877"/>
                </a:cubicBezTo>
                <a:lnTo>
                  <a:pt x="20109" y="9676"/>
                </a:lnTo>
                <a:lnTo>
                  <a:pt x="20305" y="9527"/>
                </a:lnTo>
                <a:cubicBezTo>
                  <a:pt x="20497" y="9381"/>
                  <a:pt x="20506" y="9380"/>
                  <a:pt x="20799" y="9456"/>
                </a:cubicBezTo>
                <a:cubicBezTo>
                  <a:pt x="20963" y="9498"/>
                  <a:pt x="21124" y="9518"/>
                  <a:pt x="21155" y="9502"/>
                </a:cubicBezTo>
                <a:cubicBezTo>
                  <a:pt x="21251" y="9451"/>
                  <a:pt x="21218" y="9313"/>
                  <a:pt x="21100" y="9277"/>
                </a:cubicBezTo>
                <a:cubicBezTo>
                  <a:pt x="20893" y="9215"/>
                  <a:pt x="20764" y="9082"/>
                  <a:pt x="20764" y="8928"/>
                </a:cubicBezTo>
                <a:cubicBezTo>
                  <a:pt x="20764" y="8742"/>
                  <a:pt x="20915" y="8662"/>
                  <a:pt x="21271" y="8662"/>
                </a:cubicBezTo>
                <a:cubicBezTo>
                  <a:pt x="21414" y="8662"/>
                  <a:pt x="21534" y="8637"/>
                  <a:pt x="21540" y="8607"/>
                </a:cubicBezTo>
                <a:cubicBezTo>
                  <a:pt x="21569" y="8438"/>
                  <a:pt x="21544" y="8415"/>
                  <a:pt x="21309" y="8390"/>
                </a:cubicBezTo>
                <a:cubicBezTo>
                  <a:pt x="21119" y="8370"/>
                  <a:pt x="21032" y="8326"/>
                  <a:pt x="20960" y="8216"/>
                </a:cubicBezTo>
                <a:cubicBezTo>
                  <a:pt x="20873" y="8082"/>
                  <a:pt x="20874" y="8060"/>
                  <a:pt x="20990" y="7951"/>
                </a:cubicBezTo>
                <a:cubicBezTo>
                  <a:pt x="21059" y="7886"/>
                  <a:pt x="21225" y="7797"/>
                  <a:pt x="21358" y="7751"/>
                </a:cubicBezTo>
                <a:cubicBezTo>
                  <a:pt x="21520" y="7696"/>
                  <a:pt x="21593" y="7638"/>
                  <a:pt x="21579" y="7579"/>
                </a:cubicBezTo>
                <a:cubicBezTo>
                  <a:pt x="21563" y="7509"/>
                  <a:pt x="21497" y="7494"/>
                  <a:pt x="21256" y="7509"/>
                </a:cubicBezTo>
                <a:cubicBezTo>
                  <a:pt x="20724" y="7542"/>
                  <a:pt x="20617" y="7331"/>
                  <a:pt x="20988" y="6980"/>
                </a:cubicBezTo>
                <a:cubicBezTo>
                  <a:pt x="21111" y="6864"/>
                  <a:pt x="21213" y="6741"/>
                  <a:pt x="21213" y="6706"/>
                </a:cubicBezTo>
                <a:cubicBezTo>
                  <a:pt x="21213" y="6584"/>
                  <a:pt x="21023" y="6583"/>
                  <a:pt x="20826" y="6703"/>
                </a:cubicBezTo>
                <a:cubicBezTo>
                  <a:pt x="20649" y="6811"/>
                  <a:pt x="20610" y="6816"/>
                  <a:pt x="20465" y="6749"/>
                </a:cubicBezTo>
                <a:cubicBezTo>
                  <a:pt x="20238" y="6646"/>
                  <a:pt x="20227" y="6586"/>
                  <a:pt x="20385" y="6300"/>
                </a:cubicBezTo>
                <a:cubicBezTo>
                  <a:pt x="20611" y="5890"/>
                  <a:pt x="20455" y="5744"/>
                  <a:pt x="20145" y="6075"/>
                </a:cubicBezTo>
                <a:cubicBezTo>
                  <a:pt x="19948" y="6286"/>
                  <a:pt x="19812" y="6312"/>
                  <a:pt x="19666" y="6169"/>
                </a:cubicBezTo>
                <a:cubicBezTo>
                  <a:pt x="19524" y="6030"/>
                  <a:pt x="19502" y="5933"/>
                  <a:pt x="19566" y="5731"/>
                </a:cubicBezTo>
                <a:cubicBezTo>
                  <a:pt x="19607" y="5605"/>
                  <a:pt x="19603" y="5526"/>
                  <a:pt x="19550" y="5472"/>
                </a:cubicBezTo>
                <a:cubicBezTo>
                  <a:pt x="19435" y="5353"/>
                  <a:pt x="19377" y="5377"/>
                  <a:pt x="19300" y="5579"/>
                </a:cubicBezTo>
                <a:cubicBezTo>
                  <a:pt x="19121" y="6040"/>
                  <a:pt x="18736" y="6037"/>
                  <a:pt x="18583" y="5574"/>
                </a:cubicBezTo>
                <a:cubicBezTo>
                  <a:pt x="18525" y="5401"/>
                  <a:pt x="18449" y="5302"/>
                  <a:pt x="18387" y="528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5" name="تحديد ما نحتاج إليه من عناصر وفروض وروابط للوصول إلى نتائج معقوله ومقنعة ."/>
          <p:cNvSpPr txBox="1"/>
          <p:nvPr/>
        </p:nvSpPr>
        <p:spPr>
          <a:xfrm>
            <a:off x="2252391" y="8640838"/>
            <a:ext cx="9513756" cy="1452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55600" indent="-355600" algn="r" defTabSz="825500">
              <a:lnSpc>
                <a:spcPct val="200000"/>
              </a:lnSpc>
              <a:buSzPct val="40000"/>
              <a:buBlip>
                <a:blip r:embed="rId5"/>
              </a:buBlip>
              <a:defRPr sz="2800">
                <a:solidFill>
                  <a:srgbClr val="47474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تحديد ما نحتاج إليه من عناصر وفروض وروابط للوصول إلى نتائج معقوله ومقنعة .</a:t>
            </a:r>
          </a:p>
        </p:txBody>
      </p:sp>
      <p:sp>
        <p:nvSpPr>
          <p:cNvPr id="226" name="مهارة الاستدلال"/>
          <p:cNvSpPr/>
          <p:nvPr/>
        </p:nvSpPr>
        <p:spPr>
          <a:xfrm>
            <a:off x="16968494" y="3480842"/>
            <a:ext cx="5707356" cy="1376043"/>
          </a:xfrm>
          <a:prstGeom prst="roundRect">
            <a:avLst>
              <a:gd name="adj" fmla="val 13844"/>
            </a:avLst>
          </a:prstGeom>
          <a:solidFill>
            <a:srgbClr val="D5CD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مهارة الاستدلال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0" animBg="1" advAuto="0"/>
      <p:bldP spid="225" grpId="0" animBg="1" advAuto="0"/>
      <p:bldP spid="226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G_6569.jpeg" descr="IMG_6569.jpeg"/>
          <p:cNvPicPr>
            <a:picLocks noChangeAspect="1"/>
          </p:cNvPicPr>
          <p:nvPr/>
        </p:nvPicPr>
        <p:blipFill>
          <a:blip r:embed="rId2"/>
          <a:srcRect t="7689" b="6958"/>
          <a:stretch>
            <a:fillRect/>
          </a:stretch>
        </p:blipFill>
        <p:spPr>
          <a:xfrm>
            <a:off x="13584341" y="4056579"/>
            <a:ext cx="3384070" cy="4341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066" y="10"/>
                </a:moveTo>
                <a:cubicBezTo>
                  <a:pt x="21020" y="25"/>
                  <a:pt x="21003" y="56"/>
                  <a:pt x="21007" y="103"/>
                </a:cubicBezTo>
                <a:cubicBezTo>
                  <a:pt x="21022" y="269"/>
                  <a:pt x="20486" y="339"/>
                  <a:pt x="19624" y="287"/>
                </a:cubicBezTo>
                <a:cubicBezTo>
                  <a:pt x="19009" y="250"/>
                  <a:pt x="18966" y="260"/>
                  <a:pt x="18966" y="421"/>
                </a:cubicBezTo>
                <a:cubicBezTo>
                  <a:pt x="18966" y="586"/>
                  <a:pt x="19017" y="595"/>
                  <a:pt x="20138" y="593"/>
                </a:cubicBezTo>
                <a:cubicBezTo>
                  <a:pt x="20838" y="591"/>
                  <a:pt x="21355" y="625"/>
                  <a:pt x="21423" y="678"/>
                </a:cubicBezTo>
                <a:cubicBezTo>
                  <a:pt x="21591" y="809"/>
                  <a:pt x="21600" y="797"/>
                  <a:pt x="21600" y="405"/>
                </a:cubicBezTo>
                <a:cubicBezTo>
                  <a:pt x="21600" y="72"/>
                  <a:pt x="21577" y="42"/>
                  <a:pt x="21299" y="10"/>
                </a:cubicBezTo>
                <a:cubicBezTo>
                  <a:pt x="21187" y="-2"/>
                  <a:pt x="21111" y="-4"/>
                  <a:pt x="21066" y="10"/>
                </a:cubicBezTo>
                <a:close/>
                <a:moveTo>
                  <a:pt x="12258" y="273"/>
                </a:moveTo>
                <a:cubicBezTo>
                  <a:pt x="11977" y="273"/>
                  <a:pt x="11906" y="305"/>
                  <a:pt x="11906" y="437"/>
                </a:cubicBezTo>
                <a:cubicBezTo>
                  <a:pt x="11906" y="569"/>
                  <a:pt x="11976" y="601"/>
                  <a:pt x="12263" y="601"/>
                </a:cubicBezTo>
                <a:cubicBezTo>
                  <a:pt x="12472" y="601"/>
                  <a:pt x="12643" y="554"/>
                  <a:pt x="12676" y="486"/>
                </a:cubicBezTo>
                <a:cubicBezTo>
                  <a:pt x="12756" y="323"/>
                  <a:pt x="12660" y="273"/>
                  <a:pt x="12258" y="273"/>
                </a:cubicBezTo>
                <a:close/>
                <a:moveTo>
                  <a:pt x="13646" y="273"/>
                </a:moveTo>
                <a:cubicBezTo>
                  <a:pt x="13347" y="273"/>
                  <a:pt x="13276" y="304"/>
                  <a:pt x="13276" y="437"/>
                </a:cubicBezTo>
                <a:cubicBezTo>
                  <a:pt x="13276" y="570"/>
                  <a:pt x="13347" y="601"/>
                  <a:pt x="13646" y="601"/>
                </a:cubicBezTo>
                <a:cubicBezTo>
                  <a:pt x="13944" y="601"/>
                  <a:pt x="14013" y="570"/>
                  <a:pt x="14013" y="437"/>
                </a:cubicBezTo>
                <a:cubicBezTo>
                  <a:pt x="14013" y="304"/>
                  <a:pt x="13944" y="273"/>
                  <a:pt x="13646" y="273"/>
                </a:cubicBezTo>
                <a:close/>
                <a:moveTo>
                  <a:pt x="15120" y="273"/>
                </a:moveTo>
                <a:cubicBezTo>
                  <a:pt x="14822" y="273"/>
                  <a:pt x="14753" y="304"/>
                  <a:pt x="14753" y="437"/>
                </a:cubicBezTo>
                <a:cubicBezTo>
                  <a:pt x="14753" y="570"/>
                  <a:pt x="14822" y="601"/>
                  <a:pt x="15120" y="601"/>
                </a:cubicBezTo>
                <a:cubicBezTo>
                  <a:pt x="15419" y="601"/>
                  <a:pt x="15488" y="570"/>
                  <a:pt x="15488" y="437"/>
                </a:cubicBezTo>
                <a:cubicBezTo>
                  <a:pt x="15488" y="304"/>
                  <a:pt x="15419" y="273"/>
                  <a:pt x="15120" y="273"/>
                </a:cubicBezTo>
                <a:close/>
                <a:moveTo>
                  <a:pt x="16478" y="273"/>
                </a:moveTo>
                <a:cubicBezTo>
                  <a:pt x="16191" y="273"/>
                  <a:pt x="16121" y="305"/>
                  <a:pt x="16121" y="437"/>
                </a:cubicBezTo>
                <a:cubicBezTo>
                  <a:pt x="16121" y="568"/>
                  <a:pt x="16189" y="601"/>
                  <a:pt x="16470" y="601"/>
                </a:cubicBezTo>
                <a:cubicBezTo>
                  <a:pt x="16873" y="601"/>
                  <a:pt x="16974" y="551"/>
                  <a:pt x="16893" y="388"/>
                </a:cubicBezTo>
                <a:cubicBezTo>
                  <a:pt x="16860" y="320"/>
                  <a:pt x="16688" y="273"/>
                  <a:pt x="16478" y="273"/>
                </a:cubicBezTo>
                <a:close/>
                <a:moveTo>
                  <a:pt x="17785" y="281"/>
                </a:moveTo>
                <a:cubicBezTo>
                  <a:pt x="17626" y="284"/>
                  <a:pt x="17595" y="324"/>
                  <a:pt x="17595" y="437"/>
                </a:cubicBezTo>
                <a:cubicBezTo>
                  <a:pt x="17595" y="588"/>
                  <a:pt x="17648" y="607"/>
                  <a:pt x="17990" y="585"/>
                </a:cubicBezTo>
                <a:cubicBezTo>
                  <a:pt x="18257" y="568"/>
                  <a:pt x="18385" y="520"/>
                  <a:pt x="18385" y="437"/>
                </a:cubicBezTo>
                <a:cubicBezTo>
                  <a:pt x="18385" y="354"/>
                  <a:pt x="18257" y="304"/>
                  <a:pt x="17990" y="287"/>
                </a:cubicBezTo>
                <a:cubicBezTo>
                  <a:pt x="17905" y="281"/>
                  <a:pt x="17838" y="280"/>
                  <a:pt x="17785" y="281"/>
                </a:cubicBezTo>
                <a:close/>
                <a:moveTo>
                  <a:pt x="11105" y="518"/>
                </a:moveTo>
                <a:cubicBezTo>
                  <a:pt x="10975" y="518"/>
                  <a:pt x="10642" y="872"/>
                  <a:pt x="10642" y="1011"/>
                </a:cubicBezTo>
                <a:cubicBezTo>
                  <a:pt x="10642" y="1200"/>
                  <a:pt x="10833" y="1225"/>
                  <a:pt x="11103" y="1071"/>
                </a:cubicBezTo>
                <a:cubicBezTo>
                  <a:pt x="11239" y="993"/>
                  <a:pt x="11269" y="904"/>
                  <a:pt x="11217" y="741"/>
                </a:cubicBezTo>
                <a:cubicBezTo>
                  <a:pt x="11177" y="618"/>
                  <a:pt x="11128" y="518"/>
                  <a:pt x="11105" y="518"/>
                </a:cubicBezTo>
                <a:close/>
                <a:moveTo>
                  <a:pt x="10335" y="1772"/>
                </a:moveTo>
                <a:cubicBezTo>
                  <a:pt x="10297" y="1767"/>
                  <a:pt x="10269" y="1768"/>
                  <a:pt x="10259" y="1775"/>
                </a:cubicBezTo>
                <a:cubicBezTo>
                  <a:pt x="10199" y="1823"/>
                  <a:pt x="10146" y="3308"/>
                  <a:pt x="10203" y="3353"/>
                </a:cubicBezTo>
                <a:cubicBezTo>
                  <a:pt x="10426" y="3526"/>
                  <a:pt x="10570" y="3197"/>
                  <a:pt x="10434" y="2828"/>
                </a:cubicBezTo>
                <a:cubicBezTo>
                  <a:pt x="10358" y="2622"/>
                  <a:pt x="10372" y="2494"/>
                  <a:pt x="10487" y="2320"/>
                </a:cubicBezTo>
                <a:cubicBezTo>
                  <a:pt x="10688" y="2018"/>
                  <a:pt x="10683" y="1863"/>
                  <a:pt x="10469" y="1799"/>
                </a:cubicBezTo>
                <a:cubicBezTo>
                  <a:pt x="10422" y="1785"/>
                  <a:pt x="10373" y="1776"/>
                  <a:pt x="10335" y="1772"/>
                </a:cubicBezTo>
                <a:close/>
                <a:moveTo>
                  <a:pt x="10272" y="3805"/>
                </a:moveTo>
                <a:cubicBezTo>
                  <a:pt x="10109" y="3805"/>
                  <a:pt x="10058" y="4089"/>
                  <a:pt x="10178" y="4332"/>
                </a:cubicBezTo>
                <a:cubicBezTo>
                  <a:pt x="10281" y="4540"/>
                  <a:pt x="10431" y="4395"/>
                  <a:pt x="10431" y="4087"/>
                </a:cubicBezTo>
                <a:cubicBezTo>
                  <a:pt x="10431" y="3891"/>
                  <a:pt x="10382" y="3805"/>
                  <a:pt x="10272" y="3805"/>
                </a:cubicBezTo>
                <a:close/>
                <a:moveTo>
                  <a:pt x="10325" y="4956"/>
                </a:moveTo>
                <a:cubicBezTo>
                  <a:pt x="10194" y="4956"/>
                  <a:pt x="10132" y="5154"/>
                  <a:pt x="10191" y="5392"/>
                </a:cubicBezTo>
                <a:cubicBezTo>
                  <a:pt x="10249" y="5629"/>
                  <a:pt x="10375" y="5681"/>
                  <a:pt x="10462" y="5505"/>
                </a:cubicBezTo>
                <a:cubicBezTo>
                  <a:pt x="10531" y="5364"/>
                  <a:pt x="10430" y="4956"/>
                  <a:pt x="10325" y="4956"/>
                </a:cubicBezTo>
                <a:close/>
                <a:moveTo>
                  <a:pt x="10325" y="6024"/>
                </a:moveTo>
                <a:cubicBezTo>
                  <a:pt x="10203" y="6024"/>
                  <a:pt x="10114" y="6374"/>
                  <a:pt x="10183" y="6581"/>
                </a:cubicBezTo>
                <a:cubicBezTo>
                  <a:pt x="10313" y="6968"/>
                  <a:pt x="10575" y="6682"/>
                  <a:pt x="10469" y="6269"/>
                </a:cubicBezTo>
                <a:cubicBezTo>
                  <a:pt x="10435" y="6134"/>
                  <a:pt x="10369" y="6024"/>
                  <a:pt x="10325" y="6024"/>
                </a:cubicBezTo>
                <a:close/>
                <a:moveTo>
                  <a:pt x="10328" y="7173"/>
                </a:moveTo>
                <a:cubicBezTo>
                  <a:pt x="10195" y="7173"/>
                  <a:pt x="10132" y="7371"/>
                  <a:pt x="10191" y="7610"/>
                </a:cubicBezTo>
                <a:cubicBezTo>
                  <a:pt x="10221" y="7731"/>
                  <a:pt x="10283" y="7829"/>
                  <a:pt x="10328" y="7829"/>
                </a:cubicBezTo>
                <a:cubicBezTo>
                  <a:pt x="10432" y="7829"/>
                  <a:pt x="10531" y="7421"/>
                  <a:pt x="10462" y="7280"/>
                </a:cubicBezTo>
                <a:cubicBezTo>
                  <a:pt x="10433" y="7221"/>
                  <a:pt x="10373" y="7173"/>
                  <a:pt x="10328" y="7173"/>
                </a:cubicBezTo>
                <a:close/>
                <a:moveTo>
                  <a:pt x="10290" y="8263"/>
                </a:moveTo>
                <a:cubicBezTo>
                  <a:pt x="10144" y="8301"/>
                  <a:pt x="10073" y="8531"/>
                  <a:pt x="10155" y="8698"/>
                </a:cubicBezTo>
                <a:cubicBezTo>
                  <a:pt x="10235" y="8860"/>
                  <a:pt x="10396" y="8846"/>
                  <a:pt x="10449" y="8672"/>
                </a:cubicBezTo>
                <a:cubicBezTo>
                  <a:pt x="10516" y="8454"/>
                  <a:pt x="10428" y="8227"/>
                  <a:pt x="10290" y="8263"/>
                </a:cubicBezTo>
                <a:close/>
                <a:moveTo>
                  <a:pt x="10315" y="9391"/>
                </a:moveTo>
                <a:cubicBezTo>
                  <a:pt x="10263" y="9391"/>
                  <a:pt x="10221" y="9556"/>
                  <a:pt x="10221" y="9760"/>
                </a:cubicBezTo>
                <a:cubicBezTo>
                  <a:pt x="10221" y="10148"/>
                  <a:pt x="10365" y="10257"/>
                  <a:pt x="10469" y="9947"/>
                </a:cubicBezTo>
                <a:cubicBezTo>
                  <a:pt x="10542" y="9730"/>
                  <a:pt x="10447" y="9391"/>
                  <a:pt x="10315" y="9391"/>
                </a:cubicBezTo>
                <a:close/>
                <a:moveTo>
                  <a:pt x="10328" y="10542"/>
                </a:moveTo>
                <a:cubicBezTo>
                  <a:pt x="10270" y="10542"/>
                  <a:pt x="10221" y="10689"/>
                  <a:pt x="10221" y="10869"/>
                </a:cubicBezTo>
                <a:cubicBezTo>
                  <a:pt x="10221" y="11050"/>
                  <a:pt x="10270" y="11199"/>
                  <a:pt x="10328" y="11199"/>
                </a:cubicBezTo>
                <a:cubicBezTo>
                  <a:pt x="10386" y="11199"/>
                  <a:pt x="10431" y="11050"/>
                  <a:pt x="10431" y="10869"/>
                </a:cubicBezTo>
                <a:cubicBezTo>
                  <a:pt x="10431" y="10689"/>
                  <a:pt x="10386" y="10542"/>
                  <a:pt x="10328" y="10542"/>
                </a:cubicBezTo>
                <a:close/>
                <a:moveTo>
                  <a:pt x="10328" y="11608"/>
                </a:moveTo>
                <a:cubicBezTo>
                  <a:pt x="10270" y="11608"/>
                  <a:pt x="10221" y="11757"/>
                  <a:pt x="10221" y="11937"/>
                </a:cubicBezTo>
                <a:cubicBezTo>
                  <a:pt x="10221" y="12118"/>
                  <a:pt x="10270" y="12267"/>
                  <a:pt x="10328" y="12267"/>
                </a:cubicBezTo>
                <a:cubicBezTo>
                  <a:pt x="10386" y="12267"/>
                  <a:pt x="10431" y="12118"/>
                  <a:pt x="10431" y="11937"/>
                </a:cubicBezTo>
                <a:cubicBezTo>
                  <a:pt x="10431" y="11757"/>
                  <a:pt x="10386" y="11608"/>
                  <a:pt x="10328" y="11608"/>
                </a:cubicBezTo>
                <a:close/>
                <a:moveTo>
                  <a:pt x="10335" y="12759"/>
                </a:moveTo>
                <a:cubicBezTo>
                  <a:pt x="10189" y="12759"/>
                  <a:pt x="10108" y="12998"/>
                  <a:pt x="10178" y="13217"/>
                </a:cubicBezTo>
                <a:cubicBezTo>
                  <a:pt x="10213" y="13326"/>
                  <a:pt x="10283" y="13394"/>
                  <a:pt x="10335" y="13369"/>
                </a:cubicBezTo>
                <a:cubicBezTo>
                  <a:pt x="10458" y="13310"/>
                  <a:pt x="10458" y="12759"/>
                  <a:pt x="10335" y="12759"/>
                </a:cubicBezTo>
                <a:close/>
                <a:moveTo>
                  <a:pt x="10333" y="13827"/>
                </a:moveTo>
                <a:cubicBezTo>
                  <a:pt x="10190" y="13827"/>
                  <a:pt x="10087" y="14129"/>
                  <a:pt x="10165" y="14321"/>
                </a:cubicBezTo>
                <a:cubicBezTo>
                  <a:pt x="10278" y="14597"/>
                  <a:pt x="10431" y="14502"/>
                  <a:pt x="10431" y="14155"/>
                </a:cubicBezTo>
                <a:cubicBezTo>
                  <a:pt x="10431" y="13974"/>
                  <a:pt x="10387" y="13827"/>
                  <a:pt x="10333" y="13827"/>
                </a:cubicBezTo>
                <a:close/>
                <a:moveTo>
                  <a:pt x="10325" y="14978"/>
                </a:moveTo>
                <a:cubicBezTo>
                  <a:pt x="10190" y="14978"/>
                  <a:pt x="10110" y="15224"/>
                  <a:pt x="10178" y="15436"/>
                </a:cubicBezTo>
                <a:cubicBezTo>
                  <a:pt x="10301" y="15817"/>
                  <a:pt x="10558" y="15600"/>
                  <a:pt x="10459" y="15199"/>
                </a:cubicBezTo>
                <a:cubicBezTo>
                  <a:pt x="10430" y="15078"/>
                  <a:pt x="10370" y="14978"/>
                  <a:pt x="10325" y="14978"/>
                </a:cubicBezTo>
                <a:close/>
                <a:moveTo>
                  <a:pt x="10335" y="16046"/>
                </a:moveTo>
                <a:cubicBezTo>
                  <a:pt x="10204" y="16046"/>
                  <a:pt x="10093" y="16437"/>
                  <a:pt x="10171" y="16627"/>
                </a:cubicBezTo>
                <a:cubicBezTo>
                  <a:pt x="10286" y="16910"/>
                  <a:pt x="10431" y="16793"/>
                  <a:pt x="10431" y="16415"/>
                </a:cubicBezTo>
                <a:cubicBezTo>
                  <a:pt x="10431" y="16212"/>
                  <a:pt x="10387" y="16046"/>
                  <a:pt x="10335" y="16046"/>
                </a:cubicBezTo>
                <a:close/>
                <a:moveTo>
                  <a:pt x="10312" y="17282"/>
                </a:moveTo>
                <a:cubicBezTo>
                  <a:pt x="10284" y="17291"/>
                  <a:pt x="10252" y="17316"/>
                  <a:pt x="10216" y="17361"/>
                </a:cubicBezTo>
                <a:cubicBezTo>
                  <a:pt x="10075" y="17535"/>
                  <a:pt x="10093" y="17832"/>
                  <a:pt x="10247" y="17872"/>
                </a:cubicBezTo>
                <a:cubicBezTo>
                  <a:pt x="10331" y="17895"/>
                  <a:pt x="10390" y="17808"/>
                  <a:pt x="10411" y="17626"/>
                </a:cubicBezTo>
                <a:cubicBezTo>
                  <a:pt x="10440" y="17384"/>
                  <a:pt x="10397" y="17256"/>
                  <a:pt x="10312" y="17282"/>
                </a:cubicBezTo>
                <a:close/>
                <a:moveTo>
                  <a:pt x="10062" y="18247"/>
                </a:moveTo>
                <a:lnTo>
                  <a:pt x="9773" y="18425"/>
                </a:lnTo>
                <a:cubicBezTo>
                  <a:pt x="9613" y="18523"/>
                  <a:pt x="9482" y="18657"/>
                  <a:pt x="9482" y="18721"/>
                </a:cubicBezTo>
                <a:cubicBezTo>
                  <a:pt x="9482" y="18874"/>
                  <a:pt x="9843" y="18872"/>
                  <a:pt x="10006" y="18719"/>
                </a:cubicBezTo>
                <a:cubicBezTo>
                  <a:pt x="10075" y="18654"/>
                  <a:pt x="10116" y="18521"/>
                  <a:pt x="10097" y="18423"/>
                </a:cubicBezTo>
                <a:lnTo>
                  <a:pt x="10062" y="18247"/>
                </a:lnTo>
                <a:close/>
                <a:moveTo>
                  <a:pt x="185" y="18840"/>
                </a:moveTo>
                <a:cubicBezTo>
                  <a:pt x="49" y="18839"/>
                  <a:pt x="0" y="18905"/>
                  <a:pt x="0" y="19091"/>
                </a:cubicBezTo>
                <a:cubicBezTo>
                  <a:pt x="0" y="19317"/>
                  <a:pt x="29" y="19339"/>
                  <a:pt x="289" y="19316"/>
                </a:cubicBezTo>
                <a:cubicBezTo>
                  <a:pt x="798" y="19270"/>
                  <a:pt x="705" y="18843"/>
                  <a:pt x="185" y="18840"/>
                </a:cubicBezTo>
                <a:close/>
                <a:moveTo>
                  <a:pt x="8780" y="18869"/>
                </a:moveTo>
                <a:cubicBezTo>
                  <a:pt x="8567" y="18875"/>
                  <a:pt x="8100" y="19087"/>
                  <a:pt x="8167" y="19171"/>
                </a:cubicBezTo>
                <a:cubicBezTo>
                  <a:pt x="8237" y="19261"/>
                  <a:pt x="8542" y="19273"/>
                  <a:pt x="8790" y="19199"/>
                </a:cubicBezTo>
                <a:cubicBezTo>
                  <a:pt x="8975" y="19144"/>
                  <a:pt x="9012" y="18958"/>
                  <a:pt x="8853" y="18881"/>
                </a:cubicBezTo>
                <a:cubicBezTo>
                  <a:pt x="8835" y="18873"/>
                  <a:pt x="8810" y="18869"/>
                  <a:pt x="8780" y="18869"/>
                </a:cubicBezTo>
                <a:close/>
                <a:moveTo>
                  <a:pt x="1424" y="18964"/>
                </a:moveTo>
                <a:cubicBezTo>
                  <a:pt x="1208" y="18947"/>
                  <a:pt x="1054" y="19010"/>
                  <a:pt x="1054" y="19134"/>
                </a:cubicBezTo>
                <a:cubicBezTo>
                  <a:pt x="1054" y="19265"/>
                  <a:pt x="1547" y="19291"/>
                  <a:pt x="1788" y="19171"/>
                </a:cubicBezTo>
                <a:cubicBezTo>
                  <a:pt x="1912" y="19110"/>
                  <a:pt x="1886" y="19078"/>
                  <a:pt x="1657" y="19010"/>
                </a:cubicBezTo>
                <a:cubicBezTo>
                  <a:pt x="1574" y="18985"/>
                  <a:pt x="1496" y="18970"/>
                  <a:pt x="1424" y="18964"/>
                </a:cubicBezTo>
                <a:close/>
                <a:moveTo>
                  <a:pt x="7166" y="18988"/>
                </a:moveTo>
                <a:cubicBezTo>
                  <a:pt x="6696" y="18953"/>
                  <a:pt x="6568" y="19121"/>
                  <a:pt x="6976" y="19239"/>
                </a:cubicBezTo>
                <a:cubicBezTo>
                  <a:pt x="7268" y="19323"/>
                  <a:pt x="7587" y="19265"/>
                  <a:pt x="7587" y="19126"/>
                </a:cubicBezTo>
                <a:cubicBezTo>
                  <a:pt x="7587" y="19064"/>
                  <a:pt x="7417" y="19007"/>
                  <a:pt x="7166" y="18988"/>
                </a:cubicBezTo>
                <a:close/>
                <a:moveTo>
                  <a:pt x="2905" y="19002"/>
                </a:moveTo>
                <a:cubicBezTo>
                  <a:pt x="2633" y="19002"/>
                  <a:pt x="2528" y="19039"/>
                  <a:pt x="2528" y="19132"/>
                </a:cubicBezTo>
                <a:cubicBezTo>
                  <a:pt x="2528" y="19227"/>
                  <a:pt x="2615" y="19252"/>
                  <a:pt x="2862" y="19233"/>
                </a:cubicBezTo>
                <a:cubicBezTo>
                  <a:pt x="3345" y="19196"/>
                  <a:pt x="3382" y="19002"/>
                  <a:pt x="2905" y="19002"/>
                </a:cubicBezTo>
                <a:close/>
                <a:moveTo>
                  <a:pt x="4261" y="19002"/>
                </a:moveTo>
                <a:cubicBezTo>
                  <a:pt x="3918" y="19002"/>
                  <a:pt x="3810" y="19073"/>
                  <a:pt x="3967" y="19195"/>
                </a:cubicBezTo>
                <a:cubicBezTo>
                  <a:pt x="4126" y="19320"/>
                  <a:pt x="4787" y="19208"/>
                  <a:pt x="4681" y="19075"/>
                </a:cubicBezTo>
                <a:cubicBezTo>
                  <a:pt x="4649" y="19034"/>
                  <a:pt x="4460" y="19002"/>
                  <a:pt x="4261" y="19002"/>
                </a:cubicBezTo>
                <a:close/>
                <a:moveTo>
                  <a:pt x="5750" y="19002"/>
                </a:moveTo>
                <a:cubicBezTo>
                  <a:pt x="5378" y="19002"/>
                  <a:pt x="5164" y="19121"/>
                  <a:pt x="5401" y="19195"/>
                </a:cubicBezTo>
                <a:cubicBezTo>
                  <a:pt x="5697" y="19288"/>
                  <a:pt x="6110" y="19248"/>
                  <a:pt x="6110" y="19126"/>
                </a:cubicBezTo>
                <a:cubicBezTo>
                  <a:pt x="6110" y="19040"/>
                  <a:pt x="6002" y="19002"/>
                  <a:pt x="5750" y="19002"/>
                </a:cubicBezTo>
                <a:close/>
                <a:moveTo>
                  <a:pt x="20027" y="20619"/>
                </a:moveTo>
                <a:cubicBezTo>
                  <a:pt x="20012" y="20622"/>
                  <a:pt x="19985" y="20618"/>
                  <a:pt x="19976" y="20625"/>
                </a:cubicBezTo>
                <a:cubicBezTo>
                  <a:pt x="19961" y="20637"/>
                  <a:pt x="19958" y="20652"/>
                  <a:pt x="19948" y="20666"/>
                </a:cubicBezTo>
                <a:cubicBezTo>
                  <a:pt x="19973" y="20647"/>
                  <a:pt x="20000" y="20632"/>
                  <a:pt x="20027" y="20619"/>
                </a:cubicBezTo>
                <a:close/>
                <a:moveTo>
                  <a:pt x="21124" y="20887"/>
                </a:moveTo>
                <a:cubicBezTo>
                  <a:pt x="21111" y="20907"/>
                  <a:pt x="21093" y="20921"/>
                  <a:pt x="21066" y="20925"/>
                </a:cubicBezTo>
                <a:cubicBezTo>
                  <a:pt x="21086" y="20915"/>
                  <a:pt x="21105" y="20901"/>
                  <a:pt x="21124" y="20887"/>
                </a:cubicBezTo>
                <a:close/>
                <a:moveTo>
                  <a:pt x="20541" y="21578"/>
                </a:moveTo>
                <a:cubicBezTo>
                  <a:pt x="20540" y="21584"/>
                  <a:pt x="20538" y="21591"/>
                  <a:pt x="20536" y="21596"/>
                </a:cubicBezTo>
                <a:cubicBezTo>
                  <a:pt x="20538" y="21592"/>
                  <a:pt x="20546" y="21589"/>
                  <a:pt x="20546" y="21584"/>
                </a:cubicBezTo>
                <a:cubicBezTo>
                  <a:pt x="20546" y="21584"/>
                  <a:pt x="20541" y="21579"/>
                  <a:pt x="20541" y="215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9" name="وسيلة شرح"/>
          <p:cNvSpPr/>
          <p:nvPr/>
        </p:nvSpPr>
        <p:spPr>
          <a:xfrm>
            <a:off x="1857692" y="6761826"/>
            <a:ext cx="11297445" cy="5210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" y="0"/>
                </a:moveTo>
                <a:cubicBezTo>
                  <a:pt x="83" y="0"/>
                  <a:pt x="0" y="180"/>
                  <a:pt x="0" y="401"/>
                </a:cubicBezTo>
                <a:lnTo>
                  <a:pt x="0" y="21199"/>
                </a:lnTo>
                <a:cubicBezTo>
                  <a:pt x="0" y="21420"/>
                  <a:pt x="83" y="21600"/>
                  <a:pt x="185" y="21600"/>
                </a:cubicBezTo>
                <a:lnTo>
                  <a:pt x="19616" y="21600"/>
                </a:lnTo>
                <a:cubicBezTo>
                  <a:pt x="19718" y="21600"/>
                  <a:pt x="19801" y="21420"/>
                  <a:pt x="19801" y="21199"/>
                </a:cubicBezTo>
                <a:lnTo>
                  <a:pt x="19801" y="5633"/>
                </a:lnTo>
                <a:lnTo>
                  <a:pt x="21600" y="4432"/>
                </a:lnTo>
                <a:lnTo>
                  <a:pt x="19801" y="3229"/>
                </a:lnTo>
                <a:lnTo>
                  <a:pt x="19801" y="401"/>
                </a:lnTo>
                <a:cubicBezTo>
                  <a:pt x="19801" y="180"/>
                  <a:pt x="19718" y="0"/>
                  <a:pt x="19616" y="0"/>
                </a:cubicBezTo>
                <a:lnTo>
                  <a:pt x="185" y="0"/>
                </a:lnTo>
                <a:close/>
              </a:path>
            </a:pathLst>
          </a:custGeom>
          <a:ln w="139700">
            <a:solidFill>
              <a:srgbClr val="6DB7CC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474747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30" name="IMG_6570.jpeg" descr="IMG_6570.jpeg"/>
          <p:cNvPicPr>
            <a:picLocks noChangeAspect="1"/>
          </p:cNvPicPr>
          <p:nvPr/>
        </p:nvPicPr>
        <p:blipFill>
          <a:blip r:embed="rId3"/>
          <a:srcRect l="11981" t="17331" r="56840" b="69240"/>
          <a:stretch>
            <a:fillRect/>
          </a:stretch>
        </p:blipFill>
        <p:spPr>
          <a:xfrm>
            <a:off x="2889545" y="4856884"/>
            <a:ext cx="7754939" cy="1835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8" extrusionOk="0">
                <a:moveTo>
                  <a:pt x="6186" y="13"/>
                </a:moveTo>
                <a:cubicBezTo>
                  <a:pt x="6030" y="55"/>
                  <a:pt x="5876" y="198"/>
                  <a:pt x="5733" y="449"/>
                </a:cubicBezTo>
                <a:cubicBezTo>
                  <a:pt x="5422" y="992"/>
                  <a:pt x="4466" y="4516"/>
                  <a:pt x="4630" y="4516"/>
                </a:cubicBezTo>
                <a:cubicBezTo>
                  <a:pt x="4651" y="4516"/>
                  <a:pt x="4605" y="5053"/>
                  <a:pt x="4528" y="5711"/>
                </a:cubicBezTo>
                <a:cubicBezTo>
                  <a:pt x="4354" y="7185"/>
                  <a:pt x="4364" y="8740"/>
                  <a:pt x="4557" y="10167"/>
                </a:cubicBezTo>
                <a:cubicBezTo>
                  <a:pt x="4637" y="10764"/>
                  <a:pt x="4706" y="11568"/>
                  <a:pt x="4709" y="11950"/>
                </a:cubicBezTo>
                <a:cubicBezTo>
                  <a:pt x="4712" y="12332"/>
                  <a:pt x="4872" y="13195"/>
                  <a:pt x="5064" y="13872"/>
                </a:cubicBezTo>
                <a:cubicBezTo>
                  <a:pt x="5358" y="14913"/>
                  <a:pt x="5388" y="15180"/>
                  <a:pt x="5257" y="15582"/>
                </a:cubicBezTo>
                <a:cubicBezTo>
                  <a:pt x="5172" y="15843"/>
                  <a:pt x="5085" y="16444"/>
                  <a:pt x="5063" y="16916"/>
                </a:cubicBezTo>
                <a:cubicBezTo>
                  <a:pt x="5007" y="18133"/>
                  <a:pt x="4738" y="17977"/>
                  <a:pt x="4658" y="16684"/>
                </a:cubicBezTo>
                <a:lnTo>
                  <a:pt x="4591" y="15600"/>
                </a:lnTo>
                <a:lnTo>
                  <a:pt x="4550" y="16652"/>
                </a:lnTo>
                <a:cubicBezTo>
                  <a:pt x="4496" y="18012"/>
                  <a:pt x="4251" y="18349"/>
                  <a:pt x="4177" y="17166"/>
                </a:cubicBezTo>
                <a:cubicBezTo>
                  <a:pt x="4106" y="16017"/>
                  <a:pt x="3938" y="15969"/>
                  <a:pt x="3938" y="17096"/>
                </a:cubicBezTo>
                <a:cubicBezTo>
                  <a:pt x="3938" y="18333"/>
                  <a:pt x="3721" y="18683"/>
                  <a:pt x="3545" y="17731"/>
                </a:cubicBezTo>
                <a:cubicBezTo>
                  <a:pt x="3398" y="16937"/>
                  <a:pt x="3395" y="16940"/>
                  <a:pt x="3448" y="17879"/>
                </a:cubicBezTo>
                <a:cubicBezTo>
                  <a:pt x="3520" y="19161"/>
                  <a:pt x="3350" y="19562"/>
                  <a:pt x="3114" y="18667"/>
                </a:cubicBezTo>
                <a:cubicBezTo>
                  <a:pt x="2939" y="18002"/>
                  <a:pt x="2922" y="18017"/>
                  <a:pt x="2867" y="18898"/>
                </a:cubicBezTo>
                <a:cubicBezTo>
                  <a:pt x="2825" y="19582"/>
                  <a:pt x="2752" y="19780"/>
                  <a:pt x="2603" y="19616"/>
                </a:cubicBezTo>
                <a:cubicBezTo>
                  <a:pt x="2464" y="19463"/>
                  <a:pt x="2414" y="19571"/>
                  <a:pt x="2449" y="19950"/>
                </a:cubicBezTo>
                <a:cubicBezTo>
                  <a:pt x="2477" y="20257"/>
                  <a:pt x="2437" y="20677"/>
                  <a:pt x="2362" y="20881"/>
                </a:cubicBezTo>
                <a:cubicBezTo>
                  <a:pt x="2299" y="21051"/>
                  <a:pt x="1253" y="21172"/>
                  <a:pt x="0" y="21214"/>
                </a:cubicBezTo>
                <a:lnTo>
                  <a:pt x="0" y="21418"/>
                </a:lnTo>
                <a:lnTo>
                  <a:pt x="15647" y="21418"/>
                </a:lnTo>
                <a:cubicBezTo>
                  <a:pt x="15372" y="21340"/>
                  <a:pt x="15111" y="21179"/>
                  <a:pt x="15055" y="20946"/>
                </a:cubicBezTo>
                <a:cubicBezTo>
                  <a:pt x="14859" y="20124"/>
                  <a:pt x="14905" y="19717"/>
                  <a:pt x="15257" y="19204"/>
                </a:cubicBezTo>
                <a:lnTo>
                  <a:pt x="15584" y="18727"/>
                </a:lnTo>
                <a:lnTo>
                  <a:pt x="15306" y="17879"/>
                </a:lnTo>
                <a:cubicBezTo>
                  <a:pt x="15085" y="17206"/>
                  <a:pt x="15053" y="16899"/>
                  <a:pt x="15148" y="16420"/>
                </a:cubicBezTo>
                <a:cubicBezTo>
                  <a:pt x="15214" y="16087"/>
                  <a:pt x="15364" y="15818"/>
                  <a:pt x="15483" y="15818"/>
                </a:cubicBezTo>
                <a:cubicBezTo>
                  <a:pt x="15741" y="15818"/>
                  <a:pt x="15598" y="15108"/>
                  <a:pt x="15294" y="14878"/>
                </a:cubicBezTo>
                <a:cubicBezTo>
                  <a:pt x="15015" y="14667"/>
                  <a:pt x="15031" y="13529"/>
                  <a:pt x="15320" y="12997"/>
                </a:cubicBezTo>
                <a:cubicBezTo>
                  <a:pt x="15644" y="12401"/>
                  <a:pt x="15611" y="11904"/>
                  <a:pt x="15248" y="11904"/>
                </a:cubicBezTo>
                <a:cubicBezTo>
                  <a:pt x="14836" y="11904"/>
                  <a:pt x="14763" y="11228"/>
                  <a:pt x="15082" y="10352"/>
                </a:cubicBezTo>
                <a:cubicBezTo>
                  <a:pt x="15440" y="9372"/>
                  <a:pt x="15417" y="8696"/>
                  <a:pt x="15038" y="9013"/>
                </a:cubicBezTo>
                <a:cubicBezTo>
                  <a:pt x="14668" y="9324"/>
                  <a:pt x="14538" y="8655"/>
                  <a:pt x="14765" y="7605"/>
                </a:cubicBezTo>
                <a:cubicBezTo>
                  <a:pt x="15008" y="6480"/>
                  <a:pt x="14969" y="6153"/>
                  <a:pt x="14629" y="6466"/>
                </a:cubicBezTo>
                <a:cubicBezTo>
                  <a:pt x="14271" y="6796"/>
                  <a:pt x="14147" y="6191"/>
                  <a:pt x="14326" y="4988"/>
                </a:cubicBezTo>
                <a:cubicBezTo>
                  <a:pt x="14502" y="3808"/>
                  <a:pt x="14357" y="3333"/>
                  <a:pt x="14109" y="4275"/>
                </a:cubicBezTo>
                <a:cubicBezTo>
                  <a:pt x="13838" y="5301"/>
                  <a:pt x="13657" y="4759"/>
                  <a:pt x="13740" y="3172"/>
                </a:cubicBezTo>
                <a:cubicBezTo>
                  <a:pt x="13819" y="1664"/>
                  <a:pt x="13731" y="1583"/>
                  <a:pt x="13407" y="2862"/>
                </a:cubicBezTo>
                <a:cubicBezTo>
                  <a:pt x="13103" y="4058"/>
                  <a:pt x="12871" y="3425"/>
                  <a:pt x="13063" y="1922"/>
                </a:cubicBezTo>
                <a:cubicBezTo>
                  <a:pt x="13248" y="469"/>
                  <a:pt x="13075" y="234"/>
                  <a:pt x="12816" y="1588"/>
                </a:cubicBezTo>
                <a:cubicBezTo>
                  <a:pt x="12638" y="2524"/>
                  <a:pt x="12560" y="2669"/>
                  <a:pt x="12463" y="2260"/>
                </a:cubicBezTo>
                <a:cubicBezTo>
                  <a:pt x="12394" y="1971"/>
                  <a:pt x="12338" y="1384"/>
                  <a:pt x="12338" y="954"/>
                </a:cubicBezTo>
                <a:cubicBezTo>
                  <a:pt x="12338" y="-182"/>
                  <a:pt x="12182" y="-5"/>
                  <a:pt x="12041" y="1292"/>
                </a:cubicBezTo>
                <a:cubicBezTo>
                  <a:pt x="11901" y="2586"/>
                  <a:pt x="11678" y="2492"/>
                  <a:pt x="11630" y="1116"/>
                </a:cubicBezTo>
                <a:cubicBezTo>
                  <a:pt x="11590" y="-20"/>
                  <a:pt x="11405" y="-154"/>
                  <a:pt x="11405" y="954"/>
                </a:cubicBezTo>
                <a:cubicBezTo>
                  <a:pt x="11405" y="2127"/>
                  <a:pt x="11192" y="2870"/>
                  <a:pt x="11023" y="2283"/>
                </a:cubicBezTo>
                <a:cubicBezTo>
                  <a:pt x="10948" y="2020"/>
                  <a:pt x="10886" y="1533"/>
                  <a:pt x="10886" y="1204"/>
                </a:cubicBezTo>
                <a:cubicBezTo>
                  <a:pt x="10886" y="874"/>
                  <a:pt x="10839" y="606"/>
                  <a:pt x="10782" y="606"/>
                </a:cubicBezTo>
                <a:cubicBezTo>
                  <a:pt x="10725" y="606"/>
                  <a:pt x="10678" y="1280"/>
                  <a:pt x="10678" y="2102"/>
                </a:cubicBezTo>
                <a:cubicBezTo>
                  <a:pt x="10678" y="3969"/>
                  <a:pt x="10484" y="4552"/>
                  <a:pt x="10284" y="3288"/>
                </a:cubicBezTo>
                <a:cubicBezTo>
                  <a:pt x="10071" y="1948"/>
                  <a:pt x="9924" y="2116"/>
                  <a:pt x="10002" y="3608"/>
                </a:cubicBezTo>
                <a:cubicBezTo>
                  <a:pt x="10083" y="5152"/>
                  <a:pt x="9907" y="5744"/>
                  <a:pt x="9653" y="4780"/>
                </a:cubicBezTo>
                <a:cubicBezTo>
                  <a:pt x="9388" y="3776"/>
                  <a:pt x="9321" y="3919"/>
                  <a:pt x="9440" y="5238"/>
                </a:cubicBezTo>
                <a:cubicBezTo>
                  <a:pt x="9573" y="6698"/>
                  <a:pt x="9435" y="7389"/>
                  <a:pt x="9141" y="6730"/>
                </a:cubicBezTo>
                <a:cubicBezTo>
                  <a:pt x="8851" y="6080"/>
                  <a:pt x="8736" y="6921"/>
                  <a:pt x="8967" y="7994"/>
                </a:cubicBezTo>
                <a:cubicBezTo>
                  <a:pt x="9190" y="9024"/>
                  <a:pt x="9072" y="9884"/>
                  <a:pt x="8755" y="9551"/>
                </a:cubicBezTo>
                <a:cubicBezTo>
                  <a:pt x="8408" y="9186"/>
                  <a:pt x="8352" y="9947"/>
                  <a:pt x="8663" y="10801"/>
                </a:cubicBezTo>
                <a:cubicBezTo>
                  <a:pt x="8991" y="11703"/>
                  <a:pt x="8939" y="12605"/>
                  <a:pt x="8569" y="12418"/>
                </a:cubicBezTo>
                <a:cubicBezTo>
                  <a:pt x="8216" y="12239"/>
                  <a:pt x="8210" y="13101"/>
                  <a:pt x="8560" y="13659"/>
                </a:cubicBezTo>
                <a:cubicBezTo>
                  <a:pt x="8892" y="14187"/>
                  <a:pt x="8839" y="15119"/>
                  <a:pt x="8466" y="15304"/>
                </a:cubicBezTo>
                <a:cubicBezTo>
                  <a:pt x="8134" y="15468"/>
                  <a:pt x="8095" y="16566"/>
                  <a:pt x="8414" y="16763"/>
                </a:cubicBezTo>
                <a:cubicBezTo>
                  <a:pt x="8742" y="16965"/>
                  <a:pt x="8766" y="17899"/>
                  <a:pt x="8459" y="18486"/>
                </a:cubicBezTo>
                <a:cubicBezTo>
                  <a:pt x="8222" y="18938"/>
                  <a:pt x="8211" y="19046"/>
                  <a:pt x="8363" y="19510"/>
                </a:cubicBezTo>
                <a:cubicBezTo>
                  <a:pt x="8587" y="20196"/>
                  <a:pt x="8452" y="21034"/>
                  <a:pt x="8117" y="21034"/>
                </a:cubicBezTo>
                <a:cubicBezTo>
                  <a:pt x="7689" y="21034"/>
                  <a:pt x="7035" y="20058"/>
                  <a:pt x="6913" y="19241"/>
                </a:cubicBezTo>
                <a:cubicBezTo>
                  <a:pt x="6809" y="18538"/>
                  <a:pt x="6792" y="18538"/>
                  <a:pt x="6672" y="19218"/>
                </a:cubicBezTo>
                <a:cubicBezTo>
                  <a:pt x="6488" y="20265"/>
                  <a:pt x="6346" y="19453"/>
                  <a:pt x="6305" y="17119"/>
                </a:cubicBezTo>
                <a:cubicBezTo>
                  <a:pt x="6279" y="15626"/>
                  <a:pt x="6307" y="15149"/>
                  <a:pt x="6426" y="15105"/>
                </a:cubicBezTo>
                <a:cubicBezTo>
                  <a:pt x="6511" y="15072"/>
                  <a:pt x="6605" y="15008"/>
                  <a:pt x="6634" y="14961"/>
                </a:cubicBezTo>
                <a:cubicBezTo>
                  <a:pt x="6662" y="14913"/>
                  <a:pt x="6783" y="14828"/>
                  <a:pt x="6902" y="14771"/>
                </a:cubicBezTo>
                <a:cubicBezTo>
                  <a:pt x="7144" y="14655"/>
                  <a:pt x="7974" y="12017"/>
                  <a:pt x="7998" y="11288"/>
                </a:cubicBezTo>
                <a:cubicBezTo>
                  <a:pt x="8069" y="9079"/>
                  <a:pt x="8044" y="5879"/>
                  <a:pt x="7949" y="5169"/>
                </a:cubicBezTo>
                <a:cubicBezTo>
                  <a:pt x="7886" y="4691"/>
                  <a:pt x="7832" y="4159"/>
                  <a:pt x="7830" y="3988"/>
                </a:cubicBezTo>
                <a:cubicBezTo>
                  <a:pt x="7828" y="3816"/>
                  <a:pt x="7675" y="3001"/>
                  <a:pt x="7489" y="2176"/>
                </a:cubicBezTo>
                <a:cubicBezTo>
                  <a:pt x="7150" y="668"/>
                  <a:pt x="6654" y="-113"/>
                  <a:pt x="6186" y="13"/>
                </a:cubicBezTo>
                <a:close/>
                <a:moveTo>
                  <a:pt x="18976" y="13645"/>
                </a:moveTo>
                <a:cubicBezTo>
                  <a:pt x="18919" y="13645"/>
                  <a:pt x="18872" y="14110"/>
                  <a:pt x="18872" y="14678"/>
                </a:cubicBezTo>
                <a:cubicBezTo>
                  <a:pt x="18872" y="15247"/>
                  <a:pt x="18804" y="15941"/>
                  <a:pt x="18723" y="16225"/>
                </a:cubicBezTo>
                <a:cubicBezTo>
                  <a:pt x="18566" y="16769"/>
                  <a:pt x="18350" y="16113"/>
                  <a:pt x="18074" y="14257"/>
                </a:cubicBezTo>
                <a:cubicBezTo>
                  <a:pt x="17962" y="13507"/>
                  <a:pt x="17950" y="13563"/>
                  <a:pt x="17944" y="14817"/>
                </a:cubicBezTo>
                <a:cubicBezTo>
                  <a:pt x="17936" y="16758"/>
                  <a:pt x="17673" y="17291"/>
                  <a:pt x="17298" y="16128"/>
                </a:cubicBezTo>
                <a:cubicBezTo>
                  <a:pt x="16948" y="15046"/>
                  <a:pt x="16849" y="15300"/>
                  <a:pt x="17017" y="16846"/>
                </a:cubicBezTo>
                <a:cubicBezTo>
                  <a:pt x="17122" y="17811"/>
                  <a:pt x="17112" y="18123"/>
                  <a:pt x="16952" y="18866"/>
                </a:cubicBezTo>
                <a:lnTo>
                  <a:pt x="16763" y="19741"/>
                </a:lnTo>
                <a:lnTo>
                  <a:pt x="16521" y="18792"/>
                </a:lnTo>
                <a:cubicBezTo>
                  <a:pt x="16210" y="17568"/>
                  <a:pt x="16078" y="18119"/>
                  <a:pt x="16297" y="19723"/>
                </a:cubicBezTo>
                <a:cubicBezTo>
                  <a:pt x="16391" y="20406"/>
                  <a:pt x="16441" y="21076"/>
                  <a:pt x="16408" y="21214"/>
                </a:cubicBezTo>
                <a:cubicBezTo>
                  <a:pt x="16384" y="21313"/>
                  <a:pt x="16310" y="21376"/>
                  <a:pt x="16218" y="21418"/>
                </a:cubicBezTo>
                <a:lnTo>
                  <a:pt x="21600" y="21418"/>
                </a:lnTo>
                <a:cubicBezTo>
                  <a:pt x="20890" y="21350"/>
                  <a:pt x="20706" y="21181"/>
                  <a:pt x="20667" y="20756"/>
                </a:cubicBezTo>
                <a:cubicBezTo>
                  <a:pt x="20631" y="20365"/>
                  <a:pt x="20659" y="19664"/>
                  <a:pt x="20729" y="19195"/>
                </a:cubicBezTo>
                <a:cubicBezTo>
                  <a:pt x="20892" y="18102"/>
                  <a:pt x="20816" y="17781"/>
                  <a:pt x="20555" y="18463"/>
                </a:cubicBezTo>
                <a:cubicBezTo>
                  <a:pt x="20234" y="19304"/>
                  <a:pt x="20013" y="18672"/>
                  <a:pt x="20013" y="16916"/>
                </a:cubicBezTo>
                <a:cubicBezTo>
                  <a:pt x="20013" y="15124"/>
                  <a:pt x="19959" y="15027"/>
                  <a:pt x="19702" y="16355"/>
                </a:cubicBezTo>
                <a:cubicBezTo>
                  <a:pt x="19517" y="17314"/>
                  <a:pt x="19510" y="17320"/>
                  <a:pt x="19296" y="16508"/>
                </a:cubicBezTo>
                <a:cubicBezTo>
                  <a:pt x="19177" y="16055"/>
                  <a:pt x="19080" y="15225"/>
                  <a:pt x="19080" y="14664"/>
                </a:cubicBezTo>
                <a:cubicBezTo>
                  <a:pt x="19080" y="14104"/>
                  <a:pt x="19033" y="13645"/>
                  <a:pt x="18976" y="136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1" name="IMG_6566.jpeg" descr="IMG_6566.jpeg"/>
          <p:cNvPicPr>
            <a:picLocks noChangeAspect="1"/>
          </p:cNvPicPr>
          <p:nvPr/>
        </p:nvPicPr>
        <p:blipFill>
          <a:blip r:embed="rId4"/>
          <a:srcRect l="5533" t="4254" r="11353" b="7102"/>
          <a:stretch>
            <a:fillRect/>
          </a:stretch>
        </p:blipFill>
        <p:spPr>
          <a:xfrm>
            <a:off x="17285322" y="6858000"/>
            <a:ext cx="4718576" cy="5510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33" extrusionOk="0">
                <a:moveTo>
                  <a:pt x="8724" y="0"/>
                </a:moveTo>
                <a:cubicBezTo>
                  <a:pt x="8570" y="1"/>
                  <a:pt x="8401" y="47"/>
                  <a:pt x="8238" y="142"/>
                </a:cubicBezTo>
                <a:cubicBezTo>
                  <a:pt x="8079" y="234"/>
                  <a:pt x="8009" y="312"/>
                  <a:pt x="8033" y="365"/>
                </a:cubicBezTo>
                <a:cubicBezTo>
                  <a:pt x="8053" y="410"/>
                  <a:pt x="8069" y="456"/>
                  <a:pt x="8069" y="469"/>
                </a:cubicBezTo>
                <a:cubicBezTo>
                  <a:pt x="8069" y="526"/>
                  <a:pt x="8223" y="483"/>
                  <a:pt x="8370" y="383"/>
                </a:cubicBezTo>
                <a:cubicBezTo>
                  <a:pt x="8589" y="237"/>
                  <a:pt x="8746" y="245"/>
                  <a:pt x="8875" y="413"/>
                </a:cubicBezTo>
                <a:cubicBezTo>
                  <a:pt x="8967" y="533"/>
                  <a:pt x="8971" y="592"/>
                  <a:pt x="8908" y="827"/>
                </a:cubicBezTo>
                <a:cubicBezTo>
                  <a:pt x="8816" y="1165"/>
                  <a:pt x="8814" y="1392"/>
                  <a:pt x="8901" y="1529"/>
                </a:cubicBezTo>
                <a:cubicBezTo>
                  <a:pt x="9048" y="1765"/>
                  <a:pt x="9195" y="1617"/>
                  <a:pt x="9202" y="1227"/>
                </a:cubicBezTo>
                <a:cubicBezTo>
                  <a:pt x="9205" y="1047"/>
                  <a:pt x="9228" y="761"/>
                  <a:pt x="9251" y="590"/>
                </a:cubicBezTo>
                <a:cubicBezTo>
                  <a:pt x="9289" y="305"/>
                  <a:pt x="9278" y="267"/>
                  <a:pt x="9129" y="140"/>
                </a:cubicBezTo>
                <a:cubicBezTo>
                  <a:pt x="9019" y="46"/>
                  <a:pt x="8879" y="0"/>
                  <a:pt x="8724" y="0"/>
                </a:cubicBezTo>
                <a:close/>
                <a:moveTo>
                  <a:pt x="12255" y="7"/>
                </a:moveTo>
                <a:cubicBezTo>
                  <a:pt x="12200" y="5"/>
                  <a:pt x="12142" y="6"/>
                  <a:pt x="12081" y="11"/>
                </a:cubicBezTo>
                <a:cubicBezTo>
                  <a:pt x="11792" y="35"/>
                  <a:pt x="11786" y="185"/>
                  <a:pt x="12072" y="208"/>
                </a:cubicBezTo>
                <a:cubicBezTo>
                  <a:pt x="12336" y="230"/>
                  <a:pt x="12562" y="457"/>
                  <a:pt x="12469" y="605"/>
                </a:cubicBezTo>
                <a:cubicBezTo>
                  <a:pt x="12434" y="661"/>
                  <a:pt x="12299" y="772"/>
                  <a:pt x="12168" y="853"/>
                </a:cubicBezTo>
                <a:cubicBezTo>
                  <a:pt x="11730" y="1124"/>
                  <a:pt x="11528" y="1412"/>
                  <a:pt x="11683" y="1545"/>
                </a:cubicBezTo>
                <a:cubicBezTo>
                  <a:pt x="11774" y="1623"/>
                  <a:pt x="11894" y="1575"/>
                  <a:pt x="12004" y="1415"/>
                </a:cubicBezTo>
                <a:cubicBezTo>
                  <a:pt x="12068" y="1323"/>
                  <a:pt x="12221" y="1194"/>
                  <a:pt x="12344" y="1129"/>
                </a:cubicBezTo>
                <a:cubicBezTo>
                  <a:pt x="12723" y="930"/>
                  <a:pt x="12854" y="773"/>
                  <a:pt x="12854" y="521"/>
                </a:cubicBezTo>
                <a:cubicBezTo>
                  <a:pt x="12854" y="202"/>
                  <a:pt x="12638" y="20"/>
                  <a:pt x="12255" y="7"/>
                </a:cubicBezTo>
                <a:close/>
                <a:moveTo>
                  <a:pt x="11545" y="1771"/>
                </a:moveTo>
                <a:cubicBezTo>
                  <a:pt x="11514" y="1775"/>
                  <a:pt x="11483" y="1785"/>
                  <a:pt x="11451" y="1799"/>
                </a:cubicBezTo>
                <a:cubicBezTo>
                  <a:pt x="11329" y="1855"/>
                  <a:pt x="11276" y="2067"/>
                  <a:pt x="11366" y="2144"/>
                </a:cubicBezTo>
                <a:cubicBezTo>
                  <a:pt x="11435" y="2203"/>
                  <a:pt x="11673" y="2185"/>
                  <a:pt x="11756" y="2114"/>
                </a:cubicBezTo>
                <a:cubicBezTo>
                  <a:pt x="11934" y="1962"/>
                  <a:pt x="11763" y="1745"/>
                  <a:pt x="11545" y="1771"/>
                </a:cubicBezTo>
                <a:close/>
                <a:moveTo>
                  <a:pt x="9313" y="1826"/>
                </a:moveTo>
                <a:cubicBezTo>
                  <a:pt x="9161" y="1826"/>
                  <a:pt x="9118" y="1854"/>
                  <a:pt x="9102" y="1953"/>
                </a:cubicBezTo>
                <a:cubicBezTo>
                  <a:pt x="9091" y="2022"/>
                  <a:pt x="9114" y="2113"/>
                  <a:pt x="9156" y="2156"/>
                </a:cubicBezTo>
                <a:cubicBezTo>
                  <a:pt x="9251" y="2253"/>
                  <a:pt x="9289" y="2254"/>
                  <a:pt x="9434" y="2164"/>
                </a:cubicBezTo>
                <a:cubicBezTo>
                  <a:pt x="9504" y="2120"/>
                  <a:pt x="9540" y="2041"/>
                  <a:pt x="9527" y="1959"/>
                </a:cubicBezTo>
                <a:cubicBezTo>
                  <a:pt x="9509" y="1852"/>
                  <a:pt x="9467" y="1826"/>
                  <a:pt x="9313" y="1826"/>
                </a:cubicBezTo>
                <a:close/>
                <a:moveTo>
                  <a:pt x="5341" y="2317"/>
                </a:moveTo>
                <a:cubicBezTo>
                  <a:pt x="5319" y="2316"/>
                  <a:pt x="5296" y="2335"/>
                  <a:pt x="5259" y="2373"/>
                </a:cubicBezTo>
                <a:cubicBezTo>
                  <a:pt x="5214" y="2420"/>
                  <a:pt x="5140" y="2446"/>
                  <a:pt x="5094" y="2430"/>
                </a:cubicBezTo>
                <a:cubicBezTo>
                  <a:pt x="5048" y="2415"/>
                  <a:pt x="4993" y="2427"/>
                  <a:pt x="4973" y="2455"/>
                </a:cubicBezTo>
                <a:cubicBezTo>
                  <a:pt x="4952" y="2484"/>
                  <a:pt x="4867" y="2506"/>
                  <a:pt x="4784" y="2506"/>
                </a:cubicBezTo>
                <a:cubicBezTo>
                  <a:pt x="4700" y="2506"/>
                  <a:pt x="4615" y="2529"/>
                  <a:pt x="4595" y="2556"/>
                </a:cubicBezTo>
                <a:cubicBezTo>
                  <a:pt x="4575" y="2583"/>
                  <a:pt x="4496" y="2591"/>
                  <a:pt x="4417" y="2575"/>
                </a:cubicBezTo>
                <a:cubicBezTo>
                  <a:pt x="4338" y="2558"/>
                  <a:pt x="4295" y="2565"/>
                  <a:pt x="4321" y="2589"/>
                </a:cubicBezTo>
                <a:cubicBezTo>
                  <a:pt x="4347" y="2613"/>
                  <a:pt x="4335" y="2666"/>
                  <a:pt x="4295" y="2707"/>
                </a:cubicBezTo>
                <a:cubicBezTo>
                  <a:pt x="4237" y="2766"/>
                  <a:pt x="4205" y="2768"/>
                  <a:pt x="4125" y="2713"/>
                </a:cubicBezTo>
                <a:cubicBezTo>
                  <a:pt x="4040" y="2654"/>
                  <a:pt x="4032" y="2658"/>
                  <a:pt x="4070" y="2745"/>
                </a:cubicBezTo>
                <a:cubicBezTo>
                  <a:pt x="4128" y="2876"/>
                  <a:pt x="4008" y="3001"/>
                  <a:pt x="3869" y="2956"/>
                </a:cubicBezTo>
                <a:cubicBezTo>
                  <a:pt x="3778" y="2927"/>
                  <a:pt x="3775" y="2935"/>
                  <a:pt x="3845" y="3009"/>
                </a:cubicBezTo>
                <a:cubicBezTo>
                  <a:pt x="3905" y="3071"/>
                  <a:pt x="3909" y="3108"/>
                  <a:pt x="3858" y="3135"/>
                </a:cubicBezTo>
                <a:cubicBezTo>
                  <a:pt x="3819" y="3155"/>
                  <a:pt x="3761" y="3230"/>
                  <a:pt x="3729" y="3302"/>
                </a:cubicBezTo>
                <a:cubicBezTo>
                  <a:pt x="3697" y="3374"/>
                  <a:pt x="3622" y="3434"/>
                  <a:pt x="3564" y="3434"/>
                </a:cubicBezTo>
                <a:cubicBezTo>
                  <a:pt x="3476" y="3434"/>
                  <a:pt x="3474" y="3448"/>
                  <a:pt x="3542" y="3518"/>
                </a:cubicBezTo>
                <a:cubicBezTo>
                  <a:pt x="3603" y="3580"/>
                  <a:pt x="3605" y="3616"/>
                  <a:pt x="3551" y="3662"/>
                </a:cubicBezTo>
                <a:cubicBezTo>
                  <a:pt x="3499" y="3707"/>
                  <a:pt x="3497" y="3744"/>
                  <a:pt x="3548" y="3797"/>
                </a:cubicBezTo>
                <a:cubicBezTo>
                  <a:pt x="3599" y="3849"/>
                  <a:pt x="3599" y="3889"/>
                  <a:pt x="3542" y="3947"/>
                </a:cubicBezTo>
                <a:cubicBezTo>
                  <a:pt x="3500" y="3991"/>
                  <a:pt x="3484" y="4054"/>
                  <a:pt x="3508" y="4087"/>
                </a:cubicBezTo>
                <a:cubicBezTo>
                  <a:pt x="3531" y="4119"/>
                  <a:pt x="3519" y="4179"/>
                  <a:pt x="3480" y="4219"/>
                </a:cubicBezTo>
                <a:cubicBezTo>
                  <a:pt x="3428" y="4272"/>
                  <a:pt x="3435" y="4308"/>
                  <a:pt x="3508" y="4360"/>
                </a:cubicBezTo>
                <a:cubicBezTo>
                  <a:pt x="3562" y="4398"/>
                  <a:pt x="3591" y="4472"/>
                  <a:pt x="3571" y="4524"/>
                </a:cubicBezTo>
                <a:cubicBezTo>
                  <a:pt x="3550" y="4582"/>
                  <a:pt x="3576" y="4632"/>
                  <a:pt x="3640" y="4653"/>
                </a:cubicBezTo>
                <a:cubicBezTo>
                  <a:pt x="3697" y="4672"/>
                  <a:pt x="3730" y="4719"/>
                  <a:pt x="3713" y="4758"/>
                </a:cubicBezTo>
                <a:cubicBezTo>
                  <a:pt x="3695" y="4798"/>
                  <a:pt x="3738" y="4861"/>
                  <a:pt x="3807" y="4898"/>
                </a:cubicBezTo>
                <a:cubicBezTo>
                  <a:pt x="3877" y="4935"/>
                  <a:pt x="3919" y="4996"/>
                  <a:pt x="3902" y="5036"/>
                </a:cubicBezTo>
                <a:cubicBezTo>
                  <a:pt x="3882" y="5079"/>
                  <a:pt x="3912" y="5105"/>
                  <a:pt x="3976" y="5101"/>
                </a:cubicBezTo>
                <a:cubicBezTo>
                  <a:pt x="4046" y="5096"/>
                  <a:pt x="4080" y="5133"/>
                  <a:pt x="4078" y="5208"/>
                </a:cubicBezTo>
                <a:cubicBezTo>
                  <a:pt x="4075" y="5294"/>
                  <a:pt x="4104" y="5316"/>
                  <a:pt x="4194" y="5296"/>
                </a:cubicBezTo>
                <a:cubicBezTo>
                  <a:pt x="4276" y="5278"/>
                  <a:pt x="4324" y="5306"/>
                  <a:pt x="4348" y="5383"/>
                </a:cubicBezTo>
                <a:cubicBezTo>
                  <a:pt x="4369" y="5452"/>
                  <a:pt x="4416" y="5483"/>
                  <a:pt x="4472" y="5465"/>
                </a:cubicBezTo>
                <a:cubicBezTo>
                  <a:pt x="4521" y="5449"/>
                  <a:pt x="4605" y="5467"/>
                  <a:pt x="4658" y="5504"/>
                </a:cubicBezTo>
                <a:cubicBezTo>
                  <a:pt x="4712" y="5542"/>
                  <a:pt x="4772" y="5557"/>
                  <a:pt x="4795" y="5538"/>
                </a:cubicBezTo>
                <a:cubicBezTo>
                  <a:pt x="4817" y="5519"/>
                  <a:pt x="4873" y="5531"/>
                  <a:pt x="4920" y="5565"/>
                </a:cubicBezTo>
                <a:cubicBezTo>
                  <a:pt x="4967" y="5598"/>
                  <a:pt x="5064" y="5611"/>
                  <a:pt x="5134" y="5596"/>
                </a:cubicBezTo>
                <a:cubicBezTo>
                  <a:pt x="5204" y="5580"/>
                  <a:pt x="5280" y="5591"/>
                  <a:pt x="5301" y="5620"/>
                </a:cubicBezTo>
                <a:cubicBezTo>
                  <a:pt x="5322" y="5650"/>
                  <a:pt x="5406" y="5661"/>
                  <a:pt x="5488" y="5644"/>
                </a:cubicBezTo>
                <a:cubicBezTo>
                  <a:pt x="5570" y="5626"/>
                  <a:pt x="5655" y="5635"/>
                  <a:pt x="5677" y="5665"/>
                </a:cubicBezTo>
                <a:cubicBezTo>
                  <a:pt x="5699" y="5695"/>
                  <a:pt x="5730" y="5721"/>
                  <a:pt x="5748" y="5721"/>
                </a:cubicBezTo>
                <a:cubicBezTo>
                  <a:pt x="5765" y="5721"/>
                  <a:pt x="5763" y="5698"/>
                  <a:pt x="5744" y="5672"/>
                </a:cubicBezTo>
                <a:cubicBezTo>
                  <a:pt x="5698" y="5609"/>
                  <a:pt x="5877" y="5484"/>
                  <a:pt x="5955" y="5524"/>
                </a:cubicBezTo>
                <a:cubicBezTo>
                  <a:pt x="5987" y="5542"/>
                  <a:pt x="6047" y="5521"/>
                  <a:pt x="6089" y="5478"/>
                </a:cubicBezTo>
                <a:cubicBezTo>
                  <a:pt x="6130" y="5435"/>
                  <a:pt x="6201" y="5412"/>
                  <a:pt x="6247" y="5427"/>
                </a:cubicBezTo>
                <a:cubicBezTo>
                  <a:pt x="6294" y="5442"/>
                  <a:pt x="6346" y="5403"/>
                  <a:pt x="6367" y="5335"/>
                </a:cubicBezTo>
                <a:cubicBezTo>
                  <a:pt x="6389" y="5263"/>
                  <a:pt x="6436" y="5228"/>
                  <a:pt x="6490" y="5245"/>
                </a:cubicBezTo>
                <a:cubicBezTo>
                  <a:pt x="6538" y="5261"/>
                  <a:pt x="6612" y="5228"/>
                  <a:pt x="6653" y="5172"/>
                </a:cubicBezTo>
                <a:cubicBezTo>
                  <a:pt x="6697" y="5113"/>
                  <a:pt x="6769" y="5082"/>
                  <a:pt x="6826" y="5101"/>
                </a:cubicBezTo>
                <a:cubicBezTo>
                  <a:pt x="6898" y="5125"/>
                  <a:pt x="6910" y="5108"/>
                  <a:pt x="6878" y="5037"/>
                </a:cubicBezTo>
                <a:cubicBezTo>
                  <a:pt x="6853" y="4981"/>
                  <a:pt x="6873" y="4917"/>
                  <a:pt x="6926" y="4881"/>
                </a:cubicBezTo>
                <a:cubicBezTo>
                  <a:pt x="7061" y="4788"/>
                  <a:pt x="7186" y="4580"/>
                  <a:pt x="7142" y="4518"/>
                </a:cubicBezTo>
                <a:cubicBezTo>
                  <a:pt x="7120" y="4488"/>
                  <a:pt x="7136" y="4428"/>
                  <a:pt x="7178" y="4384"/>
                </a:cubicBezTo>
                <a:cubicBezTo>
                  <a:pt x="7220" y="4341"/>
                  <a:pt x="7236" y="4266"/>
                  <a:pt x="7214" y="4217"/>
                </a:cubicBezTo>
                <a:cubicBezTo>
                  <a:pt x="7192" y="4168"/>
                  <a:pt x="7207" y="4092"/>
                  <a:pt x="7249" y="4049"/>
                </a:cubicBezTo>
                <a:cubicBezTo>
                  <a:pt x="7302" y="3994"/>
                  <a:pt x="7303" y="3957"/>
                  <a:pt x="7254" y="3915"/>
                </a:cubicBezTo>
                <a:cubicBezTo>
                  <a:pt x="7216" y="3882"/>
                  <a:pt x="7201" y="3821"/>
                  <a:pt x="7220" y="3780"/>
                </a:cubicBezTo>
                <a:cubicBezTo>
                  <a:pt x="7238" y="3738"/>
                  <a:pt x="7220" y="3669"/>
                  <a:pt x="7178" y="3626"/>
                </a:cubicBezTo>
                <a:cubicBezTo>
                  <a:pt x="7136" y="3583"/>
                  <a:pt x="7118" y="3524"/>
                  <a:pt x="7138" y="3496"/>
                </a:cubicBezTo>
                <a:cubicBezTo>
                  <a:pt x="7158" y="3468"/>
                  <a:pt x="7129" y="3429"/>
                  <a:pt x="7073" y="3411"/>
                </a:cubicBezTo>
                <a:cubicBezTo>
                  <a:pt x="7010" y="3390"/>
                  <a:pt x="6982" y="3338"/>
                  <a:pt x="7002" y="3274"/>
                </a:cubicBezTo>
                <a:cubicBezTo>
                  <a:pt x="7024" y="3203"/>
                  <a:pt x="6994" y="3162"/>
                  <a:pt x="6907" y="3142"/>
                </a:cubicBezTo>
                <a:cubicBezTo>
                  <a:pt x="6814" y="3121"/>
                  <a:pt x="6791" y="3085"/>
                  <a:pt x="6822" y="3001"/>
                </a:cubicBezTo>
                <a:cubicBezTo>
                  <a:pt x="6853" y="2918"/>
                  <a:pt x="6842" y="2897"/>
                  <a:pt x="6775" y="2919"/>
                </a:cubicBezTo>
                <a:cubicBezTo>
                  <a:pt x="6722" y="2936"/>
                  <a:pt x="6603" y="2868"/>
                  <a:pt x="6486" y="2755"/>
                </a:cubicBezTo>
                <a:cubicBezTo>
                  <a:pt x="6377" y="2648"/>
                  <a:pt x="6244" y="2561"/>
                  <a:pt x="6192" y="2561"/>
                </a:cubicBezTo>
                <a:cubicBezTo>
                  <a:pt x="6141" y="2561"/>
                  <a:pt x="6083" y="2538"/>
                  <a:pt x="6063" y="2511"/>
                </a:cubicBezTo>
                <a:cubicBezTo>
                  <a:pt x="6044" y="2484"/>
                  <a:pt x="5970" y="2475"/>
                  <a:pt x="5900" y="2491"/>
                </a:cubicBezTo>
                <a:cubicBezTo>
                  <a:pt x="5819" y="2509"/>
                  <a:pt x="5760" y="2487"/>
                  <a:pt x="5735" y="2430"/>
                </a:cubicBezTo>
                <a:cubicBezTo>
                  <a:pt x="5702" y="2358"/>
                  <a:pt x="5676" y="2352"/>
                  <a:pt x="5599" y="2407"/>
                </a:cubicBezTo>
                <a:cubicBezTo>
                  <a:pt x="5522" y="2462"/>
                  <a:pt x="5488" y="2457"/>
                  <a:pt x="5423" y="2381"/>
                </a:cubicBezTo>
                <a:cubicBezTo>
                  <a:pt x="5386" y="2339"/>
                  <a:pt x="5363" y="2319"/>
                  <a:pt x="5341" y="2317"/>
                </a:cubicBezTo>
                <a:close/>
                <a:moveTo>
                  <a:pt x="10698" y="2392"/>
                </a:moveTo>
                <a:cubicBezTo>
                  <a:pt x="10647" y="2389"/>
                  <a:pt x="10617" y="2462"/>
                  <a:pt x="10645" y="2610"/>
                </a:cubicBezTo>
                <a:cubicBezTo>
                  <a:pt x="10673" y="2763"/>
                  <a:pt x="10657" y="2840"/>
                  <a:pt x="10589" y="2888"/>
                </a:cubicBezTo>
                <a:cubicBezTo>
                  <a:pt x="10445" y="2990"/>
                  <a:pt x="10189" y="2908"/>
                  <a:pt x="10079" y="2725"/>
                </a:cubicBezTo>
                <a:cubicBezTo>
                  <a:pt x="9942" y="2500"/>
                  <a:pt x="9866" y="2521"/>
                  <a:pt x="9843" y="2793"/>
                </a:cubicBezTo>
                <a:cubicBezTo>
                  <a:pt x="9826" y="2988"/>
                  <a:pt x="9799" y="3028"/>
                  <a:pt x="9674" y="3043"/>
                </a:cubicBezTo>
                <a:cubicBezTo>
                  <a:pt x="9592" y="3053"/>
                  <a:pt x="9472" y="3019"/>
                  <a:pt x="9407" y="2969"/>
                </a:cubicBezTo>
                <a:cubicBezTo>
                  <a:pt x="9250" y="2847"/>
                  <a:pt x="9136" y="2915"/>
                  <a:pt x="9184" y="3100"/>
                </a:cubicBezTo>
                <a:cubicBezTo>
                  <a:pt x="9212" y="3212"/>
                  <a:pt x="9183" y="3278"/>
                  <a:pt x="9066" y="3372"/>
                </a:cubicBezTo>
                <a:cubicBezTo>
                  <a:pt x="8967" y="3451"/>
                  <a:pt x="8897" y="3474"/>
                  <a:pt x="8870" y="3437"/>
                </a:cubicBezTo>
                <a:cubicBezTo>
                  <a:pt x="8827" y="3378"/>
                  <a:pt x="8516" y="3353"/>
                  <a:pt x="8516" y="3409"/>
                </a:cubicBezTo>
                <a:cubicBezTo>
                  <a:pt x="8516" y="3425"/>
                  <a:pt x="8559" y="3510"/>
                  <a:pt x="8612" y="3598"/>
                </a:cubicBezTo>
                <a:cubicBezTo>
                  <a:pt x="8702" y="3746"/>
                  <a:pt x="8699" y="3766"/>
                  <a:pt x="8581" y="3867"/>
                </a:cubicBezTo>
                <a:cubicBezTo>
                  <a:pt x="8478" y="3955"/>
                  <a:pt x="8422" y="3966"/>
                  <a:pt x="8289" y="3922"/>
                </a:cubicBezTo>
                <a:cubicBezTo>
                  <a:pt x="7945" y="3811"/>
                  <a:pt x="7915" y="3884"/>
                  <a:pt x="8196" y="4141"/>
                </a:cubicBezTo>
                <a:cubicBezTo>
                  <a:pt x="8302" y="4237"/>
                  <a:pt x="8389" y="4346"/>
                  <a:pt x="8389" y="4383"/>
                </a:cubicBezTo>
                <a:cubicBezTo>
                  <a:pt x="8389" y="4485"/>
                  <a:pt x="8166" y="4638"/>
                  <a:pt x="8096" y="4583"/>
                </a:cubicBezTo>
                <a:cubicBezTo>
                  <a:pt x="8064" y="4557"/>
                  <a:pt x="7972" y="4518"/>
                  <a:pt x="7893" y="4498"/>
                </a:cubicBezTo>
                <a:cubicBezTo>
                  <a:pt x="7659" y="4437"/>
                  <a:pt x="7717" y="4639"/>
                  <a:pt x="7975" y="4781"/>
                </a:cubicBezTo>
                <a:cubicBezTo>
                  <a:pt x="8212" y="4913"/>
                  <a:pt x="8258" y="5064"/>
                  <a:pt x="8098" y="5177"/>
                </a:cubicBezTo>
                <a:cubicBezTo>
                  <a:pt x="8024" y="5230"/>
                  <a:pt x="7964" y="5233"/>
                  <a:pt x="7844" y="5186"/>
                </a:cubicBezTo>
                <a:cubicBezTo>
                  <a:pt x="7682" y="5123"/>
                  <a:pt x="7494" y="5150"/>
                  <a:pt x="7494" y="5237"/>
                </a:cubicBezTo>
                <a:cubicBezTo>
                  <a:pt x="7494" y="5265"/>
                  <a:pt x="7573" y="5316"/>
                  <a:pt x="7670" y="5351"/>
                </a:cubicBezTo>
                <a:cubicBezTo>
                  <a:pt x="7766" y="5386"/>
                  <a:pt x="7910" y="5463"/>
                  <a:pt x="7989" y="5523"/>
                </a:cubicBezTo>
                <a:cubicBezTo>
                  <a:pt x="8124" y="5624"/>
                  <a:pt x="8126" y="5636"/>
                  <a:pt x="8027" y="5729"/>
                </a:cubicBezTo>
                <a:cubicBezTo>
                  <a:pt x="7960" y="5793"/>
                  <a:pt x="7834" y="5830"/>
                  <a:pt x="7677" y="5830"/>
                </a:cubicBezTo>
                <a:cubicBezTo>
                  <a:pt x="7542" y="5830"/>
                  <a:pt x="7430" y="5849"/>
                  <a:pt x="7430" y="5873"/>
                </a:cubicBezTo>
                <a:cubicBezTo>
                  <a:pt x="7430" y="5955"/>
                  <a:pt x="7584" y="6047"/>
                  <a:pt x="7721" y="6047"/>
                </a:cubicBezTo>
                <a:cubicBezTo>
                  <a:pt x="7893" y="6047"/>
                  <a:pt x="8098" y="6234"/>
                  <a:pt x="8047" y="6346"/>
                </a:cubicBezTo>
                <a:cubicBezTo>
                  <a:pt x="8026" y="6393"/>
                  <a:pt x="7920" y="6446"/>
                  <a:pt x="7813" y="6464"/>
                </a:cubicBezTo>
                <a:cubicBezTo>
                  <a:pt x="7417" y="6532"/>
                  <a:pt x="7522" y="6696"/>
                  <a:pt x="7958" y="6690"/>
                </a:cubicBezTo>
                <a:cubicBezTo>
                  <a:pt x="8402" y="6685"/>
                  <a:pt x="8457" y="6921"/>
                  <a:pt x="8055" y="7101"/>
                </a:cubicBezTo>
                <a:cubicBezTo>
                  <a:pt x="7862" y="7188"/>
                  <a:pt x="7832" y="7225"/>
                  <a:pt x="7880" y="7303"/>
                </a:cubicBezTo>
                <a:cubicBezTo>
                  <a:pt x="7972" y="7449"/>
                  <a:pt x="7737" y="7677"/>
                  <a:pt x="7579" y="7595"/>
                </a:cubicBezTo>
                <a:cubicBezTo>
                  <a:pt x="7491" y="7548"/>
                  <a:pt x="7428" y="7553"/>
                  <a:pt x="7318" y="7615"/>
                </a:cubicBezTo>
                <a:cubicBezTo>
                  <a:pt x="7187" y="7688"/>
                  <a:pt x="7161" y="7685"/>
                  <a:pt x="7047" y="7598"/>
                </a:cubicBezTo>
                <a:cubicBezTo>
                  <a:pt x="6881" y="7470"/>
                  <a:pt x="6888" y="7417"/>
                  <a:pt x="7093" y="7235"/>
                </a:cubicBezTo>
                <a:cubicBezTo>
                  <a:pt x="7286" y="7062"/>
                  <a:pt x="7216" y="7037"/>
                  <a:pt x="6933" y="7176"/>
                </a:cubicBezTo>
                <a:cubicBezTo>
                  <a:pt x="6772" y="7255"/>
                  <a:pt x="6726" y="7256"/>
                  <a:pt x="6639" y="7194"/>
                </a:cubicBezTo>
                <a:cubicBezTo>
                  <a:pt x="6544" y="7127"/>
                  <a:pt x="6546" y="7105"/>
                  <a:pt x="6666" y="6931"/>
                </a:cubicBezTo>
                <a:cubicBezTo>
                  <a:pt x="6836" y="6684"/>
                  <a:pt x="6777" y="6641"/>
                  <a:pt x="6539" y="6836"/>
                </a:cubicBezTo>
                <a:cubicBezTo>
                  <a:pt x="6381" y="6965"/>
                  <a:pt x="6336" y="6978"/>
                  <a:pt x="6254" y="6920"/>
                </a:cubicBezTo>
                <a:cubicBezTo>
                  <a:pt x="6144" y="6842"/>
                  <a:pt x="6122" y="6616"/>
                  <a:pt x="6220" y="6565"/>
                </a:cubicBezTo>
                <a:cubicBezTo>
                  <a:pt x="6255" y="6546"/>
                  <a:pt x="6283" y="6477"/>
                  <a:pt x="6283" y="6411"/>
                </a:cubicBezTo>
                <a:cubicBezTo>
                  <a:pt x="6282" y="6303"/>
                  <a:pt x="6266" y="6310"/>
                  <a:pt x="6118" y="6470"/>
                </a:cubicBezTo>
                <a:cubicBezTo>
                  <a:pt x="5945" y="6658"/>
                  <a:pt x="5772" y="6695"/>
                  <a:pt x="5651" y="6571"/>
                </a:cubicBezTo>
                <a:cubicBezTo>
                  <a:pt x="5600" y="6518"/>
                  <a:pt x="5598" y="6455"/>
                  <a:pt x="5644" y="6351"/>
                </a:cubicBezTo>
                <a:cubicBezTo>
                  <a:pt x="5754" y="6104"/>
                  <a:pt x="5716" y="6066"/>
                  <a:pt x="5544" y="6252"/>
                </a:cubicBezTo>
                <a:cubicBezTo>
                  <a:pt x="5454" y="6349"/>
                  <a:pt x="5341" y="6428"/>
                  <a:pt x="5292" y="6428"/>
                </a:cubicBezTo>
                <a:cubicBezTo>
                  <a:pt x="5158" y="6428"/>
                  <a:pt x="5066" y="6240"/>
                  <a:pt x="5110" y="6052"/>
                </a:cubicBezTo>
                <a:cubicBezTo>
                  <a:pt x="5163" y="5827"/>
                  <a:pt x="5100" y="5839"/>
                  <a:pt x="4967" y="6079"/>
                </a:cubicBezTo>
                <a:cubicBezTo>
                  <a:pt x="4907" y="6187"/>
                  <a:pt x="4820" y="6287"/>
                  <a:pt x="4773" y="6303"/>
                </a:cubicBezTo>
                <a:cubicBezTo>
                  <a:pt x="4618" y="6353"/>
                  <a:pt x="4483" y="6204"/>
                  <a:pt x="4510" y="6010"/>
                </a:cubicBezTo>
                <a:cubicBezTo>
                  <a:pt x="4523" y="5911"/>
                  <a:pt x="4510" y="5830"/>
                  <a:pt x="4482" y="5830"/>
                </a:cubicBezTo>
                <a:cubicBezTo>
                  <a:pt x="4454" y="5830"/>
                  <a:pt x="4433" y="5875"/>
                  <a:pt x="4433" y="5931"/>
                </a:cubicBezTo>
                <a:cubicBezTo>
                  <a:pt x="4433" y="5986"/>
                  <a:pt x="4371" y="6098"/>
                  <a:pt x="4297" y="6179"/>
                </a:cubicBezTo>
                <a:cubicBezTo>
                  <a:pt x="4169" y="6318"/>
                  <a:pt x="4158" y="6321"/>
                  <a:pt x="4043" y="6233"/>
                </a:cubicBezTo>
                <a:cubicBezTo>
                  <a:pt x="3977" y="6182"/>
                  <a:pt x="3922" y="6070"/>
                  <a:pt x="3922" y="5985"/>
                </a:cubicBezTo>
                <a:cubicBezTo>
                  <a:pt x="3922" y="5900"/>
                  <a:pt x="3893" y="5830"/>
                  <a:pt x="3858" y="5830"/>
                </a:cubicBezTo>
                <a:cubicBezTo>
                  <a:pt x="3823" y="5830"/>
                  <a:pt x="3794" y="5888"/>
                  <a:pt x="3794" y="5960"/>
                </a:cubicBezTo>
                <a:cubicBezTo>
                  <a:pt x="3794" y="6136"/>
                  <a:pt x="3587" y="6347"/>
                  <a:pt x="3457" y="6304"/>
                </a:cubicBezTo>
                <a:cubicBezTo>
                  <a:pt x="3401" y="6286"/>
                  <a:pt x="3335" y="6183"/>
                  <a:pt x="3312" y="6075"/>
                </a:cubicBezTo>
                <a:cubicBezTo>
                  <a:pt x="3262" y="5847"/>
                  <a:pt x="3197" y="5866"/>
                  <a:pt x="3192" y="6110"/>
                </a:cubicBezTo>
                <a:cubicBezTo>
                  <a:pt x="3187" y="6342"/>
                  <a:pt x="3017" y="6431"/>
                  <a:pt x="2842" y="6295"/>
                </a:cubicBezTo>
                <a:cubicBezTo>
                  <a:pt x="2769" y="6239"/>
                  <a:pt x="2709" y="6160"/>
                  <a:pt x="2709" y="6120"/>
                </a:cubicBezTo>
                <a:cubicBezTo>
                  <a:pt x="2709" y="6080"/>
                  <a:pt x="2681" y="6047"/>
                  <a:pt x="2645" y="6047"/>
                </a:cubicBezTo>
                <a:cubicBezTo>
                  <a:pt x="2606" y="6047"/>
                  <a:pt x="2596" y="6131"/>
                  <a:pt x="2620" y="6261"/>
                </a:cubicBezTo>
                <a:cubicBezTo>
                  <a:pt x="2655" y="6445"/>
                  <a:pt x="2642" y="6482"/>
                  <a:pt x="2515" y="6540"/>
                </a:cubicBezTo>
                <a:cubicBezTo>
                  <a:pt x="2361" y="6610"/>
                  <a:pt x="2336" y="6596"/>
                  <a:pt x="2085" y="6286"/>
                </a:cubicBezTo>
                <a:cubicBezTo>
                  <a:pt x="2009" y="6192"/>
                  <a:pt x="2006" y="6195"/>
                  <a:pt x="2039" y="6320"/>
                </a:cubicBezTo>
                <a:cubicBezTo>
                  <a:pt x="2152" y="6745"/>
                  <a:pt x="2152" y="6753"/>
                  <a:pt x="2045" y="6788"/>
                </a:cubicBezTo>
                <a:cubicBezTo>
                  <a:pt x="1975" y="6811"/>
                  <a:pt x="1872" y="6770"/>
                  <a:pt x="1751" y="6670"/>
                </a:cubicBezTo>
                <a:cubicBezTo>
                  <a:pt x="1517" y="6479"/>
                  <a:pt x="1458" y="6519"/>
                  <a:pt x="1600" y="6773"/>
                </a:cubicBezTo>
                <a:cubicBezTo>
                  <a:pt x="1689" y="6933"/>
                  <a:pt x="1695" y="6982"/>
                  <a:pt x="1627" y="7052"/>
                </a:cubicBezTo>
                <a:cubicBezTo>
                  <a:pt x="1517" y="7165"/>
                  <a:pt x="1439" y="7159"/>
                  <a:pt x="1264" y="7019"/>
                </a:cubicBezTo>
                <a:cubicBezTo>
                  <a:pt x="1062" y="6857"/>
                  <a:pt x="1006" y="6930"/>
                  <a:pt x="1177" y="7136"/>
                </a:cubicBezTo>
                <a:cubicBezTo>
                  <a:pt x="1417" y="7424"/>
                  <a:pt x="1231" y="7561"/>
                  <a:pt x="856" y="7371"/>
                </a:cubicBezTo>
                <a:cubicBezTo>
                  <a:pt x="593" y="7239"/>
                  <a:pt x="551" y="7323"/>
                  <a:pt x="787" y="7511"/>
                </a:cubicBezTo>
                <a:cubicBezTo>
                  <a:pt x="1012" y="7691"/>
                  <a:pt x="1030" y="7747"/>
                  <a:pt x="890" y="7846"/>
                </a:cubicBezTo>
                <a:cubicBezTo>
                  <a:pt x="815" y="7899"/>
                  <a:pt x="755" y="7902"/>
                  <a:pt x="631" y="7854"/>
                </a:cubicBezTo>
                <a:cubicBezTo>
                  <a:pt x="349" y="7744"/>
                  <a:pt x="318" y="7786"/>
                  <a:pt x="538" y="7979"/>
                </a:cubicBezTo>
                <a:cubicBezTo>
                  <a:pt x="723" y="8142"/>
                  <a:pt x="739" y="8179"/>
                  <a:pt x="665" y="8255"/>
                </a:cubicBezTo>
                <a:cubicBezTo>
                  <a:pt x="582" y="8340"/>
                  <a:pt x="445" y="8340"/>
                  <a:pt x="206" y="8254"/>
                </a:cubicBezTo>
                <a:cubicBezTo>
                  <a:pt x="24" y="8188"/>
                  <a:pt x="77" y="8321"/>
                  <a:pt x="264" y="8399"/>
                </a:cubicBezTo>
                <a:cubicBezTo>
                  <a:pt x="516" y="8505"/>
                  <a:pt x="599" y="8651"/>
                  <a:pt x="460" y="8739"/>
                </a:cubicBezTo>
                <a:cubicBezTo>
                  <a:pt x="399" y="8778"/>
                  <a:pt x="277" y="8798"/>
                  <a:pt x="190" y="8784"/>
                </a:cubicBezTo>
                <a:cubicBezTo>
                  <a:pt x="97" y="8769"/>
                  <a:pt x="32" y="8783"/>
                  <a:pt x="32" y="8818"/>
                </a:cubicBezTo>
                <a:cubicBezTo>
                  <a:pt x="32" y="8852"/>
                  <a:pt x="83" y="8880"/>
                  <a:pt x="148" y="8880"/>
                </a:cubicBezTo>
                <a:cubicBezTo>
                  <a:pt x="213" y="8880"/>
                  <a:pt x="317" y="8928"/>
                  <a:pt x="380" y="8987"/>
                </a:cubicBezTo>
                <a:cubicBezTo>
                  <a:pt x="474" y="9076"/>
                  <a:pt x="480" y="9110"/>
                  <a:pt x="415" y="9178"/>
                </a:cubicBezTo>
                <a:cubicBezTo>
                  <a:pt x="370" y="9223"/>
                  <a:pt x="267" y="9260"/>
                  <a:pt x="186" y="9260"/>
                </a:cubicBezTo>
                <a:cubicBezTo>
                  <a:pt x="73" y="9260"/>
                  <a:pt x="9" y="9288"/>
                  <a:pt x="1" y="9319"/>
                </a:cubicBezTo>
                <a:cubicBezTo>
                  <a:pt x="-7" y="9350"/>
                  <a:pt x="41" y="9386"/>
                  <a:pt x="150" y="9404"/>
                </a:cubicBezTo>
                <a:cubicBezTo>
                  <a:pt x="255" y="9422"/>
                  <a:pt x="394" y="9485"/>
                  <a:pt x="456" y="9544"/>
                </a:cubicBezTo>
                <a:cubicBezTo>
                  <a:pt x="566" y="9647"/>
                  <a:pt x="566" y="9655"/>
                  <a:pt x="447" y="9728"/>
                </a:cubicBezTo>
                <a:cubicBezTo>
                  <a:pt x="380" y="9771"/>
                  <a:pt x="258" y="9806"/>
                  <a:pt x="177" y="9806"/>
                </a:cubicBezTo>
                <a:cubicBezTo>
                  <a:pt x="96" y="9806"/>
                  <a:pt x="32" y="9832"/>
                  <a:pt x="32" y="9865"/>
                </a:cubicBezTo>
                <a:cubicBezTo>
                  <a:pt x="32" y="9903"/>
                  <a:pt x="92" y="9912"/>
                  <a:pt x="197" y="9890"/>
                </a:cubicBezTo>
                <a:cubicBezTo>
                  <a:pt x="311" y="9865"/>
                  <a:pt x="403" y="9884"/>
                  <a:pt x="485" y="9947"/>
                </a:cubicBezTo>
                <a:cubicBezTo>
                  <a:pt x="666" y="10086"/>
                  <a:pt x="631" y="10183"/>
                  <a:pt x="366" y="10284"/>
                </a:cubicBezTo>
                <a:lnTo>
                  <a:pt x="126" y="10374"/>
                </a:lnTo>
                <a:lnTo>
                  <a:pt x="445" y="10403"/>
                </a:lnTo>
                <a:cubicBezTo>
                  <a:pt x="715" y="10427"/>
                  <a:pt x="768" y="10450"/>
                  <a:pt x="785" y="10553"/>
                </a:cubicBezTo>
                <a:cubicBezTo>
                  <a:pt x="799" y="10641"/>
                  <a:pt x="759" y="10694"/>
                  <a:pt x="642" y="10740"/>
                </a:cubicBezTo>
                <a:cubicBezTo>
                  <a:pt x="395" y="10836"/>
                  <a:pt x="443" y="10884"/>
                  <a:pt x="756" y="10854"/>
                </a:cubicBezTo>
                <a:cubicBezTo>
                  <a:pt x="1099" y="10821"/>
                  <a:pt x="1169" y="10895"/>
                  <a:pt x="992" y="11107"/>
                </a:cubicBezTo>
                <a:cubicBezTo>
                  <a:pt x="812" y="11323"/>
                  <a:pt x="823" y="11337"/>
                  <a:pt x="1108" y="11251"/>
                </a:cubicBezTo>
                <a:cubicBezTo>
                  <a:pt x="1472" y="11142"/>
                  <a:pt x="1640" y="11314"/>
                  <a:pt x="1371" y="11521"/>
                </a:cubicBezTo>
                <a:cubicBezTo>
                  <a:pt x="1171" y="11676"/>
                  <a:pt x="1221" y="11714"/>
                  <a:pt x="1511" y="11627"/>
                </a:cubicBezTo>
                <a:cubicBezTo>
                  <a:pt x="1748" y="11555"/>
                  <a:pt x="1789" y="11555"/>
                  <a:pt x="1874" y="11628"/>
                </a:cubicBezTo>
                <a:cubicBezTo>
                  <a:pt x="1960" y="11701"/>
                  <a:pt x="1955" y="11728"/>
                  <a:pt x="1830" y="11872"/>
                </a:cubicBezTo>
                <a:cubicBezTo>
                  <a:pt x="1656" y="12073"/>
                  <a:pt x="1746" y="12138"/>
                  <a:pt x="1947" y="11955"/>
                </a:cubicBezTo>
                <a:cubicBezTo>
                  <a:pt x="2118" y="11799"/>
                  <a:pt x="2215" y="11786"/>
                  <a:pt x="2331" y="11906"/>
                </a:cubicBezTo>
                <a:cubicBezTo>
                  <a:pt x="2395" y="11971"/>
                  <a:pt x="2399" y="12030"/>
                  <a:pt x="2346" y="12149"/>
                </a:cubicBezTo>
                <a:cubicBezTo>
                  <a:pt x="2242" y="12384"/>
                  <a:pt x="2325" y="12390"/>
                  <a:pt x="2589" y="12169"/>
                </a:cubicBezTo>
                <a:lnTo>
                  <a:pt x="2825" y="11972"/>
                </a:lnTo>
                <a:lnTo>
                  <a:pt x="2901" y="12093"/>
                </a:lnTo>
                <a:cubicBezTo>
                  <a:pt x="2961" y="12189"/>
                  <a:pt x="2959" y="12243"/>
                  <a:pt x="2896" y="12345"/>
                </a:cubicBezTo>
                <a:cubicBezTo>
                  <a:pt x="2799" y="12499"/>
                  <a:pt x="2885" y="12601"/>
                  <a:pt x="2989" y="12455"/>
                </a:cubicBezTo>
                <a:cubicBezTo>
                  <a:pt x="3193" y="12167"/>
                  <a:pt x="3263" y="12120"/>
                  <a:pt x="3377" y="12200"/>
                </a:cubicBezTo>
                <a:cubicBezTo>
                  <a:pt x="3451" y="12253"/>
                  <a:pt x="3479" y="12335"/>
                  <a:pt x="3462" y="12458"/>
                </a:cubicBezTo>
                <a:cubicBezTo>
                  <a:pt x="3446" y="12580"/>
                  <a:pt x="3464" y="12638"/>
                  <a:pt x="3520" y="12638"/>
                </a:cubicBezTo>
                <a:cubicBezTo>
                  <a:pt x="3566" y="12638"/>
                  <a:pt x="3604" y="12593"/>
                  <a:pt x="3604" y="12539"/>
                </a:cubicBezTo>
                <a:cubicBezTo>
                  <a:pt x="3604" y="12484"/>
                  <a:pt x="3670" y="12384"/>
                  <a:pt x="3753" y="12318"/>
                </a:cubicBezTo>
                <a:cubicBezTo>
                  <a:pt x="3922" y="12182"/>
                  <a:pt x="4020" y="12233"/>
                  <a:pt x="4059" y="12475"/>
                </a:cubicBezTo>
                <a:cubicBezTo>
                  <a:pt x="4092" y="12677"/>
                  <a:pt x="4195" y="12639"/>
                  <a:pt x="4275" y="12396"/>
                </a:cubicBezTo>
                <a:cubicBezTo>
                  <a:pt x="4314" y="12278"/>
                  <a:pt x="4380" y="12172"/>
                  <a:pt x="4423" y="12160"/>
                </a:cubicBezTo>
                <a:cubicBezTo>
                  <a:pt x="4552" y="12123"/>
                  <a:pt x="4688" y="12261"/>
                  <a:pt x="4688" y="12430"/>
                </a:cubicBezTo>
                <a:cubicBezTo>
                  <a:pt x="4688" y="12640"/>
                  <a:pt x="4798" y="12577"/>
                  <a:pt x="4851" y="12338"/>
                </a:cubicBezTo>
                <a:cubicBezTo>
                  <a:pt x="4906" y="12089"/>
                  <a:pt x="5022" y="12010"/>
                  <a:pt x="5150" y="12134"/>
                </a:cubicBezTo>
                <a:cubicBezTo>
                  <a:pt x="5205" y="12186"/>
                  <a:pt x="5260" y="12274"/>
                  <a:pt x="5272" y="12328"/>
                </a:cubicBezTo>
                <a:cubicBezTo>
                  <a:pt x="5309" y="12489"/>
                  <a:pt x="5421" y="12407"/>
                  <a:pt x="5428" y="12213"/>
                </a:cubicBezTo>
                <a:cubicBezTo>
                  <a:pt x="5448" y="11657"/>
                  <a:pt x="5882" y="12023"/>
                  <a:pt x="6223" y="12883"/>
                </a:cubicBezTo>
                <a:cubicBezTo>
                  <a:pt x="6344" y="13187"/>
                  <a:pt x="6445" y="13375"/>
                  <a:pt x="6572" y="13503"/>
                </a:cubicBezTo>
                <a:cubicBezTo>
                  <a:pt x="7315" y="13717"/>
                  <a:pt x="7396" y="13777"/>
                  <a:pt x="7396" y="14072"/>
                </a:cubicBezTo>
                <a:cubicBezTo>
                  <a:pt x="7396" y="14353"/>
                  <a:pt x="7156" y="14524"/>
                  <a:pt x="6764" y="14524"/>
                </a:cubicBezTo>
                <a:cubicBezTo>
                  <a:pt x="6640" y="14524"/>
                  <a:pt x="6544" y="14584"/>
                  <a:pt x="6544" y="14662"/>
                </a:cubicBezTo>
                <a:cubicBezTo>
                  <a:pt x="6544" y="14756"/>
                  <a:pt x="6655" y="14796"/>
                  <a:pt x="6904" y="14796"/>
                </a:cubicBezTo>
                <a:cubicBezTo>
                  <a:pt x="7372" y="14796"/>
                  <a:pt x="7533" y="14958"/>
                  <a:pt x="7361" y="15255"/>
                </a:cubicBezTo>
                <a:cubicBezTo>
                  <a:pt x="7290" y="15379"/>
                  <a:pt x="7125" y="15519"/>
                  <a:pt x="6995" y="15569"/>
                </a:cubicBezTo>
                <a:cubicBezTo>
                  <a:pt x="6628" y="15707"/>
                  <a:pt x="6689" y="15893"/>
                  <a:pt x="7071" y="15800"/>
                </a:cubicBezTo>
                <a:cubicBezTo>
                  <a:pt x="7434" y="15711"/>
                  <a:pt x="7548" y="15794"/>
                  <a:pt x="7655" y="16223"/>
                </a:cubicBezTo>
                <a:cubicBezTo>
                  <a:pt x="7704" y="16418"/>
                  <a:pt x="7683" y="16535"/>
                  <a:pt x="7588" y="16586"/>
                </a:cubicBezTo>
                <a:cubicBezTo>
                  <a:pt x="7511" y="16628"/>
                  <a:pt x="7388" y="16730"/>
                  <a:pt x="7312" y="16812"/>
                </a:cubicBezTo>
                <a:cubicBezTo>
                  <a:pt x="7190" y="16946"/>
                  <a:pt x="7214" y="16961"/>
                  <a:pt x="7525" y="16949"/>
                </a:cubicBezTo>
                <a:cubicBezTo>
                  <a:pt x="7863" y="16936"/>
                  <a:pt x="7876" y="16947"/>
                  <a:pt x="7908" y="17320"/>
                </a:cubicBezTo>
                <a:cubicBezTo>
                  <a:pt x="7927" y="17544"/>
                  <a:pt x="7868" y="17834"/>
                  <a:pt x="7764" y="18022"/>
                </a:cubicBezTo>
                <a:cubicBezTo>
                  <a:pt x="7735" y="18220"/>
                  <a:pt x="7696" y="18456"/>
                  <a:pt x="7644" y="18745"/>
                </a:cubicBezTo>
                <a:cubicBezTo>
                  <a:pt x="7638" y="18991"/>
                  <a:pt x="7579" y="19458"/>
                  <a:pt x="7492" y="19934"/>
                </a:cubicBezTo>
                <a:cubicBezTo>
                  <a:pt x="7247" y="21269"/>
                  <a:pt x="7248" y="21131"/>
                  <a:pt x="7503" y="21349"/>
                </a:cubicBezTo>
                <a:cubicBezTo>
                  <a:pt x="7749" y="21559"/>
                  <a:pt x="8527" y="21600"/>
                  <a:pt x="8806" y="21417"/>
                </a:cubicBezTo>
                <a:cubicBezTo>
                  <a:pt x="8965" y="21312"/>
                  <a:pt x="9163" y="20485"/>
                  <a:pt x="9365" y="19087"/>
                </a:cubicBezTo>
                <a:cubicBezTo>
                  <a:pt x="9397" y="18870"/>
                  <a:pt x="9476" y="18605"/>
                  <a:pt x="9541" y="18501"/>
                </a:cubicBezTo>
                <a:cubicBezTo>
                  <a:pt x="9656" y="18318"/>
                  <a:pt x="9663" y="18318"/>
                  <a:pt x="9804" y="18483"/>
                </a:cubicBezTo>
                <a:cubicBezTo>
                  <a:pt x="9885" y="18576"/>
                  <a:pt x="9953" y="18758"/>
                  <a:pt x="9957" y="18886"/>
                </a:cubicBezTo>
                <a:cubicBezTo>
                  <a:pt x="9961" y="19014"/>
                  <a:pt x="10001" y="19199"/>
                  <a:pt x="10046" y="19297"/>
                </a:cubicBezTo>
                <a:cubicBezTo>
                  <a:pt x="10123" y="19465"/>
                  <a:pt x="10138" y="19462"/>
                  <a:pt x="10311" y="19236"/>
                </a:cubicBezTo>
                <a:cubicBezTo>
                  <a:pt x="10562" y="18909"/>
                  <a:pt x="10768" y="18862"/>
                  <a:pt x="11019" y="19077"/>
                </a:cubicBezTo>
                <a:cubicBezTo>
                  <a:pt x="11168" y="19204"/>
                  <a:pt x="11211" y="19325"/>
                  <a:pt x="11164" y="19484"/>
                </a:cubicBezTo>
                <a:cubicBezTo>
                  <a:pt x="11109" y="19672"/>
                  <a:pt x="11135" y="19711"/>
                  <a:pt x="11324" y="19711"/>
                </a:cubicBezTo>
                <a:cubicBezTo>
                  <a:pt x="11600" y="19711"/>
                  <a:pt x="11705" y="19924"/>
                  <a:pt x="11808" y="20689"/>
                </a:cubicBezTo>
                <a:cubicBezTo>
                  <a:pt x="11867" y="21120"/>
                  <a:pt x="11943" y="21293"/>
                  <a:pt x="12113" y="21395"/>
                </a:cubicBezTo>
                <a:cubicBezTo>
                  <a:pt x="12406" y="21570"/>
                  <a:pt x="12857" y="21567"/>
                  <a:pt x="13264" y="21387"/>
                </a:cubicBezTo>
                <a:lnTo>
                  <a:pt x="13571" y="21251"/>
                </a:lnTo>
                <a:cubicBezTo>
                  <a:pt x="13578" y="21243"/>
                  <a:pt x="13580" y="21236"/>
                  <a:pt x="13585" y="21229"/>
                </a:cubicBezTo>
                <a:lnTo>
                  <a:pt x="13504" y="20590"/>
                </a:lnTo>
                <a:cubicBezTo>
                  <a:pt x="13372" y="19572"/>
                  <a:pt x="13384" y="19300"/>
                  <a:pt x="13567" y="19300"/>
                </a:cubicBezTo>
                <a:cubicBezTo>
                  <a:pt x="13655" y="19300"/>
                  <a:pt x="13742" y="19389"/>
                  <a:pt x="13760" y="19498"/>
                </a:cubicBezTo>
                <a:cubicBezTo>
                  <a:pt x="13797" y="19720"/>
                  <a:pt x="14066" y="19952"/>
                  <a:pt x="14177" y="19857"/>
                </a:cubicBezTo>
                <a:cubicBezTo>
                  <a:pt x="14217" y="19823"/>
                  <a:pt x="14196" y="19673"/>
                  <a:pt x="14130" y="19525"/>
                </a:cubicBezTo>
                <a:cubicBezTo>
                  <a:pt x="14026" y="19288"/>
                  <a:pt x="14039" y="19238"/>
                  <a:pt x="14239" y="19118"/>
                </a:cubicBezTo>
                <a:cubicBezTo>
                  <a:pt x="14563" y="18925"/>
                  <a:pt x="14685" y="18946"/>
                  <a:pt x="14989" y="19255"/>
                </a:cubicBezTo>
                <a:cubicBezTo>
                  <a:pt x="15388" y="19661"/>
                  <a:pt x="15664" y="19592"/>
                  <a:pt x="15352" y="19163"/>
                </a:cubicBezTo>
                <a:cubicBezTo>
                  <a:pt x="15207" y="18965"/>
                  <a:pt x="15304" y="18752"/>
                  <a:pt x="15618" y="18582"/>
                </a:cubicBezTo>
                <a:cubicBezTo>
                  <a:pt x="15752" y="18510"/>
                  <a:pt x="15853" y="18536"/>
                  <a:pt x="16045" y="18690"/>
                </a:cubicBezTo>
                <a:cubicBezTo>
                  <a:pt x="16495" y="19051"/>
                  <a:pt x="16707" y="18910"/>
                  <a:pt x="16372" y="18473"/>
                </a:cubicBezTo>
                <a:cubicBezTo>
                  <a:pt x="16204" y="18255"/>
                  <a:pt x="16206" y="18234"/>
                  <a:pt x="16423" y="18048"/>
                </a:cubicBezTo>
                <a:cubicBezTo>
                  <a:pt x="16631" y="17870"/>
                  <a:pt x="16683" y="17863"/>
                  <a:pt x="17032" y="17971"/>
                </a:cubicBezTo>
                <a:cubicBezTo>
                  <a:pt x="17509" y="18118"/>
                  <a:pt x="17611" y="18045"/>
                  <a:pt x="17310" y="17771"/>
                </a:cubicBezTo>
                <a:cubicBezTo>
                  <a:pt x="16853" y="17354"/>
                  <a:pt x="17167" y="16950"/>
                  <a:pt x="17882" y="17037"/>
                </a:cubicBezTo>
                <a:lnTo>
                  <a:pt x="18274" y="17085"/>
                </a:lnTo>
                <a:cubicBezTo>
                  <a:pt x="18278" y="17082"/>
                  <a:pt x="18281" y="17079"/>
                  <a:pt x="18285" y="17076"/>
                </a:cubicBezTo>
                <a:lnTo>
                  <a:pt x="17958" y="16847"/>
                </a:lnTo>
                <a:cubicBezTo>
                  <a:pt x="17379" y="16440"/>
                  <a:pt x="17560" y="15933"/>
                  <a:pt x="18263" y="15995"/>
                </a:cubicBezTo>
                <a:cubicBezTo>
                  <a:pt x="18719" y="16035"/>
                  <a:pt x="18756" y="15876"/>
                  <a:pt x="18328" y="15707"/>
                </a:cubicBezTo>
                <a:cubicBezTo>
                  <a:pt x="17756" y="15479"/>
                  <a:pt x="17825" y="14933"/>
                  <a:pt x="18436" y="14871"/>
                </a:cubicBezTo>
                <a:cubicBezTo>
                  <a:pt x="18813" y="14832"/>
                  <a:pt x="18853" y="14660"/>
                  <a:pt x="18490" y="14635"/>
                </a:cubicBezTo>
                <a:cubicBezTo>
                  <a:pt x="17897" y="14595"/>
                  <a:pt x="17740" y="14062"/>
                  <a:pt x="18249" y="13815"/>
                </a:cubicBezTo>
                <a:cubicBezTo>
                  <a:pt x="18700" y="13595"/>
                  <a:pt x="18672" y="13409"/>
                  <a:pt x="18200" y="13484"/>
                </a:cubicBezTo>
                <a:cubicBezTo>
                  <a:pt x="17872" y="13537"/>
                  <a:pt x="17815" y="13516"/>
                  <a:pt x="17702" y="13305"/>
                </a:cubicBezTo>
                <a:cubicBezTo>
                  <a:pt x="17589" y="13092"/>
                  <a:pt x="17608" y="13038"/>
                  <a:pt x="17860" y="12813"/>
                </a:cubicBezTo>
                <a:cubicBezTo>
                  <a:pt x="18237" y="12477"/>
                  <a:pt x="18217" y="12399"/>
                  <a:pt x="17775" y="12470"/>
                </a:cubicBezTo>
                <a:cubicBezTo>
                  <a:pt x="17486" y="12517"/>
                  <a:pt x="17361" y="12490"/>
                  <a:pt x="17190" y="12345"/>
                </a:cubicBezTo>
                <a:cubicBezTo>
                  <a:pt x="16907" y="12103"/>
                  <a:pt x="16915" y="12059"/>
                  <a:pt x="17290" y="11752"/>
                </a:cubicBezTo>
                <a:cubicBezTo>
                  <a:pt x="17431" y="11637"/>
                  <a:pt x="17513" y="11577"/>
                  <a:pt x="17568" y="11565"/>
                </a:cubicBezTo>
                <a:cubicBezTo>
                  <a:pt x="17623" y="11488"/>
                  <a:pt x="17630" y="11441"/>
                  <a:pt x="17597" y="11396"/>
                </a:cubicBezTo>
                <a:cubicBezTo>
                  <a:pt x="17486" y="11245"/>
                  <a:pt x="17330" y="11256"/>
                  <a:pt x="17092" y="11434"/>
                </a:cubicBezTo>
                <a:cubicBezTo>
                  <a:pt x="16819" y="11639"/>
                  <a:pt x="16722" y="11645"/>
                  <a:pt x="16521" y="11459"/>
                </a:cubicBezTo>
                <a:cubicBezTo>
                  <a:pt x="16320" y="11275"/>
                  <a:pt x="16322" y="11125"/>
                  <a:pt x="16530" y="10864"/>
                </a:cubicBezTo>
                <a:cubicBezTo>
                  <a:pt x="16717" y="10628"/>
                  <a:pt x="16681" y="10497"/>
                  <a:pt x="16421" y="10471"/>
                </a:cubicBezTo>
                <a:cubicBezTo>
                  <a:pt x="16307" y="10460"/>
                  <a:pt x="16238" y="10498"/>
                  <a:pt x="16158" y="10620"/>
                </a:cubicBezTo>
                <a:cubicBezTo>
                  <a:pt x="16098" y="10711"/>
                  <a:pt x="15976" y="10815"/>
                  <a:pt x="15885" y="10850"/>
                </a:cubicBezTo>
                <a:cubicBezTo>
                  <a:pt x="15746" y="10904"/>
                  <a:pt x="15695" y="10897"/>
                  <a:pt x="15548" y="10802"/>
                </a:cubicBezTo>
                <a:cubicBezTo>
                  <a:pt x="15399" y="10705"/>
                  <a:pt x="15375" y="10653"/>
                  <a:pt x="15384" y="10436"/>
                </a:cubicBezTo>
                <a:cubicBezTo>
                  <a:pt x="15390" y="10296"/>
                  <a:pt x="15437" y="10125"/>
                  <a:pt x="15490" y="10057"/>
                </a:cubicBezTo>
                <a:cubicBezTo>
                  <a:pt x="15579" y="9940"/>
                  <a:pt x="15576" y="9931"/>
                  <a:pt x="15399" y="9874"/>
                </a:cubicBezTo>
                <a:cubicBezTo>
                  <a:pt x="15229" y="9819"/>
                  <a:pt x="15201" y="9827"/>
                  <a:pt x="15105" y="9960"/>
                </a:cubicBezTo>
                <a:cubicBezTo>
                  <a:pt x="14820" y="10351"/>
                  <a:pt x="14615" y="10432"/>
                  <a:pt x="14335" y="10265"/>
                </a:cubicBezTo>
                <a:cubicBezTo>
                  <a:pt x="14214" y="10192"/>
                  <a:pt x="14194" y="10130"/>
                  <a:pt x="14194" y="9829"/>
                </a:cubicBezTo>
                <a:cubicBezTo>
                  <a:pt x="14194" y="9510"/>
                  <a:pt x="14182" y="9479"/>
                  <a:pt x="14061" y="9479"/>
                </a:cubicBezTo>
                <a:cubicBezTo>
                  <a:pt x="13897" y="9479"/>
                  <a:pt x="13688" y="9682"/>
                  <a:pt x="13685" y="9845"/>
                </a:cubicBezTo>
                <a:cubicBezTo>
                  <a:pt x="13683" y="9982"/>
                  <a:pt x="13512" y="10077"/>
                  <a:pt x="13273" y="10077"/>
                </a:cubicBezTo>
                <a:cubicBezTo>
                  <a:pt x="13066" y="10077"/>
                  <a:pt x="12916" y="9887"/>
                  <a:pt x="12907" y="9609"/>
                </a:cubicBezTo>
                <a:cubicBezTo>
                  <a:pt x="12903" y="9493"/>
                  <a:pt x="12877" y="9357"/>
                  <a:pt x="12847" y="9307"/>
                </a:cubicBezTo>
                <a:cubicBezTo>
                  <a:pt x="12792" y="9216"/>
                  <a:pt x="13000" y="8957"/>
                  <a:pt x="13418" y="8598"/>
                </a:cubicBezTo>
                <a:cubicBezTo>
                  <a:pt x="13512" y="8518"/>
                  <a:pt x="13655" y="8375"/>
                  <a:pt x="13738" y="8282"/>
                </a:cubicBezTo>
                <a:cubicBezTo>
                  <a:pt x="13839" y="8167"/>
                  <a:pt x="13933" y="8117"/>
                  <a:pt x="14025" y="8128"/>
                </a:cubicBezTo>
                <a:cubicBezTo>
                  <a:pt x="14134" y="8141"/>
                  <a:pt x="14161" y="8116"/>
                  <a:pt x="14161" y="8001"/>
                </a:cubicBezTo>
                <a:cubicBezTo>
                  <a:pt x="14161" y="7831"/>
                  <a:pt x="14344" y="7640"/>
                  <a:pt x="14529" y="7616"/>
                </a:cubicBezTo>
                <a:cubicBezTo>
                  <a:pt x="14624" y="7604"/>
                  <a:pt x="14664" y="7556"/>
                  <a:pt x="14669" y="7447"/>
                </a:cubicBezTo>
                <a:cubicBezTo>
                  <a:pt x="14676" y="7310"/>
                  <a:pt x="14961" y="7036"/>
                  <a:pt x="15103" y="7030"/>
                </a:cubicBezTo>
                <a:cubicBezTo>
                  <a:pt x="15129" y="7029"/>
                  <a:pt x="15150" y="6996"/>
                  <a:pt x="15150" y="6959"/>
                </a:cubicBezTo>
                <a:cubicBezTo>
                  <a:pt x="15150" y="6921"/>
                  <a:pt x="15300" y="6736"/>
                  <a:pt x="15482" y="6546"/>
                </a:cubicBezTo>
                <a:lnTo>
                  <a:pt x="15814" y="6199"/>
                </a:lnTo>
                <a:lnTo>
                  <a:pt x="15451" y="5589"/>
                </a:lnTo>
                <a:cubicBezTo>
                  <a:pt x="15251" y="5254"/>
                  <a:pt x="15087" y="4941"/>
                  <a:pt x="15087" y="4893"/>
                </a:cubicBezTo>
                <a:cubicBezTo>
                  <a:pt x="15087" y="4845"/>
                  <a:pt x="15045" y="4792"/>
                  <a:pt x="14994" y="4775"/>
                </a:cubicBezTo>
                <a:cubicBezTo>
                  <a:pt x="14848" y="4727"/>
                  <a:pt x="14681" y="4412"/>
                  <a:pt x="14764" y="4341"/>
                </a:cubicBezTo>
                <a:cubicBezTo>
                  <a:pt x="14883" y="4239"/>
                  <a:pt x="14838" y="4141"/>
                  <a:pt x="14675" y="4141"/>
                </a:cubicBezTo>
                <a:cubicBezTo>
                  <a:pt x="14471" y="4141"/>
                  <a:pt x="14369" y="3975"/>
                  <a:pt x="14422" y="3732"/>
                </a:cubicBezTo>
                <a:cubicBezTo>
                  <a:pt x="14461" y="3557"/>
                  <a:pt x="14451" y="3542"/>
                  <a:pt x="14319" y="3555"/>
                </a:cubicBezTo>
                <a:cubicBezTo>
                  <a:pt x="14201" y="3566"/>
                  <a:pt x="14133" y="3505"/>
                  <a:pt x="13945" y="3211"/>
                </a:cubicBezTo>
                <a:cubicBezTo>
                  <a:pt x="13818" y="3013"/>
                  <a:pt x="13677" y="2813"/>
                  <a:pt x="13631" y="2765"/>
                </a:cubicBezTo>
                <a:cubicBezTo>
                  <a:pt x="13501" y="2633"/>
                  <a:pt x="13116" y="2599"/>
                  <a:pt x="12799" y="2694"/>
                </a:cubicBezTo>
                <a:cubicBezTo>
                  <a:pt x="12478" y="2791"/>
                  <a:pt x="12407" y="2772"/>
                  <a:pt x="12407" y="2582"/>
                </a:cubicBezTo>
                <a:cubicBezTo>
                  <a:pt x="12407" y="2384"/>
                  <a:pt x="12206" y="2436"/>
                  <a:pt x="12141" y="2651"/>
                </a:cubicBezTo>
                <a:cubicBezTo>
                  <a:pt x="12048" y="2957"/>
                  <a:pt x="11707" y="3048"/>
                  <a:pt x="11705" y="2767"/>
                </a:cubicBezTo>
                <a:cubicBezTo>
                  <a:pt x="11703" y="2535"/>
                  <a:pt x="11630" y="2398"/>
                  <a:pt x="11507" y="2398"/>
                </a:cubicBezTo>
                <a:cubicBezTo>
                  <a:pt x="11418" y="2398"/>
                  <a:pt x="11385" y="2438"/>
                  <a:pt x="11385" y="2553"/>
                </a:cubicBezTo>
                <a:cubicBezTo>
                  <a:pt x="11385" y="2724"/>
                  <a:pt x="11185" y="2918"/>
                  <a:pt x="11051" y="2874"/>
                </a:cubicBezTo>
                <a:cubicBezTo>
                  <a:pt x="11004" y="2859"/>
                  <a:pt x="10927" y="2744"/>
                  <a:pt x="10879" y="2621"/>
                </a:cubicBezTo>
                <a:cubicBezTo>
                  <a:pt x="10821" y="2471"/>
                  <a:pt x="10749" y="2394"/>
                  <a:pt x="10698" y="2392"/>
                </a:cubicBezTo>
                <a:close/>
                <a:moveTo>
                  <a:pt x="18387" y="5285"/>
                </a:moveTo>
                <a:cubicBezTo>
                  <a:pt x="18324" y="5269"/>
                  <a:pt x="18276" y="5335"/>
                  <a:pt x="18276" y="5493"/>
                </a:cubicBezTo>
                <a:cubicBezTo>
                  <a:pt x="18276" y="5970"/>
                  <a:pt x="17822" y="6080"/>
                  <a:pt x="17573" y="5664"/>
                </a:cubicBezTo>
                <a:cubicBezTo>
                  <a:pt x="17348" y="5287"/>
                  <a:pt x="17150" y="5317"/>
                  <a:pt x="17267" y="5710"/>
                </a:cubicBezTo>
                <a:cubicBezTo>
                  <a:pt x="17330" y="5923"/>
                  <a:pt x="17323" y="5955"/>
                  <a:pt x="17189" y="6076"/>
                </a:cubicBezTo>
                <a:cubicBezTo>
                  <a:pt x="17000" y="6248"/>
                  <a:pt x="16942" y="6246"/>
                  <a:pt x="16651" y="6048"/>
                </a:cubicBezTo>
                <a:cubicBezTo>
                  <a:pt x="16519" y="5959"/>
                  <a:pt x="16386" y="5899"/>
                  <a:pt x="16355" y="5915"/>
                </a:cubicBezTo>
                <a:cubicBezTo>
                  <a:pt x="16269" y="5961"/>
                  <a:pt x="16364" y="6228"/>
                  <a:pt x="16501" y="6321"/>
                </a:cubicBezTo>
                <a:cubicBezTo>
                  <a:pt x="16619" y="6402"/>
                  <a:pt x="16616" y="6409"/>
                  <a:pt x="16432" y="6560"/>
                </a:cubicBezTo>
                <a:cubicBezTo>
                  <a:pt x="16252" y="6707"/>
                  <a:pt x="16226" y="6713"/>
                  <a:pt x="15967" y="6656"/>
                </a:cubicBezTo>
                <a:cubicBezTo>
                  <a:pt x="15568" y="6570"/>
                  <a:pt x="15502" y="6662"/>
                  <a:pt x="15805" y="6881"/>
                </a:cubicBezTo>
                <a:cubicBezTo>
                  <a:pt x="16068" y="7071"/>
                  <a:pt x="16095" y="7161"/>
                  <a:pt x="15945" y="7343"/>
                </a:cubicBezTo>
                <a:cubicBezTo>
                  <a:pt x="15866" y="7440"/>
                  <a:pt x="15783" y="7464"/>
                  <a:pt x="15533" y="7464"/>
                </a:cubicBezTo>
                <a:cubicBezTo>
                  <a:pt x="15216" y="7464"/>
                  <a:pt x="15064" y="7546"/>
                  <a:pt x="15223" y="7632"/>
                </a:cubicBezTo>
                <a:cubicBezTo>
                  <a:pt x="15271" y="7658"/>
                  <a:pt x="15370" y="7679"/>
                  <a:pt x="15444" y="7680"/>
                </a:cubicBezTo>
                <a:cubicBezTo>
                  <a:pt x="15518" y="7680"/>
                  <a:pt x="15656" y="7743"/>
                  <a:pt x="15751" y="7818"/>
                </a:cubicBezTo>
                <a:lnTo>
                  <a:pt x="15923" y="7954"/>
                </a:lnTo>
                <a:lnTo>
                  <a:pt x="15796" y="8108"/>
                </a:lnTo>
                <a:cubicBezTo>
                  <a:pt x="15725" y="8193"/>
                  <a:pt x="15554" y="8293"/>
                  <a:pt x="15408" y="8334"/>
                </a:cubicBezTo>
                <a:cubicBezTo>
                  <a:pt x="15229" y="8385"/>
                  <a:pt x="15153" y="8435"/>
                  <a:pt x="15166" y="8494"/>
                </a:cubicBezTo>
                <a:cubicBezTo>
                  <a:pt x="15182" y="8560"/>
                  <a:pt x="15254" y="8576"/>
                  <a:pt x="15471" y="8565"/>
                </a:cubicBezTo>
                <a:cubicBezTo>
                  <a:pt x="15860" y="8546"/>
                  <a:pt x="16079" y="8686"/>
                  <a:pt x="15987" y="8893"/>
                </a:cubicBezTo>
                <a:cubicBezTo>
                  <a:pt x="15952" y="8972"/>
                  <a:pt x="15836" y="9090"/>
                  <a:pt x="15729" y="9158"/>
                </a:cubicBezTo>
                <a:cubicBezTo>
                  <a:pt x="15515" y="9293"/>
                  <a:pt x="15465" y="9479"/>
                  <a:pt x="15644" y="9479"/>
                </a:cubicBezTo>
                <a:cubicBezTo>
                  <a:pt x="15705" y="9479"/>
                  <a:pt x="15853" y="9428"/>
                  <a:pt x="15972" y="9366"/>
                </a:cubicBezTo>
                <a:lnTo>
                  <a:pt x="16190" y="9252"/>
                </a:lnTo>
                <a:lnTo>
                  <a:pt x="16354" y="9392"/>
                </a:lnTo>
                <a:lnTo>
                  <a:pt x="16517" y="9532"/>
                </a:lnTo>
                <a:lnTo>
                  <a:pt x="16343" y="9818"/>
                </a:lnTo>
                <a:cubicBezTo>
                  <a:pt x="16133" y="10164"/>
                  <a:pt x="16132" y="10187"/>
                  <a:pt x="16315" y="10188"/>
                </a:cubicBezTo>
                <a:cubicBezTo>
                  <a:pt x="16400" y="10188"/>
                  <a:pt x="16527" y="10116"/>
                  <a:pt x="16624" y="10015"/>
                </a:cubicBezTo>
                <a:cubicBezTo>
                  <a:pt x="16760" y="9875"/>
                  <a:pt x="16821" y="9850"/>
                  <a:pt x="16958" y="9879"/>
                </a:cubicBezTo>
                <a:cubicBezTo>
                  <a:pt x="17202" y="9931"/>
                  <a:pt x="17274" y="10086"/>
                  <a:pt x="17189" y="10358"/>
                </a:cubicBezTo>
                <a:cubicBezTo>
                  <a:pt x="17107" y="10617"/>
                  <a:pt x="17184" y="10743"/>
                  <a:pt x="17350" y="10625"/>
                </a:cubicBezTo>
                <a:cubicBezTo>
                  <a:pt x="17404" y="10586"/>
                  <a:pt x="17448" y="10530"/>
                  <a:pt x="17448" y="10498"/>
                </a:cubicBezTo>
                <a:cubicBezTo>
                  <a:pt x="17448" y="10390"/>
                  <a:pt x="17723" y="10188"/>
                  <a:pt x="17869" y="10188"/>
                </a:cubicBezTo>
                <a:cubicBezTo>
                  <a:pt x="18029" y="10188"/>
                  <a:pt x="18089" y="10243"/>
                  <a:pt x="18116" y="10422"/>
                </a:cubicBezTo>
                <a:cubicBezTo>
                  <a:pt x="18126" y="10487"/>
                  <a:pt x="18154" y="10608"/>
                  <a:pt x="18180" y="10690"/>
                </a:cubicBezTo>
                <a:cubicBezTo>
                  <a:pt x="18210" y="10787"/>
                  <a:pt x="18271" y="10840"/>
                  <a:pt x="18348" y="10840"/>
                </a:cubicBezTo>
                <a:cubicBezTo>
                  <a:pt x="18446" y="10840"/>
                  <a:pt x="18468" y="10799"/>
                  <a:pt x="18468" y="10625"/>
                </a:cubicBezTo>
                <a:cubicBezTo>
                  <a:pt x="18468" y="10465"/>
                  <a:pt x="18504" y="10390"/>
                  <a:pt x="18610" y="10327"/>
                </a:cubicBezTo>
                <a:cubicBezTo>
                  <a:pt x="18830" y="10196"/>
                  <a:pt x="18952" y="10223"/>
                  <a:pt x="19171" y="10459"/>
                </a:cubicBezTo>
                <a:cubicBezTo>
                  <a:pt x="19422" y="10729"/>
                  <a:pt x="19560" y="10746"/>
                  <a:pt x="19543" y="10501"/>
                </a:cubicBezTo>
                <a:cubicBezTo>
                  <a:pt x="19536" y="10403"/>
                  <a:pt x="19504" y="10278"/>
                  <a:pt x="19472" y="10223"/>
                </a:cubicBezTo>
                <a:cubicBezTo>
                  <a:pt x="19431" y="10152"/>
                  <a:pt x="19446" y="10093"/>
                  <a:pt x="19525" y="10018"/>
                </a:cubicBezTo>
                <a:cubicBezTo>
                  <a:pt x="19683" y="9869"/>
                  <a:pt x="19884" y="9889"/>
                  <a:pt x="20095" y="10077"/>
                </a:cubicBezTo>
                <a:cubicBezTo>
                  <a:pt x="20446" y="10391"/>
                  <a:pt x="20652" y="10204"/>
                  <a:pt x="20316" y="9877"/>
                </a:cubicBezTo>
                <a:lnTo>
                  <a:pt x="20109" y="9676"/>
                </a:lnTo>
                <a:lnTo>
                  <a:pt x="20305" y="9527"/>
                </a:lnTo>
                <a:cubicBezTo>
                  <a:pt x="20497" y="9381"/>
                  <a:pt x="20506" y="9380"/>
                  <a:pt x="20799" y="9456"/>
                </a:cubicBezTo>
                <a:cubicBezTo>
                  <a:pt x="20963" y="9498"/>
                  <a:pt x="21124" y="9518"/>
                  <a:pt x="21155" y="9502"/>
                </a:cubicBezTo>
                <a:cubicBezTo>
                  <a:pt x="21251" y="9451"/>
                  <a:pt x="21218" y="9313"/>
                  <a:pt x="21100" y="9277"/>
                </a:cubicBezTo>
                <a:cubicBezTo>
                  <a:pt x="20893" y="9215"/>
                  <a:pt x="20764" y="9082"/>
                  <a:pt x="20764" y="8928"/>
                </a:cubicBezTo>
                <a:cubicBezTo>
                  <a:pt x="20764" y="8742"/>
                  <a:pt x="20915" y="8662"/>
                  <a:pt x="21271" y="8662"/>
                </a:cubicBezTo>
                <a:cubicBezTo>
                  <a:pt x="21414" y="8662"/>
                  <a:pt x="21534" y="8637"/>
                  <a:pt x="21540" y="8607"/>
                </a:cubicBezTo>
                <a:cubicBezTo>
                  <a:pt x="21569" y="8438"/>
                  <a:pt x="21544" y="8415"/>
                  <a:pt x="21309" y="8390"/>
                </a:cubicBezTo>
                <a:cubicBezTo>
                  <a:pt x="21119" y="8370"/>
                  <a:pt x="21032" y="8326"/>
                  <a:pt x="20960" y="8216"/>
                </a:cubicBezTo>
                <a:cubicBezTo>
                  <a:pt x="20873" y="8082"/>
                  <a:pt x="20874" y="8060"/>
                  <a:pt x="20990" y="7951"/>
                </a:cubicBezTo>
                <a:cubicBezTo>
                  <a:pt x="21059" y="7886"/>
                  <a:pt x="21225" y="7797"/>
                  <a:pt x="21358" y="7751"/>
                </a:cubicBezTo>
                <a:cubicBezTo>
                  <a:pt x="21520" y="7696"/>
                  <a:pt x="21593" y="7638"/>
                  <a:pt x="21579" y="7579"/>
                </a:cubicBezTo>
                <a:cubicBezTo>
                  <a:pt x="21563" y="7509"/>
                  <a:pt x="21497" y="7494"/>
                  <a:pt x="21256" y="7509"/>
                </a:cubicBezTo>
                <a:cubicBezTo>
                  <a:pt x="20724" y="7542"/>
                  <a:pt x="20617" y="7331"/>
                  <a:pt x="20988" y="6980"/>
                </a:cubicBezTo>
                <a:cubicBezTo>
                  <a:pt x="21111" y="6864"/>
                  <a:pt x="21213" y="6741"/>
                  <a:pt x="21213" y="6706"/>
                </a:cubicBezTo>
                <a:cubicBezTo>
                  <a:pt x="21213" y="6584"/>
                  <a:pt x="21023" y="6583"/>
                  <a:pt x="20826" y="6703"/>
                </a:cubicBezTo>
                <a:cubicBezTo>
                  <a:pt x="20649" y="6811"/>
                  <a:pt x="20610" y="6816"/>
                  <a:pt x="20465" y="6749"/>
                </a:cubicBezTo>
                <a:cubicBezTo>
                  <a:pt x="20238" y="6646"/>
                  <a:pt x="20227" y="6586"/>
                  <a:pt x="20385" y="6300"/>
                </a:cubicBezTo>
                <a:cubicBezTo>
                  <a:pt x="20611" y="5890"/>
                  <a:pt x="20455" y="5744"/>
                  <a:pt x="20145" y="6075"/>
                </a:cubicBezTo>
                <a:cubicBezTo>
                  <a:pt x="19948" y="6286"/>
                  <a:pt x="19812" y="6312"/>
                  <a:pt x="19666" y="6169"/>
                </a:cubicBezTo>
                <a:cubicBezTo>
                  <a:pt x="19524" y="6030"/>
                  <a:pt x="19502" y="5933"/>
                  <a:pt x="19566" y="5731"/>
                </a:cubicBezTo>
                <a:cubicBezTo>
                  <a:pt x="19607" y="5605"/>
                  <a:pt x="19603" y="5526"/>
                  <a:pt x="19550" y="5472"/>
                </a:cubicBezTo>
                <a:cubicBezTo>
                  <a:pt x="19435" y="5353"/>
                  <a:pt x="19377" y="5377"/>
                  <a:pt x="19300" y="5579"/>
                </a:cubicBezTo>
                <a:cubicBezTo>
                  <a:pt x="19121" y="6040"/>
                  <a:pt x="18736" y="6037"/>
                  <a:pt x="18583" y="5574"/>
                </a:cubicBezTo>
                <a:cubicBezTo>
                  <a:pt x="18525" y="5401"/>
                  <a:pt x="18449" y="5302"/>
                  <a:pt x="18387" y="528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2" name="القدرة على تقديم الفكرة أو التصور بشكل مترابط ومحكم البناء"/>
          <p:cNvSpPr txBox="1"/>
          <p:nvPr/>
        </p:nvSpPr>
        <p:spPr>
          <a:xfrm>
            <a:off x="2252391" y="9099324"/>
            <a:ext cx="9513756" cy="535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355600" indent="-355600" algn="r" defTabSz="825500">
              <a:lnSpc>
                <a:spcPct val="200000"/>
              </a:lnSpc>
              <a:buSzPct val="40000"/>
              <a:buBlip>
                <a:blip r:embed="rId5"/>
              </a:buBlip>
              <a:defRPr sz="2800">
                <a:solidFill>
                  <a:srgbClr val="47474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القدرة على تقديم الفكرة أو التصور بشكل مترابط ومحكم البناء </a:t>
            </a:r>
          </a:p>
        </p:txBody>
      </p:sp>
      <p:sp>
        <p:nvSpPr>
          <p:cNvPr id="233" name="مهارة التوضيح"/>
          <p:cNvSpPr/>
          <p:nvPr/>
        </p:nvSpPr>
        <p:spPr>
          <a:xfrm>
            <a:off x="16968494" y="3480842"/>
            <a:ext cx="5707356" cy="1376043"/>
          </a:xfrm>
          <a:prstGeom prst="roundRect">
            <a:avLst>
              <a:gd name="adj" fmla="val 35424"/>
            </a:avLst>
          </a:prstGeom>
          <a:solidFill>
            <a:srgbClr val="2EA9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مهارة التوضيح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 advAuto="0"/>
      <p:bldP spid="232" grpId="0" animBg="1" advAuto="0"/>
      <p:bldP spid="233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G_6569.jpeg" descr="IMG_6569.jpeg"/>
          <p:cNvPicPr>
            <a:picLocks noChangeAspect="1"/>
          </p:cNvPicPr>
          <p:nvPr/>
        </p:nvPicPr>
        <p:blipFill>
          <a:blip r:embed="rId2"/>
          <a:srcRect t="7689" b="6958"/>
          <a:stretch>
            <a:fillRect/>
          </a:stretch>
        </p:blipFill>
        <p:spPr>
          <a:xfrm>
            <a:off x="13584341" y="4056579"/>
            <a:ext cx="3384070" cy="4341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066" y="10"/>
                </a:moveTo>
                <a:cubicBezTo>
                  <a:pt x="21020" y="25"/>
                  <a:pt x="21003" y="56"/>
                  <a:pt x="21007" y="103"/>
                </a:cubicBezTo>
                <a:cubicBezTo>
                  <a:pt x="21022" y="269"/>
                  <a:pt x="20486" y="339"/>
                  <a:pt x="19624" y="287"/>
                </a:cubicBezTo>
                <a:cubicBezTo>
                  <a:pt x="19009" y="250"/>
                  <a:pt x="18966" y="260"/>
                  <a:pt x="18966" y="421"/>
                </a:cubicBezTo>
                <a:cubicBezTo>
                  <a:pt x="18966" y="586"/>
                  <a:pt x="19017" y="595"/>
                  <a:pt x="20138" y="593"/>
                </a:cubicBezTo>
                <a:cubicBezTo>
                  <a:pt x="20838" y="591"/>
                  <a:pt x="21355" y="625"/>
                  <a:pt x="21423" y="678"/>
                </a:cubicBezTo>
                <a:cubicBezTo>
                  <a:pt x="21591" y="809"/>
                  <a:pt x="21600" y="797"/>
                  <a:pt x="21600" y="405"/>
                </a:cubicBezTo>
                <a:cubicBezTo>
                  <a:pt x="21600" y="72"/>
                  <a:pt x="21577" y="42"/>
                  <a:pt x="21299" y="10"/>
                </a:cubicBezTo>
                <a:cubicBezTo>
                  <a:pt x="21187" y="-2"/>
                  <a:pt x="21111" y="-4"/>
                  <a:pt x="21066" y="10"/>
                </a:cubicBezTo>
                <a:close/>
                <a:moveTo>
                  <a:pt x="12258" y="273"/>
                </a:moveTo>
                <a:cubicBezTo>
                  <a:pt x="11977" y="273"/>
                  <a:pt x="11906" y="305"/>
                  <a:pt x="11906" y="437"/>
                </a:cubicBezTo>
                <a:cubicBezTo>
                  <a:pt x="11906" y="569"/>
                  <a:pt x="11976" y="601"/>
                  <a:pt x="12263" y="601"/>
                </a:cubicBezTo>
                <a:cubicBezTo>
                  <a:pt x="12472" y="601"/>
                  <a:pt x="12643" y="554"/>
                  <a:pt x="12676" y="486"/>
                </a:cubicBezTo>
                <a:cubicBezTo>
                  <a:pt x="12756" y="323"/>
                  <a:pt x="12660" y="273"/>
                  <a:pt x="12258" y="273"/>
                </a:cubicBezTo>
                <a:close/>
                <a:moveTo>
                  <a:pt x="13646" y="273"/>
                </a:moveTo>
                <a:cubicBezTo>
                  <a:pt x="13347" y="273"/>
                  <a:pt x="13276" y="304"/>
                  <a:pt x="13276" y="437"/>
                </a:cubicBezTo>
                <a:cubicBezTo>
                  <a:pt x="13276" y="570"/>
                  <a:pt x="13347" y="601"/>
                  <a:pt x="13646" y="601"/>
                </a:cubicBezTo>
                <a:cubicBezTo>
                  <a:pt x="13944" y="601"/>
                  <a:pt x="14013" y="570"/>
                  <a:pt x="14013" y="437"/>
                </a:cubicBezTo>
                <a:cubicBezTo>
                  <a:pt x="14013" y="304"/>
                  <a:pt x="13944" y="273"/>
                  <a:pt x="13646" y="273"/>
                </a:cubicBezTo>
                <a:close/>
                <a:moveTo>
                  <a:pt x="15120" y="273"/>
                </a:moveTo>
                <a:cubicBezTo>
                  <a:pt x="14822" y="273"/>
                  <a:pt x="14753" y="304"/>
                  <a:pt x="14753" y="437"/>
                </a:cubicBezTo>
                <a:cubicBezTo>
                  <a:pt x="14753" y="570"/>
                  <a:pt x="14822" y="601"/>
                  <a:pt x="15120" y="601"/>
                </a:cubicBezTo>
                <a:cubicBezTo>
                  <a:pt x="15419" y="601"/>
                  <a:pt x="15488" y="570"/>
                  <a:pt x="15488" y="437"/>
                </a:cubicBezTo>
                <a:cubicBezTo>
                  <a:pt x="15488" y="304"/>
                  <a:pt x="15419" y="273"/>
                  <a:pt x="15120" y="273"/>
                </a:cubicBezTo>
                <a:close/>
                <a:moveTo>
                  <a:pt x="16478" y="273"/>
                </a:moveTo>
                <a:cubicBezTo>
                  <a:pt x="16191" y="273"/>
                  <a:pt x="16121" y="305"/>
                  <a:pt x="16121" y="437"/>
                </a:cubicBezTo>
                <a:cubicBezTo>
                  <a:pt x="16121" y="568"/>
                  <a:pt x="16189" y="601"/>
                  <a:pt x="16470" y="601"/>
                </a:cubicBezTo>
                <a:cubicBezTo>
                  <a:pt x="16873" y="601"/>
                  <a:pt x="16974" y="551"/>
                  <a:pt x="16893" y="388"/>
                </a:cubicBezTo>
                <a:cubicBezTo>
                  <a:pt x="16860" y="320"/>
                  <a:pt x="16688" y="273"/>
                  <a:pt x="16478" y="273"/>
                </a:cubicBezTo>
                <a:close/>
                <a:moveTo>
                  <a:pt x="17785" y="281"/>
                </a:moveTo>
                <a:cubicBezTo>
                  <a:pt x="17626" y="284"/>
                  <a:pt x="17595" y="324"/>
                  <a:pt x="17595" y="437"/>
                </a:cubicBezTo>
                <a:cubicBezTo>
                  <a:pt x="17595" y="588"/>
                  <a:pt x="17648" y="607"/>
                  <a:pt x="17990" y="585"/>
                </a:cubicBezTo>
                <a:cubicBezTo>
                  <a:pt x="18257" y="568"/>
                  <a:pt x="18385" y="520"/>
                  <a:pt x="18385" y="437"/>
                </a:cubicBezTo>
                <a:cubicBezTo>
                  <a:pt x="18385" y="354"/>
                  <a:pt x="18257" y="304"/>
                  <a:pt x="17990" y="287"/>
                </a:cubicBezTo>
                <a:cubicBezTo>
                  <a:pt x="17905" y="281"/>
                  <a:pt x="17838" y="280"/>
                  <a:pt x="17785" y="281"/>
                </a:cubicBezTo>
                <a:close/>
                <a:moveTo>
                  <a:pt x="11105" y="518"/>
                </a:moveTo>
                <a:cubicBezTo>
                  <a:pt x="10975" y="518"/>
                  <a:pt x="10642" y="872"/>
                  <a:pt x="10642" y="1011"/>
                </a:cubicBezTo>
                <a:cubicBezTo>
                  <a:pt x="10642" y="1200"/>
                  <a:pt x="10833" y="1225"/>
                  <a:pt x="11103" y="1071"/>
                </a:cubicBezTo>
                <a:cubicBezTo>
                  <a:pt x="11239" y="993"/>
                  <a:pt x="11269" y="904"/>
                  <a:pt x="11217" y="741"/>
                </a:cubicBezTo>
                <a:cubicBezTo>
                  <a:pt x="11177" y="618"/>
                  <a:pt x="11128" y="518"/>
                  <a:pt x="11105" y="518"/>
                </a:cubicBezTo>
                <a:close/>
                <a:moveTo>
                  <a:pt x="10335" y="1772"/>
                </a:moveTo>
                <a:cubicBezTo>
                  <a:pt x="10297" y="1767"/>
                  <a:pt x="10269" y="1768"/>
                  <a:pt x="10259" y="1775"/>
                </a:cubicBezTo>
                <a:cubicBezTo>
                  <a:pt x="10199" y="1823"/>
                  <a:pt x="10146" y="3308"/>
                  <a:pt x="10203" y="3353"/>
                </a:cubicBezTo>
                <a:cubicBezTo>
                  <a:pt x="10426" y="3526"/>
                  <a:pt x="10570" y="3197"/>
                  <a:pt x="10434" y="2828"/>
                </a:cubicBezTo>
                <a:cubicBezTo>
                  <a:pt x="10358" y="2622"/>
                  <a:pt x="10372" y="2494"/>
                  <a:pt x="10487" y="2320"/>
                </a:cubicBezTo>
                <a:cubicBezTo>
                  <a:pt x="10688" y="2018"/>
                  <a:pt x="10683" y="1863"/>
                  <a:pt x="10469" y="1799"/>
                </a:cubicBezTo>
                <a:cubicBezTo>
                  <a:pt x="10422" y="1785"/>
                  <a:pt x="10373" y="1776"/>
                  <a:pt x="10335" y="1772"/>
                </a:cubicBezTo>
                <a:close/>
                <a:moveTo>
                  <a:pt x="10272" y="3805"/>
                </a:moveTo>
                <a:cubicBezTo>
                  <a:pt x="10109" y="3805"/>
                  <a:pt x="10058" y="4089"/>
                  <a:pt x="10178" y="4332"/>
                </a:cubicBezTo>
                <a:cubicBezTo>
                  <a:pt x="10281" y="4540"/>
                  <a:pt x="10431" y="4395"/>
                  <a:pt x="10431" y="4087"/>
                </a:cubicBezTo>
                <a:cubicBezTo>
                  <a:pt x="10431" y="3891"/>
                  <a:pt x="10382" y="3805"/>
                  <a:pt x="10272" y="3805"/>
                </a:cubicBezTo>
                <a:close/>
                <a:moveTo>
                  <a:pt x="10325" y="4956"/>
                </a:moveTo>
                <a:cubicBezTo>
                  <a:pt x="10194" y="4956"/>
                  <a:pt x="10132" y="5154"/>
                  <a:pt x="10191" y="5392"/>
                </a:cubicBezTo>
                <a:cubicBezTo>
                  <a:pt x="10249" y="5629"/>
                  <a:pt x="10375" y="5681"/>
                  <a:pt x="10462" y="5505"/>
                </a:cubicBezTo>
                <a:cubicBezTo>
                  <a:pt x="10531" y="5364"/>
                  <a:pt x="10430" y="4956"/>
                  <a:pt x="10325" y="4956"/>
                </a:cubicBezTo>
                <a:close/>
                <a:moveTo>
                  <a:pt x="10325" y="6024"/>
                </a:moveTo>
                <a:cubicBezTo>
                  <a:pt x="10203" y="6024"/>
                  <a:pt x="10114" y="6374"/>
                  <a:pt x="10183" y="6581"/>
                </a:cubicBezTo>
                <a:cubicBezTo>
                  <a:pt x="10313" y="6968"/>
                  <a:pt x="10575" y="6682"/>
                  <a:pt x="10469" y="6269"/>
                </a:cubicBezTo>
                <a:cubicBezTo>
                  <a:pt x="10435" y="6134"/>
                  <a:pt x="10369" y="6024"/>
                  <a:pt x="10325" y="6024"/>
                </a:cubicBezTo>
                <a:close/>
                <a:moveTo>
                  <a:pt x="10328" y="7173"/>
                </a:moveTo>
                <a:cubicBezTo>
                  <a:pt x="10195" y="7173"/>
                  <a:pt x="10132" y="7371"/>
                  <a:pt x="10191" y="7610"/>
                </a:cubicBezTo>
                <a:cubicBezTo>
                  <a:pt x="10221" y="7731"/>
                  <a:pt x="10283" y="7829"/>
                  <a:pt x="10328" y="7829"/>
                </a:cubicBezTo>
                <a:cubicBezTo>
                  <a:pt x="10432" y="7829"/>
                  <a:pt x="10531" y="7421"/>
                  <a:pt x="10462" y="7280"/>
                </a:cubicBezTo>
                <a:cubicBezTo>
                  <a:pt x="10433" y="7221"/>
                  <a:pt x="10373" y="7173"/>
                  <a:pt x="10328" y="7173"/>
                </a:cubicBezTo>
                <a:close/>
                <a:moveTo>
                  <a:pt x="10290" y="8263"/>
                </a:moveTo>
                <a:cubicBezTo>
                  <a:pt x="10144" y="8301"/>
                  <a:pt x="10073" y="8531"/>
                  <a:pt x="10155" y="8698"/>
                </a:cubicBezTo>
                <a:cubicBezTo>
                  <a:pt x="10235" y="8860"/>
                  <a:pt x="10396" y="8846"/>
                  <a:pt x="10449" y="8672"/>
                </a:cubicBezTo>
                <a:cubicBezTo>
                  <a:pt x="10516" y="8454"/>
                  <a:pt x="10428" y="8227"/>
                  <a:pt x="10290" y="8263"/>
                </a:cubicBezTo>
                <a:close/>
                <a:moveTo>
                  <a:pt x="10315" y="9391"/>
                </a:moveTo>
                <a:cubicBezTo>
                  <a:pt x="10263" y="9391"/>
                  <a:pt x="10221" y="9556"/>
                  <a:pt x="10221" y="9760"/>
                </a:cubicBezTo>
                <a:cubicBezTo>
                  <a:pt x="10221" y="10148"/>
                  <a:pt x="10365" y="10257"/>
                  <a:pt x="10469" y="9947"/>
                </a:cubicBezTo>
                <a:cubicBezTo>
                  <a:pt x="10542" y="9730"/>
                  <a:pt x="10447" y="9391"/>
                  <a:pt x="10315" y="9391"/>
                </a:cubicBezTo>
                <a:close/>
                <a:moveTo>
                  <a:pt x="10328" y="10542"/>
                </a:moveTo>
                <a:cubicBezTo>
                  <a:pt x="10270" y="10542"/>
                  <a:pt x="10221" y="10689"/>
                  <a:pt x="10221" y="10869"/>
                </a:cubicBezTo>
                <a:cubicBezTo>
                  <a:pt x="10221" y="11050"/>
                  <a:pt x="10270" y="11199"/>
                  <a:pt x="10328" y="11199"/>
                </a:cubicBezTo>
                <a:cubicBezTo>
                  <a:pt x="10386" y="11199"/>
                  <a:pt x="10431" y="11050"/>
                  <a:pt x="10431" y="10869"/>
                </a:cubicBezTo>
                <a:cubicBezTo>
                  <a:pt x="10431" y="10689"/>
                  <a:pt x="10386" y="10542"/>
                  <a:pt x="10328" y="10542"/>
                </a:cubicBezTo>
                <a:close/>
                <a:moveTo>
                  <a:pt x="10328" y="11608"/>
                </a:moveTo>
                <a:cubicBezTo>
                  <a:pt x="10270" y="11608"/>
                  <a:pt x="10221" y="11757"/>
                  <a:pt x="10221" y="11937"/>
                </a:cubicBezTo>
                <a:cubicBezTo>
                  <a:pt x="10221" y="12118"/>
                  <a:pt x="10270" y="12267"/>
                  <a:pt x="10328" y="12267"/>
                </a:cubicBezTo>
                <a:cubicBezTo>
                  <a:pt x="10386" y="12267"/>
                  <a:pt x="10431" y="12118"/>
                  <a:pt x="10431" y="11937"/>
                </a:cubicBezTo>
                <a:cubicBezTo>
                  <a:pt x="10431" y="11757"/>
                  <a:pt x="10386" y="11608"/>
                  <a:pt x="10328" y="11608"/>
                </a:cubicBezTo>
                <a:close/>
                <a:moveTo>
                  <a:pt x="10335" y="12759"/>
                </a:moveTo>
                <a:cubicBezTo>
                  <a:pt x="10189" y="12759"/>
                  <a:pt x="10108" y="12998"/>
                  <a:pt x="10178" y="13217"/>
                </a:cubicBezTo>
                <a:cubicBezTo>
                  <a:pt x="10213" y="13326"/>
                  <a:pt x="10283" y="13394"/>
                  <a:pt x="10335" y="13369"/>
                </a:cubicBezTo>
                <a:cubicBezTo>
                  <a:pt x="10458" y="13310"/>
                  <a:pt x="10458" y="12759"/>
                  <a:pt x="10335" y="12759"/>
                </a:cubicBezTo>
                <a:close/>
                <a:moveTo>
                  <a:pt x="10333" y="13827"/>
                </a:moveTo>
                <a:cubicBezTo>
                  <a:pt x="10190" y="13827"/>
                  <a:pt x="10087" y="14129"/>
                  <a:pt x="10165" y="14321"/>
                </a:cubicBezTo>
                <a:cubicBezTo>
                  <a:pt x="10278" y="14597"/>
                  <a:pt x="10431" y="14502"/>
                  <a:pt x="10431" y="14155"/>
                </a:cubicBezTo>
                <a:cubicBezTo>
                  <a:pt x="10431" y="13974"/>
                  <a:pt x="10387" y="13827"/>
                  <a:pt x="10333" y="13827"/>
                </a:cubicBezTo>
                <a:close/>
                <a:moveTo>
                  <a:pt x="10325" y="14978"/>
                </a:moveTo>
                <a:cubicBezTo>
                  <a:pt x="10190" y="14978"/>
                  <a:pt x="10110" y="15224"/>
                  <a:pt x="10178" y="15436"/>
                </a:cubicBezTo>
                <a:cubicBezTo>
                  <a:pt x="10301" y="15817"/>
                  <a:pt x="10558" y="15600"/>
                  <a:pt x="10459" y="15199"/>
                </a:cubicBezTo>
                <a:cubicBezTo>
                  <a:pt x="10430" y="15078"/>
                  <a:pt x="10370" y="14978"/>
                  <a:pt x="10325" y="14978"/>
                </a:cubicBezTo>
                <a:close/>
                <a:moveTo>
                  <a:pt x="10335" y="16046"/>
                </a:moveTo>
                <a:cubicBezTo>
                  <a:pt x="10204" y="16046"/>
                  <a:pt x="10093" y="16437"/>
                  <a:pt x="10171" y="16627"/>
                </a:cubicBezTo>
                <a:cubicBezTo>
                  <a:pt x="10286" y="16910"/>
                  <a:pt x="10431" y="16793"/>
                  <a:pt x="10431" y="16415"/>
                </a:cubicBezTo>
                <a:cubicBezTo>
                  <a:pt x="10431" y="16212"/>
                  <a:pt x="10387" y="16046"/>
                  <a:pt x="10335" y="16046"/>
                </a:cubicBezTo>
                <a:close/>
                <a:moveTo>
                  <a:pt x="10312" y="17282"/>
                </a:moveTo>
                <a:cubicBezTo>
                  <a:pt x="10284" y="17291"/>
                  <a:pt x="10252" y="17316"/>
                  <a:pt x="10216" y="17361"/>
                </a:cubicBezTo>
                <a:cubicBezTo>
                  <a:pt x="10075" y="17535"/>
                  <a:pt x="10093" y="17832"/>
                  <a:pt x="10247" y="17872"/>
                </a:cubicBezTo>
                <a:cubicBezTo>
                  <a:pt x="10331" y="17895"/>
                  <a:pt x="10390" y="17808"/>
                  <a:pt x="10411" y="17626"/>
                </a:cubicBezTo>
                <a:cubicBezTo>
                  <a:pt x="10440" y="17384"/>
                  <a:pt x="10397" y="17256"/>
                  <a:pt x="10312" y="17282"/>
                </a:cubicBezTo>
                <a:close/>
                <a:moveTo>
                  <a:pt x="10062" y="18247"/>
                </a:moveTo>
                <a:lnTo>
                  <a:pt x="9773" y="18425"/>
                </a:lnTo>
                <a:cubicBezTo>
                  <a:pt x="9613" y="18523"/>
                  <a:pt x="9482" y="18657"/>
                  <a:pt x="9482" y="18721"/>
                </a:cubicBezTo>
                <a:cubicBezTo>
                  <a:pt x="9482" y="18874"/>
                  <a:pt x="9843" y="18872"/>
                  <a:pt x="10006" y="18719"/>
                </a:cubicBezTo>
                <a:cubicBezTo>
                  <a:pt x="10075" y="18654"/>
                  <a:pt x="10116" y="18521"/>
                  <a:pt x="10097" y="18423"/>
                </a:cubicBezTo>
                <a:lnTo>
                  <a:pt x="10062" y="18247"/>
                </a:lnTo>
                <a:close/>
                <a:moveTo>
                  <a:pt x="185" y="18840"/>
                </a:moveTo>
                <a:cubicBezTo>
                  <a:pt x="49" y="18839"/>
                  <a:pt x="0" y="18905"/>
                  <a:pt x="0" y="19091"/>
                </a:cubicBezTo>
                <a:cubicBezTo>
                  <a:pt x="0" y="19317"/>
                  <a:pt x="29" y="19339"/>
                  <a:pt x="289" y="19316"/>
                </a:cubicBezTo>
                <a:cubicBezTo>
                  <a:pt x="798" y="19270"/>
                  <a:pt x="705" y="18843"/>
                  <a:pt x="185" y="18840"/>
                </a:cubicBezTo>
                <a:close/>
                <a:moveTo>
                  <a:pt x="8780" y="18869"/>
                </a:moveTo>
                <a:cubicBezTo>
                  <a:pt x="8567" y="18875"/>
                  <a:pt x="8100" y="19087"/>
                  <a:pt x="8167" y="19171"/>
                </a:cubicBezTo>
                <a:cubicBezTo>
                  <a:pt x="8237" y="19261"/>
                  <a:pt x="8542" y="19273"/>
                  <a:pt x="8790" y="19199"/>
                </a:cubicBezTo>
                <a:cubicBezTo>
                  <a:pt x="8975" y="19144"/>
                  <a:pt x="9012" y="18958"/>
                  <a:pt x="8853" y="18881"/>
                </a:cubicBezTo>
                <a:cubicBezTo>
                  <a:pt x="8835" y="18873"/>
                  <a:pt x="8810" y="18869"/>
                  <a:pt x="8780" y="18869"/>
                </a:cubicBezTo>
                <a:close/>
                <a:moveTo>
                  <a:pt x="1424" y="18964"/>
                </a:moveTo>
                <a:cubicBezTo>
                  <a:pt x="1208" y="18947"/>
                  <a:pt x="1054" y="19010"/>
                  <a:pt x="1054" y="19134"/>
                </a:cubicBezTo>
                <a:cubicBezTo>
                  <a:pt x="1054" y="19265"/>
                  <a:pt x="1547" y="19291"/>
                  <a:pt x="1788" y="19171"/>
                </a:cubicBezTo>
                <a:cubicBezTo>
                  <a:pt x="1912" y="19110"/>
                  <a:pt x="1886" y="19078"/>
                  <a:pt x="1657" y="19010"/>
                </a:cubicBezTo>
                <a:cubicBezTo>
                  <a:pt x="1574" y="18985"/>
                  <a:pt x="1496" y="18970"/>
                  <a:pt x="1424" y="18964"/>
                </a:cubicBezTo>
                <a:close/>
                <a:moveTo>
                  <a:pt x="7166" y="18988"/>
                </a:moveTo>
                <a:cubicBezTo>
                  <a:pt x="6696" y="18953"/>
                  <a:pt x="6568" y="19121"/>
                  <a:pt x="6976" y="19239"/>
                </a:cubicBezTo>
                <a:cubicBezTo>
                  <a:pt x="7268" y="19323"/>
                  <a:pt x="7587" y="19265"/>
                  <a:pt x="7587" y="19126"/>
                </a:cubicBezTo>
                <a:cubicBezTo>
                  <a:pt x="7587" y="19064"/>
                  <a:pt x="7417" y="19007"/>
                  <a:pt x="7166" y="18988"/>
                </a:cubicBezTo>
                <a:close/>
                <a:moveTo>
                  <a:pt x="2905" y="19002"/>
                </a:moveTo>
                <a:cubicBezTo>
                  <a:pt x="2633" y="19002"/>
                  <a:pt x="2528" y="19039"/>
                  <a:pt x="2528" y="19132"/>
                </a:cubicBezTo>
                <a:cubicBezTo>
                  <a:pt x="2528" y="19227"/>
                  <a:pt x="2615" y="19252"/>
                  <a:pt x="2862" y="19233"/>
                </a:cubicBezTo>
                <a:cubicBezTo>
                  <a:pt x="3345" y="19196"/>
                  <a:pt x="3382" y="19002"/>
                  <a:pt x="2905" y="19002"/>
                </a:cubicBezTo>
                <a:close/>
                <a:moveTo>
                  <a:pt x="4261" y="19002"/>
                </a:moveTo>
                <a:cubicBezTo>
                  <a:pt x="3918" y="19002"/>
                  <a:pt x="3810" y="19073"/>
                  <a:pt x="3967" y="19195"/>
                </a:cubicBezTo>
                <a:cubicBezTo>
                  <a:pt x="4126" y="19320"/>
                  <a:pt x="4787" y="19208"/>
                  <a:pt x="4681" y="19075"/>
                </a:cubicBezTo>
                <a:cubicBezTo>
                  <a:pt x="4649" y="19034"/>
                  <a:pt x="4460" y="19002"/>
                  <a:pt x="4261" y="19002"/>
                </a:cubicBezTo>
                <a:close/>
                <a:moveTo>
                  <a:pt x="5750" y="19002"/>
                </a:moveTo>
                <a:cubicBezTo>
                  <a:pt x="5378" y="19002"/>
                  <a:pt x="5164" y="19121"/>
                  <a:pt x="5401" y="19195"/>
                </a:cubicBezTo>
                <a:cubicBezTo>
                  <a:pt x="5697" y="19288"/>
                  <a:pt x="6110" y="19248"/>
                  <a:pt x="6110" y="19126"/>
                </a:cubicBezTo>
                <a:cubicBezTo>
                  <a:pt x="6110" y="19040"/>
                  <a:pt x="6002" y="19002"/>
                  <a:pt x="5750" y="19002"/>
                </a:cubicBezTo>
                <a:close/>
                <a:moveTo>
                  <a:pt x="20027" y="20619"/>
                </a:moveTo>
                <a:cubicBezTo>
                  <a:pt x="20012" y="20622"/>
                  <a:pt x="19985" y="20618"/>
                  <a:pt x="19976" y="20625"/>
                </a:cubicBezTo>
                <a:cubicBezTo>
                  <a:pt x="19961" y="20637"/>
                  <a:pt x="19958" y="20652"/>
                  <a:pt x="19948" y="20666"/>
                </a:cubicBezTo>
                <a:cubicBezTo>
                  <a:pt x="19973" y="20647"/>
                  <a:pt x="20000" y="20632"/>
                  <a:pt x="20027" y="20619"/>
                </a:cubicBezTo>
                <a:close/>
                <a:moveTo>
                  <a:pt x="21124" y="20887"/>
                </a:moveTo>
                <a:cubicBezTo>
                  <a:pt x="21111" y="20907"/>
                  <a:pt x="21093" y="20921"/>
                  <a:pt x="21066" y="20925"/>
                </a:cubicBezTo>
                <a:cubicBezTo>
                  <a:pt x="21086" y="20915"/>
                  <a:pt x="21105" y="20901"/>
                  <a:pt x="21124" y="20887"/>
                </a:cubicBezTo>
                <a:close/>
                <a:moveTo>
                  <a:pt x="20541" y="21578"/>
                </a:moveTo>
                <a:cubicBezTo>
                  <a:pt x="20540" y="21584"/>
                  <a:pt x="20538" y="21591"/>
                  <a:pt x="20536" y="21596"/>
                </a:cubicBezTo>
                <a:cubicBezTo>
                  <a:pt x="20538" y="21592"/>
                  <a:pt x="20546" y="21589"/>
                  <a:pt x="20546" y="21584"/>
                </a:cubicBezTo>
                <a:cubicBezTo>
                  <a:pt x="20546" y="21584"/>
                  <a:pt x="20541" y="21579"/>
                  <a:pt x="20541" y="215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6" name="وسيلة شرح"/>
          <p:cNvSpPr/>
          <p:nvPr/>
        </p:nvSpPr>
        <p:spPr>
          <a:xfrm>
            <a:off x="1857692" y="6761826"/>
            <a:ext cx="11297445" cy="5210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" y="0"/>
                </a:moveTo>
                <a:cubicBezTo>
                  <a:pt x="83" y="0"/>
                  <a:pt x="0" y="180"/>
                  <a:pt x="0" y="401"/>
                </a:cubicBezTo>
                <a:lnTo>
                  <a:pt x="0" y="21199"/>
                </a:lnTo>
                <a:cubicBezTo>
                  <a:pt x="0" y="21420"/>
                  <a:pt x="83" y="21600"/>
                  <a:pt x="185" y="21600"/>
                </a:cubicBezTo>
                <a:lnTo>
                  <a:pt x="19616" y="21600"/>
                </a:lnTo>
                <a:cubicBezTo>
                  <a:pt x="19718" y="21600"/>
                  <a:pt x="19801" y="21420"/>
                  <a:pt x="19801" y="21199"/>
                </a:cubicBezTo>
                <a:lnTo>
                  <a:pt x="19801" y="5633"/>
                </a:lnTo>
                <a:lnTo>
                  <a:pt x="21600" y="4432"/>
                </a:lnTo>
                <a:lnTo>
                  <a:pt x="19801" y="3229"/>
                </a:lnTo>
                <a:lnTo>
                  <a:pt x="19801" y="401"/>
                </a:lnTo>
                <a:cubicBezTo>
                  <a:pt x="19801" y="180"/>
                  <a:pt x="19718" y="0"/>
                  <a:pt x="19616" y="0"/>
                </a:cubicBezTo>
                <a:lnTo>
                  <a:pt x="185" y="0"/>
                </a:lnTo>
                <a:close/>
              </a:path>
            </a:pathLst>
          </a:custGeom>
          <a:ln w="139700">
            <a:solidFill>
              <a:srgbClr val="FF6A00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474747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37" name="IMG_6570.jpeg" descr="IMG_6570.jpeg"/>
          <p:cNvPicPr>
            <a:picLocks noChangeAspect="1"/>
          </p:cNvPicPr>
          <p:nvPr/>
        </p:nvPicPr>
        <p:blipFill>
          <a:blip r:embed="rId3"/>
          <a:srcRect l="11981" t="17331" r="56840" b="69240"/>
          <a:stretch>
            <a:fillRect/>
          </a:stretch>
        </p:blipFill>
        <p:spPr>
          <a:xfrm>
            <a:off x="2889545" y="4856884"/>
            <a:ext cx="7754939" cy="1835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8" extrusionOk="0">
                <a:moveTo>
                  <a:pt x="6186" y="13"/>
                </a:moveTo>
                <a:cubicBezTo>
                  <a:pt x="6030" y="55"/>
                  <a:pt x="5876" y="198"/>
                  <a:pt x="5733" y="449"/>
                </a:cubicBezTo>
                <a:cubicBezTo>
                  <a:pt x="5422" y="992"/>
                  <a:pt x="4466" y="4516"/>
                  <a:pt x="4630" y="4516"/>
                </a:cubicBezTo>
                <a:cubicBezTo>
                  <a:pt x="4651" y="4516"/>
                  <a:pt x="4605" y="5053"/>
                  <a:pt x="4528" y="5711"/>
                </a:cubicBezTo>
                <a:cubicBezTo>
                  <a:pt x="4354" y="7185"/>
                  <a:pt x="4364" y="8740"/>
                  <a:pt x="4557" y="10167"/>
                </a:cubicBezTo>
                <a:cubicBezTo>
                  <a:pt x="4637" y="10764"/>
                  <a:pt x="4706" y="11568"/>
                  <a:pt x="4709" y="11950"/>
                </a:cubicBezTo>
                <a:cubicBezTo>
                  <a:pt x="4712" y="12332"/>
                  <a:pt x="4872" y="13195"/>
                  <a:pt x="5064" y="13872"/>
                </a:cubicBezTo>
                <a:cubicBezTo>
                  <a:pt x="5358" y="14913"/>
                  <a:pt x="5388" y="15180"/>
                  <a:pt x="5257" y="15582"/>
                </a:cubicBezTo>
                <a:cubicBezTo>
                  <a:pt x="5172" y="15843"/>
                  <a:pt x="5085" y="16444"/>
                  <a:pt x="5063" y="16916"/>
                </a:cubicBezTo>
                <a:cubicBezTo>
                  <a:pt x="5007" y="18133"/>
                  <a:pt x="4738" y="17977"/>
                  <a:pt x="4658" y="16684"/>
                </a:cubicBezTo>
                <a:lnTo>
                  <a:pt x="4591" y="15600"/>
                </a:lnTo>
                <a:lnTo>
                  <a:pt x="4550" y="16652"/>
                </a:lnTo>
                <a:cubicBezTo>
                  <a:pt x="4496" y="18012"/>
                  <a:pt x="4251" y="18349"/>
                  <a:pt x="4177" y="17166"/>
                </a:cubicBezTo>
                <a:cubicBezTo>
                  <a:pt x="4106" y="16017"/>
                  <a:pt x="3938" y="15969"/>
                  <a:pt x="3938" y="17096"/>
                </a:cubicBezTo>
                <a:cubicBezTo>
                  <a:pt x="3938" y="18333"/>
                  <a:pt x="3721" y="18683"/>
                  <a:pt x="3545" y="17731"/>
                </a:cubicBezTo>
                <a:cubicBezTo>
                  <a:pt x="3398" y="16937"/>
                  <a:pt x="3395" y="16940"/>
                  <a:pt x="3448" y="17879"/>
                </a:cubicBezTo>
                <a:cubicBezTo>
                  <a:pt x="3520" y="19161"/>
                  <a:pt x="3350" y="19562"/>
                  <a:pt x="3114" y="18667"/>
                </a:cubicBezTo>
                <a:cubicBezTo>
                  <a:pt x="2939" y="18002"/>
                  <a:pt x="2922" y="18017"/>
                  <a:pt x="2867" y="18898"/>
                </a:cubicBezTo>
                <a:cubicBezTo>
                  <a:pt x="2825" y="19582"/>
                  <a:pt x="2752" y="19780"/>
                  <a:pt x="2603" y="19616"/>
                </a:cubicBezTo>
                <a:cubicBezTo>
                  <a:pt x="2464" y="19463"/>
                  <a:pt x="2414" y="19571"/>
                  <a:pt x="2449" y="19950"/>
                </a:cubicBezTo>
                <a:cubicBezTo>
                  <a:pt x="2477" y="20257"/>
                  <a:pt x="2437" y="20677"/>
                  <a:pt x="2362" y="20881"/>
                </a:cubicBezTo>
                <a:cubicBezTo>
                  <a:pt x="2299" y="21051"/>
                  <a:pt x="1253" y="21172"/>
                  <a:pt x="0" y="21214"/>
                </a:cubicBezTo>
                <a:lnTo>
                  <a:pt x="0" y="21418"/>
                </a:lnTo>
                <a:lnTo>
                  <a:pt x="15647" y="21418"/>
                </a:lnTo>
                <a:cubicBezTo>
                  <a:pt x="15372" y="21340"/>
                  <a:pt x="15111" y="21179"/>
                  <a:pt x="15055" y="20946"/>
                </a:cubicBezTo>
                <a:cubicBezTo>
                  <a:pt x="14859" y="20124"/>
                  <a:pt x="14905" y="19717"/>
                  <a:pt x="15257" y="19204"/>
                </a:cubicBezTo>
                <a:lnTo>
                  <a:pt x="15584" y="18727"/>
                </a:lnTo>
                <a:lnTo>
                  <a:pt x="15306" y="17879"/>
                </a:lnTo>
                <a:cubicBezTo>
                  <a:pt x="15085" y="17206"/>
                  <a:pt x="15053" y="16899"/>
                  <a:pt x="15148" y="16420"/>
                </a:cubicBezTo>
                <a:cubicBezTo>
                  <a:pt x="15214" y="16087"/>
                  <a:pt x="15364" y="15818"/>
                  <a:pt x="15483" y="15818"/>
                </a:cubicBezTo>
                <a:cubicBezTo>
                  <a:pt x="15741" y="15818"/>
                  <a:pt x="15598" y="15108"/>
                  <a:pt x="15294" y="14878"/>
                </a:cubicBezTo>
                <a:cubicBezTo>
                  <a:pt x="15015" y="14667"/>
                  <a:pt x="15031" y="13529"/>
                  <a:pt x="15320" y="12997"/>
                </a:cubicBezTo>
                <a:cubicBezTo>
                  <a:pt x="15644" y="12401"/>
                  <a:pt x="15611" y="11904"/>
                  <a:pt x="15248" y="11904"/>
                </a:cubicBezTo>
                <a:cubicBezTo>
                  <a:pt x="14836" y="11904"/>
                  <a:pt x="14763" y="11228"/>
                  <a:pt x="15082" y="10352"/>
                </a:cubicBezTo>
                <a:cubicBezTo>
                  <a:pt x="15440" y="9372"/>
                  <a:pt x="15417" y="8696"/>
                  <a:pt x="15038" y="9013"/>
                </a:cubicBezTo>
                <a:cubicBezTo>
                  <a:pt x="14668" y="9324"/>
                  <a:pt x="14538" y="8655"/>
                  <a:pt x="14765" y="7605"/>
                </a:cubicBezTo>
                <a:cubicBezTo>
                  <a:pt x="15008" y="6480"/>
                  <a:pt x="14969" y="6153"/>
                  <a:pt x="14629" y="6466"/>
                </a:cubicBezTo>
                <a:cubicBezTo>
                  <a:pt x="14271" y="6796"/>
                  <a:pt x="14147" y="6191"/>
                  <a:pt x="14326" y="4988"/>
                </a:cubicBezTo>
                <a:cubicBezTo>
                  <a:pt x="14502" y="3808"/>
                  <a:pt x="14357" y="3333"/>
                  <a:pt x="14109" y="4275"/>
                </a:cubicBezTo>
                <a:cubicBezTo>
                  <a:pt x="13838" y="5301"/>
                  <a:pt x="13657" y="4759"/>
                  <a:pt x="13740" y="3172"/>
                </a:cubicBezTo>
                <a:cubicBezTo>
                  <a:pt x="13819" y="1664"/>
                  <a:pt x="13731" y="1583"/>
                  <a:pt x="13407" y="2862"/>
                </a:cubicBezTo>
                <a:cubicBezTo>
                  <a:pt x="13103" y="4058"/>
                  <a:pt x="12871" y="3425"/>
                  <a:pt x="13063" y="1922"/>
                </a:cubicBezTo>
                <a:cubicBezTo>
                  <a:pt x="13248" y="469"/>
                  <a:pt x="13075" y="234"/>
                  <a:pt x="12816" y="1588"/>
                </a:cubicBezTo>
                <a:cubicBezTo>
                  <a:pt x="12638" y="2524"/>
                  <a:pt x="12560" y="2669"/>
                  <a:pt x="12463" y="2260"/>
                </a:cubicBezTo>
                <a:cubicBezTo>
                  <a:pt x="12394" y="1971"/>
                  <a:pt x="12338" y="1384"/>
                  <a:pt x="12338" y="954"/>
                </a:cubicBezTo>
                <a:cubicBezTo>
                  <a:pt x="12338" y="-182"/>
                  <a:pt x="12182" y="-5"/>
                  <a:pt x="12041" y="1292"/>
                </a:cubicBezTo>
                <a:cubicBezTo>
                  <a:pt x="11901" y="2586"/>
                  <a:pt x="11678" y="2492"/>
                  <a:pt x="11630" y="1116"/>
                </a:cubicBezTo>
                <a:cubicBezTo>
                  <a:pt x="11590" y="-20"/>
                  <a:pt x="11405" y="-154"/>
                  <a:pt x="11405" y="954"/>
                </a:cubicBezTo>
                <a:cubicBezTo>
                  <a:pt x="11405" y="2127"/>
                  <a:pt x="11192" y="2870"/>
                  <a:pt x="11023" y="2283"/>
                </a:cubicBezTo>
                <a:cubicBezTo>
                  <a:pt x="10948" y="2020"/>
                  <a:pt x="10886" y="1533"/>
                  <a:pt x="10886" y="1204"/>
                </a:cubicBezTo>
                <a:cubicBezTo>
                  <a:pt x="10886" y="874"/>
                  <a:pt x="10839" y="606"/>
                  <a:pt x="10782" y="606"/>
                </a:cubicBezTo>
                <a:cubicBezTo>
                  <a:pt x="10725" y="606"/>
                  <a:pt x="10678" y="1280"/>
                  <a:pt x="10678" y="2102"/>
                </a:cubicBezTo>
                <a:cubicBezTo>
                  <a:pt x="10678" y="3969"/>
                  <a:pt x="10484" y="4552"/>
                  <a:pt x="10284" y="3288"/>
                </a:cubicBezTo>
                <a:cubicBezTo>
                  <a:pt x="10071" y="1948"/>
                  <a:pt x="9924" y="2116"/>
                  <a:pt x="10002" y="3608"/>
                </a:cubicBezTo>
                <a:cubicBezTo>
                  <a:pt x="10083" y="5152"/>
                  <a:pt x="9907" y="5744"/>
                  <a:pt x="9653" y="4780"/>
                </a:cubicBezTo>
                <a:cubicBezTo>
                  <a:pt x="9388" y="3776"/>
                  <a:pt x="9321" y="3919"/>
                  <a:pt x="9440" y="5238"/>
                </a:cubicBezTo>
                <a:cubicBezTo>
                  <a:pt x="9573" y="6698"/>
                  <a:pt x="9435" y="7389"/>
                  <a:pt x="9141" y="6730"/>
                </a:cubicBezTo>
                <a:cubicBezTo>
                  <a:pt x="8851" y="6080"/>
                  <a:pt x="8736" y="6921"/>
                  <a:pt x="8967" y="7994"/>
                </a:cubicBezTo>
                <a:cubicBezTo>
                  <a:pt x="9190" y="9024"/>
                  <a:pt x="9072" y="9884"/>
                  <a:pt x="8755" y="9551"/>
                </a:cubicBezTo>
                <a:cubicBezTo>
                  <a:pt x="8408" y="9186"/>
                  <a:pt x="8352" y="9947"/>
                  <a:pt x="8663" y="10801"/>
                </a:cubicBezTo>
                <a:cubicBezTo>
                  <a:pt x="8991" y="11703"/>
                  <a:pt x="8939" y="12605"/>
                  <a:pt x="8569" y="12418"/>
                </a:cubicBezTo>
                <a:cubicBezTo>
                  <a:pt x="8216" y="12239"/>
                  <a:pt x="8210" y="13101"/>
                  <a:pt x="8560" y="13659"/>
                </a:cubicBezTo>
                <a:cubicBezTo>
                  <a:pt x="8892" y="14187"/>
                  <a:pt x="8839" y="15119"/>
                  <a:pt x="8466" y="15304"/>
                </a:cubicBezTo>
                <a:cubicBezTo>
                  <a:pt x="8134" y="15468"/>
                  <a:pt x="8095" y="16566"/>
                  <a:pt x="8414" y="16763"/>
                </a:cubicBezTo>
                <a:cubicBezTo>
                  <a:pt x="8742" y="16965"/>
                  <a:pt x="8766" y="17899"/>
                  <a:pt x="8459" y="18486"/>
                </a:cubicBezTo>
                <a:cubicBezTo>
                  <a:pt x="8222" y="18938"/>
                  <a:pt x="8211" y="19046"/>
                  <a:pt x="8363" y="19510"/>
                </a:cubicBezTo>
                <a:cubicBezTo>
                  <a:pt x="8587" y="20196"/>
                  <a:pt x="8452" y="21034"/>
                  <a:pt x="8117" y="21034"/>
                </a:cubicBezTo>
                <a:cubicBezTo>
                  <a:pt x="7689" y="21034"/>
                  <a:pt x="7035" y="20058"/>
                  <a:pt x="6913" y="19241"/>
                </a:cubicBezTo>
                <a:cubicBezTo>
                  <a:pt x="6809" y="18538"/>
                  <a:pt x="6792" y="18538"/>
                  <a:pt x="6672" y="19218"/>
                </a:cubicBezTo>
                <a:cubicBezTo>
                  <a:pt x="6488" y="20265"/>
                  <a:pt x="6346" y="19453"/>
                  <a:pt x="6305" y="17119"/>
                </a:cubicBezTo>
                <a:cubicBezTo>
                  <a:pt x="6279" y="15626"/>
                  <a:pt x="6307" y="15149"/>
                  <a:pt x="6426" y="15105"/>
                </a:cubicBezTo>
                <a:cubicBezTo>
                  <a:pt x="6511" y="15072"/>
                  <a:pt x="6605" y="15008"/>
                  <a:pt x="6634" y="14961"/>
                </a:cubicBezTo>
                <a:cubicBezTo>
                  <a:pt x="6662" y="14913"/>
                  <a:pt x="6783" y="14828"/>
                  <a:pt x="6902" y="14771"/>
                </a:cubicBezTo>
                <a:cubicBezTo>
                  <a:pt x="7144" y="14655"/>
                  <a:pt x="7974" y="12017"/>
                  <a:pt x="7998" y="11288"/>
                </a:cubicBezTo>
                <a:cubicBezTo>
                  <a:pt x="8069" y="9079"/>
                  <a:pt x="8044" y="5879"/>
                  <a:pt x="7949" y="5169"/>
                </a:cubicBezTo>
                <a:cubicBezTo>
                  <a:pt x="7886" y="4691"/>
                  <a:pt x="7832" y="4159"/>
                  <a:pt x="7830" y="3988"/>
                </a:cubicBezTo>
                <a:cubicBezTo>
                  <a:pt x="7828" y="3816"/>
                  <a:pt x="7675" y="3001"/>
                  <a:pt x="7489" y="2176"/>
                </a:cubicBezTo>
                <a:cubicBezTo>
                  <a:pt x="7150" y="668"/>
                  <a:pt x="6654" y="-113"/>
                  <a:pt x="6186" y="13"/>
                </a:cubicBezTo>
                <a:close/>
                <a:moveTo>
                  <a:pt x="18976" y="13645"/>
                </a:moveTo>
                <a:cubicBezTo>
                  <a:pt x="18919" y="13645"/>
                  <a:pt x="18872" y="14110"/>
                  <a:pt x="18872" y="14678"/>
                </a:cubicBezTo>
                <a:cubicBezTo>
                  <a:pt x="18872" y="15247"/>
                  <a:pt x="18804" y="15941"/>
                  <a:pt x="18723" y="16225"/>
                </a:cubicBezTo>
                <a:cubicBezTo>
                  <a:pt x="18566" y="16769"/>
                  <a:pt x="18350" y="16113"/>
                  <a:pt x="18074" y="14257"/>
                </a:cubicBezTo>
                <a:cubicBezTo>
                  <a:pt x="17962" y="13507"/>
                  <a:pt x="17950" y="13563"/>
                  <a:pt x="17944" y="14817"/>
                </a:cubicBezTo>
                <a:cubicBezTo>
                  <a:pt x="17936" y="16758"/>
                  <a:pt x="17673" y="17291"/>
                  <a:pt x="17298" y="16128"/>
                </a:cubicBezTo>
                <a:cubicBezTo>
                  <a:pt x="16948" y="15046"/>
                  <a:pt x="16849" y="15300"/>
                  <a:pt x="17017" y="16846"/>
                </a:cubicBezTo>
                <a:cubicBezTo>
                  <a:pt x="17122" y="17811"/>
                  <a:pt x="17112" y="18123"/>
                  <a:pt x="16952" y="18866"/>
                </a:cubicBezTo>
                <a:lnTo>
                  <a:pt x="16763" y="19741"/>
                </a:lnTo>
                <a:lnTo>
                  <a:pt x="16521" y="18792"/>
                </a:lnTo>
                <a:cubicBezTo>
                  <a:pt x="16210" y="17568"/>
                  <a:pt x="16078" y="18119"/>
                  <a:pt x="16297" y="19723"/>
                </a:cubicBezTo>
                <a:cubicBezTo>
                  <a:pt x="16391" y="20406"/>
                  <a:pt x="16441" y="21076"/>
                  <a:pt x="16408" y="21214"/>
                </a:cubicBezTo>
                <a:cubicBezTo>
                  <a:pt x="16384" y="21313"/>
                  <a:pt x="16310" y="21376"/>
                  <a:pt x="16218" y="21418"/>
                </a:cubicBezTo>
                <a:lnTo>
                  <a:pt x="21600" y="21418"/>
                </a:lnTo>
                <a:cubicBezTo>
                  <a:pt x="20890" y="21350"/>
                  <a:pt x="20706" y="21181"/>
                  <a:pt x="20667" y="20756"/>
                </a:cubicBezTo>
                <a:cubicBezTo>
                  <a:pt x="20631" y="20365"/>
                  <a:pt x="20659" y="19664"/>
                  <a:pt x="20729" y="19195"/>
                </a:cubicBezTo>
                <a:cubicBezTo>
                  <a:pt x="20892" y="18102"/>
                  <a:pt x="20816" y="17781"/>
                  <a:pt x="20555" y="18463"/>
                </a:cubicBezTo>
                <a:cubicBezTo>
                  <a:pt x="20234" y="19304"/>
                  <a:pt x="20013" y="18672"/>
                  <a:pt x="20013" y="16916"/>
                </a:cubicBezTo>
                <a:cubicBezTo>
                  <a:pt x="20013" y="15124"/>
                  <a:pt x="19959" y="15027"/>
                  <a:pt x="19702" y="16355"/>
                </a:cubicBezTo>
                <a:cubicBezTo>
                  <a:pt x="19517" y="17314"/>
                  <a:pt x="19510" y="17320"/>
                  <a:pt x="19296" y="16508"/>
                </a:cubicBezTo>
                <a:cubicBezTo>
                  <a:pt x="19177" y="16055"/>
                  <a:pt x="19080" y="15225"/>
                  <a:pt x="19080" y="14664"/>
                </a:cubicBezTo>
                <a:cubicBezTo>
                  <a:pt x="19080" y="14104"/>
                  <a:pt x="19033" y="13645"/>
                  <a:pt x="18976" y="136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" name="IMG_6566.jpeg" descr="IMG_6566.jpeg"/>
          <p:cNvPicPr>
            <a:picLocks noChangeAspect="1"/>
          </p:cNvPicPr>
          <p:nvPr/>
        </p:nvPicPr>
        <p:blipFill>
          <a:blip r:embed="rId4"/>
          <a:srcRect l="5533" t="4254" r="11353" b="7102"/>
          <a:stretch>
            <a:fillRect/>
          </a:stretch>
        </p:blipFill>
        <p:spPr>
          <a:xfrm>
            <a:off x="17285322" y="6858000"/>
            <a:ext cx="4718576" cy="5510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33" extrusionOk="0">
                <a:moveTo>
                  <a:pt x="8724" y="0"/>
                </a:moveTo>
                <a:cubicBezTo>
                  <a:pt x="8570" y="1"/>
                  <a:pt x="8401" y="47"/>
                  <a:pt x="8238" y="142"/>
                </a:cubicBezTo>
                <a:cubicBezTo>
                  <a:pt x="8079" y="234"/>
                  <a:pt x="8009" y="312"/>
                  <a:pt x="8033" y="365"/>
                </a:cubicBezTo>
                <a:cubicBezTo>
                  <a:pt x="8053" y="410"/>
                  <a:pt x="8069" y="456"/>
                  <a:pt x="8069" y="469"/>
                </a:cubicBezTo>
                <a:cubicBezTo>
                  <a:pt x="8069" y="526"/>
                  <a:pt x="8223" y="483"/>
                  <a:pt x="8370" y="383"/>
                </a:cubicBezTo>
                <a:cubicBezTo>
                  <a:pt x="8589" y="237"/>
                  <a:pt x="8746" y="245"/>
                  <a:pt x="8875" y="413"/>
                </a:cubicBezTo>
                <a:cubicBezTo>
                  <a:pt x="8967" y="533"/>
                  <a:pt x="8971" y="592"/>
                  <a:pt x="8908" y="827"/>
                </a:cubicBezTo>
                <a:cubicBezTo>
                  <a:pt x="8816" y="1165"/>
                  <a:pt x="8814" y="1392"/>
                  <a:pt x="8901" y="1529"/>
                </a:cubicBezTo>
                <a:cubicBezTo>
                  <a:pt x="9048" y="1765"/>
                  <a:pt x="9195" y="1617"/>
                  <a:pt x="9202" y="1227"/>
                </a:cubicBezTo>
                <a:cubicBezTo>
                  <a:pt x="9205" y="1047"/>
                  <a:pt x="9228" y="761"/>
                  <a:pt x="9251" y="590"/>
                </a:cubicBezTo>
                <a:cubicBezTo>
                  <a:pt x="9289" y="305"/>
                  <a:pt x="9278" y="267"/>
                  <a:pt x="9129" y="140"/>
                </a:cubicBezTo>
                <a:cubicBezTo>
                  <a:pt x="9019" y="46"/>
                  <a:pt x="8879" y="0"/>
                  <a:pt x="8724" y="0"/>
                </a:cubicBezTo>
                <a:close/>
                <a:moveTo>
                  <a:pt x="12255" y="7"/>
                </a:moveTo>
                <a:cubicBezTo>
                  <a:pt x="12200" y="5"/>
                  <a:pt x="12142" y="6"/>
                  <a:pt x="12081" y="11"/>
                </a:cubicBezTo>
                <a:cubicBezTo>
                  <a:pt x="11792" y="35"/>
                  <a:pt x="11786" y="185"/>
                  <a:pt x="12072" y="208"/>
                </a:cubicBezTo>
                <a:cubicBezTo>
                  <a:pt x="12336" y="230"/>
                  <a:pt x="12562" y="457"/>
                  <a:pt x="12469" y="605"/>
                </a:cubicBezTo>
                <a:cubicBezTo>
                  <a:pt x="12434" y="661"/>
                  <a:pt x="12299" y="772"/>
                  <a:pt x="12168" y="853"/>
                </a:cubicBezTo>
                <a:cubicBezTo>
                  <a:pt x="11730" y="1124"/>
                  <a:pt x="11528" y="1412"/>
                  <a:pt x="11683" y="1545"/>
                </a:cubicBezTo>
                <a:cubicBezTo>
                  <a:pt x="11774" y="1623"/>
                  <a:pt x="11894" y="1575"/>
                  <a:pt x="12004" y="1415"/>
                </a:cubicBezTo>
                <a:cubicBezTo>
                  <a:pt x="12068" y="1323"/>
                  <a:pt x="12221" y="1194"/>
                  <a:pt x="12344" y="1129"/>
                </a:cubicBezTo>
                <a:cubicBezTo>
                  <a:pt x="12723" y="930"/>
                  <a:pt x="12854" y="773"/>
                  <a:pt x="12854" y="521"/>
                </a:cubicBezTo>
                <a:cubicBezTo>
                  <a:pt x="12854" y="202"/>
                  <a:pt x="12638" y="20"/>
                  <a:pt x="12255" y="7"/>
                </a:cubicBezTo>
                <a:close/>
                <a:moveTo>
                  <a:pt x="11545" y="1771"/>
                </a:moveTo>
                <a:cubicBezTo>
                  <a:pt x="11514" y="1775"/>
                  <a:pt x="11483" y="1785"/>
                  <a:pt x="11451" y="1799"/>
                </a:cubicBezTo>
                <a:cubicBezTo>
                  <a:pt x="11329" y="1855"/>
                  <a:pt x="11276" y="2067"/>
                  <a:pt x="11366" y="2144"/>
                </a:cubicBezTo>
                <a:cubicBezTo>
                  <a:pt x="11435" y="2203"/>
                  <a:pt x="11673" y="2185"/>
                  <a:pt x="11756" y="2114"/>
                </a:cubicBezTo>
                <a:cubicBezTo>
                  <a:pt x="11934" y="1962"/>
                  <a:pt x="11763" y="1745"/>
                  <a:pt x="11545" y="1771"/>
                </a:cubicBezTo>
                <a:close/>
                <a:moveTo>
                  <a:pt x="9313" y="1826"/>
                </a:moveTo>
                <a:cubicBezTo>
                  <a:pt x="9161" y="1826"/>
                  <a:pt x="9118" y="1854"/>
                  <a:pt x="9102" y="1953"/>
                </a:cubicBezTo>
                <a:cubicBezTo>
                  <a:pt x="9091" y="2022"/>
                  <a:pt x="9114" y="2113"/>
                  <a:pt x="9156" y="2156"/>
                </a:cubicBezTo>
                <a:cubicBezTo>
                  <a:pt x="9251" y="2253"/>
                  <a:pt x="9289" y="2254"/>
                  <a:pt x="9434" y="2164"/>
                </a:cubicBezTo>
                <a:cubicBezTo>
                  <a:pt x="9504" y="2120"/>
                  <a:pt x="9540" y="2041"/>
                  <a:pt x="9527" y="1959"/>
                </a:cubicBezTo>
                <a:cubicBezTo>
                  <a:pt x="9509" y="1852"/>
                  <a:pt x="9467" y="1826"/>
                  <a:pt x="9313" y="1826"/>
                </a:cubicBezTo>
                <a:close/>
                <a:moveTo>
                  <a:pt x="5341" y="2317"/>
                </a:moveTo>
                <a:cubicBezTo>
                  <a:pt x="5319" y="2316"/>
                  <a:pt x="5296" y="2335"/>
                  <a:pt x="5259" y="2373"/>
                </a:cubicBezTo>
                <a:cubicBezTo>
                  <a:pt x="5214" y="2420"/>
                  <a:pt x="5140" y="2446"/>
                  <a:pt x="5094" y="2430"/>
                </a:cubicBezTo>
                <a:cubicBezTo>
                  <a:pt x="5048" y="2415"/>
                  <a:pt x="4993" y="2427"/>
                  <a:pt x="4973" y="2455"/>
                </a:cubicBezTo>
                <a:cubicBezTo>
                  <a:pt x="4952" y="2484"/>
                  <a:pt x="4867" y="2506"/>
                  <a:pt x="4784" y="2506"/>
                </a:cubicBezTo>
                <a:cubicBezTo>
                  <a:pt x="4700" y="2506"/>
                  <a:pt x="4615" y="2529"/>
                  <a:pt x="4595" y="2556"/>
                </a:cubicBezTo>
                <a:cubicBezTo>
                  <a:pt x="4575" y="2583"/>
                  <a:pt x="4496" y="2591"/>
                  <a:pt x="4417" y="2575"/>
                </a:cubicBezTo>
                <a:cubicBezTo>
                  <a:pt x="4338" y="2558"/>
                  <a:pt x="4295" y="2565"/>
                  <a:pt x="4321" y="2589"/>
                </a:cubicBezTo>
                <a:cubicBezTo>
                  <a:pt x="4347" y="2613"/>
                  <a:pt x="4335" y="2666"/>
                  <a:pt x="4295" y="2707"/>
                </a:cubicBezTo>
                <a:cubicBezTo>
                  <a:pt x="4237" y="2766"/>
                  <a:pt x="4205" y="2768"/>
                  <a:pt x="4125" y="2713"/>
                </a:cubicBezTo>
                <a:cubicBezTo>
                  <a:pt x="4040" y="2654"/>
                  <a:pt x="4032" y="2658"/>
                  <a:pt x="4070" y="2745"/>
                </a:cubicBezTo>
                <a:cubicBezTo>
                  <a:pt x="4128" y="2876"/>
                  <a:pt x="4008" y="3001"/>
                  <a:pt x="3869" y="2956"/>
                </a:cubicBezTo>
                <a:cubicBezTo>
                  <a:pt x="3778" y="2927"/>
                  <a:pt x="3775" y="2935"/>
                  <a:pt x="3845" y="3009"/>
                </a:cubicBezTo>
                <a:cubicBezTo>
                  <a:pt x="3905" y="3071"/>
                  <a:pt x="3909" y="3108"/>
                  <a:pt x="3858" y="3135"/>
                </a:cubicBezTo>
                <a:cubicBezTo>
                  <a:pt x="3819" y="3155"/>
                  <a:pt x="3761" y="3230"/>
                  <a:pt x="3729" y="3302"/>
                </a:cubicBezTo>
                <a:cubicBezTo>
                  <a:pt x="3697" y="3374"/>
                  <a:pt x="3622" y="3434"/>
                  <a:pt x="3564" y="3434"/>
                </a:cubicBezTo>
                <a:cubicBezTo>
                  <a:pt x="3476" y="3434"/>
                  <a:pt x="3474" y="3448"/>
                  <a:pt x="3542" y="3518"/>
                </a:cubicBezTo>
                <a:cubicBezTo>
                  <a:pt x="3603" y="3580"/>
                  <a:pt x="3605" y="3616"/>
                  <a:pt x="3551" y="3662"/>
                </a:cubicBezTo>
                <a:cubicBezTo>
                  <a:pt x="3499" y="3707"/>
                  <a:pt x="3497" y="3744"/>
                  <a:pt x="3548" y="3797"/>
                </a:cubicBezTo>
                <a:cubicBezTo>
                  <a:pt x="3599" y="3849"/>
                  <a:pt x="3599" y="3889"/>
                  <a:pt x="3542" y="3947"/>
                </a:cubicBezTo>
                <a:cubicBezTo>
                  <a:pt x="3500" y="3991"/>
                  <a:pt x="3484" y="4054"/>
                  <a:pt x="3508" y="4087"/>
                </a:cubicBezTo>
                <a:cubicBezTo>
                  <a:pt x="3531" y="4119"/>
                  <a:pt x="3519" y="4179"/>
                  <a:pt x="3480" y="4219"/>
                </a:cubicBezTo>
                <a:cubicBezTo>
                  <a:pt x="3428" y="4272"/>
                  <a:pt x="3435" y="4308"/>
                  <a:pt x="3508" y="4360"/>
                </a:cubicBezTo>
                <a:cubicBezTo>
                  <a:pt x="3562" y="4398"/>
                  <a:pt x="3591" y="4472"/>
                  <a:pt x="3571" y="4524"/>
                </a:cubicBezTo>
                <a:cubicBezTo>
                  <a:pt x="3550" y="4582"/>
                  <a:pt x="3576" y="4632"/>
                  <a:pt x="3640" y="4653"/>
                </a:cubicBezTo>
                <a:cubicBezTo>
                  <a:pt x="3697" y="4672"/>
                  <a:pt x="3730" y="4719"/>
                  <a:pt x="3713" y="4758"/>
                </a:cubicBezTo>
                <a:cubicBezTo>
                  <a:pt x="3695" y="4798"/>
                  <a:pt x="3738" y="4861"/>
                  <a:pt x="3807" y="4898"/>
                </a:cubicBezTo>
                <a:cubicBezTo>
                  <a:pt x="3877" y="4935"/>
                  <a:pt x="3919" y="4996"/>
                  <a:pt x="3902" y="5036"/>
                </a:cubicBezTo>
                <a:cubicBezTo>
                  <a:pt x="3882" y="5079"/>
                  <a:pt x="3912" y="5105"/>
                  <a:pt x="3976" y="5101"/>
                </a:cubicBezTo>
                <a:cubicBezTo>
                  <a:pt x="4046" y="5096"/>
                  <a:pt x="4080" y="5133"/>
                  <a:pt x="4078" y="5208"/>
                </a:cubicBezTo>
                <a:cubicBezTo>
                  <a:pt x="4075" y="5294"/>
                  <a:pt x="4104" y="5316"/>
                  <a:pt x="4194" y="5296"/>
                </a:cubicBezTo>
                <a:cubicBezTo>
                  <a:pt x="4276" y="5278"/>
                  <a:pt x="4324" y="5306"/>
                  <a:pt x="4348" y="5383"/>
                </a:cubicBezTo>
                <a:cubicBezTo>
                  <a:pt x="4369" y="5452"/>
                  <a:pt x="4416" y="5483"/>
                  <a:pt x="4472" y="5465"/>
                </a:cubicBezTo>
                <a:cubicBezTo>
                  <a:pt x="4521" y="5449"/>
                  <a:pt x="4605" y="5467"/>
                  <a:pt x="4658" y="5504"/>
                </a:cubicBezTo>
                <a:cubicBezTo>
                  <a:pt x="4712" y="5542"/>
                  <a:pt x="4772" y="5557"/>
                  <a:pt x="4795" y="5538"/>
                </a:cubicBezTo>
                <a:cubicBezTo>
                  <a:pt x="4817" y="5519"/>
                  <a:pt x="4873" y="5531"/>
                  <a:pt x="4920" y="5565"/>
                </a:cubicBezTo>
                <a:cubicBezTo>
                  <a:pt x="4967" y="5598"/>
                  <a:pt x="5064" y="5611"/>
                  <a:pt x="5134" y="5596"/>
                </a:cubicBezTo>
                <a:cubicBezTo>
                  <a:pt x="5204" y="5580"/>
                  <a:pt x="5280" y="5591"/>
                  <a:pt x="5301" y="5620"/>
                </a:cubicBezTo>
                <a:cubicBezTo>
                  <a:pt x="5322" y="5650"/>
                  <a:pt x="5406" y="5661"/>
                  <a:pt x="5488" y="5644"/>
                </a:cubicBezTo>
                <a:cubicBezTo>
                  <a:pt x="5570" y="5626"/>
                  <a:pt x="5655" y="5635"/>
                  <a:pt x="5677" y="5665"/>
                </a:cubicBezTo>
                <a:cubicBezTo>
                  <a:pt x="5699" y="5695"/>
                  <a:pt x="5730" y="5721"/>
                  <a:pt x="5748" y="5721"/>
                </a:cubicBezTo>
                <a:cubicBezTo>
                  <a:pt x="5765" y="5721"/>
                  <a:pt x="5763" y="5698"/>
                  <a:pt x="5744" y="5672"/>
                </a:cubicBezTo>
                <a:cubicBezTo>
                  <a:pt x="5698" y="5609"/>
                  <a:pt x="5877" y="5484"/>
                  <a:pt x="5955" y="5524"/>
                </a:cubicBezTo>
                <a:cubicBezTo>
                  <a:pt x="5987" y="5542"/>
                  <a:pt x="6047" y="5521"/>
                  <a:pt x="6089" y="5478"/>
                </a:cubicBezTo>
                <a:cubicBezTo>
                  <a:pt x="6130" y="5435"/>
                  <a:pt x="6201" y="5412"/>
                  <a:pt x="6247" y="5427"/>
                </a:cubicBezTo>
                <a:cubicBezTo>
                  <a:pt x="6294" y="5442"/>
                  <a:pt x="6346" y="5403"/>
                  <a:pt x="6367" y="5335"/>
                </a:cubicBezTo>
                <a:cubicBezTo>
                  <a:pt x="6389" y="5263"/>
                  <a:pt x="6436" y="5228"/>
                  <a:pt x="6490" y="5245"/>
                </a:cubicBezTo>
                <a:cubicBezTo>
                  <a:pt x="6538" y="5261"/>
                  <a:pt x="6612" y="5228"/>
                  <a:pt x="6653" y="5172"/>
                </a:cubicBezTo>
                <a:cubicBezTo>
                  <a:pt x="6697" y="5113"/>
                  <a:pt x="6769" y="5082"/>
                  <a:pt x="6826" y="5101"/>
                </a:cubicBezTo>
                <a:cubicBezTo>
                  <a:pt x="6898" y="5125"/>
                  <a:pt x="6910" y="5108"/>
                  <a:pt x="6878" y="5037"/>
                </a:cubicBezTo>
                <a:cubicBezTo>
                  <a:pt x="6853" y="4981"/>
                  <a:pt x="6873" y="4917"/>
                  <a:pt x="6926" y="4881"/>
                </a:cubicBezTo>
                <a:cubicBezTo>
                  <a:pt x="7061" y="4788"/>
                  <a:pt x="7186" y="4580"/>
                  <a:pt x="7142" y="4518"/>
                </a:cubicBezTo>
                <a:cubicBezTo>
                  <a:pt x="7120" y="4488"/>
                  <a:pt x="7136" y="4428"/>
                  <a:pt x="7178" y="4384"/>
                </a:cubicBezTo>
                <a:cubicBezTo>
                  <a:pt x="7220" y="4341"/>
                  <a:pt x="7236" y="4266"/>
                  <a:pt x="7214" y="4217"/>
                </a:cubicBezTo>
                <a:cubicBezTo>
                  <a:pt x="7192" y="4168"/>
                  <a:pt x="7207" y="4092"/>
                  <a:pt x="7249" y="4049"/>
                </a:cubicBezTo>
                <a:cubicBezTo>
                  <a:pt x="7302" y="3994"/>
                  <a:pt x="7303" y="3957"/>
                  <a:pt x="7254" y="3915"/>
                </a:cubicBezTo>
                <a:cubicBezTo>
                  <a:pt x="7216" y="3882"/>
                  <a:pt x="7201" y="3821"/>
                  <a:pt x="7220" y="3780"/>
                </a:cubicBezTo>
                <a:cubicBezTo>
                  <a:pt x="7238" y="3738"/>
                  <a:pt x="7220" y="3669"/>
                  <a:pt x="7178" y="3626"/>
                </a:cubicBezTo>
                <a:cubicBezTo>
                  <a:pt x="7136" y="3583"/>
                  <a:pt x="7118" y="3524"/>
                  <a:pt x="7138" y="3496"/>
                </a:cubicBezTo>
                <a:cubicBezTo>
                  <a:pt x="7158" y="3468"/>
                  <a:pt x="7129" y="3429"/>
                  <a:pt x="7073" y="3411"/>
                </a:cubicBezTo>
                <a:cubicBezTo>
                  <a:pt x="7010" y="3390"/>
                  <a:pt x="6982" y="3338"/>
                  <a:pt x="7002" y="3274"/>
                </a:cubicBezTo>
                <a:cubicBezTo>
                  <a:pt x="7024" y="3203"/>
                  <a:pt x="6994" y="3162"/>
                  <a:pt x="6907" y="3142"/>
                </a:cubicBezTo>
                <a:cubicBezTo>
                  <a:pt x="6814" y="3121"/>
                  <a:pt x="6791" y="3085"/>
                  <a:pt x="6822" y="3001"/>
                </a:cubicBezTo>
                <a:cubicBezTo>
                  <a:pt x="6853" y="2918"/>
                  <a:pt x="6842" y="2897"/>
                  <a:pt x="6775" y="2919"/>
                </a:cubicBezTo>
                <a:cubicBezTo>
                  <a:pt x="6722" y="2936"/>
                  <a:pt x="6603" y="2868"/>
                  <a:pt x="6486" y="2755"/>
                </a:cubicBezTo>
                <a:cubicBezTo>
                  <a:pt x="6377" y="2648"/>
                  <a:pt x="6244" y="2561"/>
                  <a:pt x="6192" y="2561"/>
                </a:cubicBezTo>
                <a:cubicBezTo>
                  <a:pt x="6141" y="2561"/>
                  <a:pt x="6083" y="2538"/>
                  <a:pt x="6063" y="2511"/>
                </a:cubicBezTo>
                <a:cubicBezTo>
                  <a:pt x="6044" y="2484"/>
                  <a:pt x="5970" y="2475"/>
                  <a:pt x="5900" y="2491"/>
                </a:cubicBezTo>
                <a:cubicBezTo>
                  <a:pt x="5819" y="2509"/>
                  <a:pt x="5760" y="2487"/>
                  <a:pt x="5735" y="2430"/>
                </a:cubicBezTo>
                <a:cubicBezTo>
                  <a:pt x="5702" y="2358"/>
                  <a:pt x="5676" y="2352"/>
                  <a:pt x="5599" y="2407"/>
                </a:cubicBezTo>
                <a:cubicBezTo>
                  <a:pt x="5522" y="2462"/>
                  <a:pt x="5488" y="2457"/>
                  <a:pt x="5423" y="2381"/>
                </a:cubicBezTo>
                <a:cubicBezTo>
                  <a:pt x="5386" y="2339"/>
                  <a:pt x="5363" y="2319"/>
                  <a:pt x="5341" y="2317"/>
                </a:cubicBezTo>
                <a:close/>
                <a:moveTo>
                  <a:pt x="10698" y="2392"/>
                </a:moveTo>
                <a:cubicBezTo>
                  <a:pt x="10647" y="2389"/>
                  <a:pt x="10617" y="2462"/>
                  <a:pt x="10645" y="2610"/>
                </a:cubicBezTo>
                <a:cubicBezTo>
                  <a:pt x="10673" y="2763"/>
                  <a:pt x="10657" y="2840"/>
                  <a:pt x="10589" y="2888"/>
                </a:cubicBezTo>
                <a:cubicBezTo>
                  <a:pt x="10445" y="2990"/>
                  <a:pt x="10189" y="2908"/>
                  <a:pt x="10079" y="2725"/>
                </a:cubicBezTo>
                <a:cubicBezTo>
                  <a:pt x="9942" y="2500"/>
                  <a:pt x="9866" y="2521"/>
                  <a:pt x="9843" y="2793"/>
                </a:cubicBezTo>
                <a:cubicBezTo>
                  <a:pt x="9826" y="2988"/>
                  <a:pt x="9799" y="3028"/>
                  <a:pt x="9674" y="3043"/>
                </a:cubicBezTo>
                <a:cubicBezTo>
                  <a:pt x="9592" y="3053"/>
                  <a:pt x="9472" y="3019"/>
                  <a:pt x="9407" y="2969"/>
                </a:cubicBezTo>
                <a:cubicBezTo>
                  <a:pt x="9250" y="2847"/>
                  <a:pt x="9136" y="2915"/>
                  <a:pt x="9184" y="3100"/>
                </a:cubicBezTo>
                <a:cubicBezTo>
                  <a:pt x="9212" y="3212"/>
                  <a:pt x="9183" y="3278"/>
                  <a:pt x="9066" y="3372"/>
                </a:cubicBezTo>
                <a:cubicBezTo>
                  <a:pt x="8967" y="3451"/>
                  <a:pt x="8897" y="3474"/>
                  <a:pt x="8870" y="3437"/>
                </a:cubicBezTo>
                <a:cubicBezTo>
                  <a:pt x="8827" y="3378"/>
                  <a:pt x="8516" y="3353"/>
                  <a:pt x="8516" y="3409"/>
                </a:cubicBezTo>
                <a:cubicBezTo>
                  <a:pt x="8516" y="3425"/>
                  <a:pt x="8559" y="3510"/>
                  <a:pt x="8612" y="3598"/>
                </a:cubicBezTo>
                <a:cubicBezTo>
                  <a:pt x="8702" y="3746"/>
                  <a:pt x="8699" y="3766"/>
                  <a:pt x="8581" y="3867"/>
                </a:cubicBezTo>
                <a:cubicBezTo>
                  <a:pt x="8478" y="3955"/>
                  <a:pt x="8422" y="3966"/>
                  <a:pt x="8289" y="3922"/>
                </a:cubicBezTo>
                <a:cubicBezTo>
                  <a:pt x="7945" y="3811"/>
                  <a:pt x="7915" y="3884"/>
                  <a:pt x="8196" y="4141"/>
                </a:cubicBezTo>
                <a:cubicBezTo>
                  <a:pt x="8302" y="4237"/>
                  <a:pt x="8389" y="4346"/>
                  <a:pt x="8389" y="4383"/>
                </a:cubicBezTo>
                <a:cubicBezTo>
                  <a:pt x="8389" y="4485"/>
                  <a:pt x="8166" y="4638"/>
                  <a:pt x="8096" y="4583"/>
                </a:cubicBezTo>
                <a:cubicBezTo>
                  <a:pt x="8064" y="4557"/>
                  <a:pt x="7972" y="4518"/>
                  <a:pt x="7893" y="4498"/>
                </a:cubicBezTo>
                <a:cubicBezTo>
                  <a:pt x="7659" y="4437"/>
                  <a:pt x="7717" y="4639"/>
                  <a:pt x="7975" y="4781"/>
                </a:cubicBezTo>
                <a:cubicBezTo>
                  <a:pt x="8212" y="4913"/>
                  <a:pt x="8258" y="5064"/>
                  <a:pt x="8098" y="5177"/>
                </a:cubicBezTo>
                <a:cubicBezTo>
                  <a:pt x="8024" y="5230"/>
                  <a:pt x="7964" y="5233"/>
                  <a:pt x="7844" y="5186"/>
                </a:cubicBezTo>
                <a:cubicBezTo>
                  <a:pt x="7682" y="5123"/>
                  <a:pt x="7494" y="5150"/>
                  <a:pt x="7494" y="5237"/>
                </a:cubicBezTo>
                <a:cubicBezTo>
                  <a:pt x="7494" y="5265"/>
                  <a:pt x="7573" y="5316"/>
                  <a:pt x="7670" y="5351"/>
                </a:cubicBezTo>
                <a:cubicBezTo>
                  <a:pt x="7766" y="5386"/>
                  <a:pt x="7910" y="5463"/>
                  <a:pt x="7989" y="5523"/>
                </a:cubicBezTo>
                <a:cubicBezTo>
                  <a:pt x="8124" y="5624"/>
                  <a:pt x="8126" y="5636"/>
                  <a:pt x="8027" y="5729"/>
                </a:cubicBezTo>
                <a:cubicBezTo>
                  <a:pt x="7960" y="5793"/>
                  <a:pt x="7834" y="5830"/>
                  <a:pt x="7677" y="5830"/>
                </a:cubicBezTo>
                <a:cubicBezTo>
                  <a:pt x="7542" y="5830"/>
                  <a:pt x="7430" y="5849"/>
                  <a:pt x="7430" y="5873"/>
                </a:cubicBezTo>
                <a:cubicBezTo>
                  <a:pt x="7430" y="5955"/>
                  <a:pt x="7584" y="6047"/>
                  <a:pt x="7721" y="6047"/>
                </a:cubicBezTo>
                <a:cubicBezTo>
                  <a:pt x="7893" y="6047"/>
                  <a:pt x="8098" y="6234"/>
                  <a:pt x="8047" y="6346"/>
                </a:cubicBezTo>
                <a:cubicBezTo>
                  <a:pt x="8026" y="6393"/>
                  <a:pt x="7920" y="6446"/>
                  <a:pt x="7813" y="6464"/>
                </a:cubicBezTo>
                <a:cubicBezTo>
                  <a:pt x="7417" y="6532"/>
                  <a:pt x="7522" y="6696"/>
                  <a:pt x="7958" y="6690"/>
                </a:cubicBezTo>
                <a:cubicBezTo>
                  <a:pt x="8402" y="6685"/>
                  <a:pt x="8457" y="6921"/>
                  <a:pt x="8055" y="7101"/>
                </a:cubicBezTo>
                <a:cubicBezTo>
                  <a:pt x="7862" y="7188"/>
                  <a:pt x="7832" y="7225"/>
                  <a:pt x="7880" y="7303"/>
                </a:cubicBezTo>
                <a:cubicBezTo>
                  <a:pt x="7972" y="7449"/>
                  <a:pt x="7737" y="7677"/>
                  <a:pt x="7579" y="7595"/>
                </a:cubicBezTo>
                <a:cubicBezTo>
                  <a:pt x="7491" y="7548"/>
                  <a:pt x="7428" y="7553"/>
                  <a:pt x="7318" y="7615"/>
                </a:cubicBezTo>
                <a:cubicBezTo>
                  <a:pt x="7187" y="7688"/>
                  <a:pt x="7161" y="7685"/>
                  <a:pt x="7047" y="7598"/>
                </a:cubicBezTo>
                <a:cubicBezTo>
                  <a:pt x="6881" y="7470"/>
                  <a:pt x="6888" y="7417"/>
                  <a:pt x="7093" y="7235"/>
                </a:cubicBezTo>
                <a:cubicBezTo>
                  <a:pt x="7286" y="7062"/>
                  <a:pt x="7216" y="7037"/>
                  <a:pt x="6933" y="7176"/>
                </a:cubicBezTo>
                <a:cubicBezTo>
                  <a:pt x="6772" y="7255"/>
                  <a:pt x="6726" y="7256"/>
                  <a:pt x="6639" y="7194"/>
                </a:cubicBezTo>
                <a:cubicBezTo>
                  <a:pt x="6544" y="7127"/>
                  <a:pt x="6546" y="7105"/>
                  <a:pt x="6666" y="6931"/>
                </a:cubicBezTo>
                <a:cubicBezTo>
                  <a:pt x="6836" y="6684"/>
                  <a:pt x="6777" y="6641"/>
                  <a:pt x="6539" y="6836"/>
                </a:cubicBezTo>
                <a:cubicBezTo>
                  <a:pt x="6381" y="6965"/>
                  <a:pt x="6336" y="6978"/>
                  <a:pt x="6254" y="6920"/>
                </a:cubicBezTo>
                <a:cubicBezTo>
                  <a:pt x="6144" y="6842"/>
                  <a:pt x="6122" y="6616"/>
                  <a:pt x="6220" y="6565"/>
                </a:cubicBezTo>
                <a:cubicBezTo>
                  <a:pt x="6255" y="6546"/>
                  <a:pt x="6283" y="6477"/>
                  <a:pt x="6283" y="6411"/>
                </a:cubicBezTo>
                <a:cubicBezTo>
                  <a:pt x="6282" y="6303"/>
                  <a:pt x="6266" y="6310"/>
                  <a:pt x="6118" y="6470"/>
                </a:cubicBezTo>
                <a:cubicBezTo>
                  <a:pt x="5945" y="6658"/>
                  <a:pt x="5772" y="6695"/>
                  <a:pt x="5651" y="6571"/>
                </a:cubicBezTo>
                <a:cubicBezTo>
                  <a:pt x="5600" y="6518"/>
                  <a:pt x="5598" y="6455"/>
                  <a:pt x="5644" y="6351"/>
                </a:cubicBezTo>
                <a:cubicBezTo>
                  <a:pt x="5754" y="6104"/>
                  <a:pt x="5716" y="6066"/>
                  <a:pt x="5544" y="6252"/>
                </a:cubicBezTo>
                <a:cubicBezTo>
                  <a:pt x="5454" y="6349"/>
                  <a:pt x="5341" y="6428"/>
                  <a:pt x="5292" y="6428"/>
                </a:cubicBezTo>
                <a:cubicBezTo>
                  <a:pt x="5158" y="6428"/>
                  <a:pt x="5066" y="6240"/>
                  <a:pt x="5110" y="6052"/>
                </a:cubicBezTo>
                <a:cubicBezTo>
                  <a:pt x="5163" y="5827"/>
                  <a:pt x="5100" y="5839"/>
                  <a:pt x="4967" y="6079"/>
                </a:cubicBezTo>
                <a:cubicBezTo>
                  <a:pt x="4907" y="6187"/>
                  <a:pt x="4820" y="6287"/>
                  <a:pt x="4773" y="6303"/>
                </a:cubicBezTo>
                <a:cubicBezTo>
                  <a:pt x="4618" y="6353"/>
                  <a:pt x="4483" y="6204"/>
                  <a:pt x="4510" y="6010"/>
                </a:cubicBezTo>
                <a:cubicBezTo>
                  <a:pt x="4523" y="5911"/>
                  <a:pt x="4510" y="5830"/>
                  <a:pt x="4482" y="5830"/>
                </a:cubicBezTo>
                <a:cubicBezTo>
                  <a:pt x="4454" y="5830"/>
                  <a:pt x="4433" y="5875"/>
                  <a:pt x="4433" y="5931"/>
                </a:cubicBezTo>
                <a:cubicBezTo>
                  <a:pt x="4433" y="5986"/>
                  <a:pt x="4371" y="6098"/>
                  <a:pt x="4297" y="6179"/>
                </a:cubicBezTo>
                <a:cubicBezTo>
                  <a:pt x="4169" y="6318"/>
                  <a:pt x="4158" y="6321"/>
                  <a:pt x="4043" y="6233"/>
                </a:cubicBezTo>
                <a:cubicBezTo>
                  <a:pt x="3977" y="6182"/>
                  <a:pt x="3922" y="6070"/>
                  <a:pt x="3922" y="5985"/>
                </a:cubicBezTo>
                <a:cubicBezTo>
                  <a:pt x="3922" y="5900"/>
                  <a:pt x="3893" y="5830"/>
                  <a:pt x="3858" y="5830"/>
                </a:cubicBezTo>
                <a:cubicBezTo>
                  <a:pt x="3823" y="5830"/>
                  <a:pt x="3794" y="5888"/>
                  <a:pt x="3794" y="5960"/>
                </a:cubicBezTo>
                <a:cubicBezTo>
                  <a:pt x="3794" y="6136"/>
                  <a:pt x="3587" y="6347"/>
                  <a:pt x="3457" y="6304"/>
                </a:cubicBezTo>
                <a:cubicBezTo>
                  <a:pt x="3401" y="6286"/>
                  <a:pt x="3335" y="6183"/>
                  <a:pt x="3312" y="6075"/>
                </a:cubicBezTo>
                <a:cubicBezTo>
                  <a:pt x="3262" y="5847"/>
                  <a:pt x="3197" y="5866"/>
                  <a:pt x="3192" y="6110"/>
                </a:cubicBezTo>
                <a:cubicBezTo>
                  <a:pt x="3187" y="6342"/>
                  <a:pt x="3017" y="6431"/>
                  <a:pt x="2842" y="6295"/>
                </a:cubicBezTo>
                <a:cubicBezTo>
                  <a:pt x="2769" y="6239"/>
                  <a:pt x="2709" y="6160"/>
                  <a:pt x="2709" y="6120"/>
                </a:cubicBezTo>
                <a:cubicBezTo>
                  <a:pt x="2709" y="6080"/>
                  <a:pt x="2681" y="6047"/>
                  <a:pt x="2645" y="6047"/>
                </a:cubicBezTo>
                <a:cubicBezTo>
                  <a:pt x="2606" y="6047"/>
                  <a:pt x="2596" y="6131"/>
                  <a:pt x="2620" y="6261"/>
                </a:cubicBezTo>
                <a:cubicBezTo>
                  <a:pt x="2655" y="6445"/>
                  <a:pt x="2642" y="6482"/>
                  <a:pt x="2515" y="6540"/>
                </a:cubicBezTo>
                <a:cubicBezTo>
                  <a:pt x="2361" y="6610"/>
                  <a:pt x="2336" y="6596"/>
                  <a:pt x="2085" y="6286"/>
                </a:cubicBezTo>
                <a:cubicBezTo>
                  <a:pt x="2009" y="6192"/>
                  <a:pt x="2006" y="6195"/>
                  <a:pt x="2039" y="6320"/>
                </a:cubicBezTo>
                <a:cubicBezTo>
                  <a:pt x="2152" y="6745"/>
                  <a:pt x="2152" y="6753"/>
                  <a:pt x="2045" y="6788"/>
                </a:cubicBezTo>
                <a:cubicBezTo>
                  <a:pt x="1975" y="6811"/>
                  <a:pt x="1872" y="6770"/>
                  <a:pt x="1751" y="6670"/>
                </a:cubicBezTo>
                <a:cubicBezTo>
                  <a:pt x="1517" y="6479"/>
                  <a:pt x="1458" y="6519"/>
                  <a:pt x="1600" y="6773"/>
                </a:cubicBezTo>
                <a:cubicBezTo>
                  <a:pt x="1689" y="6933"/>
                  <a:pt x="1695" y="6982"/>
                  <a:pt x="1627" y="7052"/>
                </a:cubicBezTo>
                <a:cubicBezTo>
                  <a:pt x="1517" y="7165"/>
                  <a:pt x="1439" y="7159"/>
                  <a:pt x="1264" y="7019"/>
                </a:cubicBezTo>
                <a:cubicBezTo>
                  <a:pt x="1062" y="6857"/>
                  <a:pt x="1006" y="6930"/>
                  <a:pt x="1177" y="7136"/>
                </a:cubicBezTo>
                <a:cubicBezTo>
                  <a:pt x="1417" y="7424"/>
                  <a:pt x="1231" y="7561"/>
                  <a:pt x="856" y="7371"/>
                </a:cubicBezTo>
                <a:cubicBezTo>
                  <a:pt x="593" y="7239"/>
                  <a:pt x="551" y="7323"/>
                  <a:pt x="787" y="7511"/>
                </a:cubicBezTo>
                <a:cubicBezTo>
                  <a:pt x="1012" y="7691"/>
                  <a:pt x="1030" y="7747"/>
                  <a:pt x="890" y="7846"/>
                </a:cubicBezTo>
                <a:cubicBezTo>
                  <a:pt x="815" y="7899"/>
                  <a:pt x="755" y="7902"/>
                  <a:pt x="631" y="7854"/>
                </a:cubicBezTo>
                <a:cubicBezTo>
                  <a:pt x="349" y="7744"/>
                  <a:pt x="318" y="7786"/>
                  <a:pt x="538" y="7979"/>
                </a:cubicBezTo>
                <a:cubicBezTo>
                  <a:pt x="723" y="8142"/>
                  <a:pt x="739" y="8179"/>
                  <a:pt x="665" y="8255"/>
                </a:cubicBezTo>
                <a:cubicBezTo>
                  <a:pt x="582" y="8340"/>
                  <a:pt x="445" y="8340"/>
                  <a:pt x="206" y="8254"/>
                </a:cubicBezTo>
                <a:cubicBezTo>
                  <a:pt x="24" y="8188"/>
                  <a:pt x="77" y="8321"/>
                  <a:pt x="264" y="8399"/>
                </a:cubicBezTo>
                <a:cubicBezTo>
                  <a:pt x="516" y="8505"/>
                  <a:pt x="599" y="8651"/>
                  <a:pt x="460" y="8739"/>
                </a:cubicBezTo>
                <a:cubicBezTo>
                  <a:pt x="399" y="8778"/>
                  <a:pt x="277" y="8798"/>
                  <a:pt x="190" y="8784"/>
                </a:cubicBezTo>
                <a:cubicBezTo>
                  <a:pt x="97" y="8769"/>
                  <a:pt x="32" y="8783"/>
                  <a:pt x="32" y="8818"/>
                </a:cubicBezTo>
                <a:cubicBezTo>
                  <a:pt x="32" y="8852"/>
                  <a:pt x="83" y="8880"/>
                  <a:pt x="148" y="8880"/>
                </a:cubicBezTo>
                <a:cubicBezTo>
                  <a:pt x="213" y="8880"/>
                  <a:pt x="317" y="8928"/>
                  <a:pt x="380" y="8987"/>
                </a:cubicBezTo>
                <a:cubicBezTo>
                  <a:pt x="474" y="9076"/>
                  <a:pt x="480" y="9110"/>
                  <a:pt x="415" y="9178"/>
                </a:cubicBezTo>
                <a:cubicBezTo>
                  <a:pt x="370" y="9223"/>
                  <a:pt x="267" y="9260"/>
                  <a:pt x="186" y="9260"/>
                </a:cubicBezTo>
                <a:cubicBezTo>
                  <a:pt x="73" y="9260"/>
                  <a:pt x="9" y="9288"/>
                  <a:pt x="1" y="9319"/>
                </a:cubicBezTo>
                <a:cubicBezTo>
                  <a:pt x="-7" y="9350"/>
                  <a:pt x="41" y="9386"/>
                  <a:pt x="150" y="9404"/>
                </a:cubicBezTo>
                <a:cubicBezTo>
                  <a:pt x="255" y="9422"/>
                  <a:pt x="394" y="9485"/>
                  <a:pt x="456" y="9544"/>
                </a:cubicBezTo>
                <a:cubicBezTo>
                  <a:pt x="566" y="9647"/>
                  <a:pt x="566" y="9655"/>
                  <a:pt x="447" y="9728"/>
                </a:cubicBezTo>
                <a:cubicBezTo>
                  <a:pt x="380" y="9771"/>
                  <a:pt x="258" y="9806"/>
                  <a:pt x="177" y="9806"/>
                </a:cubicBezTo>
                <a:cubicBezTo>
                  <a:pt x="96" y="9806"/>
                  <a:pt x="32" y="9832"/>
                  <a:pt x="32" y="9865"/>
                </a:cubicBezTo>
                <a:cubicBezTo>
                  <a:pt x="32" y="9903"/>
                  <a:pt x="92" y="9912"/>
                  <a:pt x="197" y="9890"/>
                </a:cubicBezTo>
                <a:cubicBezTo>
                  <a:pt x="311" y="9865"/>
                  <a:pt x="403" y="9884"/>
                  <a:pt x="485" y="9947"/>
                </a:cubicBezTo>
                <a:cubicBezTo>
                  <a:pt x="666" y="10086"/>
                  <a:pt x="631" y="10183"/>
                  <a:pt x="366" y="10284"/>
                </a:cubicBezTo>
                <a:lnTo>
                  <a:pt x="126" y="10374"/>
                </a:lnTo>
                <a:lnTo>
                  <a:pt x="445" y="10403"/>
                </a:lnTo>
                <a:cubicBezTo>
                  <a:pt x="715" y="10427"/>
                  <a:pt x="768" y="10450"/>
                  <a:pt x="785" y="10553"/>
                </a:cubicBezTo>
                <a:cubicBezTo>
                  <a:pt x="799" y="10641"/>
                  <a:pt x="759" y="10694"/>
                  <a:pt x="642" y="10740"/>
                </a:cubicBezTo>
                <a:cubicBezTo>
                  <a:pt x="395" y="10836"/>
                  <a:pt x="443" y="10884"/>
                  <a:pt x="756" y="10854"/>
                </a:cubicBezTo>
                <a:cubicBezTo>
                  <a:pt x="1099" y="10821"/>
                  <a:pt x="1169" y="10895"/>
                  <a:pt x="992" y="11107"/>
                </a:cubicBezTo>
                <a:cubicBezTo>
                  <a:pt x="812" y="11323"/>
                  <a:pt x="823" y="11337"/>
                  <a:pt x="1108" y="11251"/>
                </a:cubicBezTo>
                <a:cubicBezTo>
                  <a:pt x="1472" y="11142"/>
                  <a:pt x="1640" y="11314"/>
                  <a:pt x="1371" y="11521"/>
                </a:cubicBezTo>
                <a:cubicBezTo>
                  <a:pt x="1171" y="11676"/>
                  <a:pt x="1221" y="11714"/>
                  <a:pt x="1511" y="11627"/>
                </a:cubicBezTo>
                <a:cubicBezTo>
                  <a:pt x="1748" y="11555"/>
                  <a:pt x="1789" y="11555"/>
                  <a:pt x="1874" y="11628"/>
                </a:cubicBezTo>
                <a:cubicBezTo>
                  <a:pt x="1960" y="11701"/>
                  <a:pt x="1955" y="11728"/>
                  <a:pt x="1830" y="11872"/>
                </a:cubicBezTo>
                <a:cubicBezTo>
                  <a:pt x="1656" y="12073"/>
                  <a:pt x="1746" y="12138"/>
                  <a:pt x="1947" y="11955"/>
                </a:cubicBezTo>
                <a:cubicBezTo>
                  <a:pt x="2118" y="11799"/>
                  <a:pt x="2215" y="11786"/>
                  <a:pt x="2331" y="11906"/>
                </a:cubicBezTo>
                <a:cubicBezTo>
                  <a:pt x="2395" y="11971"/>
                  <a:pt x="2399" y="12030"/>
                  <a:pt x="2346" y="12149"/>
                </a:cubicBezTo>
                <a:cubicBezTo>
                  <a:pt x="2242" y="12384"/>
                  <a:pt x="2325" y="12390"/>
                  <a:pt x="2589" y="12169"/>
                </a:cubicBezTo>
                <a:lnTo>
                  <a:pt x="2825" y="11972"/>
                </a:lnTo>
                <a:lnTo>
                  <a:pt x="2901" y="12093"/>
                </a:lnTo>
                <a:cubicBezTo>
                  <a:pt x="2961" y="12189"/>
                  <a:pt x="2959" y="12243"/>
                  <a:pt x="2896" y="12345"/>
                </a:cubicBezTo>
                <a:cubicBezTo>
                  <a:pt x="2799" y="12499"/>
                  <a:pt x="2885" y="12601"/>
                  <a:pt x="2989" y="12455"/>
                </a:cubicBezTo>
                <a:cubicBezTo>
                  <a:pt x="3193" y="12167"/>
                  <a:pt x="3263" y="12120"/>
                  <a:pt x="3377" y="12200"/>
                </a:cubicBezTo>
                <a:cubicBezTo>
                  <a:pt x="3451" y="12253"/>
                  <a:pt x="3479" y="12335"/>
                  <a:pt x="3462" y="12458"/>
                </a:cubicBezTo>
                <a:cubicBezTo>
                  <a:pt x="3446" y="12580"/>
                  <a:pt x="3464" y="12638"/>
                  <a:pt x="3520" y="12638"/>
                </a:cubicBezTo>
                <a:cubicBezTo>
                  <a:pt x="3566" y="12638"/>
                  <a:pt x="3604" y="12593"/>
                  <a:pt x="3604" y="12539"/>
                </a:cubicBezTo>
                <a:cubicBezTo>
                  <a:pt x="3604" y="12484"/>
                  <a:pt x="3670" y="12384"/>
                  <a:pt x="3753" y="12318"/>
                </a:cubicBezTo>
                <a:cubicBezTo>
                  <a:pt x="3922" y="12182"/>
                  <a:pt x="4020" y="12233"/>
                  <a:pt x="4059" y="12475"/>
                </a:cubicBezTo>
                <a:cubicBezTo>
                  <a:pt x="4092" y="12677"/>
                  <a:pt x="4195" y="12639"/>
                  <a:pt x="4275" y="12396"/>
                </a:cubicBezTo>
                <a:cubicBezTo>
                  <a:pt x="4314" y="12278"/>
                  <a:pt x="4380" y="12172"/>
                  <a:pt x="4423" y="12160"/>
                </a:cubicBezTo>
                <a:cubicBezTo>
                  <a:pt x="4552" y="12123"/>
                  <a:pt x="4688" y="12261"/>
                  <a:pt x="4688" y="12430"/>
                </a:cubicBezTo>
                <a:cubicBezTo>
                  <a:pt x="4688" y="12640"/>
                  <a:pt x="4798" y="12577"/>
                  <a:pt x="4851" y="12338"/>
                </a:cubicBezTo>
                <a:cubicBezTo>
                  <a:pt x="4906" y="12089"/>
                  <a:pt x="5022" y="12010"/>
                  <a:pt x="5150" y="12134"/>
                </a:cubicBezTo>
                <a:cubicBezTo>
                  <a:pt x="5205" y="12186"/>
                  <a:pt x="5260" y="12274"/>
                  <a:pt x="5272" y="12328"/>
                </a:cubicBezTo>
                <a:cubicBezTo>
                  <a:pt x="5309" y="12489"/>
                  <a:pt x="5421" y="12407"/>
                  <a:pt x="5428" y="12213"/>
                </a:cubicBezTo>
                <a:cubicBezTo>
                  <a:pt x="5448" y="11657"/>
                  <a:pt x="5882" y="12023"/>
                  <a:pt x="6223" y="12883"/>
                </a:cubicBezTo>
                <a:cubicBezTo>
                  <a:pt x="6344" y="13187"/>
                  <a:pt x="6445" y="13375"/>
                  <a:pt x="6572" y="13503"/>
                </a:cubicBezTo>
                <a:cubicBezTo>
                  <a:pt x="7315" y="13717"/>
                  <a:pt x="7396" y="13777"/>
                  <a:pt x="7396" y="14072"/>
                </a:cubicBezTo>
                <a:cubicBezTo>
                  <a:pt x="7396" y="14353"/>
                  <a:pt x="7156" y="14524"/>
                  <a:pt x="6764" y="14524"/>
                </a:cubicBezTo>
                <a:cubicBezTo>
                  <a:pt x="6640" y="14524"/>
                  <a:pt x="6544" y="14584"/>
                  <a:pt x="6544" y="14662"/>
                </a:cubicBezTo>
                <a:cubicBezTo>
                  <a:pt x="6544" y="14756"/>
                  <a:pt x="6655" y="14796"/>
                  <a:pt x="6904" y="14796"/>
                </a:cubicBezTo>
                <a:cubicBezTo>
                  <a:pt x="7372" y="14796"/>
                  <a:pt x="7533" y="14958"/>
                  <a:pt x="7361" y="15255"/>
                </a:cubicBezTo>
                <a:cubicBezTo>
                  <a:pt x="7290" y="15379"/>
                  <a:pt x="7125" y="15519"/>
                  <a:pt x="6995" y="15569"/>
                </a:cubicBezTo>
                <a:cubicBezTo>
                  <a:pt x="6628" y="15707"/>
                  <a:pt x="6689" y="15893"/>
                  <a:pt x="7071" y="15800"/>
                </a:cubicBezTo>
                <a:cubicBezTo>
                  <a:pt x="7434" y="15711"/>
                  <a:pt x="7548" y="15794"/>
                  <a:pt x="7655" y="16223"/>
                </a:cubicBezTo>
                <a:cubicBezTo>
                  <a:pt x="7704" y="16418"/>
                  <a:pt x="7683" y="16535"/>
                  <a:pt x="7588" y="16586"/>
                </a:cubicBezTo>
                <a:cubicBezTo>
                  <a:pt x="7511" y="16628"/>
                  <a:pt x="7388" y="16730"/>
                  <a:pt x="7312" y="16812"/>
                </a:cubicBezTo>
                <a:cubicBezTo>
                  <a:pt x="7190" y="16946"/>
                  <a:pt x="7214" y="16961"/>
                  <a:pt x="7525" y="16949"/>
                </a:cubicBezTo>
                <a:cubicBezTo>
                  <a:pt x="7863" y="16936"/>
                  <a:pt x="7876" y="16947"/>
                  <a:pt x="7908" y="17320"/>
                </a:cubicBezTo>
                <a:cubicBezTo>
                  <a:pt x="7927" y="17544"/>
                  <a:pt x="7868" y="17834"/>
                  <a:pt x="7764" y="18022"/>
                </a:cubicBezTo>
                <a:cubicBezTo>
                  <a:pt x="7735" y="18220"/>
                  <a:pt x="7696" y="18456"/>
                  <a:pt x="7644" y="18745"/>
                </a:cubicBezTo>
                <a:cubicBezTo>
                  <a:pt x="7638" y="18991"/>
                  <a:pt x="7579" y="19458"/>
                  <a:pt x="7492" y="19934"/>
                </a:cubicBezTo>
                <a:cubicBezTo>
                  <a:pt x="7247" y="21269"/>
                  <a:pt x="7248" y="21131"/>
                  <a:pt x="7503" y="21349"/>
                </a:cubicBezTo>
                <a:cubicBezTo>
                  <a:pt x="7749" y="21559"/>
                  <a:pt x="8527" y="21600"/>
                  <a:pt x="8806" y="21417"/>
                </a:cubicBezTo>
                <a:cubicBezTo>
                  <a:pt x="8965" y="21312"/>
                  <a:pt x="9163" y="20485"/>
                  <a:pt x="9365" y="19087"/>
                </a:cubicBezTo>
                <a:cubicBezTo>
                  <a:pt x="9397" y="18870"/>
                  <a:pt x="9476" y="18605"/>
                  <a:pt x="9541" y="18501"/>
                </a:cubicBezTo>
                <a:cubicBezTo>
                  <a:pt x="9656" y="18318"/>
                  <a:pt x="9663" y="18318"/>
                  <a:pt x="9804" y="18483"/>
                </a:cubicBezTo>
                <a:cubicBezTo>
                  <a:pt x="9885" y="18576"/>
                  <a:pt x="9953" y="18758"/>
                  <a:pt x="9957" y="18886"/>
                </a:cubicBezTo>
                <a:cubicBezTo>
                  <a:pt x="9961" y="19014"/>
                  <a:pt x="10001" y="19199"/>
                  <a:pt x="10046" y="19297"/>
                </a:cubicBezTo>
                <a:cubicBezTo>
                  <a:pt x="10123" y="19465"/>
                  <a:pt x="10138" y="19462"/>
                  <a:pt x="10311" y="19236"/>
                </a:cubicBezTo>
                <a:cubicBezTo>
                  <a:pt x="10562" y="18909"/>
                  <a:pt x="10768" y="18862"/>
                  <a:pt x="11019" y="19077"/>
                </a:cubicBezTo>
                <a:cubicBezTo>
                  <a:pt x="11168" y="19204"/>
                  <a:pt x="11211" y="19325"/>
                  <a:pt x="11164" y="19484"/>
                </a:cubicBezTo>
                <a:cubicBezTo>
                  <a:pt x="11109" y="19672"/>
                  <a:pt x="11135" y="19711"/>
                  <a:pt x="11324" y="19711"/>
                </a:cubicBezTo>
                <a:cubicBezTo>
                  <a:pt x="11600" y="19711"/>
                  <a:pt x="11705" y="19924"/>
                  <a:pt x="11808" y="20689"/>
                </a:cubicBezTo>
                <a:cubicBezTo>
                  <a:pt x="11867" y="21120"/>
                  <a:pt x="11943" y="21293"/>
                  <a:pt x="12113" y="21395"/>
                </a:cubicBezTo>
                <a:cubicBezTo>
                  <a:pt x="12406" y="21570"/>
                  <a:pt x="12857" y="21567"/>
                  <a:pt x="13264" y="21387"/>
                </a:cubicBezTo>
                <a:lnTo>
                  <a:pt x="13571" y="21251"/>
                </a:lnTo>
                <a:cubicBezTo>
                  <a:pt x="13578" y="21243"/>
                  <a:pt x="13580" y="21236"/>
                  <a:pt x="13585" y="21229"/>
                </a:cubicBezTo>
                <a:lnTo>
                  <a:pt x="13504" y="20590"/>
                </a:lnTo>
                <a:cubicBezTo>
                  <a:pt x="13372" y="19572"/>
                  <a:pt x="13384" y="19300"/>
                  <a:pt x="13567" y="19300"/>
                </a:cubicBezTo>
                <a:cubicBezTo>
                  <a:pt x="13655" y="19300"/>
                  <a:pt x="13742" y="19389"/>
                  <a:pt x="13760" y="19498"/>
                </a:cubicBezTo>
                <a:cubicBezTo>
                  <a:pt x="13797" y="19720"/>
                  <a:pt x="14066" y="19952"/>
                  <a:pt x="14177" y="19857"/>
                </a:cubicBezTo>
                <a:cubicBezTo>
                  <a:pt x="14217" y="19823"/>
                  <a:pt x="14196" y="19673"/>
                  <a:pt x="14130" y="19525"/>
                </a:cubicBezTo>
                <a:cubicBezTo>
                  <a:pt x="14026" y="19288"/>
                  <a:pt x="14039" y="19238"/>
                  <a:pt x="14239" y="19118"/>
                </a:cubicBezTo>
                <a:cubicBezTo>
                  <a:pt x="14563" y="18925"/>
                  <a:pt x="14685" y="18946"/>
                  <a:pt x="14989" y="19255"/>
                </a:cubicBezTo>
                <a:cubicBezTo>
                  <a:pt x="15388" y="19661"/>
                  <a:pt x="15664" y="19592"/>
                  <a:pt x="15352" y="19163"/>
                </a:cubicBezTo>
                <a:cubicBezTo>
                  <a:pt x="15207" y="18965"/>
                  <a:pt x="15304" y="18752"/>
                  <a:pt x="15618" y="18582"/>
                </a:cubicBezTo>
                <a:cubicBezTo>
                  <a:pt x="15752" y="18510"/>
                  <a:pt x="15853" y="18536"/>
                  <a:pt x="16045" y="18690"/>
                </a:cubicBezTo>
                <a:cubicBezTo>
                  <a:pt x="16495" y="19051"/>
                  <a:pt x="16707" y="18910"/>
                  <a:pt x="16372" y="18473"/>
                </a:cubicBezTo>
                <a:cubicBezTo>
                  <a:pt x="16204" y="18255"/>
                  <a:pt x="16206" y="18234"/>
                  <a:pt x="16423" y="18048"/>
                </a:cubicBezTo>
                <a:cubicBezTo>
                  <a:pt x="16631" y="17870"/>
                  <a:pt x="16683" y="17863"/>
                  <a:pt x="17032" y="17971"/>
                </a:cubicBezTo>
                <a:cubicBezTo>
                  <a:pt x="17509" y="18118"/>
                  <a:pt x="17611" y="18045"/>
                  <a:pt x="17310" y="17771"/>
                </a:cubicBezTo>
                <a:cubicBezTo>
                  <a:pt x="16853" y="17354"/>
                  <a:pt x="17167" y="16950"/>
                  <a:pt x="17882" y="17037"/>
                </a:cubicBezTo>
                <a:lnTo>
                  <a:pt x="18274" y="17085"/>
                </a:lnTo>
                <a:cubicBezTo>
                  <a:pt x="18278" y="17082"/>
                  <a:pt x="18281" y="17079"/>
                  <a:pt x="18285" y="17076"/>
                </a:cubicBezTo>
                <a:lnTo>
                  <a:pt x="17958" y="16847"/>
                </a:lnTo>
                <a:cubicBezTo>
                  <a:pt x="17379" y="16440"/>
                  <a:pt x="17560" y="15933"/>
                  <a:pt x="18263" y="15995"/>
                </a:cubicBezTo>
                <a:cubicBezTo>
                  <a:pt x="18719" y="16035"/>
                  <a:pt x="18756" y="15876"/>
                  <a:pt x="18328" y="15707"/>
                </a:cubicBezTo>
                <a:cubicBezTo>
                  <a:pt x="17756" y="15479"/>
                  <a:pt x="17825" y="14933"/>
                  <a:pt x="18436" y="14871"/>
                </a:cubicBezTo>
                <a:cubicBezTo>
                  <a:pt x="18813" y="14832"/>
                  <a:pt x="18853" y="14660"/>
                  <a:pt x="18490" y="14635"/>
                </a:cubicBezTo>
                <a:cubicBezTo>
                  <a:pt x="17897" y="14595"/>
                  <a:pt x="17740" y="14062"/>
                  <a:pt x="18249" y="13815"/>
                </a:cubicBezTo>
                <a:cubicBezTo>
                  <a:pt x="18700" y="13595"/>
                  <a:pt x="18672" y="13409"/>
                  <a:pt x="18200" y="13484"/>
                </a:cubicBezTo>
                <a:cubicBezTo>
                  <a:pt x="17872" y="13537"/>
                  <a:pt x="17815" y="13516"/>
                  <a:pt x="17702" y="13305"/>
                </a:cubicBezTo>
                <a:cubicBezTo>
                  <a:pt x="17589" y="13092"/>
                  <a:pt x="17608" y="13038"/>
                  <a:pt x="17860" y="12813"/>
                </a:cubicBezTo>
                <a:cubicBezTo>
                  <a:pt x="18237" y="12477"/>
                  <a:pt x="18217" y="12399"/>
                  <a:pt x="17775" y="12470"/>
                </a:cubicBezTo>
                <a:cubicBezTo>
                  <a:pt x="17486" y="12517"/>
                  <a:pt x="17361" y="12490"/>
                  <a:pt x="17190" y="12345"/>
                </a:cubicBezTo>
                <a:cubicBezTo>
                  <a:pt x="16907" y="12103"/>
                  <a:pt x="16915" y="12059"/>
                  <a:pt x="17290" y="11752"/>
                </a:cubicBezTo>
                <a:cubicBezTo>
                  <a:pt x="17431" y="11637"/>
                  <a:pt x="17513" y="11577"/>
                  <a:pt x="17568" y="11565"/>
                </a:cubicBezTo>
                <a:cubicBezTo>
                  <a:pt x="17623" y="11488"/>
                  <a:pt x="17630" y="11441"/>
                  <a:pt x="17597" y="11396"/>
                </a:cubicBezTo>
                <a:cubicBezTo>
                  <a:pt x="17486" y="11245"/>
                  <a:pt x="17330" y="11256"/>
                  <a:pt x="17092" y="11434"/>
                </a:cubicBezTo>
                <a:cubicBezTo>
                  <a:pt x="16819" y="11639"/>
                  <a:pt x="16722" y="11645"/>
                  <a:pt x="16521" y="11459"/>
                </a:cubicBezTo>
                <a:cubicBezTo>
                  <a:pt x="16320" y="11275"/>
                  <a:pt x="16322" y="11125"/>
                  <a:pt x="16530" y="10864"/>
                </a:cubicBezTo>
                <a:cubicBezTo>
                  <a:pt x="16717" y="10628"/>
                  <a:pt x="16681" y="10497"/>
                  <a:pt x="16421" y="10471"/>
                </a:cubicBezTo>
                <a:cubicBezTo>
                  <a:pt x="16307" y="10460"/>
                  <a:pt x="16238" y="10498"/>
                  <a:pt x="16158" y="10620"/>
                </a:cubicBezTo>
                <a:cubicBezTo>
                  <a:pt x="16098" y="10711"/>
                  <a:pt x="15976" y="10815"/>
                  <a:pt x="15885" y="10850"/>
                </a:cubicBezTo>
                <a:cubicBezTo>
                  <a:pt x="15746" y="10904"/>
                  <a:pt x="15695" y="10897"/>
                  <a:pt x="15548" y="10802"/>
                </a:cubicBezTo>
                <a:cubicBezTo>
                  <a:pt x="15399" y="10705"/>
                  <a:pt x="15375" y="10653"/>
                  <a:pt x="15384" y="10436"/>
                </a:cubicBezTo>
                <a:cubicBezTo>
                  <a:pt x="15390" y="10296"/>
                  <a:pt x="15437" y="10125"/>
                  <a:pt x="15490" y="10057"/>
                </a:cubicBezTo>
                <a:cubicBezTo>
                  <a:pt x="15579" y="9940"/>
                  <a:pt x="15576" y="9931"/>
                  <a:pt x="15399" y="9874"/>
                </a:cubicBezTo>
                <a:cubicBezTo>
                  <a:pt x="15229" y="9819"/>
                  <a:pt x="15201" y="9827"/>
                  <a:pt x="15105" y="9960"/>
                </a:cubicBezTo>
                <a:cubicBezTo>
                  <a:pt x="14820" y="10351"/>
                  <a:pt x="14615" y="10432"/>
                  <a:pt x="14335" y="10265"/>
                </a:cubicBezTo>
                <a:cubicBezTo>
                  <a:pt x="14214" y="10192"/>
                  <a:pt x="14194" y="10130"/>
                  <a:pt x="14194" y="9829"/>
                </a:cubicBezTo>
                <a:cubicBezTo>
                  <a:pt x="14194" y="9510"/>
                  <a:pt x="14182" y="9479"/>
                  <a:pt x="14061" y="9479"/>
                </a:cubicBezTo>
                <a:cubicBezTo>
                  <a:pt x="13897" y="9479"/>
                  <a:pt x="13688" y="9682"/>
                  <a:pt x="13685" y="9845"/>
                </a:cubicBezTo>
                <a:cubicBezTo>
                  <a:pt x="13683" y="9982"/>
                  <a:pt x="13512" y="10077"/>
                  <a:pt x="13273" y="10077"/>
                </a:cubicBezTo>
                <a:cubicBezTo>
                  <a:pt x="13066" y="10077"/>
                  <a:pt x="12916" y="9887"/>
                  <a:pt x="12907" y="9609"/>
                </a:cubicBezTo>
                <a:cubicBezTo>
                  <a:pt x="12903" y="9493"/>
                  <a:pt x="12877" y="9357"/>
                  <a:pt x="12847" y="9307"/>
                </a:cubicBezTo>
                <a:cubicBezTo>
                  <a:pt x="12792" y="9216"/>
                  <a:pt x="13000" y="8957"/>
                  <a:pt x="13418" y="8598"/>
                </a:cubicBezTo>
                <a:cubicBezTo>
                  <a:pt x="13512" y="8518"/>
                  <a:pt x="13655" y="8375"/>
                  <a:pt x="13738" y="8282"/>
                </a:cubicBezTo>
                <a:cubicBezTo>
                  <a:pt x="13839" y="8167"/>
                  <a:pt x="13933" y="8117"/>
                  <a:pt x="14025" y="8128"/>
                </a:cubicBezTo>
                <a:cubicBezTo>
                  <a:pt x="14134" y="8141"/>
                  <a:pt x="14161" y="8116"/>
                  <a:pt x="14161" y="8001"/>
                </a:cubicBezTo>
                <a:cubicBezTo>
                  <a:pt x="14161" y="7831"/>
                  <a:pt x="14344" y="7640"/>
                  <a:pt x="14529" y="7616"/>
                </a:cubicBezTo>
                <a:cubicBezTo>
                  <a:pt x="14624" y="7604"/>
                  <a:pt x="14664" y="7556"/>
                  <a:pt x="14669" y="7447"/>
                </a:cubicBezTo>
                <a:cubicBezTo>
                  <a:pt x="14676" y="7310"/>
                  <a:pt x="14961" y="7036"/>
                  <a:pt x="15103" y="7030"/>
                </a:cubicBezTo>
                <a:cubicBezTo>
                  <a:pt x="15129" y="7029"/>
                  <a:pt x="15150" y="6996"/>
                  <a:pt x="15150" y="6959"/>
                </a:cubicBezTo>
                <a:cubicBezTo>
                  <a:pt x="15150" y="6921"/>
                  <a:pt x="15300" y="6736"/>
                  <a:pt x="15482" y="6546"/>
                </a:cubicBezTo>
                <a:lnTo>
                  <a:pt x="15814" y="6199"/>
                </a:lnTo>
                <a:lnTo>
                  <a:pt x="15451" y="5589"/>
                </a:lnTo>
                <a:cubicBezTo>
                  <a:pt x="15251" y="5254"/>
                  <a:pt x="15087" y="4941"/>
                  <a:pt x="15087" y="4893"/>
                </a:cubicBezTo>
                <a:cubicBezTo>
                  <a:pt x="15087" y="4845"/>
                  <a:pt x="15045" y="4792"/>
                  <a:pt x="14994" y="4775"/>
                </a:cubicBezTo>
                <a:cubicBezTo>
                  <a:pt x="14848" y="4727"/>
                  <a:pt x="14681" y="4412"/>
                  <a:pt x="14764" y="4341"/>
                </a:cubicBezTo>
                <a:cubicBezTo>
                  <a:pt x="14883" y="4239"/>
                  <a:pt x="14838" y="4141"/>
                  <a:pt x="14675" y="4141"/>
                </a:cubicBezTo>
                <a:cubicBezTo>
                  <a:pt x="14471" y="4141"/>
                  <a:pt x="14369" y="3975"/>
                  <a:pt x="14422" y="3732"/>
                </a:cubicBezTo>
                <a:cubicBezTo>
                  <a:pt x="14461" y="3557"/>
                  <a:pt x="14451" y="3542"/>
                  <a:pt x="14319" y="3555"/>
                </a:cubicBezTo>
                <a:cubicBezTo>
                  <a:pt x="14201" y="3566"/>
                  <a:pt x="14133" y="3505"/>
                  <a:pt x="13945" y="3211"/>
                </a:cubicBezTo>
                <a:cubicBezTo>
                  <a:pt x="13818" y="3013"/>
                  <a:pt x="13677" y="2813"/>
                  <a:pt x="13631" y="2765"/>
                </a:cubicBezTo>
                <a:cubicBezTo>
                  <a:pt x="13501" y="2633"/>
                  <a:pt x="13116" y="2599"/>
                  <a:pt x="12799" y="2694"/>
                </a:cubicBezTo>
                <a:cubicBezTo>
                  <a:pt x="12478" y="2791"/>
                  <a:pt x="12407" y="2772"/>
                  <a:pt x="12407" y="2582"/>
                </a:cubicBezTo>
                <a:cubicBezTo>
                  <a:pt x="12407" y="2384"/>
                  <a:pt x="12206" y="2436"/>
                  <a:pt x="12141" y="2651"/>
                </a:cubicBezTo>
                <a:cubicBezTo>
                  <a:pt x="12048" y="2957"/>
                  <a:pt x="11707" y="3048"/>
                  <a:pt x="11705" y="2767"/>
                </a:cubicBezTo>
                <a:cubicBezTo>
                  <a:pt x="11703" y="2535"/>
                  <a:pt x="11630" y="2398"/>
                  <a:pt x="11507" y="2398"/>
                </a:cubicBezTo>
                <a:cubicBezTo>
                  <a:pt x="11418" y="2398"/>
                  <a:pt x="11385" y="2438"/>
                  <a:pt x="11385" y="2553"/>
                </a:cubicBezTo>
                <a:cubicBezTo>
                  <a:pt x="11385" y="2724"/>
                  <a:pt x="11185" y="2918"/>
                  <a:pt x="11051" y="2874"/>
                </a:cubicBezTo>
                <a:cubicBezTo>
                  <a:pt x="11004" y="2859"/>
                  <a:pt x="10927" y="2744"/>
                  <a:pt x="10879" y="2621"/>
                </a:cubicBezTo>
                <a:cubicBezTo>
                  <a:pt x="10821" y="2471"/>
                  <a:pt x="10749" y="2394"/>
                  <a:pt x="10698" y="2392"/>
                </a:cubicBezTo>
                <a:close/>
                <a:moveTo>
                  <a:pt x="18387" y="5285"/>
                </a:moveTo>
                <a:cubicBezTo>
                  <a:pt x="18324" y="5269"/>
                  <a:pt x="18276" y="5335"/>
                  <a:pt x="18276" y="5493"/>
                </a:cubicBezTo>
                <a:cubicBezTo>
                  <a:pt x="18276" y="5970"/>
                  <a:pt x="17822" y="6080"/>
                  <a:pt x="17573" y="5664"/>
                </a:cubicBezTo>
                <a:cubicBezTo>
                  <a:pt x="17348" y="5287"/>
                  <a:pt x="17150" y="5317"/>
                  <a:pt x="17267" y="5710"/>
                </a:cubicBezTo>
                <a:cubicBezTo>
                  <a:pt x="17330" y="5923"/>
                  <a:pt x="17323" y="5955"/>
                  <a:pt x="17189" y="6076"/>
                </a:cubicBezTo>
                <a:cubicBezTo>
                  <a:pt x="17000" y="6248"/>
                  <a:pt x="16942" y="6246"/>
                  <a:pt x="16651" y="6048"/>
                </a:cubicBezTo>
                <a:cubicBezTo>
                  <a:pt x="16519" y="5959"/>
                  <a:pt x="16386" y="5899"/>
                  <a:pt x="16355" y="5915"/>
                </a:cubicBezTo>
                <a:cubicBezTo>
                  <a:pt x="16269" y="5961"/>
                  <a:pt x="16364" y="6228"/>
                  <a:pt x="16501" y="6321"/>
                </a:cubicBezTo>
                <a:cubicBezTo>
                  <a:pt x="16619" y="6402"/>
                  <a:pt x="16616" y="6409"/>
                  <a:pt x="16432" y="6560"/>
                </a:cubicBezTo>
                <a:cubicBezTo>
                  <a:pt x="16252" y="6707"/>
                  <a:pt x="16226" y="6713"/>
                  <a:pt x="15967" y="6656"/>
                </a:cubicBezTo>
                <a:cubicBezTo>
                  <a:pt x="15568" y="6570"/>
                  <a:pt x="15502" y="6662"/>
                  <a:pt x="15805" y="6881"/>
                </a:cubicBezTo>
                <a:cubicBezTo>
                  <a:pt x="16068" y="7071"/>
                  <a:pt x="16095" y="7161"/>
                  <a:pt x="15945" y="7343"/>
                </a:cubicBezTo>
                <a:cubicBezTo>
                  <a:pt x="15866" y="7440"/>
                  <a:pt x="15783" y="7464"/>
                  <a:pt x="15533" y="7464"/>
                </a:cubicBezTo>
                <a:cubicBezTo>
                  <a:pt x="15216" y="7464"/>
                  <a:pt x="15064" y="7546"/>
                  <a:pt x="15223" y="7632"/>
                </a:cubicBezTo>
                <a:cubicBezTo>
                  <a:pt x="15271" y="7658"/>
                  <a:pt x="15370" y="7679"/>
                  <a:pt x="15444" y="7680"/>
                </a:cubicBezTo>
                <a:cubicBezTo>
                  <a:pt x="15518" y="7680"/>
                  <a:pt x="15656" y="7743"/>
                  <a:pt x="15751" y="7818"/>
                </a:cubicBezTo>
                <a:lnTo>
                  <a:pt x="15923" y="7954"/>
                </a:lnTo>
                <a:lnTo>
                  <a:pt x="15796" y="8108"/>
                </a:lnTo>
                <a:cubicBezTo>
                  <a:pt x="15725" y="8193"/>
                  <a:pt x="15554" y="8293"/>
                  <a:pt x="15408" y="8334"/>
                </a:cubicBezTo>
                <a:cubicBezTo>
                  <a:pt x="15229" y="8385"/>
                  <a:pt x="15153" y="8435"/>
                  <a:pt x="15166" y="8494"/>
                </a:cubicBezTo>
                <a:cubicBezTo>
                  <a:pt x="15182" y="8560"/>
                  <a:pt x="15254" y="8576"/>
                  <a:pt x="15471" y="8565"/>
                </a:cubicBezTo>
                <a:cubicBezTo>
                  <a:pt x="15860" y="8546"/>
                  <a:pt x="16079" y="8686"/>
                  <a:pt x="15987" y="8893"/>
                </a:cubicBezTo>
                <a:cubicBezTo>
                  <a:pt x="15952" y="8972"/>
                  <a:pt x="15836" y="9090"/>
                  <a:pt x="15729" y="9158"/>
                </a:cubicBezTo>
                <a:cubicBezTo>
                  <a:pt x="15515" y="9293"/>
                  <a:pt x="15465" y="9479"/>
                  <a:pt x="15644" y="9479"/>
                </a:cubicBezTo>
                <a:cubicBezTo>
                  <a:pt x="15705" y="9479"/>
                  <a:pt x="15853" y="9428"/>
                  <a:pt x="15972" y="9366"/>
                </a:cubicBezTo>
                <a:lnTo>
                  <a:pt x="16190" y="9252"/>
                </a:lnTo>
                <a:lnTo>
                  <a:pt x="16354" y="9392"/>
                </a:lnTo>
                <a:lnTo>
                  <a:pt x="16517" y="9532"/>
                </a:lnTo>
                <a:lnTo>
                  <a:pt x="16343" y="9818"/>
                </a:lnTo>
                <a:cubicBezTo>
                  <a:pt x="16133" y="10164"/>
                  <a:pt x="16132" y="10187"/>
                  <a:pt x="16315" y="10188"/>
                </a:cubicBezTo>
                <a:cubicBezTo>
                  <a:pt x="16400" y="10188"/>
                  <a:pt x="16527" y="10116"/>
                  <a:pt x="16624" y="10015"/>
                </a:cubicBezTo>
                <a:cubicBezTo>
                  <a:pt x="16760" y="9875"/>
                  <a:pt x="16821" y="9850"/>
                  <a:pt x="16958" y="9879"/>
                </a:cubicBezTo>
                <a:cubicBezTo>
                  <a:pt x="17202" y="9931"/>
                  <a:pt x="17274" y="10086"/>
                  <a:pt x="17189" y="10358"/>
                </a:cubicBezTo>
                <a:cubicBezTo>
                  <a:pt x="17107" y="10617"/>
                  <a:pt x="17184" y="10743"/>
                  <a:pt x="17350" y="10625"/>
                </a:cubicBezTo>
                <a:cubicBezTo>
                  <a:pt x="17404" y="10586"/>
                  <a:pt x="17448" y="10530"/>
                  <a:pt x="17448" y="10498"/>
                </a:cubicBezTo>
                <a:cubicBezTo>
                  <a:pt x="17448" y="10390"/>
                  <a:pt x="17723" y="10188"/>
                  <a:pt x="17869" y="10188"/>
                </a:cubicBezTo>
                <a:cubicBezTo>
                  <a:pt x="18029" y="10188"/>
                  <a:pt x="18089" y="10243"/>
                  <a:pt x="18116" y="10422"/>
                </a:cubicBezTo>
                <a:cubicBezTo>
                  <a:pt x="18126" y="10487"/>
                  <a:pt x="18154" y="10608"/>
                  <a:pt x="18180" y="10690"/>
                </a:cubicBezTo>
                <a:cubicBezTo>
                  <a:pt x="18210" y="10787"/>
                  <a:pt x="18271" y="10840"/>
                  <a:pt x="18348" y="10840"/>
                </a:cubicBezTo>
                <a:cubicBezTo>
                  <a:pt x="18446" y="10840"/>
                  <a:pt x="18468" y="10799"/>
                  <a:pt x="18468" y="10625"/>
                </a:cubicBezTo>
                <a:cubicBezTo>
                  <a:pt x="18468" y="10465"/>
                  <a:pt x="18504" y="10390"/>
                  <a:pt x="18610" y="10327"/>
                </a:cubicBezTo>
                <a:cubicBezTo>
                  <a:pt x="18830" y="10196"/>
                  <a:pt x="18952" y="10223"/>
                  <a:pt x="19171" y="10459"/>
                </a:cubicBezTo>
                <a:cubicBezTo>
                  <a:pt x="19422" y="10729"/>
                  <a:pt x="19560" y="10746"/>
                  <a:pt x="19543" y="10501"/>
                </a:cubicBezTo>
                <a:cubicBezTo>
                  <a:pt x="19536" y="10403"/>
                  <a:pt x="19504" y="10278"/>
                  <a:pt x="19472" y="10223"/>
                </a:cubicBezTo>
                <a:cubicBezTo>
                  <a:pt x="19431" y="10152"/>
                  <a:pt x="19446" y="10093"/>
                  <a:pt x="19525" y="10018"/>
                </a:cubicBezTo>
                <a:cubicBezTo>
                  <a:pt x="19683" y="9869"/>
                  <a:pt x="19884" y="9889"/>
                  <a:pt x="20095" y="10077"/>
                </a:cubicBezTo>
                <a:cubicBezTo>
                  <a:pt x="20446" y="10391"/>
                  <a:pt x="20652" y="10204"/>
                  <a:pt x="20316" y="9877"/>
                </a:cubicBezTo>
                <a:lnTo>
                  <a:pt x="20109" y="9676"/>
                </a:lnTo>
                <a:lnTo>
                  <a:pt x="20305" y="9527"/>
                </a:lnTo>
                <a:cubicBezTo>
                  <a:pt x="20497" y="9381"/>
                  <a:pt x="20506" y="9380"/>
                  <a:pt x="20799" y="9456"/>
                </a:cubicBezTo>
                <a:cubicBezTo>
                  <a:pt x="20963" y="9498"/>
                  <a:pt x="21124" y="9518"/>
                  <a:pt x="21155" y="9502"/>
                </a:cubicBezTo>
                <a:cubicBezTo>
                  <a:pt x="21251" y="9451"/>
                  <a:pt x="21218" y="9313"/>
                  <a:pt x="21100" y="9277"/>
                </a:cubicBezTo>
                <a:cubicBezTo>
                  <a:pt x="20893" y="9215"/>
                  <a:pt x="20764" y="9082"/>
                  <a:pt x="20764" y="8928"/>
                </a:cubicBezTo>
                <a:cubicBezTo>
                  <a:pt x="20764" y="8742"/>
                  <a:pt x="20915" y="8662"/>
                  <a:pt x="21271" y="8662"/>
                </a:cubicBezTo>
                <a:cubicBezTo>
                  <a:pt x="21414" y="8662"/>
                  <a:pt x="21534" y="8637"/>
                  <a:pt x="21540" y="8607"/>
                </a:cubicBezTo>
                <a:cubicBezTo>
                  <a:pt x="21569" y="8438"/>
                  <a:pt x="21544" y="8415"/>
                  <a:pt x="21309" y="8390"/>
                </a:cubicBezTo>
                <a:cubicBezTo>
                  <a:pt x="21119" y="8370"/>
                  <a:pt x="21032" y="8326"/>
                  <a:pt x="20960" y="8216"/>
                </a:cubicBezTo>
                <a:cubicBezTo>
                  <a:pt x="20873" y="8082"/>
                  <a:pt x="20874" y="8060"/>
                  <a:pt x="20990" y="7951"/>
                </a:cubicBezTo>
                <a:cubicBezTo>
                  <a:pt x="21059" y="7886"/>
                  <a:pt x="21225" y="7797"/>
                  <a:pt x="21358" y="7751"/>
                </a:cubicBezTo>
                <a:cubicBezTo>
                  <a:pt x="21520" y="7696"/>
                  <a:pt x="21593" y="7638"/>
                  <a:pt x="21579" y="7579"/>
                </a:cubicBezTo>
                <a:cubicBezTo>
                  <a:pt x="21563" y="7509"/>
                  <a:pt x="21497" y="7494"/>
                  <a:pt x="21256" y="7509"/>
                </a:cubicBezTo>
                <a:cubicBezTo>
                  <a:pt x="20724" y="7542"/>
                  <a:pt x="20617" y="7331"/>
                  <a:pt x="20988" y="6980"/>
                </a:cubicBezTo>
                <a:cubicBezTo>
                  <a:pt x="21111" y="6864"/>
                  <a:pt x="21213" y="6741"/>
                  <a:pt x="21213" y="6706"/>
                </a:cubicBezTo>
                <a:cubicBezTo>
                  <a:pt x="21213" y="6584"/>
                  <a:pt x="21023" y="6583"/>
                  <a:pt x="20826" y="6703"/>
                </a:cubicBezTo>
                <a:cubicBezTo>
                  <a:pt x="20649" y="6811"/>
                  <a:pt x="20610" y="6816"/>
                  <a:pt x="20465" y="6749"/>
                </a:cubicBezTo>
                <a:cubicBezTo>
                  <a:pt x="20238" y="6646"/>
                  <a:pt x="20227" y="6586"/>
                  <a:pt x="20385" y="6300"/>
                </a:cubicBezTo>
                <a:cubicBezTo>
                  <a:pt x="20611" y="5890"/>
                  <a:pt x="20455" y="5744"/>
                  <a:pt x="20145" y="6075"/>
                </a:cubicBezTo>
                <a:cubicBezTo>
                  <a:pt x="19948" y="6286"/>
                  <a:pt x="19812" y="6312"/>
                  <a:pt x="19666" y="6169"/>
                </a:cubicBezTo>
                <a:cubicBezTo>
                  <a:pt x="19524" y="6030"/>
                  <a:pt x="19502" y="5933"/>
                  <a:pt x="19566" y="5731"/>
                </a:cubicBezTo>
                <a:cubicBezTo>
                  <a:pt x="19607" y="5605"/>
                  <a:pt x="19603" y="5526"/>
                  <a:pt x="19550" y="5472"/>
                </a:cubicBezTo>
                <a:cubicBezTo>
                  <a:pt x="19435" y="5353"/>
                  <a:pt x="19377" y="5377"/>
                  <a:pt x="19300" y="5579"/>
                </a:cubicBezTo>
                <a:cubicBezTo>
                  <a:pt x="19121" y="6040"/>
                  <a:pt x="18736" y="6037"/>
                  <a:pt x="18583" y="5574"/>
                </a:cubicBezTo>
                <a:cubicBezTo>
                  <a:pt x="18525" y="5401"/>
                  <a:pt x="18449" y="5302"/>
                  <a:pt x="18387" y="528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39" name="الوعي الذاتي لمراقبة وتصحيح وتعديل ما يصدر عن الذات من تصورات وأحكام وآراء…"/>
          <p:cNvSpPr txBox="1"/>
          <p:nvPr/>
        </p:nvSpPr>
        <p:spPr>
          <a:xfrm>
            <a:off x="2252391" y="7723866"/>
            <a:ext cx="9513756" cy="3286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5600" indent="-355600" algn="r" defTabSz="825500" rtl="0">
              <a:lnSpc>
                <a:spcPct val="200000"/>
              </a:lnSpc>
              <a:buSzPct val="40000"/>
              <a:buBlip>
                <a:blip r:embed="rId5"/>
              </a:buBlip>
              <a:defRPr sz="2800">
                <a:solidFill>
                  <a:srgbClr val="47474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الوعي الذاتي لمراقبة وتصحيح وتعديل ما يصدر عن الذات من تصورات وأحكام وآراء </a:t>
            </a:r>
          </a:p>
          <a:p>
            <a:pPr marL="355600" indent="-355600" algn="r" defTabSz="825500" rtl="0">
              <a:lnSpc>
                <a:spcPct val="200000"/>
              </a:lnSpc>
              <a:buSzPct val="40000"/>
              <a:buBlip>
                <a:blip r:embed="rId5"/>
              </a:buBlip>
              <a:defRPr sz="2800">
                <a:solidFill>
                  <a:srgbClr val="47474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يتعلق بالقدرة على مراقبة الذات كما لو كانت ذاتاً اخرى </a:t>
            </a:r>
          </a:p>
          <a:p>
            <a:pPr marL="355600" indent="-355600" algn="r" defTabSz="825500" rtl="0">
              <a:lnSpc>
                <a:spcPct val="200000"/>
              </a:lnSpc>
              <a:buSzPct val="40000"/>
              <a:buBlip>
                <a:blip r:embed="rId5"/>
              </a:buBlip>
              <a:defRPr sz="2800">
                <a:solidFill>
                  <a:srgbClr val="47474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يتعلق بالتعاطف مع الاخر والانصات الجيد له </a:t>
            </a:r>
          </a:p>
        </p:txBody>
      </p:sp>
      <p:sp>
        <p:nvSpPr>
          <p:cNvPr id="240" name="مهارة التنظيم الذاتي"/>
          <p:cNvSpPr/>
          <p:nvPr/>
        </p:nvSpPr>
        <p:spPr>
          <a:xfrm>
            <a:off x="16968494" y="3438238"/>
            <a:ext cx="5368212" cy="1236682"/>
          </a:xfrm>
          <a:prstGeom prst="roundRect">
            <a:avLst>
              <a:gd name="adj" fmla="val 15404"/>
            </a:avLst>
          </a:prstGeom>
          <a:solidFill>
            <a:srgbClr val="FF6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مهارة التنظيم الذاتي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 advAuto="0"/>
      <p:bldP spid="239" grpId="0" animBg="1" advAuto="0"/>
      <p:bldP spid="240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أحدد في الجدول التالي المهارات اللازمة لتنفيذ الاجراءات التالية :"/>
          <p:cNvSpPr txBox="1"/>
          <p:nvPr/>
        </p:nvSpPr>
        <p:spPr>
          <a:xfrm>
            <a:off x="4993590" y="1093727"/>
            <a:ext cx="14396821" cy="619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100">
                <a:solidFill>
                  <a:srgbClr val="0042A9"/>
                </a:solidFill>
              </a:defRPr>
            </a:lvl1pPr>
          </a:lstStyle>
          <a:p>
            <a:pPr defTabSz="914400" rtl="0">
              <a:defRPr/>
            </a:pPr>
            <a:r>
              <a:t>أحدد في الجدول التالي المهارات اللازمة لتنفيذ الاجراءات التالية :</a:t>
            </a:r>
          </a:p>
        </p:txBody>
      </p:sp>
      <p:pic>
        <p:nvPicPr>
          <p:cNvPr id="243" name="عند بناء وفحص الحجج والحكم عليها عند بناء وفحص الحجج والحكم عليها " descr="عند بناء وفحص الحجج والحكم عليها عند بناء وفحص الحجج والحكم عليها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03935" y="2102736"/>
            <a:ext cx="10376130" cy="1028701"/>
          </a:xfrm>
          <a:prstGeom prst="rect">
            <a:avLst/>
          </a:prstGeom>
        </p:spPr>
      </p:pic>
      <p:graphicFrame>
        <p:nvGraphicFramePr>
          <p:cNvPr id="244" name="الجدول"/>
          <p:cNvGraphicFramePr/>
          <p:nvPr/>
        </p:nvGraphicFramePr>
        <p:xfrm>
          <a:off x="20748322" y="4114934"/>
          <a:ext cx="17125348" cy="6037792"/>
        </p:xfrm>
        <a:graphic>
          <a:graphicData uri="http://schemas.openxmlformats.org/drawingml/2006/table">
            <a:tbl>
              <a:tblPr rtl="1" firstRow="1" firstCol="1">
                <a:tableStyleId>{C7B018BB-80A7-4F77-B60F-C8B233D01FF8}</a:tableStyleId>
              </a:tblPr>
              <a:tblGrid>
                <a:gridCol w="4973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38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6272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الاجراء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المهارات التي تساعد في الاجراء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627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تحديد عناصر الموضوع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مثال : التفسير ، التحليل ، التوضيح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627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تحديد وظيفة كل عنصر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336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التعليل وذكر الاسباب 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
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5" name="IMG_6571.jpeg" descr="IMG_6571.jpeg"/>
          <p:cNvPicPr>
            <a:picLocks noChangeAspect="1"/>
          </p:cNvPicPr>
          <p:nvPr/>
        </p:nvPicPr>
        <p:blipFill>
          <a:blip r:embed="rId3"/>
          <a:srcRect l="1279" t="168" b="3"/>
          <a:stretch>
            <a:fillRect/>
          </a:stretch>
        </p:blipFill>
        <p:spPr>
          <a:xfrm>
            <a:off x="602756" y="9104264"/>
            <a:ext cx="7703646" cy="461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38" y="0"/>
                </a:moveTo>
                <a:cubicBezTo>
                  <a:pt x="9774" y="13"/>
                  <a:pt x="9293" y="28"/>
                  <a:pt x="9287" y="45"/>
                </a:cubicBezTo>
                <a:cubicBezTo>
                  <a:pt x="9271" y="89"/>
                  <a:pt x="9163" y="149"/>
                  <a:pt x="9049" y="180"/>
                </a:cubicBezTo>
                <a:cubicBezTo>
                  <a:pt x="8667" y="284"/>
                  <a:pt x="7989" y="689"/>
                  <a:pt x="7533" y="1086"/>
                </a:cubicBezTo>
                <a:cubicBezTo>
                  <a:pt x="7086" y="1474"/>
                  <a:pt x="6322" y="2361"/>
                  <a:pt x="6171" y="2669"/>
                </a:cubicBezTo>
                <a:cubicBezTo>
                  <a:pt x="6128" y="2758"/>
                  <a:pt x="6024" y="2889"/>
                  <a:pt x="5939" y="2963"/>
                </a:cubicBezTo>
                <a:cubicBezTo>
                  <a:pt x="5845" y="3044"/>
                  <a:pt x="5718" y="3309"/>
                  <a:pt x="5619" y="3627"/>
                </a:cubicBezTo>
                <a:cubicBezTo>
                  <a:pt x="5530" y="3917"/>
                  <a:pt x="5407" y="4257"/>
                  <a:pt x="5347" y="4383"/>
                </a:cubicBezTo>
                <a:cubicBezTo>
                  <a:pt x="5170" y="4756"/>
                  <a:pt x="5139" y="4391"/>
                  <a:pt x="5311" y="3967"/>
                </a:cubicBezTo>
                <a:cubicBezTo>
                  <a:pt x="5470" y="3576"/>
                  <a:pt x="5484" y="3438"/>
                  <a:pt x="5380" y="3294"/>
                </a:cubicBezTo>
                <a:cubicBezTo>
                  <a:pt x="5290" y="3169"/>
                  <a:pt x="4843" y="3638"/>
                  <a:pt x="4779" y="3924"/>
                </a:cubicBezTo>
                <a:cubicBezTo>
                  <a:pt x="4756" y="4029"/>
                  <a:pt x="4675" y="4684"/>
                  <a:pt x="4598" y="5378"/>
                </a:cubicBezTo>
                <a:cubicBezTo>
                  <a:pt x="4521" y="6072"/>
                  <a:pt x="4362" y="7157"/>
                  <a:pt x="4244" y="7790"/>
                </a:cubicBezTo>
                <a:cubicBezTo>
                  <a:pt x="4127" y="8424"/>
                  <a:pt x="3952" y="9376"/>
                  <a:pt x="3855" y="9908"/>
                </a:cubicBezTo>
                <a:cubicBezTo>
                  <a:pt x="3757" y="10439"/>
                  <a:pt x="3653" y="10917"/>
                  <a:pt x="3624" y="10967"/>
                </a:cubicBezTo>
                <a:cubicBezTo>
                  <a:pt x="3595" y="11018"/>
                  <a:pt x="3493" y="11058"/>
                  <a:pt x="3397" y="11058"/>
                </a:cubicBezTo>
                <a:cubicBezTo>
                  <a:pt x="3233" y="11058"/>
                  <a:pt x="3213" y="11099"/>
                  <a:pt x="3045" y="11750"/>
                </a:cubicBezTo>
                <a:cubicBezTo>
                  <a:pt x="2919" y="12236"/>
                  <a:pt x="2834" y="12447"/>
                  <a:pt x="2757" y="12467"/>
                </a:cubicBezTo>
                <a:cubicBezTo>
                  <a:pt x="2698" y="12483"/>
                  <a:pt x="2626" y="12547"/>
                  <a:pt x="2597" y="12607"/>
                </a:cubicBezTo>
                <a:cubicBezTo>
                  <a:pt x="2553" y="12701"/>
                  <a:pt x="1606" y="15973"/>
                  <a:pt x="348" y="20381"/>
                </a:cubicBezTo>
                <a:lnTo>
                  <a:pt x="0" y="21600"/>
                </a:lnTo>
                <a:lnTo>
                  <a:pt x="1934" y="21580"/>
                </a:lnTo>
                <a:lnTo>
                  <a:pt x="4147" y="21555"/>
                </a:lnTo>
                <a:lnTo>
                  <a:pt x="5045" y="18423"/>
                </a:lnTo>
                <a:cubicBezTo>
                  <a:pt x="5539" y="16701"/>
                  <a:pt x="5971" y="15219"/>
                  <a:pt x="6005" y="15126"/>
                </a:cubicBezTo>
                <a:cubicBezTo>
                  <a:pt x="6060" y="14971"/>
                  <a:pt x="6089" y="14995"/>
                  <a:pt x="6351" y="15406"/>
                </a:cubicBezTo>
                <a:cubicBezTo>
                  <a:pt x="7020" y="16459"/>
                  <a:pt x="8068" y="17334"/>
                  <a:pt x="9035" y="17650"/>
                </a:cubicBezTo>
                <a:cubicBezTo>
                  <a:pt x="9232" y="17714"/>
                  <a:pt x="9414" y="17799"/>
                  <a:pt x="9442" y="17838"/>
                </a:cubicBezTo>
                <a:cubicBezTo>
                  <a:pt x="9470" y="17878"/>
                  <a:pt x="9428" y="18050"/>
                  <a:pt x="9346" y="18230"/>
                </a:cubicBezTo>
                <a:lnTo>
                  <a:pt x="9200" y="18548"/>
                </a:lnTo>
                <a:lnTo>
                  <a:pt x="9406" y="18717"/>
                </a:lnTo>
                <a:cubicBezTo>
                  <a:pt x="9644" y="18911"/>
                  <a:pt x="9693" y="19142"/>
                  <a:pt x="9550" y="19407"/>
                </a:cubicBezTo>
                <a:cubicBezTo>
                  <a:pt x="9359" y="19759"/>
                  <a:pt x="9277" y="19778"/>
                  <a:pt x="9087" y="19511"/>
                </a:cubicBezTo>
                <a:lnTo>
                  <a:pt x="8910" y="19263"/>
                </a:lnTo>
                <a:lnTo>
                  <a:pt x="8806" y="19475"/>
                </a:lnTo>
                <a:cubicBezTo>
                  <a:pt x="8683" y="19731"/>
                  <a:pt x="8646" y="19672"/>
                  <a:pt x="9579" y="20667"/>
                </a:cubicBezTo>
                <a:lnTo>
                  <a:pt x="10206" y="21336"/>
                </a:lnTo>
                <a:lnTo>
                  <a:pt x="10358" y="21031"/>
                </a:lnTo>
                <a:lnTo>
                  <a:pt x="10511" y="20726"/>
                </a:lnTo>
                <a:lnTo>
                  <a:pt x="10645" y="20935"/>
                </a:lnTo>
                <a:cubicBezTo>
                  <a:pt x="10868" y="21283"/>
                  <a:pt x="11166" y="21146"/>
                  <a:pt x="11196" y="20682"/>
                </a:cubicBezTo>
                <a:cubicBezTo>
                  <a:pt x="11207" y="20502"/>
                  <a:pt x="11171" y="20417"/>
                  <a:pt x="11028" y="20297"/>
                </a:cubicBezTo>
                <a:cubicBezTo>
                  <a:pt x="10766" y="20078"/>
                  <a:pt x="10766" y="20082"/>
                  <a:pt x="10963" y="19667"/>
                </a:cubicBezTo>
                <a:cubicBezTo>
                  <a:pt x="11061" y="19460"/>
                  <a:pt x="11132" y="19279"/>
                  <a:pt x="11121" y="19265"/>
                </a:cubicBezTo>
                <a:cubicBezTo>
                  <a:pt x="10977" y="19085"/>
                  <a:pt x="10746" y="18838"/>
                  <a:pt x="10720" y="18838"/>
                </a:cubicBezTo>
                <a:cubicBezTo>
                  <a:pt x="10702" y="18838"/>
                  <a:pt x="10687" y="18914"/>
                  <a:pt x="10687" y="19005"/>
                </a:cubicBezTo>
                <a:cubicBezTo>
                  <a:pt x="10687" y="19408"/>
                  <a:pt x="10409" y="19513"/>
                  <a:pt x="10171" y="19200"/>
                </a:cubicBezTo>
                <a:cubicBezTo>
                  <a:pt x="9989" y="18961"/>
                  <a:pt x="9987" y="18811"/>
                  <a:pt x="10166" y="18576"/>
                </a:cubicBezTo>
                <a:lnTo>
                  <a:pt x="10308" y="18390"/>
                </a:lnTo>
                <a:lnTo>
                  <a:pt x="10167" y="18235"/>
                </a:lnTo>
                <a:cubicBezTo>
                  <a:pt x="10090" y="18151"/>
                  <a:pt x="10038" y="18052"/>
                  <a:pt x="10052" y="18014"/>
                </a:cubicBezTo>
                <a:cubicBezTo>
                  <a:pt x="10065" y="17977"/>
                  <a:pt x="10333" y="17922"/>
                  <a:pt x="10645" y="17892"/>
                </a:cubicBezTo>
                <a:cubicBezTo>
                  <a:pt x="12281" y="17733"/>
                  <a:pt x="13659" y="16681"/>
                  <a:pt x="14733" y="14774"/>
                </a:cubicBezTo>
                <a:cubicBezTo>
                  <a:pt x="15066" y="14183"/>
                  <a:pt x="15206" y="13994"/>
                  <a:pt x="15251" y="14068"/>
                </a:cubicBezTo>
                <a:cubicBezTo>
                  <a:pt x="15284" y="14124"/>
                  <a:pt x="15297" y="14290"/>
                  <a:pt x="15279" y="14436"/>
                </a:cubicBezTo>
                <a:cubicBezTo>
                  <a:pt x="15252" y="14668"/>
                  <a:pt x="15421" y="15139"/>
                  <a:pt x="16618" y="18148"/>
                </a:cubicBezTo>
                <a:lnTo>
                  <a:pt x="17989" y="21596"/>
                </a:lnTo>
                <a:lnTo>
                  <a:pt x="19795" y="21598"/>
                </a:lnTo>
                <a:lnTo>
                  <a:pt x="21600" y="21600"/>
                </a:lnTo>
                <a:lnTo>
                  <a:pt x="21600" y="20645"/>
                </a:lnTo>
                <a:lnTo>
                  <a:pt x="21600" y="19687"/>
                </a:lnTo>
                <a:lnTo>
                  <a:pt x="20064" y="15745"/>
                </a:lnTo>
                <a:cubicBezTo>
                  <a:pt x="18885" y="12712"/>
                  <a:pt x="18500" y="11786"/>
                  <a:pt x="18399" y="11746"/>
                </a:cubicBezTo>
                <a:cubicBezTo>
                  <a:pt x="18309" y="11711"/>
                  <a:pt x="18199" y="11502"/>
                  <a:pt x="18060" y="11105"/>
                </a:cubicBezTo>
                <a:cubicBezTo>
                  <a:pt x="17811" y="10388"/>
                  <a:pt x="17743" y="10316"/>
                  <a:pt x="17516" y="10512"/>
                </a:cubicBezTo>
                <a:cubicBezTo>
                  <a:pt x="17418" y="10597"/>
                  <a:pt x="17322" y="10624"/>
                  <a:pt x="17295" y="10579"/>
                </a:cubicBezTo>
                <a:cubicBezTo>
                  <a:pt x="17248" y="10501"/>
                  <a:pt x="16958" y="8964"/>
                  <a:pt x="16638" y="7099"/>
                </a:cubicBezTo>
                <a:cubicBezTo>
                  <a:pt x="16551" y="6593"/>
                  <a:pt x="16426" y="5682"/>
                  <a:pt x="16360" y="5075"/>
                </a:cubicBezTo>
                <a:cubicBezTo>
                  <a:pt x="16294" y="4467"/>
                  <a:pt x="16226" y="3921"/>
                  <a:pt x="16206" y="3861"/>
                </a:cubicBezTo>
                <a:cubicBezTo>
                  <a:pt x="16187" y="3801"/>
                  <a:pt x="16061" y="3620"/>
                  <a:pt x="15927" y="3457"/>
                </a:cubicBezTo>
                <a:cubicBezTo>
                  <a:pt x="15702" y="3185"/>
                  <a:pt x="15679" y="3175"/>
                  <a:pt x="15614" y="3322"/>
                </a:cubicBezTo>
                <a:cubicBezTo>
                  <a:pt x="15534" y="3506"/>
                  <a:pt x="15562" y="3672"/>
                  <a:pt x="15739" y="4065"/>
                </a:cubicBezTo>
                <a:cubicBezTo>
                  <a:pt x="15828" y="4264"/>
                  <a:pt x="15869" y="4489"/>
                  <a:pt x="15876" y="4829"/>
                </a:cubicBezTo>
                <a:cubicBezTo>
                  <a:pt x="15894" y="5679"/>
                  <a:pt x="15720" y="5659"/>
                  <a:pt x="15599" y="4798"/>
                </a:cubicBezTo>
                <a:cubicBezTo>
                  <a:pt x="15563" y="4545"/>
                  <a:pt x="15468" y="4062"/>
                  <a:pt x="15386" y="3725"/>
                </a:cubicBezTo>
                <a:cubicBezTo>
                  <a:pt x="15249" y="3157"/>
                  <a:pt x="15217" y="3094"/>
                  <a:pt x="14943" y="2870"/>
                </a:cubicBezTo>
                <a:cubicBezTo>
                  <a:pt x="14781" y="2737"/>
                  <a:pt x="14629" y="2650"/>
                  <a:pt x="14605" y="2675"/>
                </a:cubicBezTo>
                <a:cubicBezTo>
                  <a:pt x="14581" y="2700"/>
                  <a:pt x="14428" y="2528"/>
                  <a:pt x="14265" y="2294"/>
                </a:cubicBezTo>
                <a:cubicBezTo>
                  <a:pt x="13652" y="1417"/>
                  <a:pt x="12803" y="669"/>
                  <a:pt x="12037" y="333"/>
                </a:cubicBezTo>
                <a:cubicBezTo>
                  <a:pt x="11795" y="227"/>
                  <a:pt x="11554" y="101"/>
                  <a:pt x="11502" y="52"/>
                </a:cubicBezTo>
                <a:cubicBezTo>
                  <a:pt x="11479" y="31"/>
                  <a:pt x="11051" y="14"/>
                  <a:pt x="10438" y="0"/>
                </a:cubicBezTo>
                <a:close/>
                <a:moveTo>
                  <a:pt x="19407" y="2082"/>
                </a:moveTo>
                <a:cubicBezTo>
                  <a:pt x="19329" y="2097"/>
                  <a:pt x="19262" y="2173"/>
                  <a:pt x="19232" y="2303"/>
                </a:cubicBezTo>
                <a:cubicBezTo>
                  <a:pt x="19159" y="2623"/>
                  <a:pt x="19094" y="2657"/>
                  <a:pt x="18867" y="2498"/>
                </a:cubicBezTo>
                <a:cubicBezTo>
                  <a:pt x="18756" y="2421"/>
                  <a:pt x="18645" y="2357"/>
                  <a:pt x="18621" y="2357"/>
                </a:cubicBezTo>
                <a:cubicBezTo>
                  <a:pt x="18597" y="2357"/>
                  <a:pt x="18516" y="2543"/>
                  <a:pt x="18441" y="2768"/>
                </a:cubicBezTo>
                <a:lnTo>
                  <a:pt x="18304" y="3175"/>
                </a:lnTo>
                <a:lnTo>
                  <a:pt x="18478" y="3205"/>
                </a:lnTo>
                <a:cubicBezTo>
                  <a:pt x="18611" y="3226"/>
                  <a:pt x="18656" y="3281"/>
                  <a:pt x="18670" y="3446"/>
                </a:cubicBezTo>
                <a:cubicBezTo>
                  <a:pt x="18690" y="3686"/>
                  <a:pt x="18542" y="4015"/>
                  <a:pt x="18413" y="4015"/>
                </a:cubicBezTo>
                <a:cubicBezTo>
                  <a:pt x="18367" y="4015"/>
                  <a:pt x="18287" y="3950"/>
                  <a:pt x="18235" y="3872"/>
                </a:cubicBezTo>
                <a:cubicBezTo>
                  <a:pt x="18149" y="3741"/>
                  <a:pt x="18131" y="3760"/>
                  <a:pt x="18025" y="4101"/>
                </a:cubicBezTo>
                <a:lnTo>
                  <a:pt x="17909" y="4472"/>
                </a:lnTo>
                <a:lnTo>
                  <a:pt x="18134" y="4664"/>
                </a:lnTo>
                <a:cubicBezTo>
                  <a:pt x="18343" y="4842"/>
                  <a:pt x="18352" y="4866"/>
                  <a:pt x="18271" y="5017"/>
                </a:cubicBezTo>
                <a:cubicBezTo>
                  <a:pt x="18155" y="5231"/>
                  <a:pt x="18159" y="5549"/>
                  <a:pt x="18279" y="5666"/>
                </a:cubicBezTo>
                <a:cubicBezTo>
                  <a:pt x="18484" y="5865"/>
                  <a:pt x="18643" y="5741"/>
                  <a:pt x="18689" y="5350"/>
                </a:cubicBezTo>
                <a:cubicBezTo>
                  <a:pt x="18714" y="5137"/>
                  <a:pt x="18793" y="5135"/>
                  <a:pt x="19074" y="5339"/>
                </a:cubicBezTo>
                <a:lnTo>
                  <a:pt x="19275" y="5484"/>
                </a:lnTo>
                <a:lnTo>
                  <a:pt x="19387" y="5190"/>
                </a:lnTo>
                <a:lnTo>
                  <a:pt x="19498" y="4896"/>
                </a:lnTo>
                <a:lnTo>
                  <a:pt x="19337" y="4781"/>
                </a:lnTo>
                <a:cubicBezTo>
                  <a:pt x="19140" y="4643"/>
                  <a:pt x="19117" y="4295"/>
                  <a:pt x="19285" y="4013"/>
                </a:cubicBezTo>
                <a:cubicBezTo>
                  <a:pt x="19373" y="3868"/>
                  <a:pt x="19421" y="3848"/>
                  <a:pt x="19504" y="3922"/>
                </a:cubicBezTo>
                <a:cubicBezTo>
                  <a:pt x="19562" y="3974"/>
                  <a:pt x="19625" y="4060"/>
                  <a:pt x="19645" y="4114"/>
                </a:cubicBezTo>
                <a:cubicBezTo>
                  <a:pt x="19665" y="4167"/>
                  <a:pt x="19743" y="4017"/>
                  <a:pt x="19818" y="3781"/>
                </a:cubicBezTo>
                <a:cubicBezTo>
                  <a:pt x="19894" y="3545"/>
                  <a:pt x="19946" y="3342"/>
                  <a:pt x="19936" y="3327"/>
                </a:cubicBezTo>
                <a:cubicBezTo>
                  <a:pt x="19927" y="3313"/>
                  <a:pt x="19838" y="3233"/>
                  <a:pt x="19739" y="3149"/>
                </a:cubicBezTo>
                <a:cubicBezTo>
                  <a:pt x="19538" y="2978"/>
                  <a:pt x="19530" y="2937"/>
                  <a:pt x="19645" y="2684"/>
                </a:cubicBezTo>
                <a:cubicBezTo>
                  <a:pt x="19747" y="2459"/>
                  <a:pt x="19746" y="2406"/>
                  <a:pt x="19639" y="2227"/>
                </a:cubicBezTo>
                <a:cubicBezTo>
                  <a:pt x="19572" y="2115"/>
                  <a:pt x="19484" y="2067"/>
                  <a:pt x="19407" y="2082"/>
                </a:cubicBezTo>
                <a:close/>
                <a:moveTo>
                  <a:pt x="14539" y="17702"/>
                </a:moveTo>
                <a:cubicBezTo>
                  <a:pt x="14520" y="17703"/>
                  <a:pt x="14498" y="17713"/>
                  <a:pt x="14473" y="17730"/>
                </a:cubicBezTo>
                <a:cubicBezTo>
                  <a:pt x="14230" y="17889"/>
                  <a:pt x="13032" y="18759"/>
                  <a:pt x="13014" y="18789"/>
                </a:cubicBezTo>
                <a:cubicBezTo>
                  <a:pt x="13003" y="18807"/>
                  <a:pt x="13047" y="18995"/>
                  <a:pt x="13112" y="19208"/>
                </a:cubicBezTo>
                <a:lnTo>
                  <a:pt x="13231" y="19594"/>
                </a:lnTo>
                <a:lnTo>
                  <a:pt x="13354" y="19401"/>
                </a:lnTo>
                <a:cubicBezTo>
                  <a:pt x="13509" y="19159"/>
                  <a:pt x="13543" y="19160"/>
                  <a:pt x="13702" y="19408"/>
                </a:cubicBezTo>
                <a:cubicBezTo>
                  <a:pt x="13918" y="19748"/>
                  <a:pt x="13842" y="20219"/>
                  <a:pt x="13570" y="20219"/>
                </a:cubicBezTo>
                <a:cubicBezTo>
                  <a:pt x="13419" y="20219"/>
                  <a:pt x="13418" y="20220"/>
                  <a:pt x="13536" y="20632"/>
                </a:cubicBezTo>
                <a:cubicBezTo>
                  <a:pt x="13640" y="20998"/>
                  <a:pt x="13678" y="21014"/>
                  <a:pt x="13962" y="20816"/>
                </a:cubicBezTo>
                <a:cubicBezTo>
                  <a:pt x="14202" y="20648"/>
                  <a:pt x="14245" y="20678"/>
                  <a:pt x="14289" y="21046"/>
                </a:cubicBezTo>
                <a:cubicBezTo>
                  <a:pt x="14317" y="21281"/>
                  <a:pt x="14348" y="21325"/>
                  <a:pt x="14486" y="21325"/>
                </a:cubicBezTo>
                <a:cubicBezTo>
                  <a:pt x="14877" y="21325"/>
                  <a:pt x="15035" y="20969"/>
                  <a:pt x="14845" y="20516"/>
                </a:cubicBezTo>
                <a:cubicBezTo>
                  <a:pt x="14736" y="20256"/>
                  <a:pt x="14764" y="20188"/>
                  <a:pt x="15039" y="20037"/>
                </a:cubicBezTo>
                <a:cubicBezTo>
                  <a:pt x="15162" y="19969"/>
                  <a:pt x="15262" y="19898"/>
                  <a:pt x="15262" y="19879"/>
                </a:cubicBezTo>
                <a:cubicBezTo>
                  <a:pt x="15262" y="19859"/>
                  <a:pt x="15211" y="19680"/>
                  <a:pt x="15149" y="19477"/>
                </a:cubicBezTo>
                <a:lnTo>
                  <a:pt x="15037" y="19107"/>
                </a:lnTo>
                <a:lnTo>
                  <a:pt x="14892" y="19297"/>
                </a:lnTo>
                <a:cubicBezTo>
                  <a:pt x="14765" y="19464"/>
                  <a:pt x="14734" y="19470"/>
                  <a:pt x="14633" y="19358"/>
                </a:cubicBezTo>
                <a:cubicBezTo>
                  <a:pt x="14496" y="19207"/>
                  <a:pt x="14405" y="18828"/>
                  <a:pt x="14454" y="18617"/>
                </a:cubicBezTo>
                <a:cubicBezTo>
                  <a:pt x="14473" y="18534"/>
                  <a:pt x="14562" y="18441"/>
                  <a:pt x="14654" y="18410"/>
                </a:cubicBezTo>
                <a:cubicBezTo>
                  <a:pt x="14746" y="18380"/>
                  <a:pt x="14821" y="18343"/>
                  <a:pt x="14821" y="18327"/>
                </a:cubicBezTo>
                <a:cubicBezTo>
                  <a:pt x="14821" y="18310"/>
                  <a:pt x="14769" y="18151"/>
                  <a:pt x="14706" y="17973"/>
                </a:cubicBezTo>
                <a:cubicBezTo>
                  <a:pt x="14634" y="17769"/>
                  <a:pt x="14597" y="17697"/>
                  <a:pt x="14539" y="1770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6" name="التحليل ، التوضيح ، التفسير"/>
          <p:cNvSpPr txBox="1"/>
          <p:nvPr/>
        </p:nvSpPr>
        <p:spPr>
          <a:xfrm>
            <a:off x="8316861" y="7650079"/>
            <a:ext cx="6104838" cy="661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200000"/>
              </a:lnSpc>
              <a:defRPr sz="3600">
                <a:solidFill>
                  <a:srgbClr val="FF401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التحليل ، التوضيح ، التفسير </a:t>
            </a:r>
          </a:p>
        </p:txBody>
      </p:sp>
      <p:sp>
        <p:nvSpPr>
          <p:cNvPr id="247" name="التفسير ، تحديد الاسباب…"/>
          <p:cNvSpPr txBox="1"/>
          <p:nvPr/>
        </p:nvSpPr>
        <p:spPr>
          <a:xfrm>
            <a:off x="4993590" y="8911916"/>
            <a:ext cx="9218477" cy="2716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 rtl="0">
              <a:lnSpc>
                <a:spcPct val="125000"/>
              </a:lnSpc>
              <a:defRPr sz="3300">
                <a:solidFill>
                  <a:srgbClr val="FF401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التفسير ، تحديد الاسباب </a:t>
            </a:r>
          </a:p>
          <a:p>
            <a:pPr algn="r" defTabSz="825500" rtl="0">
              <a:lnSpc>
                <a:spcPct val="125000"/>
              </a:lnSpc>
              <a:defRPr sz="3300">
                <a:solidFill>
                  <a:srgbClr val="FF401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تحديد العلاقات الاستدلالية</a:t>
            </a:r>
          </a:p>
          <a:p>
            <a:pPr algn="r" defTabSz="825500" rtl="0">
              <a:lnSpc>
                <a:spcPct val="125000"/>
              </a:lnSpc>
              <a:defRPr sz="3300">
                <a:solidFill>
                  <a:srgbClr val="FF401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الكشف عن الحجج ،منطق التسلسل </a:t>
            </a:r>
          </a:p>
          <a:p>
            <a:pPr algn="r" defTabSz="825500" rtl="0">
              <a:lnSpc>
                <a:spcPct val="125000"/>
              </a:lnSpc>
              <a:defRPr sz="3300">
                <a:solidFill>
                  <a:srgbClr val="FF401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تقدير مصداقية المعلومة </a:t>
            </a:r>
          </a:p>
        </p:txBody>
      </p:sp>
      <p:sp>
        <p:nvSpPr>
          <p:cNvPr id="248" name="٥٥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٥٥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" grpId="0" animBg="1" advAuto="0"/>
      <p:bldP spid="243" grpId="0" animBg="1" advAuto="0"/>
      <p:bldP spid="244" grpId="0" animBg="1" advAuto="0"/>
      <p:bldP spid="246" grpId="0" animBg="1" advAuto="0"/>
      <p:bldP spid="247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أحدد في الجدول التالي المهارات اللازمة لتنفيذ الاجراءات التالية :"/>
          <p:cNvSpPr txBox="1"/>
          <p:nvPr/>
        </p:nvSpPr>
        <p:spPr>
          <a:xfrm>
            <a:off x="4993590" y="1093727"/>
            <a:ext cx="14396821" cy="619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100">
                <a:solidFill>
                  <a:srgbClr val="0042A9"/>
                </a:solidFill>
              </a:defRPr>
            </a:lvl1pPr>
          </a:lstStyle>
          <a:p>
            <a:pPr defTabSz="914400" rtl="0">
              <a:defRPr/>
            </a:pPr>
            <a:r>
              <a:t>أحدد في الجدول التالي المهارات اللازمة لتنفيذ الاجراءات التالية :</a:t>
            </a:r>
          </a:p>
        </p:txBody>
      </p:sp>
      <p:pic>
        <p:nvPicPr>
          <p:cNvPr id="251" name="عند بناء وفحص الحجج والحكم عليها عند بناء وفحص الحجج والحكم عليها " descr="عند بناء وفحص الحجج والحكم عليها عند بناء وفحص الحجج والحكم عليها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03935" y="2102736"/>
            <a:ext cx="10376130" cy="1028701"/>
          </a:xfrm>
          <a:prstGeom prst="rect">
            <a:avLst/>
          </a:prstGeom>
        </p:spPr>
      </p:pic>
      <p:graphicFrame>
        <p:nvGraphicFramePr>
          <p:cNvPr id="252" name="الجدول"/>
          <p:cNvGraphicFramePr/>
          <p:nvPr/>
        </p:nvGraphicFramePr>
        <p:xfrm>
          <a:off x="20748322" y="4114934"/>
          <a:ext cx="17125348" cy="6037792"/>
        </p:xfrm>
        <a:graphic>
          <a:graphicData uri="http://schemas.openxmlformats.org/drawingml/2006/table">
            <a:tbl>
              <a:tblPr rtl="1" firstRow="1" firstCol="1">
                <a:tableStyleId>{C7B018BB-80A7-4F77-B60F-C8B233D01FF8}</a:tableStyleId>
              </a:tblPr>
              <a:tblGrid>
                <a:gridCol w="4492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9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6272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الاجراء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المهارات التي تساعد في الاجراء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3037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التعرف على شبكة المفاهيم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7160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تحديد معاني المفاهيم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1340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تقييم معقولية التصورات 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
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53" name="IMG_6571.jpeg" descr="IMG_6571.jpeg"/>
          <p:cNvPicPr>
            <a:picLocks noChangeAspect="1"/>
          </p:cNvPicPr>
          <p:nvPr/>
        </p:nvPicPr>
        <p:blipFill>
          <a:blip r:embed="rId3"/>
          <a:srcRect l="1279" t="168" b="3"/>
          <a:stretch>
            <a:fillRect/>
          </a:stretch>
        </p:blipFill>
        <p:spPr>
          <a:xfrm>
            <a:off x="602756" y="9104264"/>
            <a:ext cx="7703646" cy="461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38" y="0"/>
                </a:moveTo>
                <a:cubicBezTo>
                  <a:pt x="9774" y="13"/>
                  <a:pt x="9293" y="28"/>
                  <a:pt x="9287" y="45"/>
                </a:cubicBezTo>
                <a:cubicBezTo>
                  <a:pt x="9271" y="89"/>
                  <a:pt x="9163" y="149"/>
                  <a:pt x="9049" y="180"/>
                </a:cubicBezTo>
                <a:cubicBezTo>
                  <a:pt x="8667" y="284"/>
                  <a:pt x="7989" y="689"/>
                  <a:pt x="7533" y="1086"/>
                </a:cubicBezTo>
                <a:cubicBezTo>
                  <a:pt x="7086" y="1474"/>
                  <a:pt x="6322" y="2361"/>
                  <a:pt x="6171" y="2669"/>
                </a:cubicBezTo>
                <a:cubicBezTo>
                  <a:pt x="6128" y="2758"/>
                  <a:pt x="6024" y="2889"/>
                  <a:pt x="5939" y="2963"/>
                </a:cubicBezTo>
                <a:cubicBezTo>
                  <a:pt x="5845" y="3044"/>
                  <a:pt x="5718" y="3309"/>
                  <a:pt x="5619" y="3627"/>
                </a:cubicBezTo>
                <a:cubicBezTo>
                  <a:pt x="5530" y="3917"/>
                  <a:pt x="5407" y="4257"/>
                  <a:pt x="5347" y="4383"/>
                </a:cubicBezTo>
                <a:cubicBezTo>
                  <a:pt x="5170" y="4756"/>
                  <a:pt x="5139" y="4391"/>
                  <a:pt x="5311" y="3967"/>
                </a:cubicBezTo>
                <a:cubicBezTo>
                  <a:pt x="5470" y="3576"/>
                  <a:pt x="5484" y="3438"/>
                  <a:pt x="5380" y="3294"/>
                </a:cubicBezTo>
                <a:cubicBezTo>
                  <a:pt x="5290" y="3169"/>
                  <a:pt x="4843" y="3638"/>
                  <a:pt x="4779" y="3924"/>
                </a:cubicBezTo>
                <a:cubicBezTo>
                  <a:pt x="4756" y="4029"/>
                  <a:pt x="4675" y="4684"/>
                  <a:pt x="4598" y="5378"/>
                </a:cubicBezTo>
                <a:cubicBezTo>
                  <a:pt x="4521" y="6072"/>
                  <a:pt x="4362" y="7157"/>
                  <a:pt x="4244" y="7790"/>
                </a:cubicBezTo>
                <a:cubicBezTo>
                  <a:pt x="4127" y="8424"/>
                  <a:pt x="3952" y="9376"/>
                  <a:pt x="3855" y="9908"/>
                </a:cubicBezTo>
                <a:cubicBezTo>
                  <a:pt x="3757" y="10439"/>
                  <a:pt x="3653" y="10917"/>
                  <a:pt x="3624" y="10967"/>
                </a:cubicBezTo>
                <a:cubicBezTo>
                  <a:pt x="3595" y="11018"/>
                  <a:pt x="3493" y="11058"/>
                  <a:pt x="3397" y="11058"/>
                </a:cubicBezTo>
                <a:cubicBezTo>
                  <a:pt x="3233" y="11058"/>
                  <a:pt x="3213" y="11099"/>
                  <a:pt x="3045" y="11750"/>
                </a:cubicBezTo>
                <a:cubicBezTo>
                  <a:pt x="2919" y="12236"/>
                  <a:pt x="2834" y="12447"/>
                  <a:pt x="2757" y="12467"/>
                </a:cubicBezTo>
                <a:cubicBezTo>
                  <a:pt x="2698" y="12483"/>
                  <a:pt x="2626" y="12547"/>
                  <a:pt x="2597" y="12607"/>
                </a:cubicBezTo>
                <a:cubicBezTo>
                  <a:pt x="2553" y="12701"/>
                  <a:pt x="1606" y="15973"/>
                  <a:pt x="348" y="20381"/>
                </a:cubicBezTo>
                <a:lnTo>
                  <a:pt x="0" y="21600"/>
                </a:lnTo>
                <a:lnTo>
                  <a:pt x="1934" y="21580"/>
                </a:lnTo>
                <a:lnTo>
                  <a:pt x="4147" y="21555"/>
                </a:lnTo>
                <a:lnTo>
                  <a:pt x="5045" y="18423"/>
                </a:lnTo>
                <a:cubicBezTo>
                  <a:pt x="5539" y="16701"/>
                  <a:pt x="5971" y="15219"/>
                  <a:pt x="6005" y="15126"/>
                </a:cubicBezTo>
                <a:cubicBezTo>
                  <a:pt x="6060" y="14971"/>
                  <a:pt x="6089" y="14995"/>
                  <a:pt x="6351" y="15406"/>
                </a:cubicBezTo>
                <a:cubicBezTo>
                  <a:pt x="7020" y="16459"/>
                  <a:pt x="8068" y="17334"/>
                  <a:pt x="9035" y="17650"/>
                </a:cubicBezTo>
                <a:cubicBezTo>
                  <a:pt x="9232" y="17714"/>
                  <a:pt x="9414" y="17799"/>
                  <a:pt x="9442" y="17838"/>
                </a:cubicBezTo>
                <a:cubicBezTo>
                  <a:pt x="9470" y="17878"/>
                  <a:pt x="9428" y="18050"/>
                  <a:pt x="9346" y="18230"/>
                </a:cubicBezTo>
                <a:lnTo>
                  <a:pt x="9200" y="18548"/>
                </a:lnTo>
                <a:lnTo>
                  <a:pt x="9406" y="18717"/>
                </a:lnTo>
                <a:cubicBezTo>
                  <a:pt x="9644" y="18911"/>
                  <a:pt x="9693" y="19142"/>
                  <a:pt x="9550" y="19407"/>
                </a:cubicBezTo>
                <a:cubicBezTo>
                  <a:pt x="9359" y="19759"/>
                  <a:pt x="9277" y="19778"/>
                  <a:pt x="9087" y="19511"/>
                </a:cubicBezTo>
                <a:lnTo>
                  <a:pt x="8910" y="19263"/>
                </a:lnTo>
                <a:lnTo>
                  <a:pt x="8806" y="19475"/>
                </a:lnTo>
                <a:cubicBezTo>
                  <a:pt x="8683" y="19731"/>
                  <a:pt x="8646" y="19672"/>
                  <a:pt x="9579" y="20667"/>
                </a:cubicBezTo>
                <a:lnTo>
                  <a:pt x="10206" y="21336"/>
                </a:lnTo>
                <a:lnTo>
                  <a:pt x="10358" y="21031"/>
                </a:lnTo>
                <a:lnTo>
                  <a:pt x="10511" y="20726"/>
                </a:lnTo>
                <a:lnTo>
                  <a:pt x="10645" y="20935"/>
                </a:lnTo>
                <a:cubicBezTo>
                  <a:pt x="10868" y="21283"/>
                  <a:pt x="11166" y="21146"/>
                  <a:pt x="11196" y="20682"/>
                </a:cubicBezTo>
                <a:cubicBezTo>
                  <a:pt x="11207" y="20502"/>
                  <a:pt x="11171" y="20417"/>
                  <a:pt x="11028" y="20297"/>
                </a:cubicBezTo>
                <a:cubicBezTo>
                  <a:pt x="10766" y="20078"/>
                  <a:pt x="10766" y="20082"/>
                  <a:pt x="10963" y="19667"/>
                </a:cubicBezTo>
                <a:cubicBezTo>
                  <a:pt x="11061" y="19460"/>
                  <a:pt x="11132" y="19279"/>
                  <a:pt x="11121" y="19265"/>
                </a:cubicBezTo>
                <a:cubicBezTo>
                  <a:pt x="10977" y="19085"/>
                  <a:pt x="10746" y="18838"/>
                  <a:pt x="10720" y="18838"/>
                </a:cubicBezTo>
                <a:cubicBezTo>
                  <a:pt x="10702" y="18838"/>
                  <a:pt x="10687" y="18914"/>
                  <a:pt x="10687" y="19005"/>
                </a:cubicBezTo>
                <a:cubicBezTo>
                  <a:pt x="10687" y="19408"/>
                  <a:pt x="10409" y="19513"/>
                  <a:pt x="10171" y="19200"/>
                </a:cubicBezTo>
                <a:cubicBezTo>
                  <a:pt x="9989" y="18961"/>
                  <a:pt x="9987" y="18811"/>
                  <a:pt x="10166" y="18576"/>
                </a:cubicBezTo>
                <a:lnTo>
                  <a:pt x="10308" y="18390"/>
                </a:lnTo>
                <a:lnTo>
                  <a:pt x="10167" y="18235"/>
                </a:lnTo>
                <a:cubicBezTo>
                  <a:pt x="10090" y="18151"/>
                  <a:pt x="10038" y="18052"/>
                  <a:pt x="10052" y="18014"/>
                </a:cubicBezTo>
                <a:cubicBezTo>
                  <a:pt x="10065" y="17977"/>
                  <a:pt x="10333" y="17922"/>
                  <a:pt x="10645" y="17892"/>
                </a:cubicBezTo>
                <a:cubicBezTo>
                  <a:pt x="12281" y="17733"/>
                  <a:pt x="13659" y="16681"/>
                  <a:pt x="14733" y="14774"/>
                </a:cubicBezTo>
                <a:cubicBezTo>
                  <a:pt x="15066" y="14183"/>
                  <a:pt x="15206" y="13994"/>
                  <a:pt x="15251" y="14068"/>
                </a:cubicBezTo>
                <a:cubicBezTo>
                  <a:pt x="15284" y="14124"/>
                  <a:pt x="15297" y="14290"/>
                  <a:pt x="15279" y="14436"/>
                </a:cubicBezTo>
                <a:cubicBezTo>
                  <a:pt x="15252" y="14668"/>
                  <a:pt x="15421" y="15139"/>
                  <a:pt x="16618" y="18148"/>
                </a:cubicBezTo>
                <a:lnTo>
                  <a:pt x="17989" y="21596"/>
                </a:lnTo>
                <a:lnTo>
                  <a:pt x="19795" y="21598"/>
                </a:lnTo>
                <a:lnTo>
                  <a:pt x="21600" y="21600"/>
                </a:lnTo>
                <a:lnTo>
                  <a:pt x="21600" y="20645"/>
                </a:lnTo>
                <a:lnTo>
                  <a:pt x="21600" y="19687"/>
                </a:lnTo>
                <a:lnTo>
                  <a:pt x="20064" y="15745"/>
                </a:lnTo>
                <a:cubicBezTo>
                  <a:pt x="18885" y="12712"/>
                  <a:pt x="18500" y="11786"/>
                  <a:pt x="18399" y="11746"/>
                </a:cubicBezTo>
                <a:cubicBezTo>
                  <a:pt x="18309" y="11711"/>
                  <a:pt x="18199" y="11502"/>
                  <a:pt x="18060" y="11105"/>
                </a:cubicBezTo>
                <a:cubicBezTo>
                  <a:pt x="17811" y="10388"/>
                  <a:pt x="17743" y="10316"/>
                  <a:pt x="17516" y="10512"/>
                </a:cubicBezTo>
                <a:cubicBezTo>
                  <a:pt x="17418" y="10597"/>
                  <a:pt x="17322" y="10624"/>
                  <a:pt x="17295" y="10579"/>
                </a:cubicBezTo>
                <a:cubicBezTo>
                  <a:pt x="17248" y="10501"/>
                  <a:pt x="16958" y="8964"/>
                  <a:pt x="16638" y="7099"/>
                </a:cubicBezTo>
                <a:cubicBezTo>
                  <a:pt x="16551" y="6593"/>
                  <a:pt x="16426" y="5682"/>
                  <a:pt x="16360" y="5075"/>
                </a:cubicBezTo>
                <a:cubicBezTo>
                  <a:pt x="16294" y="4467"/>
                  <a:pt x="16226" y="3921"/>
                  <a:pt x="16206" y="3861"/>
                </a:cubicBezTo>
                <a:cubicBezTo>
                  <a:pt x="16187" y="3801"/>
                  <a:pt x="16061" y="3620"/>
                  <a:pt x="15927" y="3457"/>
                </a:cubicBezTo>
                <a:cubicBezTo>
                  <a:pt x="15702" y="3185"/>
                  <a:pt x="15679" y="3175"/>
                  <a:pt x="15614" y="3322"/>
                </a:cubicBezTo>
                <a:cubicBezTo>
                  <a:pt x="15534" y="3506"/>
                  <a:pt x="15562" y="3672"/>
                  <a:pt x="15739" y="4065"/>
                </a:cubicBezTo>
                <a:cubicBezTo>
                  <a:pt x="15828" y="4264"/>
                  <a:pt x="15869" y="4489"/>
                  <a:pt x="15876" y="4829"/>
                </a:cubicBezTo>
                <a:cubicBezTo>
                  <a:pt x="15894" y="5679"/>
                  <a:pt x="15720" y="5659"/>
                  <a:pt x="15599" y="4798"/>
                </a:cubicBezTo>
                <a:cubicBezTo>
                  <a:pt x="15563" y="4545"/>
                  <a:pt x="15468" y="4062"/>
                  <a:pt x="15386" y="3725"/>
                </a:cubicBezTo>
                <a:cubicBezTo>
                  <a:pt x="15249" y="3157"/>
                  <a:pt x="15217" y="3094"/>
                  <a:pt x="14943" y="2870"/>
                </a:cubicBezTo>
                <a:cubicBezTo>
                  <a:pt x="14781" y="2737"/>
                  <a:pt x="14629" y="2650"/>
                  <a:pt x="14605" y="2675"/>
                </a:cubicBezTo>
                <a:cubicBezTo>
                  <a:pt x="14581" y="2700"/>
                  <a:pt x="14428" y="2528"/>
                  <a:pt x="14265" y="2294"/>
                </a:cubicBezTo>
                <a:cubicBezTo>
                  <a:pt x="13652" y="1417"/>
                  <a:pt x="12803" y="669"/>
                  <a:pt x="12037" y="333"/>
                </a:cubicBezTo>
                <a:cubicBezTo>
                  <a:pt x="11795" y="227"/>
                  <a:pt x="11554" y="101"/>
                  <a:pt x="11502" y="52"/>
                </a:cubicBezTo>
                <a:cubicBezTo>
                  <a:pt x="11479" y="31"/>
                  <a:pt x="11051" y="14"/>
                  <a:pt x="10438" y="0"/>
                </a:cubicBezTo>
                <a:close/>
                <a:moveTo>
                  <a:pt x="19407" y="2082"/>
                </a:moveTo>
                <a:cubicBezTo>
                  <a:pt x="19329" y="2097"/>
                  <a:pt x="19262" y="2173"/>
                  <a:pt x="19232" y="2303"/>
                </a:cubicBezTo>
                <a:cubicBezTo>
                  <a:pt x="19159" y="2623"/>
                  <a:pt x="19094" y="2657"/>
                  <a:pt x="18867" y="2498"/>
                </a:cubicBezTo>
                <a:cubicBezTo>
                  <a:pt x="18756" y="2421"/>
                  <a:pt x="18645" y="2357"/>
                  <a:pt x="18621" y="2357"/>
                </a:cubicBezTo>
                <a:cubicBezTo>
                  <a:pt x="18597" y="2357"/>
                  <a:pt x="18516" y="2543"/>
                  <a:pt x="18441" y="2768"/>
                </a:cubicBezTo>
                <a:lnTo>
                  <a:pt x="18304" y="3175"/>
                </a:lnTo>
                <a:lnTo>
                  <a:pt x="18478" y="3205"/>
                </a:lnTo>
                <a:cubicBezTo>
                  <a:pt x="18611" y="3226"/>
                  <a:pt x="18656" y="3281"/>
                  <a:pt x="18670" y="3446"/>
                </a:cubicBezTo>
                <a:cubicBezTo>
                  <a:pt x="18690" y="3686"/>
                  <a:pt x="18542" y="4015"/>
                  <a:pt x="18413" y="4015"/>
                </a:cubicBezTo>
                <a:cubicBezTo>
                  <a:pt x="18367" y="4015"/>
                  <a:pt x="18287" y="3950"/>
                  <a:pt x="18235" y="3872"/>
                </a:cubicBezTo>
                <a:cubicBezTo>
                  <a:pt x="18149" y="3741"/>
                  <a:pt x="18131" y="3760"/>
                  <a:pt x="18025" y="4101"/>
                </a:cubicBezTo>
                <a:lnTo>
                  <a:pt x="17909" y="4472"/>
                </a:lnTo>
                <a:lnTo>
                  <a:pt x="18134" y="4664"/>
                </a:lnTo>
                <a:cubicBezTo>
                  <a:pt x="18343" y="4842"/>
                  <a:pt x="18352" y="4866"/>
                  <a:pt x="18271" y="5017"/>
                </a:cubicBezTo>
                <a:cubicBezTo>
                  <a:pt x="18155" y="5231"/>
                  <a:pt x="18159" y="5549"/>
                  <a:pt x="18279" y="5666"/>
                </a:cubicBezTo>
                <a:cubicBezTo>
                  <a:pt x="18484" y="5865"/>
                  <a:pt x="18643" y="5741"/>
                  <a:pt x="18689" y="5350"/>
                </a:cubicBezTo>
                <a:cubicBezTo>
                  <a:pt x="18714" y="5137"/>
                  <a:pt x="18793" y="5135"/>
                  <a:pt x="19074" y="5339"/>
                </a:cubicBezTo>
                <a:lnTo>
                  <a:pt x="19275" y="5484"/>
                </a:lnTo>
                <a:lnTo>
                  <a:pt x="19387" y="5190"/>
                </a:lnTo>
                <a:lnTo>
                  <a:pt x="19498" y="4896"/>
                </a:lnTo>
                <a:lnTo>
                  <a:pt x="19337" y="4781"/>
                </a:lnTo>
                <a:cubicBezTo>
                  <a:pt x="19140" y="4643"/>
                  <a:pt x="19117" y="4295"/>
                  <a:pt x="19285" y="4013"/>
                </a:cubicBezTo>
                <a:cubicBezTo>
                  <a:pt x="19373" y="3868"/>
                  <a:pt x="19421" y="3848"/>
                  <a:pt x="19504" y="3922"/>
                </a:cubicBezTo>
                <a:cubicBezTo>
                  <a:pt x="19562" y="3974"/>
                  <a:pt x="19625" y="4060"/>
                  <a:pt x="19645" y="4114"/>
                </a:cubicBezTo>
                <a:cubicBezTo>
                  <a:pt x="19665" y="4167"/>
                  <a:pt x="19743" y="4017"/>
                  <a:pt x="19818" y="3781"/>
                </a:cubicBezTo>
                <a:cubicBezTo>
                  <a:pt x="19894" y="3545"/>
                  <a:pt x="19946" y="3342"/>
                  <a:pt x="19936" y="3327"/>
                </a:cubicBezTo>
                <a:cubicBezTo>
                  <a:pt x="19927" y="3313"/>
                  <a:pt x="19838" y="3233"/>
                  <a:pt x="19739" y="3149"/>
                </a:cubicBezTo>
                <a:cubicBezTo>
                  <a:pt x="19538" y="2978"/>
                  <a:pt x="19530" y="2937"/>
                  <a:pt x="19645" y="2684"/>
                </a:cubicBezTo>
                <a:cubicBezTo>
                  <a:pt x="19747" y="2459"/>
                  <a:pt x="19746" y="2406"/>
                  <a:pt x="19639" y="2227"/>
                </a:cubicBezTo>
                <a:cubicBezTo>
                  <a:pt x="19572" y="2115"/>
                  <a:pt x="19484" y="2067"/>
                  <a:pt x="19407" y="2082"/>
                </a:cubicBezTo>
                <a:close/>
                <a:moveTo>
                  <a:pt x="14539" y="17702"/>
                </a:moveTo>
                <a:cubicBezTo>
                  <a:pt x="14520" y="17703"/>
                  <a:pt x="14498" y="17713"/>
                  <a:pt x="14473" y="17730"/>
                </a:cubicBezTo>
                <a:cubicBezTo>
                  <a:pt x="14230" y="17889"/>
                  <a:pt x="13032" y="18759"/>
                  <a:pt x="13014" y="18789"/>
                </a:cubicBezTo>
                <a:cubicBezTo>
                  <a:pt x="13003" y="18807"/>
                  <a:pt x="13047" y="18995"/>
                  <a:pt x="13112" y="19208"/>
                </a:cubicBezTo>
                <a:lnTo>
                  <a:pt x="13231" y="19594"/>
                </a:lnTo>
                <a:lnTo>
                  <a:pt x="13354" y="19401"/>
                </a:lnTo>
                <a:cubicBezTo>
                  <a:pt x="13509" y="19159"/>
                  <a:pt x="13543" y="19160"/>
                  <a:pt x="13702" y="19408"/>
                </a:cubicBezTo>
                <a:cubicBezTo>
                  <a:pt x="13918" y="19748"/>
                  <a:pt x="13842" y="20219"/>
                  <a:pt x="13570" y="20219"/>
                </a:cubicBezTo>
                <a:cubicBezTo>
                  <a:pt x="13419" y="20219"/>
                  <a:pt x="13418" y="20220"/>
                  <a:pt x="13536" y="20632"/>
                </a:cubicBezTo>
                <a:cubicBezTo>
                  <a:pt x="13640" y="20998"/>
                  <a:pt x="13678" y="21014"/>
                  <a:pt x="13962" y="20816"/>
                </a:cubicBezTo>
                <a:cubicBezTo>
                  <a:pt x="14202" y="20648"/>
                  <a:pt x="14245" y="20678"/>
                  <a:pt x="14289" y="21046"/>
                </a:cubicBezTo>
                <a:cubicBezTo>
                  <a:pt x="14317" y="21281"/>
                  <a:pt x="14348" y="21325"/>
                  <a:pt x="14486" y="21325"/>
                </a:cubicBezTo>
                <a:cubicBezTo>
                  <a:pt x="14877" y="21325"/>
                  <a:pt x="15035" y="20969"/>
                  <a:pt x="14845" y="20516"/>
                </a:cubicBezTo>
                <a:cubicBezTo>
                  <a:pt x="14736" y="20256"/>
                  <a:pt x="14764" y="20188"/>
                  <a:pt x="15039" y="20037"/>
                </a:cubicBezTo>
                <a:cubicBezTo>
                  <a:pt x="15162" y="19969"/>
                  <a:pt x="15262" y="19898"/>
                  <a:pt x="15262" y="19879"/>
                </a:cubicBezTo>
                <a:cubicBezTo>
                  <a:pt x="15262" y="19859"/>
                  <a:pt x="15211" y="19680"/>
                  <a:pt x="15149" y="19477"/>
                </a:cubicBezTo>
                <a:lnTo>
                  <a:pt x="15037" y="19107"/>
                </a:lnTo>
                <a:lnTo>
                  <a:pt x="14892" y="19297"/>
                </a:lnTo>
                <a:cubicBezTo>
                  <a:pt x="14765" y="19464"/>
                  <a:pt x="14734" y="19470"/>
                  <a:pt x="14633" y="19358"/>
                </a:cubicBezTo>
                <a:cubicBezTo>
                  <a:pt x="14496" y="19207"/>
                  <a:pt x="14405" y="18828"/>
                  <a:pt x="14454" y="18617"/>
                </a:cubicBezTo>
                <a:cubicBezTo>
                  <a:pt x="14473" y="18534"/>
                  <a:pt x="14562" y="18441"/>
                  <a:pt x="14654" y="18410"/>
                </a:cubicBezTo>
                <a:cubicBezTo>
                  <a:pt x="14746" y="18380"/>
                  <a:pt x="14821" y="18343"/>
                  <a:pt x="14821" y="18327"/>
                </a:cubicBezTo>
                <a:cubicBezTo>
                  <a:pt x="14821" y="18310"/>
                  <a:pt x="14769" y="18151"/>
                  <a:pt x="14706" y="17973"/>
                </a:cubicBezTo>
                <a:cubicBezTo>
                  <a:pt x="14634" y="17769"/>
                  <a:pt x="14597" y="17697"/>
                  <a:pt x="14539" y="1770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54" name="تفسير (فهم ، وصف ، تمييز )…"/>
          <p:cNvSpPr txBox="1"/>
          <p:nvPr/>
        </p:nvSpPr>
        <p:spPr>
          <a:xfrm>
            <a:off x="4121263" y="5921865"/>
            <a:ext cx="11586766" cy="2246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lnSpc>
                <a:spcPct val="125000"/>
              </a:lnSpc>
              <a:defRPr sz="3500">
                <a:solidFill>
                  <a:srgbClr val="FF401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تفسير (فهم ، وصف ، تمييز )</a:t>
            </a:r>
          </a:p>
          <a:p>
            <a:pPr defTabSz="825500" rtl="0">
              <a:lnSpc>
                <a:spcPct val="125000"/>
              </a:lnSpc>
              <a:defRPr sz="3500">
                <a:solidFill>
                  <a:srgbClr val="FF401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التحليل ( تحديد علاقات ، اختبار افكار ، اعادة تركيب )</a:t>
            </a:r>
          </a:p>
          <a:p>
            <a:pPr defTabSz="825500" rtl="0">
              <a:lnSpc>
                <a:spcPct val="125000"/>
              </a:lnSpc>
              <a:defRPr sz="3500">
                <a:solidFill>
                  <a:srgbClr val="FF401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التقييم ( المصداقية ، قيمة الحجج ، قوة الحجة المضادة )</a:t>
            </a:r>
          </a:p>
        </p:txBody>
      </p:sp>
      <p:sp>
        <p:nvSpPr>
          <p:cNvPr id="255" name="مثال : التحليل ، التفسير"/>
          <p:cNvSpPr txBox="1"/>
          <p:nvPr/>
        </p:nvSpPr>
        <p:spPr>
          <a:xfrm>
            <a:off x="8749645" y="9104264"/>
            <a:ext cx="6104838" cy="693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200000"/>
              </a:lnSpc>
              <a:defRPr sz="3600">
                <a:solidFill>
                  <a:srgbClr val="FF401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مثال : التحليل ، التفسير </a:t>
            </a:r>
          </a:p>
        </p:txBody>
      </p:sp>
      <p:sp>
        <p:nvSpPr>
          <p:cNvPr id="256" name="اختبار ، استدلال ، منطق"/>
          <p:cNvSpPr txBox="1"/>
          <p:nvPr/>
        </p:nvSpPr>
        <p:spPr>
          <a:xfrm>
            <a:off x="8749645" y="10566320"/>
            <a:ext cx="6104838" cy="661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200000"/>
              </a:lnSpc>
              <a:defRPr sz="3600">
                <a:solidFill>
                  <a:srgbClr val="FF401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اختبار ، استدلال ، منطق </a:t>
            </a:r>
          </a:p>
        </p:txBody>
      </p:sp>
      <p:sp>
        <p:nvSpPr>
          <p:cNvPr id="257" name="٥٥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 animBg="1" advAuto="0"/>
      <p:bldP spid="254" grpId="0" animBg="1" advAuto="0"/>
      <p:bldP spid="255" grpId="0" animBg="1" advAuto="0"/>
      <p:bldP spid="256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أحدد في الجدول التالي المهارات اللازمة لتنفيذ الاجراءات التالية :"/>
          <p:cNvSpPr txBox="1"/>
          <p:nvPr/>
        </p:nvSpPr>
        <p:spPr>
          <a:xfrm>
            <a:off x="4993590" y="1093727"/>
            <a:ext cx="14396821" cy="619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100">
                <a:solidFill>
                  <a:srgbClr val="0042A9"/>
                </a:solidFill>
              </a:defRPr>
            </a:lvl1pPr>
          </a:lstStyle>
          <a:p>
            <a:pPr defTabSz="914400" rtl="0">
              <a:defRPr/>
            </a:pPr>
            <a:r>
              <a:t>أحدد في الجدول التالي المهارات اللازمة لتنفيذ الاجراءات التالية :</a:t>
            </a:r>
          </a:p>
        </p:txBody>
      </p:sp>
      <p:pic>
        <p:nvPicPr>
          <p:cNvPr id="260" name="عند بناء وفحص الحجج والحكم عليها عند بناء وفحص الحجج والحكم عليها " descr="عند بناء وفحص الحجج والحكم عليها عند بناء وفحص الحجج والحكم عليها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003935" y="2102736"/>
            <a:ext cx="10376130" cy="1028701"/>
          </a:xfrm>
          <a:prstGeom prst="rect">
            <a:avLst/>
          </a:prstGeom>
        </p:spPr>
      </p:pic>
      <p:graphicFrame>
        <p:nvGraphicFramePr>
          <p:cNvPr id="261" name="الجدول"/>
          <p:cNvGraphicFramePr/>
          <p:nvPr/>
        </p:nvGraphicFramePr>
        <p:xfrm>
          <a:off x="20748322" y="4114934"/>
          <a:ext cx="17125348" cy="6037792"/>
        </p:xfrm>
        <a:graphic>
          <a:graphicData uri="http://schemas.openxmlformats.org/drawingml/2006/table">
            <a:tbl>
              <a:tblPr rtl="1" firstRow="1" firstCol="1">
                <a:tableStyleId>{C7B018BB-80A7-4F77-B60F-C8B233D01FF8}</a:tableStyleId>
              </a:tblPr>
              <a:tblGrid>
                <a:gridCol w="5779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333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6272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الاجراء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المهارات التي تساعد في الاجراء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627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اختبار وجاهة الحجج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627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الكشف عن الامور الضمنية في النص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1336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تحييد العواطف الشخصية من التأثير على عملية التحليل والتقييم 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
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62" name="IMG_6571.jpeg" descr="IMG_6571.jpeg"/>
          <p:cNvPicPr>
            <a:picLocks noChangeAspect="1"/>
          </p:cNvPicPr>
          <p:nvPr/>
        </p:nvPicPr>
        <p:blipFill>
          <a:blip r:embed="rId3"/>
          <a:srcRect l="1279" t="168" b="3"/>
          <a:stretch>
            <a:fillRect/>
          </a:stretch>
        </p:blipFill>
        <p:spPr>
          <a:xfrm>
            <a:off x="602756" y="9104264"/>
            <a:ext cx="7703646" cy="46116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38" y="0"/>
                </a:moveTo>
                <a:cubicBezTo>
                  <a:pt x="9774" y="13"/>
                  <a:pt x="9293" y="28"/>
                  <a:pt x="9287" y="45"/>
                </a:cubicBezTo>
                <a:cubicBezTo>
                  <a:pt x="9271" y="89"/>
                  <a:pt x="9163" y="149"/>
                  <a:pt x="9049" y="180"/>
                </a:cubicBezTo>
                <a:cubicBezTo>
                  <a:pt x="8667" y="284"/>
                  <a:pt x="7989" y="689"/>
                  <a:pt x="7533" y="1086"/>
                </a:cubicBezTo>
                <a:cubicBezTo>
                  <a:pt x="7086" y="1474"/>
                  <a:pt x="6322" y="2361"/>
                  <a:pt x="6171" y="2669"/>
                </a:cubicBezTo>
                <a:cubicBezTo>
                  <a:pt x="6128" y="2758"/>
                  <a:pt x="6024" y="2889"/>
                  <a:pt x="5939" y="2963"/>
                </a:cubicBezTo>
                <a:cubicBezTo>
                  <a:pt x="5845" y="3044"/>
                  <a:pt x="5718" y="3309"/>
                  <a:pt x="5619" y="3627"/>
                </a:cubicBezTo>
                <a:cubicBezTo>
                  <a:pt x="5530" y="3917"/>
                  <a:pt x="5407" y="4257"/>
                  <a:pt x="5347" y="4383"/>
                </a:cubicBezTo>
                <a:cubicBezTo>
                  <a:pt x="5170" y="4756"/>
                  <a:pt x="5139" y="4391"/>
                  <a:pt x="5311" y="3967"/>
                </a:cubicBezTo>
                <a:cubicBezTo>
                  <a:pt x="5470" y="3576"/>
                  <a:pt x="5484" y="3438"/>
                  <a:pt x="5380" y="3294"/>
                </a:cubicBezTo>
                <a:cubicBezTo>
                  <a:pt x="5290" y="3169"/>
                  <a:pt x="4843" y="3638"/>
                  <a:pt x="4779" y="3924"/>
                </a:cubicBezTo>
                <a:cubicBezTo>
                  <a:pt x="4756" y="4029"/>
                  <a:pt x="4675" y="4684"/>
                  <a:pt x="4598" y="5378"/>
                </a:cubicBezTo>
                <a:cubicBezTo>
                  <a:pt x="4521" y="6072"/>
                  <a:pt x="4362" y="7157"/>
                  <a:pt x="4244" y="7790"/>
                </a:cubicBezTo>
                <a:cubicBezTo>
                  <a:pt x="4127" y="8424"/>
                  <a:pt x="3952" y="9376"/>
                  <a:pt x="3855" y="9908"/>
                </a:cubicBezTo>
                <a:cubicBezTo>
                  <a:pt x="3757" y="10439"/>
                  <a:pt x="3653" y="10917"/>
                  <a:pt x="3624" y="10967"/>
                </a:cubicBezTo>
                <a:cubicBezTo>
                  <a:pt x="3595" y="11018"/>
                  <a:pt x="3493" y="11058"/>
                  <a:pt x="3397" y="11058"/>
                </a:cubicBezTo>
                <a:cubicBezTo>
                  <a:pt x="3233" y="11058"/>
                  <a:pt x="3213" y="11099"/>
                  <a:pt x="3045" y="11750"/>
                </a:cubicBezTo>
                <a:cubicBezTo>
                  <a:pt x="2919" y="12236"/>
                  <a:pt x="2834" y="12447"/>
                  <a:pt x="2757" y="12467"/>
                </a:cubicBezTo>
                <a:cubicBezTo>
                  <a:pt x="2698" y="12483"/>
                  <a:pt x="2626" y="12547"/>
                  <a:pt x="2597" y="12607"/>
                </a:cubicBezTo>
                <a:cubicBezTo>
                  <a:pt x="2553" y="12701"/>
                  <a:pt x="1606" y="15973"/>
                  <a:pt x="348" y="20381"/>
                </a:cubicBezTo>
                <a:lnTo>
                  <a:pt x="0" y="21600"/>
                </a:lnTo>
                <a:lnTo>
                  <a:pt x="1934" y="21580"/>
                </a:lnTo>
                <a:lnTo>
                  <a:pt x="4147" y="21555"/>
                </a:lnTo>
                <a:lnTo>
                  <a:pt x="5045" y="18423"/>
                </a:lnTo>
                <a:cubicBezTo>
                  <a:pt x="5539" y="16701"/>
                  <a:pt x="5971" y="15219"/>
                  <a:pt x="6005" y="15126"/>
                </a:cubicBezTo>
                <a:cubicBezTo>
                  <a:pt x="6060" y="14971"/>
                  <a:pt x="6089" y="14995"/>
                  <a:pt x="6351" y="15406"/>
                </a:cubicBezTo>
                <a:cubicBezTo>
                  <a:pt x="7020" y="16459"/>
                  <a:pt x="8068" y="17334"/>
                  <a:pt x="9035" y="17650"/>
                </a:cubicBezTo>
                <a:cubicBezTo>
                  <a:pt x="9232" y="17714"/>
                  <a:pt x="9414" y="17799"/>
                  <a:pt x="9442" y="17838"/>
                </a:cubicBezTo>
                <a:cubicBezTo>
                  <a:pt x="9470" y="17878"/>
                  <a:pt x="9428" y="18050"/>
                  <a:pt x="9346" y="18230"/>
                </a:cubicBezTo>
                <a:lnTo>
                  <a:pt x="9200" y="18548"/>
                </a:lnTo>
                <a:lnTo>
                  <a:pt x="9406" y="18717"/>
                </a:lnTo>
                <a:cubicBezTo>
                  <a:pt x="9644" y="18911"/>
                  <a:pt x="9693" y="19142"/>
                  <a:pt x="9550" y="19407"/>
                </a:cubicBezTo>
                <a:cubicBezTo>
                  <a:pt x="9359" y="19759"/>
                  <a:pt x="9277" y="19778"/>
                  <a:pt x="9087" y="19511"/>
                </a:cubicBezTo>
                <a:lnTo>
                  <a:pt x="8910" y="19263"/>
                </a:lnTo>
                <a:lnTo>
                  <a:pt x="8806" y="19475"/>
                </a:lnTo>
                <a:cubicBezTo>
                  <a:pt x="8683" y="19731"/>
                  <a:pt x="8646" y="19672"/>
                  <a:pt x="9579" y="20667"/>
                </a:cubicBezTo>
                <a:lnTo>
                  <a:pt x="10206" y="21336"/>
                </a:lnTo>
                <a:lnTo>
                  <a:pt x="10358" y="21031"/>
                </a:lnTo>
                <a:lnTo>
                  <a:pt x="10511" y="20726"/>
                </a:lnTo>
                <a:lnTo>
                  <a:pt x="10645" y="20935"/>
                </a:lnTo>
                <a:cubicBezTo>
                  <a:pt x="10868" y="21283"/>
                  <a:pt x="11166" y="21146"/>
                  <a:pt x="11196" y="20682"/>
                </a:cubicBezTo>
                <a:cubicBezTo>
                  <a:pt x="11207" y="20502"/>
                  <a:pt x="11171" y="20417"/>
                  <a:pt x="11028" y="20297"/>
                </a:cubicBezTo>
                <a:cubicBezTo>
                  <a:pt x="10766" y="20078"/>
                  <a:pt x="10766" y="20082"/>
                  <a:pt x="10963" y="19667"/>
                </a:cubicBezTo>
                <a:cubicBezTo>
                  <a:pt x="11061" y="19460"/>
                  <a:pt x="11132" y="19279"/>
                  <a:pt x="11121" y="19265"/>
                </a:cubicBezTo>
                <a:cubicBezTo>
                  <a:pt x="10977" y="19085"/>
                  <a:pt x="10746" y="18838"/>
                  <a:pt x="10720" y="18838"/>
                </a:cubicBezTo>
                <a:cubicBezTo>
                  <a:pt x="10702" y="18838"/>
                  <a:pt x="10687" y="18914"/>
                  <a:pt x="10687" y="19005"/>
                </a:cubicBezTo>
                <a:cubicBezTo>
                  <a:pt x="10687" y="19408"/>
                  <a:pt x="10409" y="19513"/>
                  <a:pt x="10171" y="19200"/>
                </a:cubicBezTo>
                <a:cubicBezTo>
                  <a:pt x="9989" y="18961"/>
                  <a:pt x="9987" y="18811"/>
                  <a:pt x="10166" y="18576"/>
                </a:cubicBezTo>
                <a:lnTo>
                  <a:pt x="10308" y="18390"/>
                </a:lnTo>
                <a:lnTo>
                  <a:pt x="10167" y="18235"/>
                </a:lnTo>
                <a:cubicBezTo>
                  <a:pt x="10090" y="18151"/>
                  <a:pt x="10038" y="18052"/>
                  <a:pt x="10052" y="18014"/>
                </a:cubicBezTo>
                <a:cubicBezTo>
                  <a:pt x="10065" y="17977"/>
                  <a:pt x="10333" y="17922"/>
                  <a:pt x="10645" y="17892"/>
                </a:cubicBezTo>
                <a:cubicBezTo>
                  <a:pt x="12281" y="17733"/>
                  <a:pt x="13659" y="16681"/>
                  <a:pt x="14733" y="14774"/>
                </a:cubicBezTo>
                <a:cubicBezTo>
                  <a:pt x="15066" y="14183"/>
                  <a:pt x="15206" y="13994"/>
                  <a:pt x="15251" y="14068"/>
                </a:cubicBezTo>
                <a:cubicBezTo>
                  <a:pt x="15284" y="14124"/>
                  <a:pt x="15297" y="14290"/>
                  <a:pt x="15279" y="14436"/>
                </a:cubicBezTo>
                <a:cubicBezTo>
                  <a:pt x="15252" y="14668"/>
                  <a:pt x="15421" y="15139"/>
                  <a:pt x="16618" y="18148"/>
                </a:cubicBezTo>
                <a:lnTo>
                  <a:pt x="17989" y="21596"/>
                </a:lnTo>
                <a:lnTo>
                  <a:pt x="19795" y="21598"/>
                </a:lnTo>
                <a:lnTo>
                  <a:pt x="21600" y="21600"/>
                </a:lnTo>
                <a:lnTo>
                  <a:pt x="21600" y="20645"/>
                </a:lnTo>
                <a:lnTo>
                  <a:pt x="21600" y="19687"/>
                </a:lnTo>
                <a:lnTo>
                  <a:pt x="20064" y="15745"/>
                </a:lnTo>
                <a:cubicBezTo>
                  <a:pt x="18885" y="12712"/>
                  <a:pt x="18500" y="11786"/>
                  <a:pt x="18399" y="11746"/>
                </a:cubicBezTo>
                <a:cubicBezTo>
                  <a:pt x="18309" y="11711"/>
                  <a:pt x="18199" y="11502"/>
                  <a:pt x="18060" y="11105"/>
                </a:cubicBezTo>
                <a:cubicBezTo>
                  <a:pt x="17811" y="10388"/>
                  <a:pt x="17743" y="10316"/>
                  <a:pt x="17516" y="10512"/>
                </a:cubicBezTo>
                <a:cubicBezTo>
                  <a:pt x="17418" y="10597"/>
                  <a:pt x="17322" y="10624"/>
                  <a:pt x="17295" y="10579"/>
                </a:cubicBezTo>
                <a:cubicBezTo>
                  <a:pt x="17248" y="10501"/>
                  <a:pt x="16958" y="8964"/>
                  <a:pt x="16638" y="7099"/>
                </a:cubicBezTo>
                <a:cubicBezTo>
                  <a:pt x="16551" y="6593"/>
                  <a:pt x="16426" y="5682"/>
                  <a:pt x="16360" y="5075"/>
                </a:cubicBezTo>
                <a:cubicBezTo>
                  <a:pt x="16294" y="4467"/>
                  <a:pt x="16226" y="3921"/>
                  <a:pt x="16206" y="3861"/>
                </a:cubicBezTo>
                <a:cubicBezTo>
                  <a:pt x="16187" y="3801"/>
                  <a:pt x="16061" y="3620"/>
                  <a:pt x="15927" y="3457"/>
                </a:cubicBezTo>
                <a:cubicBezTo>
                  <a:pt x="15702" y="3185"/>
                  <a:pt x="15679" y="3175"/>
                  <a:pt x="15614" y="3322"/>
                </a:cubicBezTo>
                <a:cubicBezTo>
                  <a:pt x="15534" y="3506"/>
                  <a:pt x="15562" y="3672"/>
                  <a:pt x="15739" y="4065"/>
                </a:cubicBezTo>
                <a:cubicBezTo>
                  <a:pt x="15828" y="4264"/>
                  <a:pt x="15869" y="4489"/>
                  <a:pt x="15876" y="4829"/>
                </a:cubicBezTo>
                <a:cubicBezTo>
                  <a:pt x="15894" y="5679"/>
                  <a:pt x="15720" y="5659"/>
                  <a:pt x="15599" y="4798"/>
                </a:cubicBezTo>
                <a:cubicBezTo>
                  <a:pt x="15563" y="4545"/>
                  <a:pt x="15468" y="4062"/>
                  <a:pt x="15386" y="3725"/>
                </a:cubicBezTo>
                <a:cubicBezTo>
                  <a:pt x="15249" y="3157"/>
                  <a:pt x="15217" y="3094"/>
                  <a:pt x="14943" y="2870"/>
                </a:cubicBezTo>
                <a:cubicBezTo>
                  <a:pt x="14781" y="2737"/>
                  <a:pt x="14629" y="2650"/>
                  <a:pt x="14605" y="2675"/>
                </a:cubicBezTo>
                <a:cubicBezTo>
                  <a:pt x="14581" y="2700"/>
                  <a:pt x="14428" y="2528"/>
                  <a:pt x="14265" y="2294"/>
                </a:cubicBezTo>
                <a:cubicBezTo>
                  <a:pt x="13652" y="1417"/>
                  <a:pt x="12803" y="669"/>
                  <a:pt x="12037" y="333"/>
                </a:cubicBezTo>
                <a:cubicBezTo>
                  <a:pt x="11795" y="227"/>
                  <a:pt x="11554" y="101"/>
                  <a:pt x="11502" y="52"/>
                </a:cubicBezTo>
                <a:cubicBezTo>
                  <a:pt x="11479" y="31"/>
                  <a:pt x="11051" y="14"/>
                  <a:pt x="10438" y="0"/>
                </a:cubicBezTo>
                <a:close/>
                <a:moveTo>
                  <a:pt x="19407" y="2082"/>
                </a:moveTo>
                <a:cubicBezTo>
                  <a:pt x="19329" y="2097"/>
                  <a:pt x="19262" y="2173"/>
                  <a:pt x="19232" y="2303"/>
                </a:cubicBezTo>
                <a:cubicBezTo>
                  <a:pt x="19159" y="2623"/>
                  <a:pt x="19094" y="2657"/>
                  <a:pt x="18867" y="2498"/>
                </a:cubicBezTo>
                <a:cubicBezTo>
                  <a:pt x="18756" y="2421"/>
                  <a:pt x="18645" y="2357"/>
                  <a:pt x="18621" y="2357"/>
                </a:cubicBezTo>
                <a:cubicBezTo>
                  <a:pt x="18597" y="2357"/>
                  <a:pt x="18516" y="2543"/>
                  <a:pt x="18441" y="2768"/>
                </a:cubicBezTo>
                <a:lnTo>
                  <a:pt x="18304" y="3175"/>
                </a:lnTo>
                <a:lnTo>
                  <a:pt x="18478" y="3205"/>
                </a:lnTo>
                <a:cubicBezTo>
                  <a:pt x="18611" y="3226"/>
                  <a:pt x="18656" y="3281"/>
                  <a:pt x="18670" y="3446"/>
                </a:cubicBezTo>
                <a:cubicBezTo>
                  <a:pt x="18690" y="3686"/>
                  <a:pt x="18542" y="4015"/>
                  <a:pt x="18413" y="4015"/>
                </a:cubicBezTo>
                <a:cubicBezTo>
                  <a:pt x="18367" y="4015"/>
                  <a:pt x="18287" y="3950"/>
                  <a:pt x="18235" y="3872"/>
                </a:cubicBezTo>
                <a:cubicBezTo>
                  <a:pt x="18149" y="3741"/>
                  <a:pt x="18131" y="3760"/>
                  <a:pt x="18025" y="4101"/>
                </a:cubicBezTo>
                <a:lnTo>
                  <a:pt x="17909" y="4472"/>
                </a:lnTo>
                <a:lnTo>
                  <a:pt x="18134" y="4664"/>
                </a:lnTo>
                <a:cubicBezTo>
                  <a:pt x="18343" y="4842"/>
                  <a:pt x="18352" y="4866"/>
                  <a:pt x="18271" y="5017"/>
                </a:cubicBezTo>
                <a:cubicBezTo>
                  <a:pt x="18155" y="5231"/>
                  <a:pt x="18159" y="5549"/>
                  <a:pt x="18279" y="5666"/>
                </a:cubicBezTo>
                <a:cubicBezTo>
                  <a:pt x="18484" y="5865"/>
                  <a:pt x="18643" y="5741"/>
                  <a:pt x="18689" y="5350"/>
                </a:cubicBezTo>
                <a:cubicBezTo>
                  <a:pt x="18714" y="5137"/>
                  <a:pt x="18793" y="5135"/>
                  <a:pt x="19074" y="5339"/>
                </a:cubicBezTo>
                <a:lnTo>
                  <a:pt x="19275" y="5484"/>
                </a:lnTo>
                <a:lnTo>
                  <a:pt x="19387" y="5190"/>
                </a:lnTo>
                <a:lnTo>
                  <a:pt x="19498" y="4896"/>
                </a:lnTo>
                <a:lnTo>
                  <a:pt x="19337" y="4781"/>
                </a:lnTo>
                <a:cubicBezTo>
                  <a:pt x="19140" y="4643"/>
                  <a:pt x="19117" y="4295"/>
                  <a:pt x="19285" y="4013"/>
                </a:cubicBezTo>
                <a:cubicBezTo>
                  <a:pt x="19373" y="3868"/>
                  <a:pt x="19421" y="3848"/>
                  <a:pt x="19504" y="3922"/>
                </a:cubicBezTo>
                <a:cubicBezTo>
                  <a:pt x="19562" y="3974"/>
                  <a:pt x="19625" y="4060"/>
                  <a:pt x="19645" y="4114"/>
                </a:cubicBezTo>
                <a:cubicBezTo>
                  <a:pt x="19665" y="4167"/>
                  <a:pt x="19743" y="4017"/>
                  <a:pt x="19818" y="3781"/>
                </a:cubicBezTo>
                <a:cubicBezTo>
                  <a:pt x="19894" y="3545"/>
                  <a:pt x="19946" y="3342"/>
                  <a:pt x="19936" y="3327"/>
                </a:cubicBezTo>
                <a:cubicBezTo>
                  <a:pt x="19927" y="3313"/>
                  <a:pt x="19838" y="3233"/>
                  <a:pt x="19739" y="3149"/>
                </a:cubicBezTo>
                <a:cubicBezTo>
                  <a:pt x="19538" y="2978"/>
                  <a:pt x="19530" y="2937"/>
                  <a:pt x="19645" y="2684"/>
                </a:cubicBezTo>
                <a:cubicBezTo>
                  <a:pt x="19747" y="2459"/>
                  <a:pt x="19746" y="2406"/>
                  <a:pt x="19639" y="2227"/>
                </a:cubicBezTo>
                <a:cubicBezTo>
                  <a:pt x="19572" y="2115"/>
                  <a:pt x="19484" y="2067"/>
                  <a:pt x="19407" y="2082"/>
                </a:cubicBezTo>
                <a:close/>
                <a:moveTo>
                  <a:pt x="14539" y="17702"/>
                </a:moveTo>
                <a:cubicBezTo>
                  <a:pt x="14520" y="17703"/>
                  <a:pt x="14498" y="17713"/>
                  <a:pt x="14473" y="17730"/>
                </a:cubicBezTo>
                <a:cubicBezTo>
                  <a:pt x="14230" y="17889"/>
                  <a:pt x="13032" y="18759"/>
                  <a:pt x="13014" y="18789"/>
                </a:cubicBezTo>
                <a:cubicBezTo>
                  <a:pt x="13003" y="18807"/>
                  <a:pt x="13047" y="18995"/>
                  <a:pt x="13112" y="19208"/>
                </a:cubicBezTo>
                <a:lnTo>
                  <a:pt x="13231" y="19594"/>
                </a:lnTo>
                <a:lnTo>
                  <a:pt x="13354" y="19401"/>
                </a:lnTo>
                <a:cubicBezTo>
                  <a:pt x="13509" y="19159"/>
                  <a:pt x="13543" y="19160"/>
                  <a:pt x="13702" y="19408"/>
                </a:cubicBezTo>
                <a:cubicBezTo>
                  <a:pt x="13918" y="19748"/>
                  <a:pt x="13842" y="20219"/>
                  <a:pt x="13570" y="20219"/>
                </a:cubicBezTo>
                <a:cubicBezTo>
                  <a:pt x="13419" y="20219"/>
                  <a:pt x="13418" y="20220"/>
                  <a:pt x="13536" y="20632"/>
                </a:cubicBezTo>
                <a:cubicBezTo>
                  <a:pt x="13640" y="20998"/>
                  <a:pt x="13678" y="21014"/>
                  <a:pt x="13962" y="20816"/>
                </a:cubicBezTo>
                <a:cubicBezTo>
                  <a:pt x="14202" y="20648"/>
                  <a:pt x="14245" y="20678"/>
                  <a:pt x="14289" y="21046"/>
                </a:cubicBezTo>
                <a:cubicBezTo>
                  <a:pt x="14317" y="21281"/>
                  <a:pt x="14348" y="21325"/>
                  <a:pt x="14486" y="21325"/>
                </a:cubicBezTo>
                <a:cubicBezTo>
                  <a:pt x="14877" y="21325"/>
                  <a:pt x="15035" y="20969"/>
                  <a:pt x="14845" y="20516"/>
                </a:cubicBezTo>
                <a:cubicBezTo>
                  <a:pt x="14736" y="20256"/>
                  <a:pt x="14764" y="20188"/>
                  <a:pt x="15039" y="20037"/>
                </a:cubicBezTo>
                <a:cubicBezTo>
                  <a:pt x="15162" y="19969"/>
                  <a:pt x="15262" y="19898"/>
                  <a:pt x="15262" y="19879"/>
                </a:cubicBezTo>
                <a:cubicBezTo>
                  <a:pt x="15262" y="19859"/>
                  <a:pt x="15211" y="19680"/>
                  <a:pt x="15149" y="19477"/>
                </a:cubicBezTo>
                <a:lnTo>
                  <a:pt x="15037" y="19107"/>
                </a:lnTo>
                <a:lnTo>
                  <a:pt x="14892" y="19297"/>
                </a:lnTo>
                <a:cubicBezTo>
                  <a:pt x="14765" y="19464"/>
                  <a:pt x="14734" y="19470"/>
                  <a:pt x="14633" y="19358"/>
                </a:cubicBezTo>
                <a:cubicBezTo>
                  <a:pt x="14496" y="19207"/>
                  <a:pt x="14405" y="18828"/>
                  <a:pt x="14454" y="18617"/>
                </a:cubicBezTo>
                <a:cubicBezTo>
                  <a:pt x="14473" y="18534"/>
                  <a:pt x="14562" y="18441"/>
                  <a:pt x="14654" y="18410"/>
                </a:cubicBezTo>
                <a:cubicBezTo>
                  <a:pt x="14746" y="18380"/>
                  <a:pt x="14821" y="18343"/>
                  <a:pt x="14821" y="18327"/>
                </a:cubicBezTo>
                <a:cubicBezTo>
                  <a:pt x="14821" y="18310"/>
                  <a:pt x="14769" y="18151"/>
                  <a:pt x="14706" y="17973"/>
                </a:cubicBezTo>
                <a:cubicBezTo>
                  <a:pt x="14634" y="17769"/>
                  <a:pt x="14597" y="17697"/>
                  <a:pt x="14539" y="1770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63" name="قيمة الحجج ، تقدير ، تقييم …"/>
          <p:cNvSpPr txBox="1"/>
          <p:nvPr/>
        </p:nvSpPr>
        <p:spPr>
          <a:xfrm>
            <a:off x="8306496" y="6079922"/>
            <a:ext cx="6104839" cy="661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200000"/>
              </a:lnSpc>
              <a:defRPr sz="3600">
                <a:solidFill>
                  <a:srgbClr val="FF401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قيمة الحجج ، تقدير ، تقييم …</a:t>
            </a:r>
          </a:p>
        </p:txBody>
      </p:sp>
      <p:sp>
        <p:nvSpPr>
          <p:cNvPr id="264" name="التحليل"/>
          <p:cNvSpPr txBox="1"/>
          <p:nvPr/>
        </p:nvSpPr>
        <p:spPr>
          <a:xfrm>
            <a:off x="8306496" y="7650079"/>
            <a:ext cx="6104839" cy="661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200000"/>
              </a:lnSpc>
              <a:defRPr sz="3600">
                <a:solidFill>
                  <a:srgbClr val="FF401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التحليل </a:t>
            </a:r>
          </a:p>
        </p:txBody>
      </p:sp>
      <p:sp>
        <p:nvSpPr>
          <p:cNvPr id="265" name="التقييم ، التحليل ، التنظيم الذاتي"/>
          <p:cNvSpPr txBox="1"/>
          <p:nvPr/>
        </p:nvSpPr>
        <p:spPr>
          <a:xfrm>
            <a:off x="7902449" y="9702999"/>
            <a:ext cx="7066580" cy="661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200000"/>
              </a:lnSpc>
              <a:defRPr sz="3600">
                <a:solidFill>
                  <a:srgbClr val="FF4015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التقييم ، التحليل ، التنظيم الذاتي  </a:t>
            </a:r>
          </a:p>
        </p:txBody>
      </p:sp>
      <p:sp>
        <p:nvSpPr>
          <p:cNvPr id="266" name="٥٥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٥٥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:a14="http://schemas.microsoft.com/office/drawing/2010/main" xmlns:m="http://schemas.openxmlformats.org/officeDocument/2006/math" xmlns="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 animBg="1" advAuto="0"/>
      <p:bldP spid="263" grpId="0" animBg="1" advAuto="0"/>
      <p:bldP spid="264" grpId="0" animBg="1" advAuto="0"/>
      <p:bldP spid="265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مستطيل مستدير الزوايا"/>
          <p:cNvSpPr/>
          <p:nvPr/>
        </p:nvSpPr>
        <p:spPr>
          <a:xfrm>
            <a:off x="1826452" y="4426822"/>
            <a:ext cx="18134393" cy="4682029"/>
          </a:xfrm>
          <a:prstGeom prst="roundRect">
            <a:avLst>
              <a:gd name="adj" fmla="val 34150"/>
            </a:avLst>
          </a:prstGeom>
          <a:ln w="76200" cap="rnd">
            <a:solidFill>
              <a:srgbClr val="01C7FC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69" name="امتلاك مهارات التفكير الناقد…"/>
          <p:cNvSpPr txBox="1"/>
          <p:nvPr/>
        </p:nvSpPr>
        <p:spPr>
          <a:xfrm>
            <a:off x="4680789" y="5732111"/>
            <a:ext cx="11629588" cy="2071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>
              <a:defRPr sz="5600" b="1">
                <a:solidFill>
                  <a:srgbClr val="FF6A00"/>
                </a:solidFill>
              </a:defRPr>
            </a:pPr>
            <a:r>
              <a:t>امتلاك مهارات التفكير الناقد </a:t>
            </a:r>
          </a:p>
          <a:p>
            <a:pPr defTabSz="825500">
              <a:defRPr sz="5600" b="1">
                <a:solidFill>
                  <a:srgbClr val="FF6A00"/>
                </a:solidFill>
              </a:defRPr>
            </a:pPr>
            <a:r>
              <a:t>يجعلنا أكثر قدرة على اقناع الاخرين </a:t>
            </a:r>
          </a:p>
        </p:txBody>
      </p:sp>
      <p:sp>
        <p:nvSpPr>
          <p:cNvPr id="270" name="بيضاوي"/>
          <p:cNvSpPr/>
          <p:nvPr/>
        </p:nvSpPr>
        <p:spPr>
          <a:xfrm>
            <a:off x="15605534" y="2903954"/>
            <a:ext cx="6135651" cy="4260779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 animBg="1" advAuto="0"/>
      <p:bldP spid="269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🧏🏻بعد تأمل احمد واعادة النظر في عاداته وعادات صديقة اليومية…"/>
          <p:cNvSpPr txBox="1"/>
          <p:nvPr/>
        </p:nvSpPr>
        <p:spPr>
          <a:xfrm>
            <a:off x="0" y="10703812"/>
            <a:ext cx="17563316" cy="1593552"/>
          </a:xfrm>
          <a:prstGeom prst="rect">
            <a:avLst/>
          </a:prstGeom>
          <a:solidFill>
            <a:srgbClr val="FEFCDD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lnSpc>
                <a:spcPct val="175000"/>
              </a:lnSpc>
              <a:defRPr sz="32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 🧏🏻بعد تأمل احمد واعادة النظر في عاداته وعادات صديقة اليومية </a:t>
            </a:r>
          </a:p>
          <a:p>
            <a:pPr defTabSz="825500" rtl="0">
              <a:lnSpc>
                <a:spcPct val="175000"/>
              </a:lnSpc>
              <a:defRPr sz="3200">
                <a:solidFill>
                  <a:srgbClr val="000000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💡 رأى أنه من الافضل ان يستبدل بالعادات السيئة عادات تعود عليه وعلى صديقة بالفائدة النفسية والجسدية </a:t>
            </a:r>
          </a:p>
        </p:txBody>
      </p:sp>
      <p:sp>
        <p:nvSpPr>
          <p:cNvPr id="273" name="وسيلة شرح"/>
          <p:cNvSpPr/>
          <p:nvPr/>
        </p:nvSpPr>
        <p:spPr>
          <a:xfrm>
            <a:off x="7807050" y="3861975"/>
            <a:ext cx="8776892" cy="3770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" y="0"/>
                </a:moveTo>
                <a:cubicBezTo>
                  <a:pt x="87" y="0"/>
                  <a:pt x="0" y="202"/>
                  <a:pt x="0" y="450"/>
                </a:cubicBezTo>
                <a:lnTo>
                  <a:pt x="0" y="17824"/>
                </a:lnTo>
                <a:cubicBezTo>
                  <a:pt x="0" y="18072"/>
                  <a:pt x="87" y="18272"/>
                  <a:pt x="193" y="18272"/>
                </a:cubicBezTo>
                <a:lnTo>
                  <a:pt x="18878" y="18272"/>
                </a:lnTo>
                <a:lnTo>
                  <a:pt x="21600" y="21600"/>
                </a:lnTo>
                <a:lnTo>
                  <a:pt x="19687" y="16737"/>
                </a:lnTo>
                <a:lnTo>
                  <a:pt x="19687" y="450"/>
                </a:lnTo>
                <a:cubicBezTo>
                  <a:pt x="19687" y="202"/>
                  <a:pt x="19600" y="0"/>
                  <a:pt x="19493" y="0"/>
                </a:cubicBezTo>
                <a:lnTo>
                  <a:pt x="193" y="0"/>
                </a:lnTo>
                <a:close/>
              </a:path>
            </a:pathLst>
          </a:custGeom>
          <a:solidFill>
            <a:srgbClr val="FFFFFF"/>
          </a:solidFill>
          <a:ln w="101600">
            <a:solidFill>
              <a:srgbClr val="69B595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274" name="أحمد يمتلك مهارات التفكير الناقد…"/>
          <p:cNvSpPr txBox="1"/>
          <p:nvPr/>
        </p:nvSpPr>
        <p:spPr>
          <a:xfrm>
            <a:off x="8061438" y="4212165"/>
            <a:ext cx="7491567" cy="2315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lnSpc>
                <a:spcPct val="175000"/>
              </a:lnSpc>
              <a:defRPr sz="3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أحمد يمتلك مهارات التفكير الناقد </a:t>
            </a:r>
          </a:p>
          <a:p>
            <a:pPr defTabSz="825500" rtl="0">
              <a:lnSpc>
                <a:spcPct val="175000"/>
              </a:lnSpc>
              <a:defRPr sz="3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فهو دائماً يتأمل في تصرفاته ويعيد النظر فيها </a:t>
            </a:r>
          </a:p>
          <a:p>
            <a:pPr defTabSz="825500" rtl="0">
              <a:lnSpc>
                <a:spcPct val="175000"/>
              </a:lnSpc>
              <a:defRPr sz="30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ليرى اوجهه تحسينها وتقويمها  </a:t>
            </a:r>
          </a:p>
        </p:txBody>
      </p:sp>
      <p:pic>
        <p:nvPicPr>
          <p:cNvPr id="275" name="IMG_6584.jpeg" descr="IMG_6584.jpeg"/>
          <p:cNvPicPr>
            <a:picLocks noChangeAspect="1"/>
          </p:cNvPicPr>
          <p:nvPr/>
        </p:nvPicPr>
        <p:blipFill>
          <a:blip r:embed="rId2"/>
          <a:srcRect l="9333" t="3087" r="9412"/>
          <a:stretch>
            <a:fillRect/>
          </a:stretch>
        </p:blipFill>
        <p:spPr>
          <a:xfrm>
            <a:off x="16125874" y="7267926"/>
            <a:ext cx="6487331" cy="64479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4710" y="0"/>
                </a:moveTo>
                <a:lnTo>
                  <a:pt x="4195" y="290"/>
                </a:lnTo>
                <a:cubicBezTo>
                  <a:pt x="3277" y="807"/>
                  <a:pt x="2509" y="1355"/>
                  <a:pt x="2284" y="1653"/>
                </a:cubicBezTo>
                <a:cubicBezTo>
                  <a:pt x="1984" y="2050"/>
                  <a:pt x="1772" y="2478"/>
                  <a:pt x="1772" y="2691"/>
                </a:cubicBezTo>
                <a:cubicBezTo>
                  <a:pt x="1772" y="2938"/>
                  <a:pt x="1589" y="3024"/>
                  <a:pt x="1456" y="2841"/>
                </a:cubicBezTo>
                <a:cubicBezTo>
                  <a:pt x="1293" y="2617"/>
                  <a:pt x="1222" y="2810"/>
                  <a:pt x="1069" y="3901"/>
                </a:cubicBezTo>
                <a:cubicBezTo>
                  <a:pt x="967" y="4622"/>
                  <a:pt x="1081" y="5792"/>
                  <a:pt x="1321" y="6508"/>
                </a:cubicBezTo>
                <a:cubicBezTo>
                  <a:pt x="1484" y="6994"/>
                  <a:pt x="1484" y="7006"/>
                  <a:pt x="1309" y="7304"/>
                </a:cubicBezTo>
                <a:cubicBezTo>
                  <a:pt x="1212" y="7470"/>
                  <a:pt x="1082" y="7778"/>
                  <a:pt x="1021" y="7985"/>
                </a:cubicBezTo>
                <a:cubicBezTo>
                  <a:pt x="857" y="8545"/>
                  <a:pt x="975" y="8780"/>
                  <a:pt x="1589" y="9110"/>
                </a:cubicBezTo>
                <a:cubicBezTo>
                  <a:pt x="2176" y="9424"/>
                  <a:pt x="2357" y="9447"/>
                  <a:pt x="2583" y="9241"/>
                </a:cubicBezTo>
                <a:cubicBezTo>
                  <a:pt x="2732" y="9105"/>
                  <a:pt x="2772" y="9126"/>
                  <a:pt x="3237" y="9554"/>
                </a:cubicBezTo>
                <a:cubicBezTo>
                  <a:pt x="3702" y="9981"/>
                  <a:pt x="4139" y="10182"/>
                  <a:pt x="4829" y="10294"/>
                </a:cubicBezTo>
                <a:cubicBezTo>
                  <a:pt x="4976" y="10318"/>
                  <a:pt x="5012" y="10403"/>
                  <a:pt x="5034" y="10793"/>
                </a:cubicBezTo>
                <a:lnTo>
                  <a:pt x="5059" y="11263"/>
                </a:lnTo>
                <a:lnTo>
                  <a:pt x="4635" y="11444"/>
                </a:lnTo>
                <a:cubicBezTo>
                  <a:pt x="2448" y="12376"/>
                  <a:pt x="2239" y="12590"/>
                  <a:pt x="822" y="15337"/>
                </a:cubicBezTo>
                <a:lnTo>
                  <a:pt x="75" y="16786"/>
                </a:lnTo>
                <a:lnTo>
                  <a:pt x="308" y="16875"/>
                </a:lnTo>
                <a:cubicBezTo>
                  <a:pt x="437" y="16924"/>
                  <a:pt x="575" y="16964"/>
                  <a:pt x="614" y="16964"/>
                </a:cubicBezTo>
                <a:cubicBezTo>
                  <a:pt x="845" y="16964"/>
                  <a:pt x="871" y="17218"/>
                  <a:pt x="706" y="17858"/>
                </a:cubicBezTo>
                <a:cubicBezTo>
                  <a:pt x="507" y="18624"/>
                  <a:pt x="0" y="21196"/>
                  <a:pt x="0" y="21438"/>
                </a:cubicBezTo>
                <a:cubicBezTo>
                  <a:pt x="0" y="21520"/>
                  <a:pt x="316" y="21558"/>
                  <a:pt x="1673" y="21577"/>
                </a:cubicBezTo>
                <a:lnTo>
                  <a:pt x="1764" y="21176"/>
                </a:lnTo>
                <a:cubicBezTo>
                  <a:pt x="1930" y="20452"/>
                  <a:pt x="2126" y="19079"/>
                  <a:pt x="2126" y="18641"/>
                </a:cubicBezTo>
                <a:cubicBezTo>
                  <a:pt x="2126" y="18166"/>
                  <a:pt x="2410" y="17588"/>
                  <a:pt x="2644" y="17588"/>
                </a:cubicBezTo>
                <a:cubicBezTo>
                  <a:pt x="2725" y="17588"/>
                  <a:pt x="2901" y="17404"/>
                  <a:pt x="3035" y="17181"/>
                </a:cubicBezTo>
                <a:cubicBezTo>
                  <a:pt x="3169" y="16958"/>
                  <a:pt x="3315" y="16796"/>
                  <a:pt x="3356" y="16822"/>
                </a:cubicBezTo>
                <a:cubicBezTo>
                  <a:pt x="3397" y="16847"/>
                  <a:pt x="3410" y="17934"/>
                  <a:pt x="3386" y="19235"/>
                </a:cubicBezTo>
                <a:lnTo>
                  <a:pt x="3341" y="21583"/>
                </a:lnTo>
                <a:cubicBezTo>
                  <a:pt x="4672" y="21591"/>
                  <a:pt x="5833" y="21600"/>
                  <a:pt x="8987" y="21600"/>
                </a:cubicBezTo>
                <a:lnTo>
                  <a:pt x="10192" y="21600"/>
                </a:lnTo>
                <a:lnTo>
                  <a:pt x="10147" y="21265"/>
                </a:lnTo>
                <a:cubicBezTo>
                  <a:pt x="10124" y="21081"/>
                  <a:pt x="10061" y="20449"/>
                  <a:pt x="10009" y="19861"/>
                </a:cubicBezTo>
                <a:cubicBezTo>
                  <a:pt x="9956" y="19273"/>
                  <a:pt x="9856" y="18450"/>
                  <a:pt x="9785" y="18033"/>
                </a:cubicBezTo>
                <a:cubicBezTo>
                  <a:pt x="9591" y="16879"/>
                  <a:pt x="9575" y="16931"/>
                  <a:pt x="10244" y="16616"/>
                </a:cubicBezTo>
                <a:cubicBezTo>
                  <a:pt x="10566" y="16464"/>
                  <a:pt x="10844" y="16339"/>
                  <a:pt x="10862" y="16339"/>
                </a:cubicBezTo>
                <a:cubicBezTo>
                  <a:pt x="10880" y="16339"/>
                  <a:pt x="10956" y="16464"/>
                  <a:pt x="11034" y="16616"/>
                </a:cubicBezTo>
                <a:cubicBezTo>
                  <a:pt x="11171" y="16882"/>
                  <a:pt x="11183" y="16885"/>
                  <a:pt x="11350" y="16733"/>
                </a:cubicBezTo>
                <a:cubicBezTo>
                  <a:pt x="11632" y="16475"/>
                  <a:pt x="11688" y="16681"/>
                  <a:pt x="11554" y="17499"/>
                </a:cubicBezTo>
                <a:cubicBezTo>
                  <a:pt x="11421" y="18313"/>
                  <a:pt x="11163" y="20812"/>
                  <a:pt x="11163" y="21301"/>
                </a:cubicBezTo>
                <a:lnTo>
                  <a:pt x="11163" y="21600"/>
                </a:lnTo>
                <a:lnTo>
                  <a:pt x="17974" y="21600"/>
                </a:lnTo>
                <a:lnTo>
                  <a:pt x="18002" y="21354"/>
                </a:lnTo>
                <a:lnTo>
                  <a:pt x="18030" y="21109"/>
                </a:lnTo>
                <a:lnTo>
                  <a:pt x="19359" y="21056"/>
                </a:lnTo>
                <a:cubicBezTo>
                  <a:pt x="20056" y="21029"/>
                  <a:pt x="20515" y="20998"/>
                  <a:pt x="20838" y="20954"/>
                </a:cubicBezTo>
                <a:cubicBezTo>
                  <a:pt x="20869" y="20949"/>
                  <a:pt x="20915" y="20944"/>
                  <a:pt x="20943" y="20939"/>
                </a:cubicBezTo>
                <a:cubicBezTo>
                  <a:pt x="21015" y="20928"/>
                  <a:pt x="21057" y="20914"/>
                  <a:pt x="21111" y="20901"/>
                </a:cubicBezTo>
                <a:cubicBezTo>
                  <a:pt x="21183" y="20882"/>
                  <a:pt x="21252" y="20862"/>
                  <a:pt x="21297" y="20840"/>
                </a:cubicBezTo>
                <a:cubicBezTo>
                  <a:pt x="21349" y="20813"/>
                  <a:pt x="21398" y="20786"/>
                  <a:pt x="21411" y="20753"/>
                </a:cubicBezTo>
                <a:cubicBezTo>
                  <a:pt x="21433" y="20697"/>
                  <a:pt x="21284" y="19991"/>
                  <a:pt x="21111" y="19243"/>
                </a:cubicBezTo>
                <a:cubicBezTo>
                  <a:pt x="20938" y="18494"/>
                  <a:pt x="20741" y="17701"/>
                  <a:pt x="20653" y="17471"/>
                </a:cubicBezTo>
                <a:cubicBezTo>
                  <a:pt x="20564" y="17239"/>
                  <a:pt x="20574" y="17216"/>
                  <a:pt x="20818" y="17130"/>
                </a:cubicBezTo>
                <a:lnTo>
                  <a:pt x="20956" y="17084"/>
                </a:lnTo>
                <a:cubicBezTo>
                  <a:pt x="20974" y="17078"/>
                  <a:pt x="21004" y="17053"/>
                  <a:pt x="21015" y="17053"/>
                </a:cubicBezTo>
                <a:cubicBezTo>
                  <a:pt x="21051" y="17053"/>
                  <a:pt x="20855" y="16613"/>
                  <a:pt x="20588" y="16061"/>
                </a:cubicBezTo>
                <a:lnTo>
                  <a:pt x="20560" y="16003"/>
                </a:lnTo>
                <a:cubicBezTo>
                  <a:pt x="20545" y="15971"/>
                  <a:pt x="20527" y="15941"/>
                  <a:pt x="20511" y="15909"/>
                </a:cubicBezTo>
                <a:cubicBezTo>
                  <a:pt x="20199" y="15288"/>
                  <a:pt x="19806" y="14535"/>
                  <a:pt x="19639" y="14239"/>
                </a:cubicBezTo>
                <a:cubicBezTo>
                  <a:pt x="19371" y="13761"/>
                  <a:pt x="19350" y="13680"/>
                  <a:pt x="19458" y="13531"/>
                </a:cubicBezTo>
                <a:cubicBezTo>
                  <a:pt x="19459" y="13530"/>
                  <a:pt x="19461" y="13530"/>
                  <a:pt x="19462" y="13529"/>
                </a:cubicBezTo>
                <a:cubicBezTo>
                  <a:pt x="19514" y="13457"/>
                  <a:pt x="19539" y="13382"/>
                  <a:pt x="19556" y="13320"/>
                </a:cubicBezTo>
                <a:cubicBezTo>
                  <a:pt x="19562" y="13296"/>
                  <a:pt x="19566" y="13270"/>
                  <a:pt x="19569" y="13247"/>
                </a:cubicBezTo>
                <a:cubicBezTo>
                  <a:pt x="19555" y="13180"/>
                  <a:pt x="19405" y="13023"/>
                  <a:pt x="19226" y="12873"/>
                </a:cubicBezTo>
                <a:cubicBezTo>
                  <a:pt x="19140" y="12815"/>
                  <a:pt x="19044" y="12743"/>
                  <a:pt x="18927" y="12654"/>
                </a:cubicBezTo>
                <a:cubicBezTo>
                  <a:pt x="18849" y="12604"/>
                  <a:pt x="18780" y="12566"/>
                  <a:pt x="18739" y="12560"/>
                </a:cubicBezTo>
                <a:cubicBezTo>
                  <a:pt x="18672" y="12550"/>
                  <a:pt x="18530" y="12433"/>
                  <a:pt x="18426" y="12300"/>
                </a:cubicBezTo>
                <a:cubicBezTo>
                  <a:pt x="18403" y="12271"/>
                  <a:pt x="18378" y="12251"/>
                  <a:pt x="18354" y="12225"/>
                </a:cubicBezTo>
                <a:cubicBezTo>
                  <a:pt x="18245" y="12148"/>
                  <a:pt x="18122" y="12061"/>
                  <a:pt x="18083" y="12061"/>
                </a:cubicBezTo>
                <a:cubicBezTo>
                  <a:pt x="18034" y="12061"/>
                  <a:pt x="17963" y="11979"/>
                  <a:pt x="17908" y="11879"/>
                </a:cubicBezTo>
                <a:cubicBezTo>
                  <a:pt x="17872" y="11842"/>
                  <a:pt x="17836" y="11814"/>
                  <a:pt x="17800" y="11771"/>
                </a:cubicBezTo>
                <a:lnTo>
                  <a:pt x="17645" y="11584"/>
                </a:lnTo>
                <a:cubicBezTo>
                  <a:pt x="17550" y="11555"/>
                  <a:pt x="17443" y="11592"/>
                  <a:pt x="17330" y="11698"/>
                </a:cubicBezTo>
                <a:cubicBezTo>
                  <a:pt x="17328" y="11700"/>
                  <a:pt x="17326" y="11699"/>
                  <a:pt x="17324" y="11701"/>
                </a:cubicBezTo>
                <a:lnTo>
                  <a:pt x="17133" y="11882"/>
                </a:lnTo>
                <a:lnTo>
                  <a:pt x="16652" y="11710"/>
                </a:lnTo>
                <a:lnTo>
                  <a:pt x="16170" y="11540"/>
                </a:lnTo>
                <a:lnTo>
                  <a:pt x="16170" y="11075"/>
                </a:lnTo>
                <a:lnTo>
                  <a:pt x="16170" y="10609"/>
                </a:lnTo>
                <a:lnTo>
                  <a:pt x="16701" y="10459"/>
                </a:lnTo>
                <a:cubicBezTo>
                  <a:pt x="16748" y="10446"/>
                  <a:pt x="16782" y="10432"/>
                  <a:pt x="16826" y="10419"/>
                </a:cubicBezTo>
                <a:cubicBezTo>
                  <a:pt x="17244" y="10290"/>
                  <a:pt x="17619" y="10096"/>
                  <a:pt x="17894" y="9862"/>
                </a:cubicBezTo>
                <a:cubicBezTo>
                  <a:pt x="17940" y="9818"/>
                  <a:pt x="17987" y="9771"/>
                  <a:pt x="18033" y="9720"/>
                </a:cubicBezTo>
                <a:cubicBezTo>
                  <a:pt x="18080" y="9670"/>
                  <a:pt x="18133" y="9624"/>
                  <a:pt x="18171" y="9572"/>
                </a:cubicBezTo>
                <a:lnTo>
                  <a:pt x="18366" y="9310"/>
                </a:lnTo>
                <a:lnTo>
                  <a:pt x="18454" y="9374"/>
                </a:lnTo>
                <a:cubicBezTo>
                  <a:pt x="18465" y="9381"/>
                  <a:pt x="18480" y="9395"/>
                  <a:pt x="18492" y="9406"/>
                </a:cubicBezTo>
                <a:lnTo>
                  <a:pt x="18617" y="9498"/>
                </a:lnTo>
                <a:lnTo>
                  <a:pt x="18808" y="9640"/>
                </a:lnTo>
                <a:cubicBezTo>
                  <a:pt x="18819" y="9643"/>
                  <a:pt x="18835" y="9653"/>
                  <a:pt x="18844" y="9653"/>
                </a:cubicBezTo>
                <a:cubicBezTo>
                  <a:pt x="18920" y="9653"/>
                  <a:pt x="19166" y="9549"/>
                  <a:pt x="19415" y="9425"/>
                </a:cubicBezTo>
                <a:cubicBezTo>
                  <a:pt x="19420" y="9422"/>
                  <a:pt x="19423" y="9422"/>
                  <a:pt x="19428" y="9419"/>
                </a:cubicBezTo>
                <a:cubicBezTo>
                  <a:pt x="19436" y="9415"/>
                  <a:pt x="19440" y="9413"/>
                  <a:pt x="19448" y="9409"/>
                </a:cubicBezTo>
                <a:cubicBezTo>
                  <a:pt x="19675" y="9294"/>
                  <a:pt x="19883" y="9167"/>
                  <a:pt x="19996" y="9079"/>
                </a:cubicBezTo>
                <a:cubicBezTo>
                  <a:pt x="20067" y="9015"/>
                  <a:pt x="20117" y="8951"/>
                  <a:pt x="20148" y="8882"/>
                </a:cubicBezTo>
                <a:cubicBezTo>
                  <a:pt x="20156" y="8861"/>
                  <a:pt x="20165" y="8840"/>
                  <a:pt x="20170" y="8817"/>
                </a:cubicBezTo>
                <a:cubicBezTo>
                  <a:pt x="20177" y="8796"/>
                  <a:pt x="20177" y="8771"/>
                  <a:pt x="20181" y="8748"/>
                </a:cubicBezTo>
                <a:cubicBezTo>
                  <a:pt x="20195" y="8655"/>
                  <a:pt x="20195" y="8548"/>
                  <a:pt x="20181" y="8433"/>
                </a:cubicBezTo>
                <a:cubicBezTo>
                  <a:pt x="20178" y="8408"/>
                  <a:pt x="20180" y="8386"/>
                  <a:pt x="20176" y="8361"/>
                </a:cubicBezTo>
                <a:cubicBezTo>
                  <a:pt x="20155" y="8243"/>
                  <a:pt x="20112" y="8116"/>
                  <a:pt x="20065" y="7987"/>
                </a:cubicBezTo>
                <a:cubicBezTo>
                  <a:pt x="19996" y="7799"/>
                  <a:pt x="19910" y="7608"/>
                  <a:pt x="19791" y="7425"/>
                </a:cubicBezTo>
                <a:lnTo>
                  <a:pt x="19586" y="7113"/>
                </a:lnTo>
                <a:lnTo>
                  <a:pt x="19758" y="6444"/>
                </a:lnTo>
                <a:cubicBezTo>
                  <a:pt x="19794" y="6305"/>
                  <a:pt x="19819" y="6106"/>
                  <a:pt x="19857" y="5920"/>
                </a:cubicBezTo>
                <a:cubicBezTo>
                  <a:pt x="19921" y="5604"/>
                  <a:pt x="19994" y="5284"/>
                  <a:pt x="20026" y="5023"/>
                </a:cubicBezTo>
                <a:cubicBezTo>
                  <a:pt x="20033" y="4970"/>
                  <a:pt x="20037" y="4969"/>
                  <a:pt x="20043" y="4918"/>
                </a:cubicBezTo>
                <a:cubicBezTo>
                  <a:pt x="20075" y="4681"/>
                  <a:pt x="20105" y="4511"/>
                  <a:pt x="20132" y="4402"/>
                </a:cubicBezTo>
                <a:cubicBezTo>
                  <a:pt x="20142" y="4356"/>
                  <a:pt x="20162" y="4209"/>
                  <a:pt x="20168" y="4198"/>
                </a:cubicBezTo>
                <a:cubicBezTo>
                  <a:pt x="20173" y="4190"/>
                  <a:pt x="20208" y="4207"/>
                  <a:pt x="20226" y="4209"/>
                </a:cubicBezTo>
                <a:cubicBezTo>
                  <a:pt x="20295" y="4181"/>
                  <a:pt x="20396" y="4252"/>
                  <a:pt x="20583" y="4382"/>
                </a:cubicBezTo>
                <a:cubicBezTo>
                  <a:pt x="20586" y="4384"/>
                  <a:pt x="20589" y="4385"/>
                  <a:pt x="20592" y="4387"/>
                </a:cubicBezTo>
                <a:lnTo>
                  <a:pt x="20605" y="4399"/>
                </a:lnTo>
                <a:lnTo>
                  <a:pt x="20967" y="4647"/>
                </a:lnTo>
                <a:lnTo>
                  <a:pt x="20941" y="4452"/>
                </a:lnTo>
                <a:lnTo>
                  <a:pt x="20934" y="4410"/>
                </a:lnTo>
                <a:cubicBezTo>
                  <a:pt x="20914" y="4278"/>
                  <a:pt x="20858" y="3977"/>
                  <a:pt x="20812" y="3738"/>
                </a:cubicBezTo>
                <a:cubicBezTo>
                  <a:pt x="20786" y="3600"/>
                  <a:pt x="20777" y="3510"/>
                  <a:pt x="20777" y="3433"/>
                </a:cubicBezTo>
                <a:cubicBezTo>
                  <a:pt x="20760" y="3312"/>
                  <a:pt x="20781" y="3216"/>
                  <a:pt x="20863" y="3148"/>
                </a:cubicBezTo>
                <a:cubicBezTo>
                  <a:pt x="20870" y="3142"/>
                  <a:pt x="20878" y="3139"/>
                  <a:pt x="20885" y="3134"/>
                </a:cubicBezTo>
                <a:cubicBezTo>
                  <a:pt x="20915" y="3095"/>
                  <a:pt x="20943" y="3059"/>
                  <a:pt x="20987" y="3009"/>
                </a:cubicBezTo>
                <a:cubicBezTo>
                  <a:pt x="21128" y="2846"/>
                  <a:pt x="21295" y="2561"/>
                  <a:pt x="21356" y="2373"/>
                </a:cubicBezTo>
                <a:cubicBezTo>
                  <a:pt x="21416" y="2185"/>
                  <a:pt x="21504" y="1981"/>
                  <a:pt x="21552" y="1920"/>
                </a:cubicBezTo>
                <a:cubicBezTo>
                  <a:pt x="21579" y="1886"/>
                  <a:pt x="21596" y="1860"/>
                  <a:pt x="21597" y="1843"/>
                </a:cubicBezTo>
                <a:cubicBezTo>
                  <a:pt x="21600" y="1790"/>
                  <a:pt x="21453" y="1812"/>
                  <a:pt x="20964" y="1902"/>
                </a:cubicBezTo>
                <a:cubicBezTo>
                  <a:pt x="20584" y="1973"/>
                  <a:pt x="20421" y="1970"/>
                  <a:pt x="20328" y="1892"/>
                </a:cubicBezTo>
                <a:cubicBezTo>
                  <a:pt x="20259" y="1834"/>
                  <a:pt x="20143" y="1811"/>
                  <a:pt x="20071" y="1839"/>
                </a:cubicBezTo>
                <a:cubicBezTo>
                  <a:pt x="19999" y="1867"/>
                  <a:pt x="19918" y="1853"/>
                  <a:pt x="19890" y="1808"/>
                </a:cubicBezTo>
                <a:cubicBezTo>
                  <a:pt x="19863" y="1763"/>
                  <a:pt x="19785" y="1749"/>
                  <a:pt x="19718" y="1775"/>
                </a:cubicBezTo>
                <a:cubicBezTo>
                  <a:pt x="19652" y="1801"/>
                  <a:pt x="19571" y="1778"/>
                  <a:pt x="19539" y="1724"/>
                </a:cubicBezTo>
                <a:cubicBezTo>
                  <a:pt x="19506" y="1671"/>
                  <a:pt x="19442" y="1650"/>
                  <a:pt x="19397" y="1678"/>
                </a:cubicBezTo>
                <a:cubicBezTo>
                  <a:pt x="19353" y="1705"/>
                  <a:pt x="19229" y="1677"/>
                  <a:pt x="19119" y="1615"/>
                </a:cubicBezTo>
                <a:cubicBezTo>
                  <a:pt x="19008" y="1553"/>
                  <a:pt x="18896" y="1499"/>
                  <a:pt x="18872" y="1496"/>
                </a:cubicBezTo>
                <a:cubicBezTo>
                  <a:pt x="18847" y="1493"/>
                  <a:pt x="18724" y="1421"/>
                  <a:pt x="18595" y="1335"/>
                </a:cubicBezTo>
                <a:cubicBezTo>
                  <a:pt x="18467" y="1248"/>
                  <a:pt x="18327" y="1188"/>
                  <a:pt x="18285" y="1201"/>
                </a:cubicBezTo>
                <a:cubicBezTo>
                  <a:pt x="18243" y="1213"/>
                  <a:pt x="18097" y="1149"/>
                  <a:pt x="17961" y="1058"/>
                </a:cubicBezTo>
                <a:cubicBezTo>
                  <a:pt x="17826" y="967"/>
                  <a:pt x="17690" y="919"/>
                  <a:pt x="17659" y="951"/>
                </a:cubicBezTo>
                <a:cubicBezTo>
                  <a:pt x="17628" y="982"/>
                  <a:pt x="17534" y="945"/>
                  <a:pt x="17451" y="869"/>
                </a:cubicBezTo>
                <a:cubicBezTo>
                  <a:pt x="17368" y="794"/>
                  <a:pt x="17264" y="740"/>
                  <a:pt x="17221" y="752"/>
                </a:cubicBezTo>
                <a:cubicBezTo>
                  <a:pt x="17179" y="765"/>
                  <a:pt x="17064" y="731"/>
                  <a:pt x="16966" y="677"/>
                </a:cubicBezTo>
                <a:cubicBezTo>
                  <a:pt x="16868" y="622"/>
                  <a:pt x="16436" y="586"/>
                  <a:pt x="15993" y="593"/>
                </a:cubicBezTo>
                <a:cubicBezTo>
                  <a:pt x="15274" y="605"/>
                  <a:pt x="15129" y="638"/>
                  <a:pt x="14525" y="928"/>
                </a:cubicBezTo>
                <a:cubicBezTo>
                  <a:pt x="13804" y="1274"/>
                  <a:pt x="12897" y="2053"/>
                  <a:pt x="12371" y="2777"/>
                </a:cubicBezTo>
                <a:cubicBezTo>
                  <a:pt x="12002" y="3285"/>
                  <a:pt x="11923" y="3843"/>
                  <a:pt x="12035" y="5196"/>
                </a:cubicBezTo>
                <a:lnTo>
                  <a:pt x="12113" y="6132"/>
                </a:lnTo>
                <a:lnTo>
                  <a:pt x="11873" y="6383"/>
                </a:lnTo>
                <a:cubicBezTo>
                  <a:pt x="11523" y="6744"/>
                  <a:pt x="11139" y="7575"/>
                  <a:pt x="11203" y="7832"/>
                </a:cubicBezTo>
                <a:cubicBezTo>
                  <a:pt x="11329" y="8339"/>
                  <a:pt x="12187" y="8800"/>
                  <a:pt x="12629" y="8598"/>
                </a:cubicBezTo>
                <a:cubicBezTo>
                  <a:pt x="12843" y="8499"/>
                  <a:pt x="12861" y="8514"/>
                  <a:pt x="13033" y="8918"/>
                </a:cubicBezTo>
                <a:cubicBezTo>
                  <a:pt x="13288" y="9518"/>
                  <a:pt x="13600" y="9894"/>
                  <a:pt x="14085" y="10194"/>
                </a:cubicBezTo>
                <a:lnTo>
                  <a:pt x="14506" y="10456"/>
                </a:lnTo>
                <a:lnTo>
                  <a:pt x="14406" y="10879"/>
                </a:lnTo>
                <a:cubicBezTo>
                  <a:pt x="14352" y="11112"/>
                  <a:pt x="14281" y="11348"/>
                  <a:pt x="14246" y="11403"/>
                </a:cubicBezTo>
                <a:cubicBezTo>
                  <a:pt x="14161" y="11535"/>
                  <a:pt x="13405" y="11631"/>
                  <a:pt x="12589" y="11614"/>
                </a:cubicBezTo>
                <a:cubicBezTo>
                  <a:pt x="11763" y="11597"/>
                  <a:pt x="11517" y="11508"/>
                  <a:pt x="11517" y="11227"/>
                </a:cubicBezTo>
                <a:cubicBezTo>
                  <a:pt x="11517" y="11050"/>
                  <a:pt x="11462" y="11006"/>
                  <a:pt x="11186" y="10960"/>
                </a:cubicBezTo>
                <a:cubicBezTo>
                  <a:pt x="10509" y="10848"/>
                  <a:pt x="9407" y="10886"/>
                  <a:pt x="7049" y="11108"/>
                </a:cubicBezTo>
                <a:cubicBezTo>
                  <a:pt x="6909" y="11121"/>
                  <a:pt x="6856" y="11035"/>
                  <a:pt x="6770" y="10653"/>
                </a:cubicBezTo>
                <a:lnTo>
                  <a:pt x="6662" y="10182"/>
                </a:lnTo>
                <a:lnTo>
                  <a:pt x="6985" y="10015"/>
                </a:lnTo>
                <a:cubicBezTo>
                  <a:pt x="7425" y="9787"/>
                  <a:pt x="7829" y="9342"/>
                  <a:pt x="8079" y="8806"/>
                </a:cubicBezTo>
                <a:cubicBezTo>
                  <a:pt x="8288" y="8361"/>
                  <a:pt x="8290" y="8362"/>
                  <a:pt x="8686" y="8386"/>
                </a:cubicBezTo>
                <a:cubicBezTo>
                  <a:pt x="9169" y="8416"/>
                  <a:pt x="9731" y="8122"/>
                  <a:pt x="9909" y="7748"/>
                </a:cubicBezTo>
                <a:cubicBezTo>
                  <a:pt x="10012" y="7532"/>
                  <a:pt x="10008" y="7442"/>
                  <a:pt x="9882" y="7110"/>
                </a:cubicBezTo>
                <a:cubicBezTo>
                  <a:pt x="9801" y="6898"/>
                  <a:pt x="9618" y="6558"/>
                  <a:pt x="9472" y="6355"/>
                </a:cubicBezTo>
                <a:cubicBezTo>
                  <a:pt x="9263" y="6064"/>
                  <a:pt x="9159" y="5992"/>
                  <a:pt x="8982" y="6015"/>
                </a:cubicBezTo>
                <a:lnTo>
                  <a:pt x="8757" y="6042"/>
                </a:lnTo>
                <a:lnTo>
                  <a:pt x="8716" y="5107"/>
                </a:lnTo>
                <a:cubicBezTo>
                  <a:pt x="8695" y="4592"/>
                  <a:pt x="8632" y="4011"/>
                  <a:pt x="8575" y="3814"/>
                </a:cubicBezTo>
                <a:cubicBezTo>
                  <a:pt x="8425" y="3303"/>
                  <a:pt x="8430" y="3284"/>
                  <a:pt x="8757" y="3235"/>
                </a:cubicBezTo>
                <a:lnTo>
                  <a:pt x="9053" y="3189"/>
                </a:lnTo>
                <a:lnTo>
                  <a:pt x="8616" y="2521"/>
                </a:lnTo>
                <a:cubicBezTo>
                  <a:pt x="8376" y="2153"/>
                  <a:pt x="7992" y="1644"/>
                  <a:pt x="7761" y="1388"/>
                </a:cubicBezTo>
                <a:cubicBezTo>
                  <a:pt x="7491" y="1087"/>
                  <a:pt x="7357" y="865"/>
                  <a:pt x="7385" y="763"/>
                </a:cubicBezTo>
                <a:cubicBezTo>
                  <a:pt x="7408" y="676"/>
                  <a:pt x="7451" y="493"/>
                  <a:pt x="7481" y="356"/>
                </a:cubicBezTo>
                <a:lnTo>
                  <a:pt x="7536" y="106"/>
                </a:lnTo>
                <a:lnTo>
                  <a:pt x="7254" y="254"/>
                </a:lnTo>
                <a:cubicBezTo>
                  <a:pt x="7086" y="341"/>
                  <a:pt x="6574" y="435"/>
                  <a:pt x="5989" y="485"/>
                </a:cubicBezTo>
                <a:cubicBezTo>
                  <a:pt x="5449" y="532"/>
                  <a:pt x="4927" y="578"/>
                  <a:pt x="4829" y="588"/>
                </a:cubicBezTo>
                <a:cubicBezTo>
                  <a:pt x="4678" y="602"/>
                  <a:pt x="4657" y="558"/>
                  <a:pt x="4683" y="300"/>
                </a:cubicBezTo>
                <a:lnTo>
                  <a:pt x="4710" y="0"/>
                </a:lnTo>
                <a:close/>
                <a:moveTo>
                  <a:pt x="9207" y="14038"/>
                </a:moveTo>
                <a:cubicBezTo>
                  <a:pt x="9289" y="14029"/>
                  <a:pt x="9396" y="14029"/>
                  <a:pt x="9533" y="14038"/>
                </a:cubicBezTo>
                <a:cubicBezTo>
                  <a:pt x="9849" y="14058"/>
                  <a:pt x="9973" y="14104"/>
                  <a:pt x="9993" y="14211"/>
                </a:cubicBezTo>
                <a:cubicBezTo>
                  <a:pt x="10011" y="14306"/>
                  <a:pt x="9881" y="14437"/>
                  <a:pt x="9613" y="14587"/>
                </a:cubicBezTo>
                <a:lnTo>
                  <a:pt x="9204" y="14818"/>
                </a:lnTo>
                <a:lnTo>
                  <a:pt x="9070" y="14498"/>
                </a:lnTo>
                <a:cubicBezTo>
                  <a:pt x="8943" y="14191"/>
                  <a:pt x="8959" y="14066"/>
                  <a:pt x="9207" y="14038"/>
                </a:cubicBezTo>
                <a:close/>
                <a:moveTo>
                  <a:pt x="17986" y="17346"/>
                </a:moveTo>
                <a:cubicBezTo>
                  <a:pt x="18044" y="17332"/>
                  <a:pt x="18119" y="17413"/>
                  <a:pt x="18219" y="17582"/>
                </a:cubicBezTo>
                <a:cubicBezTo>
                  <a:pt x="18307" y="17732"/>
                  <a:pt x="18448" y="17855"/>
                  <a:pt x="18535" y="17855"/>
                </a:cubicBezTo>
                <a:cubicBezTo>
                  <a:pt x="18640" y="17855"/>
                  <a:pt x="18797" y="18061"/>
                  <a:pt x="19010" y="18488"/>
                </a:cubicBezTo>
                <a:cubicBezTo>
                  <a:pt x="19185" y="18836"/>
                  <a:pt x="19305" y="19143"/>
                  <a:pt x="19278" y="19170"/>
                </a:cubicBezTo>
                <a:cubicBezTo>
                  <a:pt x="19252" y="19196"/>
                  <a:pt x="19120" y="19227"/>
                  <a:pt x="18985" y="19238"/>
                </a:cubicBezTo>
                <a:cubicBezTo>
                  <a:pt x="18850" y="19248"/>
                  <a:pt x="18575" y="19287"/>
                  <a:pt x="18376" y="19321"/>
                </a:cubicBezTo>
                <a:cubicBezTo>
                  <a:pt x="17853" y="19411"/>
                  <a:pt x="17797" y="19298"/>
                  <a:pt x="17828" y="18251"/>
                </a:cubicBezTo>
                <a:cubicBezTo>
                  <a:pt x="17845" y="17656"/>
                  <a:pt x="17890" y="17368"/>
                  <a:pt x="17986" y="1734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76" name="أحمد وخالد صديقان في المرحلة المتوسطة…"/>
          <p:cNvSpPr/>
          <p:nvPr/>
        </p:nvSpPr>
        <p:spPr>
          <a:xfrm>
            <a:off x="5489430" y="1253495"/>
            <a:ext cx="13405140" cy="1484239"/>
          </a:xfrm>
          <a:prstGeom prst="roundRect">
            <a:avLst>
              <a:gd name="adj" fmla="val 12835"/>
            </a:avLst>
          </a:prstGeom>
          <a:solidFill>
            <a:srgbClr val="5C5C5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 rtl="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أحمد وخالد صديقان في المرحلة المتوسطة </a:t>
            </a:r>
          </a:p>
          <a:p>
            <a:pPr defTabSz="825500" rtl="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ويسكنان في نفس الحي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42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 animBg="1" advAuto="0"/>
      <p:bldP spid="273" grpId="0" animBg="1" advAuto="0"/>
      <p:bldP spid="274" grpId="0" animBg="1" advAuto="0"/>
      <p:bldP spid="27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6412.png" descr="IMG_64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7330" y="131722"/>
            <a:ext cx="1993131" cy="2178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الدرس الرابع : صفات المفكر  الناقد الدرس الرابع : صفات المفكر  الناقد " descr="الدرس الرابع : صفات المفكر  الناقد الدرس الرابع : صفات المفكر  الناقد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811" y="957896"/>
            <a:ext cx="9216637" cy="1016001"/>
          </a:xfrm>
          <a:prstGeom prst="rect">
            <a:avLst/>
          </a:prstGeom>
        </p:spPr>
      </p:pic>
      <p:pic>
        <p:nvPicPr>
          <p:cNvPr id="155" name="مرجعة الدرس  السابق مرجعة الدرس  السابق " descr="مرجعة الدرس  السابق مرجعة الدرس  السابق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378916" y="3377044"/>
            <a:ext cx="7202383" cy="1028701"/>
          </a:xfrm>
          <a:prstGeom prst="rect">
            <a:avLst/>
          </a:prstGeom>
        </p:spPr>
      </p:pic>
      <p:sp>
        <p:nvSpPr>
          <p:cNvPr id="156" name="صمم خاطة ذهنية لسمات المفكر الناقد"/>
          <p:cNvSpPr txBox="1"/>
          <p:nvPr/>
        </p:nvSpPr>
        <p:spPr>
          <a:xfrm>
            <a:off x="12674338" y="4868563"/>
            <a:ext cx="7087584" cy="619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100">
                <a:solidFill>
                  <a:srgbClr val="0042A9"/>
                </a:solidFill>
              </a:defRPr>
            </a:lvl1pPr>
          </a:lstStyle>
          <a:p>
            <a:pPr defTabSz="914400" rtl="0">
              <a:defRPr/>
            </a:pPr>
            <a:r>
              <a:t>صمم خاطة ذهنية لسمات المفكر الناقد </a:t>
            </a:r>
          </a:p>
        </p:txBody>
      </p:sp>
      <p:pic>
        <p:nvPicPr>
          <p:cNvPr id="157" name="1 (10).png" descr="1 (10)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303" y="5488166"/>
            <a:ext cx="8681578" cy="7059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 advAuto="0"/>
      <p:bldP spid="155" grpId="0" animBg="1" advAuto="0"/>
      <p:bldP spid="156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٥٦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pic>
        <p:nvPicPr>
          <p:cNvPr id="279" name="IMG_6585.png" descr="IMG_6585.png"/>
          <p:cNvPicPr>
            <a:picLocks noChangeAspect="1"/>
          </p:cNvPicPr>
          <p:nvPr/>
        </p:nvPicPr>
        <p:blipFill>
          <a:blip r:embed="rId2"/>
          <a:srcRect l="12856" t="8589" r="14815" b="74237"/>
          <a:stretch>
            <a:fillRect/>
          </a:stretch>
        </p:blipFill>
        <p:spPr>
          <a:xfrm>
            <a:off x="1574960" y="2339005"/>
            <a:ext cx="21234148" cy="352154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٥٦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pic>
        <p:nvPicPr>
          <p:cNvPr id="281" name="IMG_6587.jpeg" descr="IMG_6587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369" y="5584883"/>
            <a:ext cx="10099262" cy="7322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6584.jpeg" descr="IMG_6584.jpeg"/>
          <p:cNvPicPr>
            <a:picLocks noChangeAspect="1"/>
          </p:cNvPicPr>
          <p:nvPr/>
        </p:nvPicPr>
        <p:blipFill>
          <a:blip r:embed="rId4"/>
          <a:srcRect l="9333" t="3087" r="9413"/>
          <a:stretch>
            <a:fillRect/>
          </a:stretch>
        </p:blipFill>
        <p:spPr>
          <a:xfrm>
            <a:off x="617788" y="9098756"/>
            <a:ext cx="4645431" cy="4617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4709" y="0"/>
                </a:moveTo>
                <a:lnTo>
                  <a:pt x="4194" y="290"/>
                </a:lnTo>
                <a:cubicBezTo>
                  <a:pt x="3276" y="806"/>
                  <a:pt x="2509" y="1355"/>
                  <a:pt x="2284" y="1652"/>
                </a:cubicBezTo>
                <a:cubicBezTo>
                  <a:pt x="1984" y="2050"/>
                  <a:pt x="1771" y="2480"/>
                  <a:pt x="1771" y="2692"/>
                </a:cubicBezTo>
                <a:cubicBezTo>
                  <a:pt x="1771" y="2939"/>
                  <a:pt x="1589" y="3026"/>
                  <a:pt x="1456" y="2842"/>
                </a:cubicBezTo>
                <a:cubicBezTo>
                  <a:pt x="1293" y="2618"/>
                  <a:pt x="1222" y="2810"/>
                  <a:pt x="1068" y="3901"/>
                </a:cubicBezTo>
                <a:cubicBezTo>
                  <a:pt x="967" y="4622"/>
                  <a:pt x="1081" y="5792"/>
                  <a:pt x="1321" y="6507"/>
                </a:cubicBezTo>
                <a:cubicBezTo>
                  <a:pt x="1484" y="6994"/>
                  <a:pt x="1485" y="7008"/>
                  <a:pt x="1310" y="7306"/>
                </a:cubicBezTo>
                <a:cubicBezTo>
                  <a:pt x="1213" y="7472"/>
                  <a:pt x="1083" y="7778"/>
                  <a:pt x="1022" y="7985"/>
                </a:cubicBezTo>
                <a:cubicBezTo>
                  <a:pt x="858" y="8546"/>
                  <a:pt x="974" y="8781"/>
                  <a:pt x="1589" y="9110"/>
                </a:cubicBezTo>
                <a:cubicBezTo>
                  <a:pt x="2175" y="9425"/>
                  <a:pt x="2357" y="9447"/>
                  <a:pt x="2583" y="9240"/>
                </a:cubicBezTo>
                <a:cubicBezTo>
                  <a:pt x="2733" y="9104"/>
                  <a:pt x="2771" y="9126"/>
                  <a:pt x="3236" y="9554"/>
                </a:cubicBezTo>
                <a:cubicBezTo>
                  <a:pt x="3701" y="9981"/>
                  <a:pt x="4138" y="10183"/>
                  <a:pt x="4829" y="10295"/>
                </a:cubicBezTo>
                <a:cubicBezTo>
                  <a:pt x="4976" y="10319"/>
                  <a:pt x="5011" y="10403"/>
                  <a:pt x="5034" y="10793"/>
                </a:cubicBezTo>
                <a:lnTo>
                  <a:pt x="5059" y="11264"/>
                </a:lnTo>
                <a:lnTo>
                  <a:pt x="4635" y="11444"/>
                </a:lnTo>
                <a:cubicBezTo>
                  <a:pt x="2448" y="12376"/>
                  <a:pt x="2240" y="12591"/>
                  <a:pt x="823" y="15338"/>
                </a:cubicBezTo>
                <a:lnTo>
                  <a:pt x="76" y="16786"/>
                </a:lnTo>
                <a:lnTo>
                  <a:pt x="308" y="16875"/>
                </a:lnTo>
                <a:cubicBezTo>
                  <a:pt x="437" y="16924"/>
                  <a:pt x="575" y="16964"/>
                  <a:pt x="614" y="16964"/>
                </a:cubicBezTo>
                <a:cubicBezTo>
                  <a:pt x="845" y="16964"/>
                  <a:pt x="873" y="17219"/>
                  <a:pt x="707" y="17859"/>
                </a:cubicBezTo>
                <a:cubicBezTo>
                  <a:pt x="508" y="18625"/>
                  <a:pt x="0" y="21197"/>
                  <a:pt x="0" y="21438"/>
                </a:cubicBezTo>
                <a:cubicBezTo>
                  <a:pt x="0" y="21521"/>
                  <a:pt x="315" y="21558"/>
                  <a:pt x="1672" y="21578"/>
                </a:cubicBezTo>
                <a:lnTo>
                  <a:pt x="1764" y="21177"/>
                </a:lnTo>
                <a:cubicBezTo>
                  <a:pt x="1930" y="20453"/>
                  <a:pt x="2125" y="19079"/>
                  <a:pt x="2126" y="18641"/>
                </a:cubicBezTo>
                <a:cubicBezTo>
                  <a:pt x="2126" y="18166"/>
                  <a:pt x="2410" y="17588"/>
                  <a:pt x="2644" y="17588"/>
                </a:cubicBezTo>
                <a:cubicBezTo>
                  <a:pt x="2725" y="17588"/>
                  <a:pt x="2901" y="17405"/>
                  <a:pt x="3035" y="17181"/>
                </a:cubicBezTo>
                <a:cubicBezTo>
                  <a:pt x="3169" y="16958"/>
                  <a:pt x="3315" y="16797"/>
                  <a:pt x="3356" y="16823"/>
                </a:cubicBezTo>
                <a:cubicBezTo>
                  <a:pt x="3398" y="16849"/>
                  <a:pt x="3410" y="17934"/>
                  <a:pt x="3386" y="19235"/>
                </a:cubicBezTo>
                <a:lnTo>
                  <a:pt x="3342" y="21583"/>
                </a:lnTo>
                <a:cubicBezTo>
                  <a:pt x="4672" y="21592"/>
                  <a:pt x="5834" y="21600"/>
                  <a:pt x="8988" y="21600"/>
                </a:cubicBezTo>
                <a:lnTo>
                  <a:pt x="10193" y="21600"/>
                </a:lnTo>
                <a:lnTo>
                  <a:pt x="10148" y="21266"/>
                </a:lnTo>
                <a:cubicBezTo>
                  <a:pt x="10125" y="21082"/>
                  <a:pt x="10063" y="20451"/>
                  <a:pt x="10010" y="19862"/>
                </a:cubicBezTo>
                <a:cubicBezTo>
                  <a:pt x="9957" y="19274"/>
                  <a:pt x="9855" y="18450"/>
                  <a:pt x="9785" y="18033"/>
                </a:cubicBezTo>
                <a:cubicBezTo>
                  <a:pt x="9590" y="16879"/>
                  <a:pt x="9576" y="16930"/>
                  <a:pt x="10244" y="16615"/>
                </a:cubicBezTo>
                <a:cubicBezTo>
                  <a:pt x="10566" y="16463"/>
                  <a:pt x="10845" y="16340"/>
                  <a:pt x="10862" y="16340"/>
                </a:cubicBezTo>
                <a:cubicBezTo>
                  <a:pt x="10880" y="16340"/>
                  <a:pt x="10956" y="16463"/>
                  <a:pt x="11034" y="16615"/>
                </a:cubicBezTo>
                <a:cubicBezTo>
                  <a:pt x="11171" y="16881"/>
                  <a:pt x="11182" y="16886"/>
                  <a:pt x="11349" y="16734"/>
                </a:cubicBezTo>
                <a:cubicBezTo>
                  <a:pt x="11632" y="16476"/>
                  <a:pt x="11688" y="16681"/>
                  <a:pt x="11554" y="17499"/>
                </a:cubicBezTo>
                <a:cubicBezTo>
                  <a:pt x="11421" y="18313"/>
                  <a:pt x="11163" y="20812"/>
                  <a:pt x="11163" y="21301"/>
                </a:cubicBezTo>
                <a:lnTo>
                  <a:pt x="11163" y="21600"/>
                </a:lnTo>
                <a:lnTo>
                  <a:pt x="17975" y="21600"/>
                </a:lnTo>
                <a:lnTo>
                  <a:pt x="18003" y="21355"/>
                </a:lnTo>
                <a:lnTo>
                  <a:pt x="18031" y="21110"/>
                </a:lnTo>
                <a:lnTo>
                  <a:pt x="19359" y="21056"/>
                </a:lnTo>
                <a:cubicBezTo>
                  <a:pt x="20056" y="21029"/>
                  <a:pt x="20515" y="20998"/>
                  <a:pt x="20837" y="20954"/>
                </a:cubicBezTo>
                <a:cubicBezTo>
                  <a:pt x="20869" y="20949"/>
                  <a:pt x="20914" y="20944"/>
                  <a:pt x="20942" y="20939"/>
                </a:cubicBezTo>
                <a:cubicBezTo>
                  <a:pt x="21014" y="20927"/>
                  <a:pt x="21058" y="20913"/>
                  <a:pt x="21112" y="20900"/>
                </a:cubicBezTo>
                <a:cubicBezTo>
                  <a:pt x="21184" y="20882"/>
                  <a:pt x="21253" y="20861"/>
                  <a:pt x="21298" y="20839"/>
                </a:cubicBezTo>
                <a:cubicBezTo>
                  <a:pt x="21350" y="20812"/>
                  <a:pt x="21398" y="20787"/>
                  <a:pt x="21411" y="20753"/>
                </a:cubicBezTo>
                <a:cubicBezTo>
                  <a:pt x="21432" y="20697"/>
                  <a:pt x="21285" y="19992"/>
                  <a:pt x="21112" y="19244"/>
                </a:cubicBezTo>
                <a:cubicBezTo>
                  <a:pt x="20939" y="18496"/>
                  <a:pt x="20741" y="17702"/>
                  <a:pt x="20653" y="17471"/>
                </a:cubicBezTo>
                <a:cubicBezTo>
                  <a:pt x="20564" y="17239"/>
                  <a:pt x="20575" y="17216"/>
                  <a:pt x="20819" y="17131"/>
                </a:cubicBezTo>
                <a:lnTo>
                  <a:pt x="20957" y="17085"/>
                </a:lnTo>
                <a:cubicBezTo>
                  <a:pt x="20974" y="17078"/>
                  <a:pt x="21004" y="17053"/>
                  <a:pt x="21014" y="17053"/>
                </a:cubicBezTo>
                <a:cubicBezTo>
                  <a:pt x="21050" y="17053"/>
                  <a:pt x="20855" y="16614"/>
                  <a:pt x="20588" y="16062"/>
                </a:cubicBezTo>
                <a:lnTo>
                  <a:pt x="20560" y="16002"/>
                </a:lnTo>
                <a:cubicBezTo>
                  <a:pt x="20545" y="15971"/>
                  <a:pt x="20526" y="15940"/>
                  <a:pt x="20511" y="15908"/>
                </a:cubicBezTo>
                <a:cubicBezTo>
                  <a:pt x="20198" y="15287"/>
                  <a:pt x="19807" y="14535"/>
                  <a:pt x="19640" y="14238"/>
                </a:cubicBezTo>
                <a:cubicBezTo>
                  <a:pt x="19371" y="13761"/>
                  <a:pt x="19351" y="13680"/>
                  <a:pt x="19459" y="13531"/>
                </a:cubicBezTo>
                <a:cubicBezTo>
                  <a:pt x="19460" y="13530"/>
                  <a:pt x="19462" y="13530"/>
                  <a:pt x="19462" y="13529"/>
                </a:cubicBezTo>
                <a:cubicBezTo>
                  <a:pt x="19514" y="13457"/>
                  <a:pt x="19540" y="13381"/>
                  <a:pt x="19557" y="13319"/>
                </a:cubicBezTo>
                <a:cubicBezTo>
                  <a:pt x="19563" y="13295"/>
                  <a:pt x="19566" y="13270"/>
                  <a:pt x="19569" y="13247"/>
                </a:cubicBezTo>
                <a:cubicBezTo>
                  <a:pt x="19555" y="13180"/>
                  <a:pt x="19406" y="13024"/>
                  <a:pt x="19226" y="12874"/>
                </a:cubicBezTo>
                <a:cubicBezTo>
                  <a:pt x="19141" y="12815"/>
                  <a:pt x="19045" y="12744"/>
                  <a:pt x="18927" y="12655"/>
                </a:cubicBezTo>
                <a:cubicBezTo>
                  <a:pt x="18849" y="12605"/>
                  <a:pt x="18780" y="12566"/>
                  <a:pt x="18739" y="12560"/>
                </a:cubicBezTo>
                <a:cubicBezTo>
                  <a:pt x="18672" y="12550"/>
                  <a:pt x="18529" y="12432"/>
                  <a:pt x="18426" y="12300"/>
                </a:cubicBezTo>
                <a:cubicBezTo>
                  <a:pt x="18402" y="12271"/>
                  <a:pt x="18378" y="12252"/>
                  <a:pt x="18354" y="12226"/>
                </a:cubicBezTo>
                <a:cubicBezTo>
                  <a:pt x="18245" y="12150"/>
                  <a:pt x="18122" y="12061"/>
                  <a:pt x="18082" y="12061"/>
                </a:cubicBezTo>
                <a:cubicBezTo>
                  <a:pt x="18034" y="12061"/>
                  <a:pt x="17963" y="11980"/>
                  <a:pt x="17909" y="11881"/>
                </a:cubicBezTo>
                <a:cubicBezTo>
                  <a:pt x="17873" y="11844"/>
                  <a:pt x="17836" y="11814"/>
                  <a:pt x="17800" y="11771"/>
                </a:cubicBezTo>
                <a:lnTo>
                  <a:pt x="17645" y="11583"/>
                </a:lnTo>
                <a:cubicBezTo>
                  <a:pt x="17550" y="11555"/>
                  <a:pt x="17443" y="11593"/>
                  <a:pt x="17330" y="11699"/>
                </a:cubicBezTo>
                <a:cubicBezTo>
                  <a:pt x="17328" y="11700"/>
                  <a:pt x="17326" y="11699"/>
                  <a:pt x="17324" y="11700"/>
                </a:cubicBezTo>
                <a:lnTo>
                  <a:pt x="17134" y="11882"/>
                </a:lnTo>
                <a:lnTo>
                  <a:pt x="16652" y="11710"/>
                </a:lnTo>
                <a:lnTo>
                  <a:pt x="16169" y="11539"/>
                </a:lnTo>
                <a:lnTo>
                  <a:pt x="16169" y="11075"/>
                </a:lnTo>
                <a:lnTo>
                  <a:pt x="16169" y="10609"/>
                </a:lnTo>
                <a:lnTo>
                  <a:pt x="16702" y="10458"/>
                </a:lnTo>
                <a:cubicBezTo>
                  <a:pt x="16750" y="10445"/>
                  <a:pt x="16782" y="10433"/>
                  <a:pt x="16826" y="10419"/>
                </a:cubicBezTo>
                <a:cubicBezTo>
                  <a:pt x="17244" y="10290"/>
                  <a:pt x="17619" y="10096"/>
                  <a:pt x="17894" y="9862"/>
                </a:cubicBezTo>
                <a:cubicBezTo>
                  <a:pt x="17940" y="9818"/>
                  <a:pt x="17987" y="9772"/>
                  <a:pt x="18033" y="9721"/>
                </a:cubicBezTo>
                <a:cubicBezTo>
                  <a:pt x="18080" y="9672"/>
                  <a:pt x="18133" y="9624"/>
                  <a:pt x="18171" y="9573"/>
                </a:cubicBezTo>
                <a:lnTo>
                  <a:pt x="18365" y="9311"/>
                </a:lnTo>
                <a:lnTo>
                  <a:pt x="18453" y="9374"/>
                </a:lnTo>
                <a:cubicBezTo>
                  <a:pt x="18465" y="9381"/>
                  <a:pt x="18480" y="9394"/>
                  <a:pt x="18492" y="9406"/>
                </a:cubicBezTo>
                <a:lnTo>
                  <a:pt x="18617" y="9497"/>
                </a:lnTo>
                <a:lnTo>
                  <a:pt x="18807" y="9640"/>
                </a:lnTo>
                <a:cubicBezTo>
                  <a:pt x="18818" y="9642"/>
                  <a:pt x="18835" y="9654"/>
                  <a:pt x="18844" y="9654"/>
                </a:cubicBezTo>
                <a:cubicBezTo>
                  <a:pt x="18920" y="9654"/>
                  <a:pt x="19165" y="9548"/>
                  <a:pt x="19415" y="9424"/>
                </a:cubicBezTo>
                <a:cubicBezTo>
                  <a:pt x="19419" y="9422"/>
                  <a:pt x="19424" y="9421"/>
                  <a:pt x="19429" y="9419"/>
                </a:cubicBezTo>
                <a:cubicBezTo>
                  <a:pt x="19437" y="9415"/>
                  <a:pt x="19440" y="9412"/>
                  <a:pt x="19448" y="9408"/>
                </a:cubicBezTo>
                <a:cubicBezTo>
                  <a:pt x="19675" y="9292"/>
                  <a:pt x="19883" y="9167"/>
                  <a:pt x="19996" y="9079"/>
                </a:cubicBezTo>
                <a:cubicBezTo>
                  <a:pt x="20067" y="9015"/>
                  <a:pt x="20118" y="8950"/>
                  <a:pt x="20149" y="8882"/>
                </a:cubicBezTo>
                <a:cubicBezTo>
                  <a:pt x="20157" y="8861"/>
                  <a:pt x="20165" y="8840"/>
                  <a:pt x="20171" y="8817"/>
                </a:cubicBezTo>
                <a:cubicBezTo>
                  <a:pt x="20177" y="8796"/>
                  <a:pt x="20178" y="8771"/>
                  <a:pt x="20182" y="8748"/>
                </a:cubicBezTo>
                <a:cubicBezTo>
                  <a:pt x="20196" y="8655"/>
                  <a:pt x="20196" y="8548"/>
                  <a:pt x="20182" y="8433"/>
                </a:cubicBezTo>
                <a:cubicBezTo>
                  <a:pt x="20179" y="8408"/>
                  <a:pt x="20181" y="8385"/>
                  <a:pt x="20177" y="8360"/>
                </a:cubicBezTo>
                <a:cubicBezTo>
                  <a:pt x="20156" y="8242"/>
                  <a:pt x="20113" y="8116"/>
                  <a:pt x="20066" y="7987"/>
                </a:cubicBezTo>
                <a:cubicBezTo>
                  <a:pt x="19997" y="7798"/>
                  <a:pt x="19910" y="7608"/>
                  <a:pt x="19791" y="7425"/>
                </a:cubicBezTo>
                <a:lnTo>
                  <a:pt x="19586" y="7113"/>
                </a:lnTo>
                <a:lnTo>
                  <a:pt x="19758" y="6444"/>
                </a:lnTo>
                <a:cubicBezTo>
                  <a:pt x="19794" y="6305"/>
                  <a:pt x="19819" y="6107"/>
                  <a:pt x="19857" y="5921"/>
                </a:cubicBezTo>
                <a:cubicBezTo>
                  <a:pt x="19921" y="5605"/>
                  <a:pt x="19994" y="5285"/>
                  <a:pt x="20027" y="5024"/>
                </a:cubicBezTo>
                <a:cubicBezTo>
                  <a:pt x="20034" y="4971"/>
                  <a:pt x="20037" y="4969"/>
                  <a:pt x="20044" y="4918"/>
                </a:cubicBezTo>
                <a:cubicBezTo>
                  <a:pt x="20075" y="4681"/>
                  <a:pt x="20105" y="4512"/>
                  <a:pt x="20132" y="4402"/>
                </a:cubicBezTo>
                <a:cubicBezTo>
                  <a:pt x="20142" y="4356"/>
                  <a:pt x="20161" y="4208"/>
                  <a:pt x="20167" y="4198"/>
                </a:cubicBezTo>
                <a:cubicBezTo>
                  <a:pt x="20172" y="4189"/>
                  <a:pt x="20208" y="4207"/>
                  <a:pt x="20226" y="4209"/>
                </a:cubicBezTo>
                <a:cubicBezTo>
                  <a:pt x="20295" y="4181"/>
                  <a:pt x="20395" y="4252"/>
                  <a:pt x="20582" y="4382"/>
                </a:cubicBezTo>
                <a:cubicBezTo>
                  <a:pt x="20586" y="4384"/>
                  <a:pt x="20589" y="4385"/>
                  <a:pt x="20592" y="4387"/>
                </a:cubicBezTo>
                <a:lnTo>
                  <a:pt x="20605" y="4398"/>
                </a:lnTo>
                <a:lnTo>
                  <a:pt x="20968" y="4647"/>
                </a:lnTo>
                <a:lnTo>
                  <a:pt x="20940" y="4452"/>
                </a:lnTo>
                <a:lnTo>
                  <a:pt x="20935" y="4409"/>
                </a:lnTo>
                <a:cubicBezTo>
                  <a:pt x="20914" y="4277"/>
                  <a:pt x="20859" y="3977"/>
                  <a:pt x="20813" y="3739"/>
                </a:cubicBezTo>
                <a:cubicBezTo>
                  <a:pt x="20786" y="3601"/>
                  <a:pt x="20777" y="3511"/>
                  <a:pt x="20776" y="3433"/>
                </a:cubicBezTo>
                <a:cubicBezTo>
                  <a:pt x="20760" y="3313"/>
                  <a:pt x="20781" y="3217"/>
                  <a:pt x="20863" y="3149"/>
                </a:cubicBezTo>
                <a:cubicBezTo>
                  <a:pt x="20871" y="3142"/>
                  <a:pt x="20878" y="3139"/>
                  <a:pt x="20885" y="3134"/>
                </a:cubicBezTo>
                <a:cubicBezTo>
                  <a:pt x="20914" y="3096"/>
                  <a:pt x="20943" y="3060"/>
                  <a:pt x="20987" y="3010"/>
                </a:cubicBezTo>
                <a:cubicBezTo>
                  <a:pt x="21128" y="2847"/>
                  <a:pt x="21295" y="2561"/>
                  <a:pt x="21356" y="2373"/>
                </a:cubicBezTo>
                <a:cubicBezTo>
                  <a:pt x="21416" y="2185"/>
                  <a:pt x="21505" y="1981"/>
                  <a:pt x="21553" y="1920"/>
                </a:cubicBezTo>
                <a:cubicBezTo>
                  <a:pt x="21580" y="1886"/>
                  <a:pt x="21596" y="1859"/>
                  <a:pt x="21597" y="1842"/>
                </a:cubicBezTo>
                <a:cubicBezTo>
                  <a:pt x="21600" y="1789"/>
                  <a:pt x="21453" y="1812"/>
                  <a:pt x="20964" y="1903"/>
                </a:cubicBezTo>
                <a:cubicBezTo>
                  <a:pt x="20584" y="1974"/>
                  <a:pt x="20422" y="1970"/>
                  <a:pt x="20328" y="1892"/>
                </a:cubicBezTo>
                <a:cubicBezTo>
                  <a:pt x="20259" y="1834"/>
                  <a:pt x="20144" y="1810"/>
                  <a:pt x="20071" y="1838"/>
                </a:cubicBezTo>
                <a:cubicBezTo>
                  <a:pt x="19999" y="1866"/>
                  <a:pt x="19918" y="1853"/>
                  <a:pt x="19891" y="1808"/>
                </a:cubicBezTo>
                <a:cubicBezTo>
                  <a:pt x="19863" y="1764"/>
                  <a:pt x="19786" y="1749"/>
                  <a:pt x="19719" y="1775"/>
                </a:cubicBezTo>
                <a:cubicBezTo>
                  <a:pt x="19652" y="1801"/>
                  <a:pt x="19573" y="1778"/>
                  <a:pt x="19540" y="1725"/>
                </a:cubicBezTo>
                <a:cubicBezTo>
                  <a:pt x="19507" y="1672"/>
                  <a:pt x="19442" y="1649"/>
                  <a:pt x="19398" y="1677"/>
                </a:cubicBezTo>
                <a:cubicBezTo>
                  <a:pt x="19354" y="1704"/>
                  <a:pt x="19230" y="1677"/>
                  <a:pt x="19119" y="1615"/>
                </a:cubicBezTo>
                <a:cubicBezTo>
                  <a:pt x="19009" y="1553"/>
                  <a:pt x="18896" y="1499"/>
                  <a:pt x="18872" y="1496"/>
                </a:cubicBezTo>
                <a:cubicBezTo>
                  <a:pt x="18848" y="1493"/>
                  <a:pt x="18724" y="1421"/>
                  <a:pt x="18595" y="1335"/>
                </a:cubicBezTo>
                <a:cubicBezTo>
                  <a:pt x="18467" y="1248"/>
                  <a:pt x="18327" y="1188"/>
                  <a:pt x="18285" y="1201"/>
                </a:cubicBezTo>
                <a:cubicBezTo>
                  <a:pt x="18243" y="1214"/>
                  <a:pt x="18096" y="1149"/>
                  <a:pt x="17961" y="1058"/>
                </a:cubicBezTo>
                <a:cubicBezTo>
                  <a:pt x="17825" y="967"/>
                  <a:pt x="17691" y="919"/>
                  <a:pt x="17660" y="951"/>
                </a:cubicBezTo>
                <a:cubicBezTo>
                  <a:pt x="17629" y="982"/>
                  <a:pt x="17534" y="945"/>
                  <a:pt x="17451" y="869"/>
                </a:cubicBezTo>
                <a:cubicBezTo>
                  <a:pt x="17368" y="793"/>
                  <a:pt x="17265" y="739"/>
                  <a:pt x="17222" y="752"/>
                </a:cubicBezTo>
                <a:cubicBezTo>
                  <a:pt x="17180" y="764"/>
                  <a:pt x="17065" y="732"/>
                  <a:pt x="16968" y="678"/>
                </a:cubicBezTo>
                <a:cubicBezTo>
                  <a:pt x="16869" y="623"/>
                  <a:pt x="16435" y="587"/>
                  <a:pt x="15992" y="594"/>
                </a:cubicBezTo>
                <a:cubicBezTo>
                  <a:pt x="15273" y="606"/>
                  <a:pt x="15129" y="639"/>
                  <a:pt x="14525" y="928"/>
                </a:cubicBezTo>
                <a:cubicBezTo>
                  <a:pt x="13804" y="1274"/>
                  <a:pt x="12897" y="2053"/>
                  <a:pt x="12372" y="2778"/>
                </a:cubicBezTo>
                <a:cubicBezTo>
                  <a:pt x="12003" y="3285"/>
                  <a:pt x="11924" y="3844"/>
                  <a:pt x="12036" y="5197"/>
                </a:cubicBezTo>
                <a:lnTo>
                  <a:pt x="12113" y="6132"/>
                </a:lnTo>
                <a:lnTo>
                  <a:pt x="11873" y="6383"/>
                </a:lnTo>
                <a:cubicBezTo>
                  <a:pt x="11524" y="6744"/>
                  <a:pt x="11138" y="7575"/>
                  <a:pt x="11202" y="7831"/>
                </a:cubicBezTo>
                <a:cubicBezTo>
                  <a:pt x="11328" y="8338"/>
                  <a:pt x="12187" y="8800"/>
                  <a:pt x="12628" y="8598"/>
                </a:cubicBezTo>
                <a:cubicBezTo>
                  <a:pt x="12843" y="8500"/>
                  <a:pt x="12860" y="8513"/>
                  <a:pt x="13032" y="8917"/>
                </a:cubicBezTo>
                <a:cubicBezTo>
                  <a:pt x="13288" y="9517"/>
                  <a:pt x="13599" y="9894"/>
                  <a:pt x="14084" y="10195"/>
                </a:cubicBezTo>
                <a:lnTo>
                  <a:pt x="14506" y="10457"/>
                </a:lnTo>
                <a:lnTo>
                  <a:pt x="14407" y="10880"/>
                </a:lnTo>
                <a:cubicBezTo>
                  <a:pt x="14353" y="11113"/>
                  <a:pt x="14282" y="11348"/>
                  <a:pt x="14246" y="11403"/>
                </a:cubicBezTo>
                <a:cubicBezTo>
                  <a:pt x="14161" y="11535"/>
                  <a:pt x="13406" y="11632"/>
                  <a:pt x="12589" y="11615"/>
                </a:cubicBezTo>
                <a:cubicBezTo>
                  <a:pt x="11763" y="11598"/>
                  <a:pt x="11517" y="11508"/>
                  <a:pt x="11517" y="11227"/>
                </a:cubicBezTo>
                <a:cubicBezTo>
                  <a:pt x="11517" y="11050"/>
                  <a:pt x="11461" y="11006"/>
                  <a:pt x="11185" y="10960"/>
                </a:cubicBezTo>
                <a:cubicBezTo>
                  <a:pt x="10508" y="10847"/>
                  <a:pt x="9406" y="10886"/>
                  <a:pt x="7048" y="11108"/>
                </a:cubicBezTo>
                <a:cubicBezTo>
                  <a:pt x="6908" y="11121"/>
                  <a:pt x="6856" y="11035"/>
                  <a:pt x="6770" y="10653"/>
                </a:cubicBezTo>
                <a:lnTo>
                  <a:pt x="6661" y="10184"/>
                </a:lnTo>
                <a:lnTo>
                  <a:pt x="6986" y="10017"/>
                </a:lnTo>
                <a:cubicBezTo>
                  <a:pt x="7425" y="9789"/>
                  <a:pt x="7829" y="9341"/>
                  <a:pt x="8080" y="8806"/>
                </a:cubicBezTo>
                <a:cubicBezTo>
                  <a:pt x="8288" y="8361"/>
                  <a:pt x="8289" y="8362"/>
                  <a:pt x="8685" y="8386"/>
                </a:cubicBezTo>
                <a:cubicBezTo>
                  <a:pt x="9168" y="8416"/>
                  <a:pt x="9732" y="8121"/>
                  <a:pt x="9910" y="7748"/>
                </a:cubicBezTo>
                <a:cubicBezTo>
                  <a:pt x="10013" y="7532"/>
                  <a:pt x="10009" y="7441"/>
                  <a:pt x="9883" y="7109"/>
                </a:cubicBezTo>
                <a:cubicBezTo>
                  <a:pt x="9802" y="6897"/>
                  <a:pt x="9619" y="6558"/>
                  <a:pt x="9473" y="6355"/>
                </a:cubicBezTo>
                <a:cubicBezTo>
                  <a:pt x="9264" y="6065"/>
                  <a:pt x="9159" y="5993"/>
                  <a:pt x="8982" y="6015"/>
                </a:cubicBezTo>
                <a:lnTo>
                  <a:pt x="8757" y="6043"/>
                </a:lnTo>
                <a:lnTo>
                  <a:pt x="8716" y="5108"/>
                </a:lnTo>
                <a:cubicBezTo>
                  <a:pt x="8695" y="4593"/>
                  <a:pt x="8632" y="4010"/>
                  <a:pt x="8574" y="3814"/>
                </a:cubicBezTo>
                <a:cubicBezTo>
                  <a:pt x="8425" y="3302"/>
                  <a:pt x="8430" y="3284"/>
                  <a:pt x="8757" y="3234"/>
                </a:cubicBezTo>
                <a:lnTo>
                  <a:pt x="9054" y="3190"/>
                </a:lnTo>
                <a:lnTo>
                  <a:pt x="8617" y="2521"/>
                </a:lnTo>
                <a:cubicBezTo>
                  <a:pt x="8377" y="2154"/>
                  <a:pt x="7991" y="1643"/>
                  <a:pt x="7761" y="1387"/>
                </a:cubicBezTo>
                <a:cubicBezTo>
                  <a:pt x="7490" y="1086"/>
                  <a:pt x="7357" y="865"/>
                  <a:pt x="7384" y="763"/>
                </a:cubicBezTo>
                <a:cubicBezTo>
                  <a:pt x="7408" y="676"/>
                  <a:pt x="7452" y="493"/>
                  <a:pt x="7482" y="356"/>
                </a:cubicBezTo>
                <a:lnTo>
                  <a:pt x="7537" y="106"/>
                </a:lnTo>
                <a:lnTo>
                  <a:pt x="7255" y="254"/>
                </a:lnTo>
                <a:cubicBezTo>
                  <a:pt x="7087" y="342"/>
                  <a:pt x="6574" y="434"/>
                  <a:pt x="5989" y="485"/>
                </a:cubicBezTo>
                <a:cubicBezTo>
                  <a:pt x="5449" y="531"/>
                  <a:pt x="4926" y="579"/>
                  <a:pt x="4829" y="589"/>
                </a:cubicBezTo>
                <a:cubicBezTo>
                  <a:pt x="4678" y="603"/>
                  <a:pt x="4656" y="558"/>
                  <a:pt x="4681" y="301"/>
                </a:cubicBezTo>
                <a:lnTo>
                  <a:pt x="4709" y="0"/>
                </a:lnTo>
                <a:close/>
                <a:moveTo>
                  <a:pt x="9205" y="14038"/>
                </a:moveTo>
                <a:cubicBezTo>
                  <a:pt x="9288" y="14029"/>
                  <a:pt x="9397" y="14029"/>
                  <a:pt x="9534" y="14038"/>
                </a:cubicBezTo>
                <a:cubicBezTo>
                  <a:pt x="9850" y="14058"/>
                  <a:pt x="9973" y="14104"/>
                  <a:pt x="9993" y="14211"/>
                </a:cubicBezTo>
                <a:cubicBezTo>
                  <a:pt x="10011" y="14306"/>
                  <a:pt x="9880" y="14437"/>
                  <a:pt x="9613" y="14588"/>
                </a:cubicBezTo>
                <a:lnTo>
                  <a:pt x="9204" y="14820"/>
                </a:lnTo>
                <a:lnTo>
                  <a:pt x="9071" y="14498"/>
                </a:lnTo>
                <a:cubicBezTo>
                  <a:pt x="8943" y="14192"/>
                  <a:pt x="8958" y="14066"/>
                  <a:pt x="9205" y="14038"/>
                </a:cubicBezTo>
                <a:close/>
                <a:moveTo>
                  <a:pt x="17986" y="17346"/>
                </a:moveTo>
                <a:cubicBezTo>
                  <a:pt x="18044" y="17333"/>
                  <a:pt x="18119" y="17413"/>
                  <a:pt x="18219" y="17582"/>
                </a:cubicBezTo>
                <a:cubicBezTo>
                  <a:pt x="18307" y="17732"/>
                  <a:pt x="18448" y="17855"/>
                  <a:pt x="18534" y="17855"/>
                </a:cubicBezTo>
                <a:cubicBezTo>
                  <a:pt x="18640" y="17855"/>
                  <a:pt x="18797" y="18062"/>
                  <a:pt x="19010" y="18488"/>
                </a:cubicBezTo>
                <a:cubicBezTo>
                  <a:pt x="19185" y="18837"/>
                  <a:pt x="19306" y="19145"/>
                  <a:pt x="19280" y="19172"/>
                </a:cubicBezTo>
                <a:cubicBezTo>
                  <a:pt x="19253" y="19198"/>
                  <a:pt x="19121" y="19228"/>
                  <a:pt x="18986" y="19238"/>
                </a:cubicBezTo>
                <a:cubicBezTo>
                  <a:pt x="18851" y="19249"/>
                  <a:pt x="18574" y="19288"/>
                  <a:pt x="18376" y="19322"/>
                </a:cubicBezTo>
                <a:cubicBezTo>
                  <a:pt x="17852" y="19411"/>
                  <a:pt x="17797" y="19297"/>
                  <a:pt x="17828" y="18251"/>
                </a:cubicBezTo>
                <a:cubicBezTo>
                  <a:pt x="17845" y="17655"/>
                  <a:pt x="17890" y="17369"/>
                  <a:pt x="17986" y="1734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1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٥٦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pic>
        <p:nvPicPr>
          <p:cNvPr id="285" name="IMG_6585.png" descr="IMG_6585.png"/>
          <p:cNvPicPr>
            <a:picLocks noChangeAspect="1"/>
          </p:cNvPicPr>
          <p:nvPr/>
        </p:nvPicPr>
        <p:blipFill>
          <a:blip r:embed="rId2"/>
          <a:srcRect l="13836" t="38018" r="13836" b="54715"/>
          <a:stretch>
            <a:fillRect/>
          </a:stretch>
        </p:blipFill>
        <p:spPr>
          <a:xfrm>
            <a:off x="1574960" y="2339006"/>
            <a:ext cx="21234149" cy="1489859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٥٦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pic>
        <p:nvPicPr>
          <p:cNvPr id="287" name="IMG_6584.jpeg" descr="IMG_6584.jpeg"/>
          <p:cNvPicPr>
            <a:picLocks noChangeAspect="1"/>
          </p:cNvPicPr>
          <p:nvPr/>
        </p:nvPicPr>
        <p:blipFill>
          <a:blip r:embed="rId3"/>
          <a:srcRect l="9333" t="3087" r="9413"/>
          <a:stretch>
            <a:fillRect/>
          </a:stretch>
        </p:blipFill>
        <p:spPr>
          <a:xfrm>
            <a:off x="617788" y="9098756"/>
            <a:ext cx="4645431" cy="4617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4709" y="0"/>
                </a:moveTo>
                <a:lnTo>
                  <a:pt x="4194" y="290"/>
                </a:lnTo>
                <a:cubicBezTo>
                  <a:pt x="3276" y="806"/>
                  <a:pt x="2509" y="1355"/>
                  <a:pt x="2284" y="1652"/>
                </a:cubicBezTo>
                <a:cubicBezTo>
                  <a:pt x="1984" y="2050"/>
                  <a:pt x="1771" y="2480"/>
                  <a:pt x="1771" y="2692"/>
                </a:cubicBezTo>
                <a:cubicBezTo>
                  <a:pt x="1771" y="2939"/>
                  <a:pt x="1589" y="3026"/>
                  <a:pt x="1456" y="2842"/>
                </a:cubicBezTo>
                <a:cubicBezTo>
                  <a:pt x="1293" y="2618"/>
                  <a:pt x="1222" y="2810"/>
                  <a:pt x="1068" y="3901"/>
                </a:cubicBezTo>
                <a:cubicBezTo>
                  <a:pt x="967" y="4622"/>
                  <a:pt x="1081" y="5792"/>
                  <a:pt x="1321" y="6507"/>
                </a:cubicBezTo>
                <a:cubicBezTo>
                  <a:pt x="1484" y="6994"/>
                  <a:pt x="1485" y="7008"/>
                  <a:pt x="1310" y="7306"/>
                </a:cubicBezTo>
                <a:cubicBezTo>
                  <a:pt x="1213" y="7472"/>
                  <a:pt x="1083" y="7778"/>
                  <a:pt x="1022" y="7985"/>
                </a:cubicBezTo>
                <a:cubicBezTo>
                  <a:pt x="858" y="8546"/>
                  <a:pt x="974" y="8781"/>
                  <a:pt x="1589" y="9110"/>
                </a:cubicBezTo>
                <a:cubicBezTo>
                  <a:pt x="2175" y="9425"/>
                  <a:pt x="2357" y="9447"/>
                  <a:pt x="2583" y="9240"/>
                </a:cubicBezTo>
                <a:cubicBezTo>
                  <a:pt x="2733" y="9104"/>
                  <a:pt x="2771" y="9126"/>
                  <a:pt x="3236" y="9554"/>
                </a:cubicBezTo>
                <a:cubicBezTo>
                  <a:pt x="3701" y="9981"/>
                  <a:pt x="4138" y="10183"/>
                  <a:pt x="4829" y="10295"/>
                </a:cubicBezTo>
                <a:cubicBezTo>
                  <a:pt x="4976" y="10319"/>
                  <a:pt x="5011" y="10403"/>
                  <a:pt x="5034" y="10793"/>
                </a:cubicBezTo>
                <a:lnTo>
                  <a:pt x="5059" y="11264"/>
                </a:lnTo>
                <a:lnTo>
                  <a:pt x="4635" y="11444"/>
                </a:lnTo>
                <a:cubicBezTo>
                  <a:pt x="2448" y="12376"/>
                  <a:pt x="2240" y="12591"/>
                  <a:pt x="823" y="15338"/>
                </a:cubicBezTo>
                <a:lnTo>
                  <a:pt x="76" y="16786"/>
                </a:lnTo>
                <a:lnTo>
                  <a:pt x="308" y="16875"/>
                </a:lnTo>
                <a:cubicBezTo>
                  <a:pt x="437" y="16924"/>
                  <a:pt x="575" y="16964"/>
                  <a:pt x="614" y="16964"/>
                </a:cubicBezTo>
                <a:cubicBezTo>
                  <a:pt x="845" y="16964"/>
                  <a:pt x="873" y="17219"/>
                  <a:pt x="707" y="17859"/>
                </a:cubicBezTo>
                <a:cubicBezTo>
                  <a:pt x="508" y="18625"/>
                  <a:pt x="0" y="21197"/>
                  <a:pt x="0" y="21438"/>
                </a:cubicBezTo>
                <a:cubicBezTo>
                  <a:pt x="0" y="21521"/>
                  <a:pt x="315" y="21558"/>
                  <a:pt x="1672" y="21578"/>
                </a:cubicBezTo>
                <a:lnTo>
                  <a:pt x="1764" y="21177"/>
                </a:lnTo>
                <a:cubicBezTo>
                  <a:pt x="1930" y="20453"/>
                  <a:pt x="2125" y="19079"/>
                  <a:pt x="2126" y="18641"/>
                </a:cubicBezTo>
                <a:cubicBezTo>
                  <a:pt x="2126" y="18166"/>
                  <a:pt x="2410" y="17588"/>
                  <a:pt x="2644" y="17588"/>
                </a:cubicBezTo>
                <a:cubicBezTo>
                  <a:pt x="2725" y="17588"/>
                  <a:pt x="2901" y="17405"/>
                  <a:pt x="3035" y="17181"/>
                </a:cubicBezTo>
                <a:cubicBezTo>
                  <a:pt x="3169" y="16958"/>
                  <a:pt x="3315" y="16797"/>
                  <a:pt x="3356" y="16823"/>
                </a:cubicBezTo>
                <a:cubicBezTo>
                  <a:pt x="3398" y="16849"/>
                  <a:pt x="3410" y="17934"/>
                  <a:pt x="3386" y="19235"/>
                </a:cubicBezTo>
                <a:lnTo>
                  <a:pt x="3342" y="21583"/>
                </a:lnTo>
                <a:cubicBezTo>
                  <a:pt x="4672" y="21592"/>
                  <a:pt x="5834" y="21600"/>
                  <a:pt x="8988" y="21600"/>
                </a:cubicBezTo>
                <a:lnTo>
                  <a:pt x="10193" y="21600"/>
                </a:lnTo>
                <a:lnTo>
                  <a:pt x="10148" y="21266"/>
                </a:lnTo>
                <a:cubicBezTo>
                  <a:pt x="10125" y="21082"/>
                  <a:pt x="10063" y="20451"/>
                  <a:pt x="10010" y="19862"/>
                </a:cubicBezTo>
                <a:cubicBezTo>
                  <a:pt x="9957" y="19274"/>
                  <a:pt x="9855" y="18450"/>
                  <a:pt x="9785" y="18033"/>
                </a:cubicBezTo>
                <a:cubicBezTo>
                  <a:pt x="9590" y="16879"/>
                  <a:pt x="9576" y="16930"/>
                  <a:pt x="10244" y="16615"/>
                </a:cubicBezTo>
                <a:cubicBezTo>
                  <a:pt x="10566" y="16463"/>
                  <a:pt x="10845" y="16340"/>
                  <a:pt x="10862" y="16340"/>
                </a:cubicBezTo>
                <a:cubicBezTo>
                  <a:pt x="10880" y="16340"/>
                  <a:pt x="10956" y="16463"/>
                  <a:pt x="11034" y="16615"/>
                </a:cubicBezTo>
                <a:cubicBezTo>
                  <a:pt x="11171" y="16881"/>
                  <a:pt x="11182" y="16886"/>
                  <a:pt x="11349" y="16734"/>
                </a:cubicBezTo>
                <a:cubicBezTo>
                  <a:pt x="11632" y="16476"/>
                  <a:pt x="11688" y="16681"/>
                  <a:pt x="11554" y="17499"/>
                </a:cubicBezTo>
                <a:cubicBezTo>
                  <a:pt x="11421" y="18313"/>
                  <a:pt x="11163" y="20812"/>
                  <a:pt x="11163" y="21301"/>
                </a:cubicBezTo>
                <a:lnTo>
                  <a:pt x="11163" y="21600"/>
                </a:lnTo>
                <a:lnTo>
                  <a:pt x="17975" y="21600"/>
                </a:lnTo>
                <a:lnTo>
                  <a:pt x="18003" y="21355"/>
                </a:lnTo>
                <a:lnTo>
                  <a:pt x="18031" y="21110"/>
                </a:lnTo>
                <a:lnTo>
                  <a:pt x="19359" y="21056"/>
                </a:lnTo>
                <a:cubicBezTo>
                  <a:pt x="20056" y="21029"/>
                  <a:pt x="20515" y="20998"/>
                  <a:pt x="20837" y="20954"/>
                </a:cubicBezTo>
                <a:cubicBezTo>
                  <a:pt x="20869" y="20949"/>
                  <a:pt x="20914" y="20944"/>
                  <a:pt x="20942" y="20939"/>
                </a:cubicBezTo>
                <a:cubicBezTo>
                  <a:pt x="21014" y="20927"/>
                  <a:pt x="21058" y="20913"/>
                  <a:pt x="21112" y="20900"/>
                </a:cubicBezTo>
                <a:cubicBezTo>
                  <a:pt x="21184" y="20882"/>
                  <a:pt x="21253" y="20861"/>
                  <a:pt x="21298" y="20839"/>
                </a:cubicBezTo>
                <a:cubicBezTo>
                  <a:pt x="21350" y="20812"/>
                  <a:pt x="21398" y="20787"/>
                  <a:pt x="21411" y="20753"/>
                </a:cubicBezTo>
                <a:cubicBezTo>
                  <a:pt x="21432" y="20697"/>
                  <a:pt x="21285" y="19992"/>
                  <a:pt x="21112" y="19244"/>
                </a:cubicBezTo>
                <a:cubicBezTo>
                  <a:pt x="20939" y="18496"/>
                  <a:pt x="20741" y="17702"/>
                  <a:pt x="20653" y="17471"/>
                </a:cubicBezTo>
                <a:cubicBezTo>
                  <a:pt x="20564" y="17239"/>
                  <a:pt x="20575" y="17216"/>
                  <a:pt x="20819" y="17131"/>
                </a:cubicBezTo>
                <a:lnTo>
                  <a:pt x="20957" y="17085"/>
                </a:lnTo>
                <a:cubicBezTo>
                  <a:pt x="20974" y="17078"/>
                  <a:pt x="21004" y="17053"/>
                  <a:pt x="21014" y="17053"/>
                </a:cubicBezTo>
                <a:cubicBezTo>
                  <a:pt x="21050" y="17053"/>
                  <a:pt x="20855" y="16614"/>
                  <a:pt x="20588" y="16062"/>
                </a:cubicBezTo>
                <a:lnTo>
                  <a:pt x="20560" y="16002"/>
                </a:lnTo>
                <a:cubicBezTo>
                  <a:pt x="20545" y="15971"/>
                  <a:pt x="20526" y="15940"/>
                  <a:pt x="20511" y="15908"/>
                </a:cubicBezTo>
                <a:cubicBezTo>
                  <a:pt x="20198" y="15287"/>
                  <a:pt x="19807" y="14535"/>
                  <a:pt x="19640" y="14238"/>
                </a:cubicBezTo>
                <a:cubicBezTo>
                  <a:pt x="19371" y="13761"/>
                  <a:pt x="19351" y="13680"/>
                  <a:pt x="19459" y="13531"/>
                </a:cubicBezTo>
                <a:cubicBezTo>
                  <a:pt x="19460" y="13530"/>
                  <a:pt x="19462" y="13530"/>
                  <a:pt x="19462" y="13529"/>
                </a:cubicBezTo>
                <a:cubicBezTo>
                  <a:pt x="19514" y="13457"/>
                  <a:pt x="19540" y="13381"/>
                  <a:pt x="19557" y="13319"/>
                </a:cubicBezTo>
                <a:cubicBezTo>
                  <a:pt x="19563" y="13295"/>
                  <a:pt x="19566" y="13270"/>
                  <a:pt x="19569" y="13247"/>
                </a:cubicBezTo>
                <a:cubicBezTo>
                  <a:pt x="19555" y="13180"/>
                  <a:pt x="19406" y="13024"/>
                  <a:pt x="19226" y="12874"/>
                </a:cubicBezTo>
                <a:cubicBezTo>
                  <a:pt x="19141" y="12815"/>
                  <a:pt x="19045" y="12744"/>
                  <a:pt x="18927" y="12655"/>
                </a:cubicBezTo>
                <a:cubicBezTo>
                  <a:pt x="18849" y="12605"/>
                  <a:pt x="18780" y="12566"/>
                  <a:pt x="18739" y="12560"/>
                </a:cubicBezTo>
                <a:cubicBezTo>
                  <a:pt x="18672" y="12550"/>
                  <a:pt x="18529" y="12432"/>
                  <a:pt x="18426" y="12300"/>
                </a:cubicBezTo>
                <a:cubicBezTo>
                  <a:pt x="18402" y="12271"/>
                  <a:pt x="18378" y="12252"/>
                  <a:pt x="18354" y="12226"/>
                </a:cubicBezTo>
                <a:cubicBezTo>
                  <a:pt x="18245" y="12150"/>
                  <a:pt x="18122" y="12061"/>
                  <a:pt x="18082" y="12061"/>
                </a:cubicBezTo>
                <a:cubicBezTo>
                  <a:pt x="18034" y="12061"/>
                  <a:pt x="17963" y="11980"/>
                  <a:pt x="17909" y="11881"/>
                </a:cubicBezTo>
                <a:cubicBezTo>
                  <a:pt x="17873" y="11844"/>
                  <a:pt x="17836" y="11814"/>
                  <a:pt x="17800" y="11771"/>
                </a:cubicBezTo>
                <a:lnTo>
                  <a:pt x="17645" y="11583"/>
                </a:lnTo>
                <a:cubicBezTo>
                  <a:pt x="17550" y="11555"/>
                  <a:pt x="17443" y="11593"/>
                  <a:pt x="17330" y="11699"/>
                </a:cubicBezTo>
                <a:cubicBezTo>
                  <a:pt x="17328" y="11700"/>
                  <a:pt x="17326" y="11699"/>
                  <a:pt x="17324" y="11700"/>
                </a:cubicBezTo>
                <a:lnTo>
                  <a:pt x="17134" y="11882"/>
                </a:lnTo>
                <a:lnTo>
                  <a:pt x="16652" y="11710"/>
                </a:lnTo>
                <a:lnTo>
                  <a:pt x="16169" y="11539"/>
                </a:lnTo>
                <a:lnTo>
                  <a:pt x="16169" y="11075"/>
                </a:lnTo>
                <a:lnTo>
                  <a:pt x="16169" y="10609"/>
                </a:lnTo>
                <a:lnTo>
                  <a:pt x="16702" y="10458"/>
                </a:lnTo>
                <a:cubicBezTo>
                  <a:pt x="16750" y="10445"/>
                  <a:pt x="16782" y="10433"/>
                  <a:pt x="16826" y="10419"/>
                </a:cubicBezTo>
                <a:cubicBezTo>
                  <a:pt x="17244" y="10290"/>
                  <a:pt x="17619" y="10096"/>
                  <a:pt x="17894" y="9862"/>
                </a:cubicBezTo>
                <a:cubicBezTo>
                  <a:pt x="17940" y="9818"/>
                  <a:pt x="17987" y="9772"/>
                  <a:pt x="18033" y="9721"/>
                </a:cubicBezTo>
                <a:cubicBezTo>
                  <a:pt x="18080" y="9672"/>
                  <a:pt x="18133" y="9624"/>
                  <a:pt x="18171" y="9573"/>
                </a:cubicBezTo>
                <a:lnTo>
                  <a:pt x="18365" y="9311"/>
                </a:lnTo>
                <a:lnTo>
                  <a:pt x="18453" y="9374"/>
                </a:lnTo>
                <a:cubicBezTo>
                  <a:pt x="18465" y="9381"/>
                  <a:pt x="18480" y="9394"/>
                  <a:pt x="18492" y="9406"/>
                </a:cubicBezTo>
                <a:lnTo>
                  <a:pt x="18617" y="9497"/>
                </a:lnTo>
                <a:lnTo>
                  <a:pt x="18807" y="9640"/>
                </a:lnTo>
                <a:cubicBezTo>
                  <a:pt x="18818" y="9642"/>
                  <a:pt x="18835" y="9654"/>
                  <a:pt x="18844" y="9654"/>
                </a:cubicBezTo>
                <a:cubicBezTo>
                  <a:pt x="18920" y="9654"/>
                  <a:pt x="19165" y="9548"/>
                  <a:pt x="19415" y="9424"/>
                </a:cubicBezTo>
                <a:cubicBezTo>
                  <a:pt x="19419" y="9422"/>
                  <a:pt x="19424" y="9421"/>
                  <a:pt x="19429" y="9419"/>
                </a:cubicBezTo>
                <a:cubicBezTo>
                  <a:pt x="19437" y="9415"/>
                  <a:pt x="19440" y="9412"/>
                  <a:pt x="19448" y="9408"/>
                </a:cubicBezTo>
                <a:cubicBezTo>
                  <a:pt x="19675" y="9292"/>
                  <a:pt x="19883" y="9167"/>
                  <a:pt x="19996" y="9079"/>
                </a:cubicBezTo>
                <a:cubicBezTo>
                  <a:pt x="20067" y="9015"/>
                  <a:pt x="20118" y="8950"/>
                  <a:pt x="20149" y="8882"/>
                </a:cubicBezTo>
                <a:cubicBezTo>
                  <a:pt x="20157" y="8861"/>
                  <a:pt x="20165" y="8840"/>
                  <a:pt x="20171" y="8817"/>
                </a:cubicBezTo>
                <a:cubicBezTo>
                  <a:pt x="20177" y="8796"/>
                  <a:pt x="20178" y="8771"/>
                  <a:pt x="20182" y="8748"/>
                </a:cubicBezTo>
                <a:cubicBezTo>
                  <a:pt x="20196" y="8655"/>
                  <a:pt x="20196" y="8548"/>
                  <a:pt x="20182" y="8433"/>
                </a:cubicBezTo>
                <a:cubicBezTo>
                  <a:pt x="20179" y="8408"/>
                  <a:pt x="20181" y="8385"/>
                  <a:pt x="20177" y="8360"/>
                </a:cubicBezTo>
                <a:cubicBezTo>
                  <a:pt x="20156" y="8242"/>
                  <a:pt x="20113" y="8116"/>
                  <a:pt x="20066" y="7987"/>
                </a:cubicBezTo>
                <a:cubicBezTo>
                  <a:pt x="19997" y="7798"/>
                  <a:pt x="19910" y="7608"/>
                  <a:pt x="19791" y="7425"/>
                </a:cubicBezTo>
                <a:lnTo>
                  <a:pt x="19586" y="7113"/>
                </a:lnTo>
                <a:lnTo>
                  <a:pt x="19758" y="6444"/>
                </a:lnTo>
                <a:cubicBezTo>
                  <a:pt x="19794" y="6305"/>
                  <a:pt x="19819" y="6107"/>
                  <a:pt x="19857" y="5921"/>
                </a:cubicBezTo>
                <a:cubicBezTo>
                  <a:pt x="19921" y="5605"/>
                  <a:pt x="19994" y="5285"/>
                  <a:pt x="20027" y="5024"/>
                </a:cubicBezTo>
                <a:cubicBezTo>
                  <a:pt x="20034" y="4971"/>
                  <a:pt x="20037" y="4969"/>
                  <a:pt x="20044" y="4918"/>
                </a:cubicBezTo>
                <a:cubicBezTo>
                  <a:pt x="20075" y="4681"/>
                  <a:pt x="20105" y="4512"/>
                  <a:pt x="20132" y="4402"/>
                </a:cubicBezTo>
                <a:cubicBezTo>
                  <a:pt x="20142" y="4356"/>
                  <a:pt x="20161" y="4208"/>
                  <a:pt x="20167" y="4198"/>
                </a:cubicBezTo>
                <a:cubicBezTo>
                  <a:pt x="20172" y="4189"/>
                  <a:pt x="20208" y="4207"/>
                  <a:pt x="20226" y="4209"/>
                </a:cubicBezTo>
                <a:cubicBezTo>
                  <a:pt x="20295" y="4181"/>
                  <a:pt x="20395" y="4252"/>
                  <a:pt x="20582" y="4382"/>
                </a:cubicBezTo>
                <a:cubicBezTo>
                  <a:pt x="20586" y="4384"/>
                  <a:pt x="20589" y="4385"/>
                  <a:pt x="20592" y="4387"/>
                </a:cubicBezTo>
                <a:lnTo>
                  <a:pt x="20605" y="4398"/>
                </a:lnTo>
                <a:lnTo>
                  <a:pt x="20968" y="4647"/>
                </a:lnTo>
                <a:lnTo>
                  <a:pt x="20940" y="4452"/>
                </a:lnTo>
                <a:lnTo>
                  <a:pt x="20935" y="4409"/>
                </a:lnTo>
                <a:cubicBezTo>
                  <a:pt x="20914" y="4277"/>
                  <a:pt x="20859" y="3977"/>
                  <a:pt x="20813" y="3739"/>
                </a:cubicBezTo>
                <a:cubicBezTo>
                  <a:pt x="20786" y="3601"/>
                  <a:pt x="20777" y="3511"/>
                  <a:pt x="20776" y="3433"/>
                </a:cubicBezTo>
                <a:cubicBezTo>
                  <a:pt x="20760" y="3313"/>
                  <a:pt x="20781" y="3217"/>
                  <a:pt x="20863" y="3149"/>
                </a:cubicBezTo>
                <a:cubicBezTo>
                  <a:pt x="20871" y="3142"/>
                  <a:pt x="20878" y="3139"/>
                  <a:pt x="20885" y="3134"/>
                </a:cubicBezTo>
                <a:cubicBezTo>
                  <a:pt x="20914" y="3096"/>
                  <a:pt x="20943" y="3060"/>
                  <a:pt x="20987" y="3010"/>
                </a:cubicBezTo>
                <a:cubicBezTo>
                  <a:pt x="21128" y="2847"/>
                  <a:pt x="21295" y="2561"/>
                  <a:pt x="21356" y="2373"/>
                </a:cubicBezTo>
                <a:cubicBezTo>
                  <a:pt x="21416" y="2185"/>
                  <a:pt x="21505" y="1981"/>
                  <a:pt x="21553" y="1920"/>
                </a:cubicBezTo>
                <a:cubicBezTo>
                  <a:pt x="21580" y="1886"/>
                  <a:pt x="21596" y="1859"/>
                  <a:pt x="21597" y="1842"/>
                </a:cubicBezTo>
                <a:cubicBezTo>
                  <a:pt x="21600" y="1789"/>
                  <a:pt x="21453" y="1812"/>
                  <a:pt x="20964" y="1903"/>
                </a:cubicBezTo>
                <a:cubicBezTo>
                  <a:pt x="20584" y="1974"/>
                  <a:pt x="20422" y="1970"/>
                  <a:pt x="20328" y="1892"/>
                </a:cubicBezTo>
                <a:cubicBezTo>
                  <a:pt x="20259" y="1834"/>
                  <a:pt x="20144" y="1810"/>
                  <a:pt x="20071" y="1838"/>
                </a:cubicBezTo>
                <a:cubicBezTo>
                  <a:pt x="19999" y="1866"/>
                  <a:pt x="19918" y="1853"/>
                  <a:pt x="19891" y="1808"/>
                </a:cubicBezTo>
                <a:cubicBezTo>
                  <a:pt x="19863" y="1764"/>
                  <a:pt x="19786" y="1749"/>
                  <a:pt x="19719" y="1775"/>
                </a:cubicBezTo>
                <a:cubicBezTo>
                  <a:pt x="19652" y="1801"/>
                  <a:pt x="19573" y="1778"/>
                  <a:pt x="19540" y="1725"/>
                </a:cubicBezTo>
                <a:cubicBezTo>
                  <a:pt x="19507" y="1672"/>
                  <a:pt x="19442" y="1649"/>
                  <a:pt x="19398" y="1677"/>
                </a:cubicBezTo>
                <a:cubicBezTo>
                  <a:pt x="19354" y="1704"/>
                  <a:pt x="19230" y="1677"/>
                  <a:pt x="19119" y="1615"/>
                </a:cubicBezTo>
                <a:cubicBezTo>
                  <a:pt x="19009" y="1553"/>
                  <a:pt x="18896" y="1499"/>
                  <a:pt x="18872" y="1496"/>
                </a:cubicBezTo>
                <a:cubicBezTo>
                  <a:pt x="18848" y="1493"/>
                  <a:pt x="18724" y="1421"/>
                  <a:pt x="18595" y="1335"/>
                </a:cubicBezTo>
                <a:cubicBezTo>
                  <a:pt x="18467" y="1248"/>
                  <a:pt x="18327" y="1188"/>
                  <a:pt x="18285" y="1201"/>
                </a:cubicBezTo>
                <a:cubicBezTo>
                  <a:pt x="18243" y="1214"/>
                  <a:pt x="18096" y="1149"/>
                  <a:pt x="17961" y="1058"/>
                </a:cubicBezTo>
                <a:cubicBezTo>
                  <a:pt x="17825" y="967"/>
                  <a:pt x="17691" y="919"/>
                  <a:pt x="17660" y="951"/>
                </a:cubicBezTo>
                <a:cubicBezTo>
                  <a:pt x="17629" y="982"/>
                  <a:pt x="17534" y="945"/>
                  <a:pt x="17451" y="869"/>
                </a:cubicBezTo>
                <a:cubicBezTo>
                  <a:pt x="17368" y="793"/>
                  <a:pt x="17265" y="739"/>
                  <a:pt x="17222" y="752"/>
                </a:cubicBezTo>
                <a:cubicBezTo>
                  <a:pt x="17180" y="764"/>
                  <a:pt x="17065" y="732"/>
                  <a:pt x="16968" y="678"/>
                </a:cubicBezTo>
                <a:cubicBezTo>
                  <a:pt x="16869" y="623"/>
                  <a:pt x="16435" y="587"/>
                  <a:pt x="15992" y="594"/>
                </a:cubicBezTo>
                <a:cubicBezTo>
                  <a:pt x="15273" y="606"/>
                  <a:pt x="15129" y="639"/>
                  <a:pt x="14525" y="928"/>
                </a:cubicBezTo>
                <a:cubicBezTo>
                  <a:pt x="13804" y="1274"/>
                  <a:pt x="12897" y="2053"/>
                  <a:pt x="12372" y="2778"/>
                </a:cubicBezTo>
                <a:cubicBezTo>
                  <a:pt x="12003" y="3285"/>
                  <a:pt x="11924" y="3844"/>
                  <a:pt x="12036" y="5197"/>
                </a:cubicBezTo>
                <a:lnTo>
                  <a:pt x="12113" y="6132"/>
                </a:lnTo>
                <a:lnTo>
                  <a:pt x="11873" y="6383"/>
                </a:lnTo>
                <a:cubicBezTo>
                  <a:pt x="11524" y="6744"/>
                  <a:pt x="11138" y="7575"/>
                  <a:pt x="11202" y="7831"/>
                </a:cubicBezTo>
                <a:cubicBezTo>
                  <a:pt x="11328" y="8338"/>
                  <a:pt x="12187" y="8800"/>
                  <a:pt x="12628" y="8598"/>
                </a:cubicBezTo>
                <a:cubicBezTo>
                  <a:pt x="12843" y="8500"/>
                  <a:pt x="12860" y="8513"/>
                  <a:pt x="13032" y="8917"/>
                </a:cubicBezTo>
                <a:cubicBezTo>
                  <a:pt x="13288" y="9517"/>
                  <a:pt x="13599" y="9894"/>
                  <a:pt x="14084" y="10195"/>
                </a:cubicBezTo>
                <a:lnTo>
                  <a:pt x="14506" y="10457"/>
                </a:lnTo>
                <a:lnTo>
                  <a:pt x="14407" y="10880"/>
                </a:lnTo>
                <a:cubicBezTo>
                  <a:pt x="14353" y="11113"/>
                  <a:pt x="14282" y="11348"/>
                  <a:pt x="14246" y="11403"/>
                </a:cubicBezTo>
                <a:cubicBezTo>
                  <a:pt x="14161" y="11535"/>
                  <a:pt x="13406" y="11632"/>
                  <a:pt x="12589" y="11615"/>
                </a:cubicBezTo>
                <a:cubicBezTo>
                  <a:pt x="11763" y="11598"/>
                  <a:pt x="11517" y="11508"/>
                  <a:pt x="11517" y="11227"/>
                </a:cubicBezTo>
                <a:cubicBezTo>
                  <a:pt x="11517" y="11050"/>
                  <a:pt x="11461" y="11006"/>
                  <a:pt x="11185" y="10960"/>
                </a:cubicBezTo>
                <a:cubicBezTo>
                  <a:pt x="10508" y="10847"/>
                  <a:pt x="9406" y="10886"/>
                  <a:pt x="7048" y="11108"/>
                </a:cubicBezTo>
                <a:cubicBezTo>
                  <a:pt x="6908" y="11121"/>
                  <a:pt x="6856" y="11035"/>
                  <a:pt x="6770" y="10653"/>
                </a:cubicBezTo>
                <a:lnTo>
                  <a:pt x="6661" y="10184"/>
                </a:lnTo>
                <a:lnTo>
                  <a:pt x="6986" y="10017"/>
                </a:lnTo>
                <a:cubicBezTo>
                  <a:pt x="7425" y="9789"/>
                  <a:pt x="7829" y="9341"/>
                  <a:pt x="8080" y="8806"/>
                </a:cubicBezTo>
                <a:cubicBezTo>
                  <a:pt x="8288" y="8361"/>
                  <a:pt x="8289" y="8362"/>
                  <a:pt x="8685" y="8386"/>
                </a:cubicBezTo>
                <a:cubicBezTo>
                  <a:pt x="9168" y="8416"/>
                  <a:pt x="9732" y="8121"/>
                  <a:pt x="9910" y="7748"/>
                </a:cubicBezTo>
                <a:cubicBezTo>
                  <a:pt x="10013" y="7532"/>
                  <a:pt x="10009" y="7441"/>
                  <a:pt x="9883" y="7109"/>
                </a:cubicBezTo>
                <a:cubicBezTo>
                  <a:pt x="9802" y="6897"/>
                  <a:pt x="9619" y="6558"/>
                  <a:pt x="9473" y="6355"/>
                </a:cubicBezTo>
                <a:cubicBezTo>
                  <a:pt x="9264" y="6065"/>
                  <a:pt x="9159" y="5993"/>
                  <a:pt x="8982" y="6015"/>
                </a:cubicBezTo>
                <a:lnTo>
                  <a:pt x="8757" y="6043"/>
                </a:lnTo>
                <a:lnTo>
                  <a:pt x="8716" y="5108"/>
                </a:lnTo>
                <a:cubicBezTo>
                  <a:pt x="8695" y="4593"/>
                  <a:pt x="8632" y="4010"/>
                  <a:pt x="8574" y="3814"/>
                </a:cubicBezTo>
                <a:cubicBezTo>
                  <a:pt x="8425" y="3302"/>
                  <a:pt x="8430" y="3284"/>
                  <a:pt x="8757" y="3234"/>
                </a:cubicBezTo>
                <a:lnTo>
                  <a:pt x="9054" y="3190"/>
                </a:lnTo>
                <a:lnTo>
                  <a:pt x="8617" y="2521"/>
                </a:lnTo>
                <a:cubicBezTo>
                  <a:pt x="8377" y="2154"/>
                  <a:pt x="7991" y="1643"/>
                  <a:pt x="7761" y="1387"/>
                </a:cubicBezTo>
                <a:cubicBezTo>
                  <a:pt x="7490" y="1086"/>
                  <a:pt x="7357" y="865"/>
                  <a:pt x="7384" y="763"/>
                </a:cubicBezTo>
                <a:cubicBezTo>
                  <a:pt x="7408" y="676"/>
                  <a:pt x="7452" y="493"/>
                  <a:pt x="7482" y="356"/>
                </a:cubicBezTo>
                <a:lnTo>
                  <a:pt x="7537" y="106"/>
                </a:lnTo>
                <a:lnTo>
                  <a:pt x="7255" y="254"/>
                </a:lnTo>
                <a:cubicBezTo>
                  <a:pt x="7087" y="342"/>
                  <a:pt x="6574" y="434"/>
                  <a:pt x="5989" y="485"/>
                </a:cubicBezTo>
                <a:cubicBezTo>
                  <a:pt x="5449" y="531"/>
                  <a:pt x="4926" y="579"/>
                  <a:pt x="4829" y="589"/>
                </a:cubicBezTo>
                <a:cubicBezTo>
                  <a:pt x="4678" y="603"/>
                  <a:pt x="4656" y="558"/>
                  <a:pt x="4681" y="301"/>
                </a:cubicBezTo>
                <a:lnTo>
                  <a:pt x="4709" y="0"/>
                </a:lnTo>
                <a:close/>
                <a:moveTo>
                  <a:pt x="9205" y="14038"/>
                </a:moveTo>
                <a:cubicBezTo>
                  <a:pt x="9288" y="14029"/>
                  <a:pt x="9397" y="14029"/>
                  <a:pt x="9534" y="14038"/>
                </a:cubicBezTo>
                <a:cubicBezTo>
                  <a:pt x="9850" y="14058"/>
                  <a:pt x="9973" y="14104"/>
                  <a:pt x="9993" y="14211"/>
                </a:cubicBezTo>
                <a:cubicBezTo>
                  <a:pt x="10011" y="14306"/>
                  <a:pt x="9880" y="14437"/>
                  <a:pt x="9613" y="14588"/>
                </a:cubicBezTo>
                <a:lnTo>
                  <a:pt x="9204" y="14820"/>
                </a:lnTo>
                <a:lnTo>
                  <a:pt x="9071" y="14498"/>
                </a:lnTo>
                <a:cubicBezTo>
                  <a:pt x="8943" y="14192"/>
                  <a:pt x="8958" y="14066"/>
                  <a:pt x="9205" y="14038"/>
                </a:cubicBezTo>
                <a:close/>
                <a:moveTo>
                  <a:pt x="17986" y="17346"/>
                </a:moveTo>
                <a:cubicBezTo>
                  <a:pt x="18044" y="17333"/>
                  <a:pt x="18119" y="17413"/>
                  <a:pt x="18219" y="17582"/>
                </a:cubicBezTo>
                <a:cubicBezTo>
                  <a:pt x="18307" y="17732"/>
                  <a:pt x="18448" y="17855"/>
                  <a:pt x="18534" y="17855"/>
                </a:cubicBezTo>
                <a:cubicBezTo>
                  <a:pt x="18640" y="17855"/>
                  <a:pt x="18797" y="18062"/>
                  <a:pt x="19010" y="18488"/>
                </a:cubicBezTo>
                <a:cubicBezTo>
                  <a:pt x="19185" y="18837"/>
                  <a:pt x="19306" y="19145"/>
                  <a:pt x="19280" y="19172"/>
                </a:cubicBezTo>
                <a:cubicBezTo>
                  <a:pt x="19253" y="19198"/>
                  <a:pt x="19121" y="19228"/>
                  <a:pt x="18986" y="19238"/>
                </a:cubicBezTo>
                <a:cubicBezTo>
                  <a:pt x="18851" y="19249"/>
                  <a:pt x="18574" y="19288"/>
                  <a:pt x="18376" y="19322"/>
                </a:cubicBezTo>
                <a:cubicBezTo>
                  <a:pt x="17852" y="19411"/>
                  <a:pt x="17797" y="19297"/>
                  <a:pt x="17828" y="18251"/>
                </a:cubicBezTo>
                <a:cubicBezTo>
                  <a:pt x="17845" y="17655"/>
                  <a:pt x="17890" y="17369"/>
                  <a:pt x="17986" y="1734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8" name="مستطيل مستدير الزوايا"/>
          <p:cNvSpPr/>
          <p:nvPr/>
        </p:nvSpPr>
        <p:spPr>
          <a:xfrm>
            <a:off x="8705093" y="4230426"/>
            <a:ext cx="9502026" cy="8478117"/>
          </a:xfrm>
          <a:prstGeom prst="roundRect">
            <a:avLst>
              <a:gd name="adj" fmla="val 5986"/>
            </a:avLst>
          </a:prstGeom>
          <a:blipFill>
            <a:blip r:embed="rId4"/>
            <a:stretch>
              <a:fillRect/>
            </a:stretch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٥٦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pic>
        <p:nvPicPr>
          <p:cNvPr id="291" name="IMG_6585.png" descr="IMG_6585.png"/>
          <p:cNvPicPr>
            <a:picLocks noChangeAspect="1"/>
          </p:cNvPicPr>
          <p:nvPr/>
        </p:nvPicPr>
        <p:blipFill>
          <a:blip r:embed="rId2"/>
          <a:srcRect l="13836" t="57013" r="13836" b="35721"/>
          <a:stretch>
            <a:fillRect/>
          </a:stretch>
        </p:blipFill>
        <p:spPr>
          <a:xfrm>
            <a:off x="1574960" y="2339006"/>
            <a:ext cx="21234149" cy="1489859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٥٦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pic>
        <p:nvPicPr>
          <p:cNvPr id="293" name="IMG_6584.jpeg" descr="IMG_6584.jpeg"/>
          <p:cNvPicPr>
            <a:picLocks noChangeAspect="1"/>
          </p:cNvPicPr>
          <p:nvPr/>
        </p:nvPicPr>
        <p:blipFill>
          <a:blip r:embed="rId3"/>
          <a:srcRect l="9333" t="3087" r="9413"/>
          <a:stretch>
            <a:fillRect/>
          </a:stretch>
        </p:blipFill>
        <p:spPr>
          <a:xfrm>
            <a:off x="617788" y="9098756"/>
            <a:ext cx="4645431" cy="4617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4709" y="0"/>
                </a:moveTo>
                <a:lnTo>
                  <a:pt x="4194" y="290"/>
                </a:lnTo>
                <a:cubicBezTo>
                  <a:pt x="3276" y="806"/>
                  <a:pt x="2509" y="1355"/>
                  <a:pt x="2284" y="1652"/>
                </a:cubicBezTo>
                <a:cubicBezTo>
                  <a:pt x="1984" y="2050"/>
                  <a:pt x="1771" y="2480"/>
                  <a:pt x="1771" y="2692"/>
                </a:cubicBezTo>
                <a:cubicBezTo>
                  <a:pt x="1771" y="2939"/>
                  <a:pt x="1589" y="3026"/>
                  <a:pt x="1456" y="2842"/>
                </a:cubicBezTo>
                <a:cubicBezTo>
                  <a:pt x="1293" y="2618"/>
                  <a:pt x="1222" y="2810"/>
                  <a:pt x="1068" y="3901"/>
                </a:cubicBezTo>
                <a:cubicBezTo>
                  <a:pt x="967" y="4622"/>
                  <a:pt x="1081" y="5792"/>
                  <a:pt x="1321" y="6507"/>
                </a:cubicBezTo>
                <a:cubicBezTo>
                  <a:pt x="1484" y="6994"/>
                  <a:pt x="1485" y="7008"/>
                  <a:pt x="1310" y="7306"/>
                </a:cubicBezTo>
                <a:cubicBezTo>
                  <a:pt x="1213" y="7472"/>
                  <a:pt x="1083" y="7778"/>
                  <a:pt x="1022" y="7985"/>
                </a:cubicBezTo>
                <a:cubicBezTo>
                  <a:pt x="858" y="8546"/>
                  <a:pt x="974" y="8781"/>
                  <a:pt x="1589" y="9110"/>
                </a:cubicBezTo>
                <a:cubicBezTo>
                  <a:pt x="2175" y="9425"/>
                  <a:pt x="2357" y="9447"/>
                  <a:pt x="2583" y="9240"/>
                </a:cubicBezTo>
                <a:cubicBezTo>
                  <a:pt x="2733" y="9104"/>
                  <a:pt x="2771" y="9126"/>
                  <a:pt x="3236" y="9554"/>
                </a:cubicBezTo>
                <a:cubicBezTo>
                  <a:pt x="3701" y="9981"/>
                  <a:pt x="4138" y="10183"/>
                  <a:pt x="4829" y="10295"/>
                </a:cubicBezTo>
                <a:cubicBezTo>
                  <a:pt x="4976" y="10319"/>
                  <a:pt x="5011" y="10403"/>
                  <a:pt x="5034" y="10793"/>
                </a:cubicBezTo>
                <a:lnTo>
                  <a:pt x="5059" y="11264"/>
                </a:lnTo>
                <a:lnTo>
                  <a:pt x="4635" y="11444"/>
                </a:lnTo>
                <a:cubicBezTo>
                  <a:pt x="2448" y="12376"/>
                  <a:pt x="2240" y="12591"/>
                  <a:pt x="823" y="15338"/>
                </a:cubicBezTo>
                <a:lnTo>
                  <a:pt x="76" y="16786"/>
                </a:lnTo>
                <a:lnTo>
                  <a:pt x="308" y="16875"/>
                </a:lnTo>
                <a:cubicBezTo>
                  <a:pt x="437" y="16924"/>
                  <a:pt x="575" y="16964"/>
                  <a:pt x="614" y="16964"/>
                </a:cubicBezTo>
                <a:cubicBezTo>
                  <a:pt x="845" y="16964"/>
                  <a:pt x="873" y="17219"/>
                  <a:pt x="707" y="17859"/>
                </a:cubicBezTo>
                <a:cubicBezTo>
                  <a:pt x="508" y="18625"/>
                  <a:pt x="0" y="21197"/>
                  <a:pt x="0" y="21438"/>
                </a:cubicBezTo>
                <a:cubicBezTo>
                  <a:pt x="0" y="21521"/>
                  <a:pt x="315" y="21558"/>
                  <a:pt x="1672" y="21578"/>
                </a:cubicBezTo>
                <a:lnTo>
                  <a:pt x="1764" y="21177"/>
                </a:lnTo>
                <a:cubicBezTo>
                  <a:pt x="1930" y="20453"/>
                  <a:pt x="2125" y="19079"/>
                  <a:pt x="2126" y="18641"/>
                </a:cubicBezTo>
                <a:cubicBezTo>
                  <a:pt x="2126" y="18166"/>
                  <a:pt x="2410" y="17588"/>
                  <a:pt x="2644" y="17588"/>
                </a:cubicBezTo>
                <a:cubicBezTo>
                  <a:pt x="2725" y="17588"/>
                  <a:pt x="2901" y="17405"/>
                  <a:pt x="3035" y="17181"/>
                </a:cubicBezTo>
                <a:cubicBezTo>
                  <a:pt x="3169" y="16958"/>
                  <a:pt x="3315" y="16797"/>
                  <a:pt x="3356" y="16823"/>
                </a:cubicBezTo>
                <a:cubicBezTo>
                  <a:pt x="3398" y="16849"/>
                  <a:pt x="3410" y="17934"/>
                  <a:pt x="3386" y="19235"/>
                </a:cubicBezTo>
                <a:lnTo>
                  <a:pt x="3342" y="21583"/>
                </a:lnTo>
                <a:cubicBezTo>
                  <a:pt x="4672" y="21592"/>
                  <a:pt x="5834" y="21600"/>
                  <a:pt x="8988" y="21600"/>
                </a:cubicBezTo>
                <a:lnTo>
                  <a:pt x="10193" y="21600"/>
                </a:lnTo>
                <a:lnTo>
                  <a:pt x="10148" y="21266"/>
                </a:lnTo>
                <a:cubicBezTo>
                  <a:pt x="10125" y="21082"/>
                  <a:pt x="10063" y="20451"/>
                  <a:pt x="10010" y="19862"/>
                </a:cubicBezTo>
                <a:cubicBezTo>
                  <a:pt x="9957" y="19274"/>
                  <a:pt x="9855" y="18450"/>
                  <a:pt x="9785" y="18033"/>
                </a:cubicBezTo>
                <a:cubicBezTo>
                  <a:pt x="9590" y="16879"/>
                  <a:pt x="9576" y="16930"/>
                  <a:pt x="10244" y="16615"/>
                </a:cubicBezTo>
                <a:cubicBezTo>
                  <a:pt x="10566" y="16463"/>
                  <a:pt x="10845" y="16340"/>
                  <a:pt x="10862" y="16340"/>
                </a:cubicBezTo>
                <a:cubicBezTo>
                  <a:pt x="10880" y="16340"/>
                  <a:pt x="10956" y="16463"/>
                  <a:pt x="11034" y="16615"/>
                </a:cubicBezTo>
                <a:cubicBezTo>
                  <a:pt x="11171" y="16881"/>
                  <a:pt x="11182" y="16886"/>
                  <a:pt x="11349" y="16734"/>
                </a:cubicBezTo>
                <a:cubicBezTo>
                  <a:pt x="11632" y="16476"/>
                  <a:pt x="11688" y="16681"/>
                  <a:pt x="11554" y="17499"/>
                </a:cubicBezTo>
                <a:cubicBezTo>
                  <a:pt x="11421" y="18313"/>
                  <a:pt x="11163" y="20812"/>
                  <a:pt x="11163" y="21301"/>
                </a:cubicBezTo>
                <a:lnTo>
                  <a:pt x="11163" y="21600"/>
                </a:lnTo>
                <a:lnTo>
                  <a:pt x="17975" y="21600"/>
                </a:lnTo>
                <a:lnTo>
                  <a:pt x="18003" y="21355"/>
                </a:lnTo>
                <a:lnTo>
                  <a:pt x="18031" y="21110"/>
                </a:lnTo>
                <a:lnTo>
                  <a:pt x="19359" y="21056"/>
                </a:lnTo>
                <a:cubicBezTo>
                  <a:pt x="20056" y="21029"/>
                  <a:pt x="20515" y="20998"/>
                  <a:pt x="20837" y="20954"/>
                </a:cubicBezTo>
                <a:cubicBezTo>
                  <a:pt x="20869" y="20949"/>
                  <a:pt x="20914" y="20944"/>
                  <a:pt x="20942" y="20939"/>
                </a:cubicBezTo>
                <a:cubicBezTo>
                  <a:pt x="21014" y="20927"/>
                  <a:pt x="21058" y="20913"/>
                  <a:pt x="21112" y="20900"/>
                </a:cubicBezTo>
                <a:cubicBezTo>
                  <a:pt x="21184" y="20882"/>
                  <a:pt x="21253" y="20861"/>
                  <a:pt x="21298" y="20839"/>
                </a:cubicBezTo>
                <a:cubicBezTo>
                  <a:pt x="21350" y="20812"/>
                  <a:pt x="21398" y="20787"/>
                  <a:pt x="21411" y="20753"/>
                </a:cubicBezTo>
                <a:cubicBezTo>
                  <a:pt x="21432" y="20697"/>
                  <a:pt x="21285" y="19992"/>
                  <a:pt x="21112" y="19244"/>
                </a:cubicBezTo>
                <a:cubicBezTo>
                  <a:pt x="20939" y="18496"/>
                  <a:pt x="20741" y="17702"/>
                  <a:pt x="20653" y="17471"/>
                </a:cubicBezTo>
                <a:cubicBezTo>
                  <a:pt x="20564" y="17239"/>
                  <a:pt x="20575" y="17216"/>
                  <a:pt x="20819" y="17131"/>
                </a:cubicBezTo>
                <a:lnTo>
                  <a:pt x="20957" y="17085"/>
                </a:lnTo>
                <a:cubicBezTo>
                  <a:pt x="20974" y="17078"/>
                  <a:pt x="21004" y="17053"/>
                  <a:pt x="21014" y="17053"/>
                </a:cubicBezTo>
                <a:cubicBezTo>
                  <a:pt x="21050" y="17053"/>
                  <a:pt x="20855" y="16614"/>
                  <a:pt x="20588" y="16062"/>
                </a:cubicBezTo>
                <a:lnTo>
                  <a:pt x="20560" y="16002"/>
                </a:lnTo>
                <a:cubicBezTo>
                  <a:pt x="20545" y="15971"/>
                  <a:pt x="20526" y="15940"/>
                  <a:pt x="20511" y="15908"/>
                </a:cubicBezTo>
                <a:cubicBezTo>
                  <a:pt x="20198" y="15287"/>
                  <a:pt x="19807" y="14535"/>
                  <a:pt x="19640" y="14238"/>
                </a:cubicBezTo>
                <a:cubicBezTo>
                  <a:pt x="19371" y="13761"/>
                  <a:pt x="19351" y="13680"/>
                  <a:pt x="19459" y="13531"/>
                </a:cubicBezTo>
                <a:cubicBezTo>
                  <a:pt x="19460" y="13530"/>
                  <a:pt x="19462" y="13530"/>
                  <a:pt x="19462" y="13529"/>
                </a:cubicBezTo>
                <a:cubicBezTo>
                  <a:pt x="19514" y="13457"/>
                  <a:pt x="19540" y="13381"/>
                  <a:pt x="19557" y="13319"/>
                </a:cubicBezTo>
                <a:cubicBezTo>
                  <a:pt x="19563" y="13295"/>
                  <a:pt x="19566" y="13270"/>
                  <a:pt x="19569" y="13247"/>
                </a:cubicBezTo>
                <a:cubicBezTo>
                  <a:pt x="19555" y="13180"/>
                  <a:pt x="19406" y="13024"/>
                  <a:pt x="19226" y="12874"/>
                </a:cubicBezTo>
                <a:cubicBezTo>
                  <a:pt x="19141" y="12815"/>
                  <a:pt x="19045" y="12744"/>
                  <a:pt x="18927" y="12655"/>
                </a:cubicBezTo>
                <a:cubicBezTo>
                  <a:pt x="18849" y="12605"/>
                  <a:pt x="18780" y="12566"/>
                  <a:pt x="18739" y="12560"/>
                </a:cubicBezTo>
                <a:cubicBezTo>
                  <a:pt x="18672" y="12550"/>
                  <a:pt x="18529" y="12432"/>
                  <a:pt x="18426" y="12300"/>
                </a:cubicBezTo>
                <a:cubicBezTo>
                  <a:pt x="18402" y="12271"/>
                  <a:pt x="18378" y="12252"/>
                  <a:pt x="18354" y="12226"/>
                </a:cubicBezTo>
                <a:cubicBezTo>
                  <a:pt x="18245" y="12150"/>
                  <a:pt x="18122" y="12061"/>
                  <a:pt x="18082" y="12061"/>
                </a:cubicBezTo>
                <a:cubicBezTo>
                  <a:pt x="18034" y="12061"/>
                  <a:pt x="17963" y="11980"/>
                  <a:pt x="17909" y="11881"/>
                </a:cubicBezTo>
                <a:cubicBezTo>
                  <a:pt x="17873" y="11844"/>
                  <a:pt x="17836" y="11814"/>
                  <a:pt x="17800" y="11771"/>
                </a:cubicBezTo>
                <a:lnTo>
                  <a:pt x="17645" y="11583"/>
                </a:lnTo>
                <a:cubicBezTo>
                  <a:pt x="17550" y="11555"/>
                  <a:pt x="17443" y="11593"/>
                  <a:pt x="17330" y="11699"/>
                </a:cubicBezTo>
                <a:cubicBezTo>
                  <a:pt x="17328" y="11700"/>
                  <a:pt x="17326" y="11699"/>
                  <a:pt x="17324" y="11700"/>
                </a:cubicBezTo>
                <a:lnTo>
                  <a:pt x="17134" y="11882"/>
                </a:lnTo>
                <a:lnTo>
                  <a:pt x="16652" y="11710"/>
                </a:lnTo>
                <a:lnTo>
                  <a:pt x="16169" y="11539"/>
                </a:lnTo>
                <a:lnTo>
                  <a:pt x="16169" y="11075"/>
                </a:lnTo>
                <a:lnTo>
                  <a:pt x="16169" y="10609"/>
                </a:lnTo>
                <a:lnTo>
                  <a:pt x="16702" y="10458"/>
                </a:lnTo>
                <a:cubicBezTo>
                  <a:pt x="16750" y="10445"/>
                  <a:pt x="16782" y="10433"/>
                  <a:pt x="16826" y="10419"/>
                </a:cubicBezTo>
                <a:cubicBezTo>
                  <a:pt x="17244" y="10290"/>
                  <a:pt x="17619" y="10096"/>
                  <a:pt x="17894" y="9862"/>
                </a:cubicBezTo>
                <a:cubicBezTo>
                  <a:pt x="17940" y="9818"/>
                  <a:pt x="17987" y="9772"/>
                  <a:pt x="18033" y="9721"/>
                </a:cubicBezTo>
                <a:cubicBezTo>
                  <a:pt x="18080" y="9672"/>
                  <a:pt x="18133" y="9624"/>
                  <a:pt x="18171" y="9573"/>
                </a:cubicBezTo>
                <a:lnTo>
                  <a:pt x="18365" y="9311"/>
                </a:lnTo>
                <a:lnTo>
                  <a:pt x="18453" y="9374"/>
                </a:lnTo>
                <a:cubicBezTo>
                  <a:pt x="18465" y="9381"/>
                  <a:pt x="18480" y="9394"/>
                  <a:pt x="18492" y="9406"/>
                </a:cubicBezTo>
                <a:lnTo>
                  <a:pt x="18617" y="9497"/>
                </a:lnTo>
                <a:lnTo>
                  <a:pt x="18807" y="9640"/>
                </a:lnTo>
                <a:cubicBezTo>
                  <a:pt x="18818" y="9642"/>
                  <a:pt x="18835" y="9654"/>
                  <a:pt x="18844" y="9654"/>
                </a:cubicBezTo>
                <a:cubicBezTo>
                  <a:pt x="18920" y="9654"/>
                  <a:pt x="19165" y="9548"/>
                  <a:pt x="19415" y="9424"/>
                </a:cubicBezTo>
                <a:cubicBezTo>
                  <a:pt x="19419" y="9422"/>
                  <a:pt x="19424" y="9421"/>
                  <a:pt x="19429" y="9419"/>
                </a:cubicBezTo>
                <a:cubicBezTo>
                  <a:pt x="19437" y="9415"/>
                  <a:pt x="19440" y="9412"/>
                  <a:pt x="19448" y="9408"/>
                </a:cubicBezTo>
                <a:cubicBezTo>
                  <a:pt x="19675" y="9292"/>
                  <a:pt x="19883" y="9167"/>
                  <a:pt x="19996" y="9079"/>
                </a:cubicBezTo>
                <a:cubicBezTo>
                  <a:pt x="20067" y="9015"/>
                  <a:pt x="20118" y="8950"/>
                  <a:pt x="20149" y="8882"/>
                </a:cubicBezTo>
                <a:cubicBezTo>
                  <a:pt x="20157" y="8861"/>
                  <a:pt x="20165" y="8840"/>
                  <a:pt x="20171" y="8817"/>
                </a:cubicBezTo>
                <a:cubicBezTo>
                  <a:pt x="20177" y="8796"/>
                  <a:pt x="20178" y="8771"/>
                  <a:pt x="20182" y="8748"/>
                </a:cubicBezTo>
                <a:cubicBezTo>
                  <a:pt x="20196" y="8655"/>
                  <a:pt x="20196" y="8548"/>
                  <a:pt x="20182" y="8433"/>
                </a:cubicBezTo>
                <a:cubicBezTo>
                  <a:pt x="20179" y="8408"/>
                  <a:pt x="20181" y="8385"/>
                  <a:pt x="20177" y="8360"/>
                </a:cubicBezTo>
                <a:cubicBezTo>
                  <a:pt x="20156" y="8242"/>
                  <a:pt x="20113" y="8116"/>
                  <a:pt x="20066" y="7987"/>
                </a:cubicBezTo>
                <a:cubicBezTo>
                  <a:pt x="19997" y="7798"/>
                  <a:pt x="19910" y="7608"/>
                  <a:pt x="19791" y="7425"/>
                </a:cubicBezTo>
                <a:lnTo>
                  <a:pt x="19586" y="7113"/>
                </a:lnTo>
                <a:lnTo>
                  <a:pt x="19758" y="6444"/>
                </a:lnTo>
                <a:cubicBezTo>
                  <a:pt x="19794" y="6305"/>
                  <a:pt x="19819" y="6107"/>
                  <a:pt x="19857" y="5921"/>
                </a:cubicBezTo>
                <a:cubicBezTo>
                  <a:pt x="19921" y="5605"/>
                  <a:pt x="19994" y="5285"/>
                  <a:pt x="20027" y="5024"/>
                </a:cubicBezTo>
                <a:cubicBezTo>
                  <a:pt x="20034" y="4971"/>
                  <a:pt x="20037" y="4969"/>
                  <a:pt x="20044" y="4918"/>
                </a:cubicBezTo>
                <a:cubicBezTo>
                  <a:pt x="20075" y="4681"/>
                  <a:pt x="20105" y="4512"/>
                  <a:pt x="20132" y="4402"/>
                </a:cubicBezTo>
                <a:cubicBezTo>
                  <a:pt x="20142" y="4356"/>
                  <a:pt x="20161" y="4208"/>
                  <a:pt x="20167" y="4198"/>
                </a:cubicBezTo>
                <a:cubicBezTo>
                  <a:pt x="20172" y="4189"/>
                  <a:pt x="20208" y="4207"/>
                  <a:pt x="20226" y="4209"/>
                </a:cubicBezTo>
                <a:cubicBezTo>
                  <a:pt x="20295" y="4181"/>
                  <a:pt x="20395" y="4252"/>
                  <a:pt x="20582" y="4382"/>
                </a:cubicBezTo>
                <a:cubicBezTo>
                  <a:pt x="20586" y="4384"/>
                  <a:pt x="20589" y="4385"/>
                  <a:pt x="20592" y="4387"/>
                </a:cubicBezTo>
                <a:lnTo>
                  <a:pt x="20605" y="4398"/>
                </a:lnTo>
                <a:lnTo>
                  <a:pt x="20968" y="4647"/>
                </a:lnTo>
                <a:lnTo>
                  <a:pt x="20940" y="4452"/>
                </a:lnTo>
                <a:lnTo>
                  <a:pt x="20935" y="4409"/>
                </a:lnTo>
                <a:cubicBezTo>
                  <a:pt x="20914" y="4277"/>
                  <a:pt x="20859" y="3977"/>
                  <a:pt x="20813" y="3739"/>
                </a:cubicBezTo>
                <a:cubicBezTo>
                  <a:pt x="20786" y="3601"/>
                  <a:pt x="20777" y="3511"/>
                  <a:pt x="20776" y="3433"/>
                </a:cubicBezTo>
                <a:cubicBezTo>
                  <a:pt x="20760" y="3313"/>
                  <a:pt x="20781" y="3217"/>
                  <a:pt x="20863" y="3149"/>
                </a:cubicBezTo>
                <a:cubicBezTo>
                  <a:pt x="20871" y="3142"/>
                  <a:pt x="20878" y="3139"/>
                  <a:pt x="20885" y="3134"/>
                </a:cubicBezTo>
                <a:cubicBezTo>
                  <a:pt x="20914" y="3096"/>
                  <a:pt x="20943" y="3060"/>
                  <a:pt x="20987" y="3010"/>
                </a:cubicBezTo>
                <a:cubicBezTo>
                  <a:pt x="21128" y="2847"/>
                  <a:pt x="21295" y="2561"/>
                  <a:pt x="21356" y="2373"/>
                </a:cubicBezTo>
                <a:cubicBezTo>
                  <a:pt x="21416" y="2185"/>
                  <a:pt x="21505" y="1981"/>
                  <a:pt x="21553" y="1920"/>
                </a:cubicBezTo>
                <a:cubicBezTo>
                  <a:pt x="21580" y="1886"/>
                  <a:pt x="21596" y="1859"/>
                  <a:pt x="21597" y="1842"/>
                </a:cubicBezTo>
                <a:cubicBezTo>
                  <a:pt x="21600" y="1789"/>
                  <a:pt x="21453" y="1812"/>
                  <a:pt x="20964" y="1903"/>
                </a:cubicBezTo>
                <a:cubicBezTo>
                  <a:pt x="20584" y="1974"/>
                  <a:pt x="20422" y="1970"/>
                  <a:pt x="20328" y="1892"/>
                </a:cubicBezTo>
                <a:cubicBezTo>
                  <a:pt x="20259" y="1834"/>
                  <a:pt x="20144" y="1810"/>
                  <a:pt x="20071" y="1838"/>
                </a:cubicBezTo>
                <a:cubicBezTo>
                  <a:pt x="19999" y="1866"/>
                  <a:pt x="19918" y="1853"/>
                  <a:pt x="19891" y="1808"/>
                </a:cubicBezTo>
                <a:cubicBezTo>
                  <a:pt x="19863" y="1764"/>
                  <a:pt x="19786" y="1749"/>
                  <a:pt x="19719" y="1775"/>
                </a:cubicBezTo>
                <a:cubicBezTo>
                  <a:pt x="19652" y="1801"/>
                  <a:pt x="19573" y="1778"/>
                  <a:pt x="19540" y="1725"/>
                </a:cubicBezTo>
                <a:cubicBezTo>
                  <a:pt x="19507" y="1672"/>
                  <a:pt x="19442" y="1649"/>
                  <a:pt x="19398" y="1677"/>
                </a:cubicBezTo>
                <a:cubicBezTo>
                  <a:pt x="19354" y="1704"/>
                  <a:pt x="19230" y="1677"/>
                  <a:pt x="19119" y="1615"/>
                </a:cubicBezTo>
                <a:cubicBezTo>
                  <a:pt x="19009" y="1553"/>
                  <a:pt x="18896" y="1499"/>
                  <a:pt x="18872" y="1496"/>
                </a:cubicBezTo>
                <a:cubicBezTo>
                  <a:pt x="18848" y="1493"/>
                  <a:pt x="18724" y="1421"/>
                  <a:pt x="18595" y="1335"/>
                </a:cubicBezTo>
                <a:cubicBezTo>
                  <a:pt x="18467" y="1248"/>
                  <a:pt x="18327" y="1188"/>
                  <a:pt x="18285" y="1201"/>
                </a:cubicBezTo>
                <a:cubicBezTo>
                  <a:pt x="18243" y="1214"/>
                  <a:pt x="18096" y="1149"/>
                  <a:pt x="17961" y="1058"/>
                </a:cubicBezTo>
                <a:cubicBezTo>
                  <a:pt x="17825" y="967"/>
                  <a:pt x="17691" y="919"/>
                  <a:pt x="17660" y="951"/>
                </a:cubicBezTo>
                <a:cubicBezTo>
                  <a:pt x="17629" y="982"/>
                  <a:pt x="17534" y="945"/>
                  <a:pt x="17451" y="869"/>
                </a:cubicBezTo>
                <a:cubicBezTo>
                  <a:pt x="17368" y="793"/>
                  <a:pt x="17265" y="739"/>
                  <a:pt x="17222" y="752"/>
                </a:cubicBezTo>
                <a:cubicBezTo>
                  <a:pt x="17180" y="764"/>
                  <a:pt x="17065" y="732"/>
                  <a:pt x="16968" y="678"/>
                </a:cubicBezTo>
                <a:cubicBezTo>
                  <a:pt x="16869" y="623"/>
                  <a:pt x="16435" y="587"/>
                  <a:pt x="15992" y="594"/>
                </a:cubicBezTo>
                <a:cubicBezTo>
                  <a:pt x="15273" y="606"/>
                  <a:pt x="15129" y="639"/>
                  <a:pt x="14525" y="928"/>
                </a:cubicBezTo>
                <a:cubicBezTo>
                  <a:pt x="13804" y="1274"/>
                  <a:pt x="12897" y="2053"/>
                  <a:pt x="12372" y="2778"/>
                </a:cubicBezTo>
                <a:cubicBezTo>
                  <a:pt x="12003" y="3285"/>
                  <a:pt x="11924" y="3844"/>
                  <a:pt x="12036" y="5197"/>
                </a:cubicBezTo>
                <a:lnTo>
                  <a:pt x="12113" y="6132"/>
                </a:lnTo>
                <a:lnTo>
                  <a:pt x="11873" y="6383"/>
                </a:lnTo>
                <a:cubicBezTo>
                  <a:pt x="11524" y="6744"/>
                  <a:pt x="11138" y="7575"/>
                  <a:pt x="11202" y="7831"/>
                </a:cubicBezTo>
                <a:cubicBezTo>
                  <a:pt x="11328" y="8338"/>
                  <a:pt x="12187" y="8800"/>
                  <a:pt x="12628" y="8598"/>
                </a:cubicBezTo>
                <a:cubicBezTo>
                  <a:pt x="12843" y="8500"/>
                  <a:pt x="12860" y="8513"/>
                  <a:pt x="13032" y="8917"/>
                </a:cubicBezTo>
                <a:cubicBezTo>
                  <a:pt x="13288" y="9517"/>
                  <a:pt x="13599" y="9894"/>
                  <a:pt x="14084" y="10195"/>
                </a:cubicBezTo>
                <a:lnTo>
                  <a:pt x="14506" y="10457"/>
                </a:lnTo>
                <a:lnTo>
                  <a:pt x="14407" y="10880"/>
                </a:lnTo>
                <a:cubicBezTo>
                  <a:pt x="14353" y="11113"/>
                  <a:pt x="14282" y="11348"/>
                  <a:pt x="14246" y="11403"/>
                </a:cubicBezTo>
                <a:cubicBezTo>
                  <a:pt x="14161" y="11535"/>
                  <a:pt x="13406" y="11632"/>
                  <a:pt x="12589" y="11615"/>
                </a:cubicBezTo>
                <a:cubicBezTo>
                  <a:pt x="11763" y="11598"/>
                  <a:pt x="11517" y="11508"/>
                  <a:pt x="11517" y="11227"/>
                </a:cubicBezTo>
                <a:cubicBezTo>
                  <a:pt x="11517" y="11050"/>
                  <a:pt x="11461" y="11006"/>
                  <a:pt x="11185" y="10960"/>
                </a:cubicBezTo>
                <a:cubicBezTo>
                  <a:pt x="10508" y="10847"/>
                  <a:pt x="9406" y="10886"/>
                  <a:pt x="7048" y="11108"/>
                </a:cubicBezTo>
                <a:cubicBezTo>
                  <a:pt x="6908" y="11121"/>
                  <a:pt x="6856" y="11035"/>
                  <a:pt x="6770" y="10653"/>
                </a:cubicBezTo>
                <a:lnTo>
                  <a:pt x="6661" y="10184"/>
                </a:lnTo>
                <a:lnTo>
                  <a:pt x="6986" y="10017"/>
                </a:lnTo>
                <a:cubicBezTo>
                  <a:pt x="7425" y="9789"/>
                  <a:pt x="7829" y="9341"/>
                  <a:pt x="8080" y="8806"/>
                </a:cubicBezTo>
                <a:cubicBezTo>
                  <a:pt x="8288" y="8361"/>
                  <a:pt x="8289" y="8362"/>
                  <a:pt x="8685" y="8386"/>
                </a:cubicBezTo>
                <a:cubicBezTo>
                  <a:pt x="9168" y="8416"/>
                  <a:pt x="9732" y="8121"/>
                  <a:pt x="9910" y="7748"/>
                </a:cubicBezTo>
                <a:cubicBezTo>
                  <a:pt x="10013" y="7532"/>
                  <a:pt x="10009" y="7441"/>
                  <a:pt x="9883" y="7109"/>
                </a:cubicBezTo>
                <a:cubicBezTo>
                  <a:pt x="9802" y="6897"/>
                  <a:pt x="9619" y="6558"/>
                  <a:pt x="9473" y="6355"/>
                </a:cubicBezTo>
                <a:cubicBezTo>
                  <a:pt x="9264" y="6065"/>
                  <a:pt x="9159" y="5993"/>
                  <a:pt x="8982" y="6015"/>
                </a:cubicBezTo>
                <a:lnTo>
                  <a:pt x="8757" y="6043"/>
                </a:lnTo>
                <a:lnTo>
                  <a:pt x="8716" y="5108"/>
                </a:lnTo>
                <a:cubicBezTo>
                  <a:pt x="8695" y="4593"/>
                  <a:pt x="8632" y="4010"/>
                  <a:pt x="8574" y="3814"/>
                </a:cubicBezTo>
                <a:cubicBezTo>
                  <a:pt x="8425" y="3302"/>
                  <a:pt x="8430" y="3284"/>
                  <a:pt x="8757" y="3234"/>
                </a:cubicBezTo>
                <a:lnTo>
                  <a:pt x="9054" y="3190"/>
                </a:lnTo>
                <a:lnTo>
                  <a:pt x="8617" y="2521"/>
                </a:lnTo>
                <a:cubicBezTo>
                  <a:pt x="8377" y="2154"/>
                  <a:pt x="7991" y="1643"/>
                  <a:pt x="7761" y="1387"/>
                </a:cubicBezTo>
                <a:cubicBezTo>
                  <a:pt x="7490" y="1086"/>
                  <a:pt x="7357" y="865"/>
                  <a:pt x="7384" y="763"/>
                </a:cubicBezTo>
                <a:cubicBezTo>
                  <a:pt x="7408" y="676"/>
                  <a:pt x="7452" y="493"/>
                  <a:pt x="7482" y="356"/>
                </a:cubicBezTo>
                <a:lnTo>
                  <a:pt x="7537" y="106"/>
                </a:lnTo>
                <a:lnTo>
                  <a:pt x="7255" y="254"/>
                </a:lnTo>
                <a:cubicBezTo>
                  <a:pt x="7087" y="342"/>
                  <a:pt x="6574" y="434"/>
                  <a:pt x="5989" y="485"/>
                </a:cubicBezTo>
                <a:cubicBezTo>
                  <a:pt x="5449" y="531"/>
                  <a:pt x="4926" y="579"/>
                  <a:pt x="4829" y="589"/>
                </a:cubicBezTo>
                <a:cubicBezTo>
                  <a:pt x="4678" y="603"/>
                  <a:pt x="4656" y="558"/>
                  <a:pt x="4681" y="301"/>
                </a:cubicBezTo>
                <a:lnTo>
                  <a:pt x="4709" y="0"/>
                </a:lnTo>
                <a:close/>
                <a:moveTo>
                  <a:pt x="9205" y="14038"/>
                </a:moveTo>
                <a:cubicBezTo>
                  <a:pt x="9288" y="14029"/>
                  <a:pt x="9397" y="14029"/>
                  <a:pt x="9534" y="14038"/>
                </a:cubicBezTo>
                <a:cubicBezTo>
                  <a:pt x="9850" y="14058"/>
                  <a:pt x="9973" y="14104"/>
                  <a:pt x="9993" y="14211"/>
                </a:cubicBezTo>
                <a:cubicBezTo>
                  <a:pt x="10011" y="14306"/>
                  <a:pt x="9880" y="14437"/>
                  <a:pt x="9613" y="14588"/>
                </a:cubicBezTo>
                <a:lnTo>
                  <a:pt x="9204" y="14820"/>
                </a:lnTo>
                <a:lnTo>
                  <a:pt x="9071" y="14498"/>
                </a:lnTo>
                <a:cubicBezTo>
                  <a:pt x="8943" y="14192"/>
                  <a:pt x="8958" y="14066"/>
                  <a:pt x="9205" y="14038"/>
                </a:cubicBezTo>
                <a:close/>
                <a:moveTo>
                  <a:pt x="17986" y="17346"/>
                </a:moveTo>
                <a:cubicBezTo>
                  <a:pt x="18044" y="17333"/>
                  <a:pt x="18119" y="17413"/>
                  <a:pt x="18219" y="17582"/>
                </a:cubicBezTo>
                <a:cubicBezTo>
                  <a:pt x="18307" y="17732"/>
                  <a:pt x="18448" y="17855"/>
                  <a:pt x="18534" y="17855"/>
                </a:cubicBezTo>
                <a:cubicBezTo>
                  <a:pt x="18640" y="17855"/>
                  <a:pt x="18797" y="18062"/>
                  <a:pt x="19010" y="18488"/>
                </a:cubicBezTo>
                <a:cubicBezTo>
                  <a:pt x="19185" y="18837"/>
                  <a:pt x="19306" y="19145"/>
                  <a:pt x="19280" y="19172"/>
                </a:cubicBezTo>
                <a:cubicBezTo>
                  <a:pt x="19253" y="19198"/>
                  <a:pt x="19121" y="19228"/>
                  <a:pt x="18986" y="19238"/>
                </a:cubicBezTo>
                <a:cubicBezTo>
                  <a:pt x="18851" y="19249"/>
                  <a:pt x="18574" y="19288"/>
                  <a:pt x="18376" y="19322"/>
                </a:cubicBezTo>
                <a:cubicBezTo>
                  <a:pt x="17852" y="19411"/>
                  <a:pt x="17797" y="19297"/>
                  <a:pt x="17828" y="18251"/>
                </a:cubicBezTo>
                <a:cubicBezTo>
                  <a:pt x="17845" y="17655"/>
                  <a:pt x="17890" y="17369"/>
                  <a:pt x="17986" y="173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4" name="IMG_6590.jpeg" descr="IMG_6590.jpeg"/>
          <p:cNvPicPr>
            <a:picLocks noChangeAspect="1"/>
          </p:cNvPicPr>
          <p:nvPr/>
        </p:nvPicPr>
        <p:blipFill>
          <a:blip r:embed="rId4"/>
          <a:srcRect l="2019" t="12489" r="1986" b="1"/>
          <a:stretch>
            <a:fillRect/>
          </a:stretch>
        </p:blipFill>
        <p:spPr>
          <a:xfrm>
            <a:off x="5913943" y="4976162"/>
            <a:ext cx="16613903" cy="67397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5" h="21600" extrusionOk="0">
                <a:moveTo>
                  <a:pt x="14526" y="0"/>
                </a:moveTo>
                <a:cubicBezTo>
                  <a:pt x="14509" y="155"/>
                  <a:pt x="14503" y="936"/>
                  <a:pt x="14505" y="2459"/>
                </a:cubicBezTo>
                <a:cubicBezTo>
                  <a:pt x="14509" y="4653"/>
                  <a:pt x="14516" y="4976"/>
                  <a:pt x="14552" y="4603"/>
                </a:cubicBezTo>
                <a:cubicBezTo>
                  <a:pt x="14576" y="4348"/>
                  <a:pt x="14616" y="4155"/>
                  <a:pt x="14646" y="4140"/>
                </a:cubicBezTo>
                <a:cubicBezTo>
                  <a:pt x="14828" y="4054"/>
                  <a:pt x="15743" y="6254"/>
                  <a:pt x="15661" y="6580"/>
                </a:cubicBezTo>
                <a:cubicBezTo>
                  <a:pt x="15636" y="6679"/>
                  <a:pt x="15542" y="6657"/>
                  <a:pt x="15465" y="6534"/>
                </a:cubicBezTo>
                <a:cubicBezTo>
                  <a:pt x="15435" y="6487"/>
                  <a:pt x="15282" y="6457"/>
                  <a:pt x="15125" y="6468"/>
                </a:cubicBezTo>
                <a:cubicBezTo>
                  <a:pt x="14968" y="6479"/>
                  <a:pt x="14599" y="6411"/>
                  <a:pt x="14305" y="6316"/>
                </a:cubicBezTo>
                <a:cubicBezTo>
                  <a:pt x="14010" y="6222"/>
                  <a:pt x="13705" y="6131"/>
                  <a:pt x="13627" y="6114"/>
                </a:cubicBezTo>
                <a:cubicBezTo>
                  <a:pt x="13394" y="6063"/>
                  <a:pt x="13036" y="6243"/>
                  <a:pt x="12698" y="6582"/>
                </a:cubicBezTo>
                <a:cubicBezTo>
                  <a:pt x="12659" y="6622"/>
                  <a:pt x="12547" y="6721"/>
                  <a:pt x="12449" y="6804"/>
                </a:cubicBezTo>
                <a:cubicBezTo>
                  <a:pt x="12351" y="6886"/>
                  <a:pt x="12222" y="7002"/>
                  <a:pt x="12163" y="7063"/>
                </a:cubicBezTo>
                <a:cubicBezTo>
                  <a:pt x="12104" y="7124"/>
                  <a:pt x="11992" y="7222"/>
                  <a:pt x="11913" y="7281"/>
                </a:cubicBezTo>
                <a:cubicBezTo>
                  <a:pt x="11835" y="7339"/>
                  <a:pt x="11710" y="7450"/>
                  <a:pt x="11637" y="7527"/>
                </a:cubicBezTo>
                <a:cubicBezTo>
                  <a:pt x="11513" y="7657"/>
                  <a:pt x="11503" y="7694"/>
                  <a:pt x="11503" y="8031"/>
                </a:cubicBezTo>
                <a:cubicBezTo>
                  <a:pt x="11503" y="8483"/>
                  <a:pt x="11486" y="8526"/>
                  <a:pt x="11368" y="8376"/>
                </a:cubicBezTo>
                <a:cubicBezTo>
                  <a:pt x="11300" y="8289"/>
                  <a:pt x="11262" y="8281"/>
                  <a:pt x="11228" y="8350"/>
                </a:cubicBezTo>
                <a:cubicBezTo>
                  <a:pt x="11166" y="8477"/>
                  <a:pt x="11169" y="8657"/>
                  <a:pt x="11235" y="8719"/>
                </a:cubicBezTo>
                <a:cubicBezTo>
                  <a:pt x="11264" y="8747"/>
                  <a:pt x="11289" y="8831"/>
                  <a:pt x="11289" y="8905"/>
                </a:cubicBezTo>
                <a:cubicBezTo>
                  <a:pt x="11289" y="8979"/>
                  <a:pt x="11311" y="9040"/>
                  <a:pt x="11338" y="9040"/>
                </a:cubicBezTo>
                <a:cubicBezTo>
                  <a:pt x="11401" y="9040"/>
                  <a:pt x="11503" y="9417"/>
                  <a:pt x="11503" y="9646"/>
                </a:cubicBezTo>
                <a:cubicBezTo>
                  <a:pt x="11503" y="9742"/>
                  <a:pt x="11515" y="9838"/>
                  <a:pt x="11529" y="9860"/>
                </a:cubicBezTo>
                <a:cubicBezTo>
                  <a:pt x="11544" y="9882"/>
                  <a:pt x="11555" y="10211"/>
                  <a:pt x="11554" y="10590"/>
                </a:cubicBezTo>
                <a:lnTo>
                  <a:pt x="11552" y="11280"/>
                </a:lnTo>
                <a:lnTo>
                  <a:pt x="10840" y="11323"/>
                </a:lnTo>
                <a:cubicBezTo>
                  <a:pt x="9994" y="11375"/>
                  <a:pt x="9986" y="11368"/>
                  <a:pt x="9991" y="10581"/>
                </a:cubicBezTo>
                <a:cubicBezTo>
                  <a:pt x="9993" y="10158"/>
                  <a:pt x="9985" y="10100"/>
                  <a:pt x="9919" y="10076"/>
                </a:cubicBezTo>
                <a:cubicBezTo>
                  <a:pt x="9871" y="10060"/>
                  <a:pt x="9843" y="9985"/>
                  <a:pt x="9842" y="9874"/>
                </a:cubicBezTo>
                <a:cubicBezTo>
                  <a:pt x="9840" y="9608"/>
                  <a:pt x="9791" y="9465"/>
                  <a:pt x="9720" y="9520"/>
                </a:cubicBezTo>
                <a:cubicBezTo>
                  <a:pt x="9685" y="9548"/>
                  <a:pt x="9641" y="9520"/>
                  <a:pt x="9623" y="9458"/>
                </a:cubicBezTo>
                <a:cubicBezTo>
                  <a:pt x="9562" y="9259"/>
                  <a:pt x="9590" y="9084"/>
                  <a:pt x="9687" y="9056"/>
                </a:cubicBezTo>
                <a:cubicBezTo>
                  <a:pt x="9765" y="9034"/>
                  <a:pt x="9785" y="8973"/>
                  <a:pt x="9803" y="8705"/>
                </a:cubicBezTo>
                <a:cubicBezTo>
                  <a:pt x="9839" y="8165"/>
                  <a:pt x="9830" y="8094"/>
                  <a:pt x="9718" y="7998"/>
                </a:cubicBezTo>
                <a:cubicBezTo>
                  <a:pt x="9659" y="7947"/>
                  <a:pt x="9611" y="7851"/>
                  <a:pt x="9611" y="7782"/>
                </a:cubicBezTo>
                <a:cubicBezTo>
                  <a:pt x="9611" y="7496"/>
                  <a:pt x="9459" y="6843"/>
                  <a:pt x="9321" y="6535"/>
                </a:cubicBezTo>
                <a:cubicBezTo>
                  <a:pt x="9107" y="6061"/>
                  <a:pt x="8681" y="5599"/>
                  <a:pt x="8398" y="5534"/>
                </a:cubicBezTo>
                <a:cubicBezTo>
                  <a:pt x="7822" y="5403"/>
                  <a:pt x="7163" y="5519"/>
                  <a:pt x="6934" y="5792"/>
                </a:cubicBezTo>
                <a:cubicBezTo>
                  <a:pt x="6905" y="5828"/>
                  <a:pt x="6836" y="5909"/>
                  <a:pt x="6781" y="5972"/>
                </a:cubicBezTo>
                <a:cubicBezTo>
                  <a:pt x="6726" y="6035"/>
                  <a:pt x="6589" y="6293"/>
                  <a:pt x="6475" y="6545"/>
                </a:cubicBezTo>
                <a:cubicBezTo>
                  <a:pt x="6325" y="6880"/>
                  <a:pt x="6255" y="6984"/>
                  <a:pt x="6218" y="6926"/>
                </a:cubicBezTo>
                <a:cubicBezTo>
                  <a:pt x="6190" y="6882"/>
                  <a:pt x="6107" y="6845"/>
                  <a:pt x="6035" y="6844"/>
                </a:cubicBezTo>
                <a:cubicBezTo>
                  <a:pt x="5963" y="6844"/>
                  <a:pt x="5893" y="6800"/>
                  <a:pt x="5879" y="6748"/>
                </a:cubicBezTo>
                <a:cubicBezTo>
                  <a:pt x="5842" y="6601"/>
                  <a:pt x="6170" y="5485"/>
                  <a:pt x="6395" y="4990"/>
                </a:cubicBezTo>
                <a:cubicBezTo>
                  <a:pt x="6505" y="4747"/>
                  <a:pt x="6672" y="4433"/>
                  <a:pt x="6766" y="4290"/>
                </a:cubicBezTo>
                <a:cubicBezTo>
                  <a:pt x="6919" y="4057"/>
                  <a:pt x="6938" y="4047"/>
                  <a:pt x="6956" y="4186"/>
                </a:cubicBezTo>
                <a:cubicBezTo>
                  <a:pt x="6967" y="4271"/>
                  <a:pt x="6991" y="4432"/>
                  <a:pt x="7009" y="4545"/>
                </a:cubicBezTo>
                <a:cubicBezTo>
                  <a:pt x="7027" y="4657"/>
                  <a:pt x="7034" y="4782"/>
                  <a:pt x="7023" y="4823"/>
                </a:cubicBezTo>
                <a:cubicBezTo>
                  <a:pt x="7013" y="4865"/>
                  <a:pt x="7021" y="4924"/>
                  <a:pt x="7041" y="4954"/>
                </a:cubicBezTo>
                <a:cubicBezTo>
                  <a:pt x="7064" y="4989"/>
                  <a:pt x="7078" y="4820"/>
                  <a:pt x="7081" y="4499"/>
                </a:cubicBezTo>
                <a:cubicBezTo>
                  <a:pt x="7099" y="2361"/>
                  <a:pt x="7097" y="765"/>
                  <a:pt x="7076" y="431"/>
                </a:cubicBezTo>
                <a:lnTo>
                  <a:pt x="7051" y="36"/>
                </a:lnTo>
                <a:lnTo>
                  <a:pt x="7024" y="317"/>
                </a:lnTo>
                <a:cubicBezTo>
                  <a:pt x="6991" y="662"/>
                  <a:pt x="6923" y="815"/>
                  <a:pt x="6738" y="958"/>
                </a:cubicBezTo>
                <a:cubicBezTo>
                  <a:pt x="6139" y="1421"/>
                  <a:pt x="5375" y="2863"/>
                  <a:pt x="5033" y="4173"/>
                </a:cubicBezTo>
                <a:cubicBezTo>
                  <a:pt x="4876" y="4774"/>
                  <a:pt x="4639" y="5867"/>
                  <a:pt x="4601" y="6163"/>
                </a:cubicBezTo>
                <a:cubicBezTo>
                  <a:pt x="4587" y="6269"/>
                  <a:pt x="4544" y="6316"/>
                  <a:pt x="4461" y="6316"/>
                </a:cubicBezTo>
                <a:cubicBezTo>
                  <a:pt x="4327" y="6316"/>
                  <a:pt x="4283" y="6252"/>
                  <a:pt x="4320" y="6107"/>
                </a:cubicBezTo>
                <a:cubicBezTo>
                  <a:pt x="4334" y="6053"/>
                  <a:pt x="4347" y="5969"/>
                  <a:pt x="4351" y="5921"/>
                </a:cubicBezTo>
                <a:cubicBezTo>
                  <a:pt x="4354" y="5873"/>
                  <a:pt x="4373" y="5734"/>
                  <a:pt x="4392" y="5613"/>
                </a:cubicBezTo>
                <a:cubicBezTo>
                  <a:pt x="4411" y="5492"/>
                  <a:pt x="4432" y="5355"/>
                  <a:pt x="4438" y="5307"/>
                </a:cubicBezTo>
                <a:cubicBezTo>
                  <a:pt x="4443" y="5258"/>
                  <a:pt x="4493" y="5028"/>
                  <a:pt x="4549" y="4796"/>
                </a:cubicBezTo>
                <a:cubicBezTo>
                  <a:pt x="4604" y="4565"/>
                  <a:pt x="4650" y="4355"/>
                  <a:pt x="4650" y="4330"/>
                </a:cubicBezTo>
                <a:cubicBezTo>
                  <a:pt x="4650" y="4170"/>
                  <a:pt x="5015" y="3074"/>
                  <a:pt x="5265" y="2483"/>
                </a:cubicBezTo>
                <a:cubicBezTo>
                  <a:pt x="5522" y="1875"/>
                  <a:pt x="6028" y="958"/>
                  <a:pt x="6106" y="958"/>
                </a:cubicBezTo>
                <a:cubicBezTo>
                  <a:pt x="6121" y="958"/>
                  <a:pt x="6231" y="839"/>
                  <a:pt x="6353" y="693"/>
                </a:cubicBezTo>
                <a:cubicBezTo>
                  <a:pt x="6474" y="548"/>
                  <a:pt x="6622" y="405"/>
                  <a:pt x="6682" y="375"/>
                </a:cubicBezTo>
                <a:cubicBezTo>
                  <a:pt x="6742" y="346"/>
                  <a:pt x="6791" y="286"/>
                  <a:pt x="6791" y="244"/>
                </a:cubicBezTo>
                <a:cubicBezTo>
                  <a:pt x="6791" y="201"/>
                  <a:pt x="5322" y="168"/>
                  <a:pt x="3419" y="168"/>
                </a:cubicBezTo>
                <a:lnTo>
                  <a:pt x="46" y="168"/>
                </a:lnTo>
                <a:lnTo>
                  <a:pt x="43" y="497"/>
                </a:lnTo>
                <a:cubicBezTo>
                  <a:pt x="30" y="2409"/>
                  <a:pt x="44" y="6955"/>
                  <a:pt x="63" y="7002"/>
                </a:cubicBezTo>
                <a:cubicBezTo>
                  <a:pt x="76" y="7035"/>
                  <a:pt x="355" y="7082"/>
                  <a:pt x="682" y="7106"/>
                </a:cubicBezTo>
                <a:lnTo>
                  <a:pt x="1277" y="7151"/>
                </a:lnTo>
                <a:lnTo>
                  <a:pt x="1289" y="7398"/>
                </a:lnTo>
                <a:cubicBezTo>
                  <a:pt x="1295" y="7533"/>
                  <a:pt x="1280" y="7703"/>
                  <a:pt x="1256" y="7775"/>
                </a:cubicBezTo>
                <a:cubicBezTo>
                  <a:pt x="1204" y="7929"/>
                  <a:pt x="1023" y="7903"/>
                  <a:pt x="1036" y="7744"/>
                </a:cubicBezTo>
                <a:cubicBezTo>
                  <a:pt x="1053" y="7540"/>
                  <a:pt x="986" y="7632"/>
                  <a:pt x="855" y="7993"/>
                </a:cubicBezTo>
                <a:cubicBezTo>
                  <a:pt x="783" y="8190"/>
                  <a:pt x="732" y="8386"/>
                  <a:pt x="742" y="8427"/>
                </a:cubicBezTo>
                <a:cubicBezTo>
                  <a:pt x="752" y="8467"/>
                  <a:pt x="747" y="8522"/>
                  <a:pt x="729" y="8549"/>
                </a:cubicBezTo>
                <a:cubicBezTo>
                  <a:pt x="712" y="8575"/>
                  <a:pt x="686" y="8725"/>
                  <a:pt x="671" y="8883"/>
                </a:cubicBezTo>
                <a:cubicBezTo>
                  <a:pt x="656" y="9041"/>
                  <a:pt x="637" y="9250"/>
                  <a:pt x="628" y="9346"/>
                </a:cubicBezTo>
                <a:cubicBezTo>
                  <a:pt x="618" y="9443"/>
                  <a:pt x="605" y="9770"/>
                  <a:pt x="598" y="10072"/>
                </a:cubicBezTo>
                <a:cubicBezTo>
                  <a:pt x="586" y="10577"/>
                  <a:pt x="591" y="10633"/>
                  <a:pt x="672" y="10763"/>
                </a:cubicBezTo>
                <a:cubicBezTo>
                  <a:pt x="801" y="10971"/>
                  <a:pt x="941" y="10794"/>
                  <a:pt x="1102" y="10219"/>
                </a:cubicBezTo>
                <a:cubicBezTo>
                  <a:pt x="1175" y="9959"/>
                  <a:pt x="1248" y="9768"/>
                  <a:pt x="1264" y="9794"/>
                </a:cubicBezTo>
                <a:cubicBezTo>
                  <a:pt x="1281" y="9819"/>
                  <a:pt x="1295" y="10073"/>
                  <a:pt x="1295" y="10357"/>
                </a:cubicBezTo>
                <a:cubicBezTo>
                  <a:pt x="1295" y="10642"/>
                  <a:pt x="1311" y="10897"/>
                  <a:pt x="1330" y="10927"/>
                </a:cubicBezTo>
                <a:cubicBezTo>
                  <a:pt x="1371" y="10989"/>
                  <a:pt x="1375" y="10927"/>
                  <a:pt x="1370" y="10296"/>
                </a:cubicBezTo>
                <a:cubicBezTo>
                  <a:pt x="1368" y="10045"/>
                  <a:pt x="1382" y="9817"/>
                  <a:pt x="1400" y="9789"/>
                </a:cubicBezTo>
                <a:cubicBezTo>
                  <a:pt x="1419" y="9761"/>
                  <a:pt x="1503" y="9977"/>
                  <a:pt x="1587" y="10270"/>
                </a:cubicBezTo>
                <a:cubicBezTo>
                  <a:pt x="1750" y="10839"/>
                  <a:pt x="1830" y="10946"/>
                  <a:pt x="1983" y="10803"/>
                </a:cubicBezTo>
                <a:cubicBezTo>
                  <a:pt x="2076" y="10716"/>
                  <a:pt x="2080" y="10685"/>
                  <a:pt x="2080" y="10100"/>
                </a:cubicBezTo>
                <a:cubicBezTo>
                  <a:pt x="2080" y="9764"/>
                  <a:pt x="2065" y="9465"/>
                  <a:pt x="2046" y="9436"/>
                </a:cubicBezTo>
                <a:cubicBezTo>
                  <a:pt x="2027" y="9408"/>
                  <a:pt x="2021" y="9326"/>
                  <a:pt x="2032" y="9255"/>
                </a:cubicBezTo>
                <a:cubicBezTo>
                  <a:pt x="2043" y="9183"/>
                  <a:pt x="2035" y="9072"/>
                  <a:pt x="2013" y="9008"/>
                </a:cubicBezTo>
                <a:cubicBezTo>
                  <a:pt x="1991" y="8944"/>
                  <a:pt x="1982" y="8871"/>
                  <a:pt x="1993" y="8845"/>
                </a:cubicBezTo>
                <a:cubicBezTo>
                  <a:pt x="2027" y="8759"/>
                  <a:pt x="1925" y="8296"/>
                  <a:pt x="1799" y="7964"/>
                </a:cubicBezTo>
                <a:cubicBezTo>
                  <a:pt x="1670" y="7626"/>
                  <a:pt x="1609" y="7549"/>
                  <a:pt x="1625" y="7744"/>
                </a:cubicBezTo>
                <a:cubicBezTo>
                  <a:pt x="1638" y="7903"/>
                  <a:pt x="1457" y="7929"/>
                  <a:pt x="1405" y="7775"/>
                </a:cubicBezTo>
                <a:cubicBezTo>
                  <a:pt x="1381" y="7703"/>
                  <a:pt x="1366" y="7533"/>
                  <a:pt x="1373" y="7398"/>
                </a:cubicBezTo>
                <a:lnTo>
                  <a:pt x="1384" y="7151"/>
                </a:lnTo>
                <a:lnTo>
                  <a:pt x="1759" y="7134"/>
                </a:lnTo>
                <a:cubicBezTo>
                  <a:pt x="2164" y="7117"/>
                  <a:pt x="6218" y="7085"/>
                  <a:pt x="6270" y="7099"/>
                </a:cubicBezTo>
                <a:cubicBezTo>
                  <a:pt x="6287" y="7103"/>
                  <a:pt x="6282" y="7162"/>
                  <a:pt x="6259" y="7230"/>
                </a:cubicBezTo>
                <a:cubicBezTo>
                  <a:pt x="6237" y="7297"/>
                  <a:pt x="6214" y="7504"/>
                  <a:pt x="6210" y="7690"/>
                </a:cubicBezTo>
                <a:cubicBezTo>
                  <a:pt x="6204" y="7986"/>
                  <a:pt x="6191" y="8028"/>
                  <a:pt x="6115" y="8028"/>
                </a:cubicBezTo>
                <a:cubicBezTo>
                  <a:pt x="6051" y="8028"/>
                  <a:pt x="6022" y="8088"/>
                  <a:pt x="6007" y="8248"/>
                </a:cubicBezTo>
                <a:cubicBezTo>
                  <a:pt x="5993" y="8390"/>
                  <a:pt x="5960" y="8468"/>
                  <a:pt x="5915" y="8469"/>
                </a:cubicBezTo>
                <a:cubicBezTo>
                  <a:pt x="5854" y="8469"/>
                  <a:pt x="5847" y="8520"/>
                  <a:pt x="5858" y="8901"/>
                </a:cubicBezTo>
                <a:cubicBezTo>
                  <a:pt x="5867" y="9211"/>
                  <a:pt x="5892" y="9377"/>
                  <a:pt x="5947" y="9489"/>
                </a:cubicBezTo>
                <a:lnTo>
                  <a:pt x="6024" y="9645"/>
                </a:lnTo>
                <a:lnTo>
                  <a:pt x="5883" y="9935"/>
                </a:lnTo>
                <a:cubicBezTo>
                  <a:pt x="5805" y="10095"/>
                  <a:pt x="5710" y="10288"/>
                  <a:pt x="5671" y="10365"/>
                </a:cubicBezTo>
                <a:cubicBezTo>
                  <a:pt x="5582" y="10545"/>
                  <a:pt x="5615" y="10847"/>
                  <a:pt x="5711" y="10721"/>
                </a:cubicBezTo>
                <a:cubicBezTo>
                  <a:pt x="5746" y="10676"/>
                  <a:pt x="5831" y="10624"/>
                  <a:pt x="5899" y="10607"/>
                </a:cubicBezTo>
                <a:lnTo>
                  <a:pt x="6024" y="10576"/>
                </a:lnTo>
                <a:lnTo>
                  <a:pt x="6024" y="10972"/>
                </a:lnTo>
                <a:lnTo>
                  <a:pt x="6024" y="11367"/>
                </a:lnTo>
                <a:lnTo>
                  <a:pt x="5060" y="11356"/>
                </a:lnTo>
                <a:cubicBezTo>
                  <a:pt x="1181" y="11312"/>
                  <a:pt x="38" y="11313"/>
                  <a:pt x="21" y="11356"/>
                </a:cubicBezTo>
                <a:cubicBezTo>
                  <a:pt x="7" y="11390"/>
                  <a:pt x="0" y="13069"/>
                  <a:pt x="0" y="14749"/>
                </a:cubicBezTo>
                <a:cubicBezTo>
                  <a:pt x="0" y="16429"/>
                  <a:pt x="7" y="18109"/>
                  <a:pt x="21" y="18143"/>
                </a:cubicBezTo>
                <a:cubicBezTo>
                  <a:pt x="48" y="18208"/>
                  <a:pt x="6756" y="18239"/>
                  <a:pt x="6756" y="18173"/>
                </a:cubicBezTo>
                <a:cubicBezTo>
                  <a:pt x="6756" y="18148"/>
                  <a:pt x="6629" y="18017"/>
                  <a:pt x="6473" y="17881"/>
                </a:cubicBezTo>
                <a:cubicBezTo>
                  <a:pt x="5784" y="17278"/>
                  <a:pt x="5301" y="16367"/>
                  <a:pt x="4741" y="14612"/>
                </a:cubicBezTo>
                <a:cubicBezTo>
                  <a:pt x="4653" y="14337"/>
                  <a:pt x="4444" y="13441"/>
                  <a:pt x="4440" y="13321"/>
                </a:cubicBezTo>
                <a:cubicBezTo>
                  <a:pt x="4438" y="13284"/>
                  <a:pt x="4410" y="13154"/>
                  <a:pt x="4378" y="13032"/>
                </a:cubicBezTo>
                <a:cubicBezTo>
                  <a:pt x="4345" y="12910"/>
                  <a:pt x="4329" y="12787"/>
                  <a:pt x="4342" y="12756"/>
                </a:cubicBezTo>
                <a:cubicBezTo>
                  <a:pt x="4354" y="12726"/>
                  <a:pt x="4346" y="12650"/>
                  <a:pt x="4325" y="12587"/>
                </a:cubicBezTo>
                <a:cubicBezTo>
                  <a:pt x="4264" y="12406"/>
                  <a:pt x="4319" y="12297"/>
                  <a:pt x="4462" y="12320"/>
                </a:cubicBezTo>
                <a:cubicBezTo>
                  <a:pt x="4580" y="12338"/>
                  <a:pt x="4603" y="12384"/>
                  <a:pt x="4674" y="12732"/>
                </a:cubicBezTo>
                <a:cubicBezTo>
                  <a:pt x="4717" y="12947"/>
                  <a:pt x="4762" y="13184"/>
                  <a:pt x="4774" y="13256"/>
                </a:cubicBezTo>
                <a:cubicBezTo>
                  <a:pt x="4819" y="13533"/>
                  <a:pt x="4968" y="14075"/>
                  <a:pt x="5188" y="14765"/>
                </a:cubicBezTo>
                <a:cubicBezTo>
                  <a:pt x="5314" y="15158"/>
                  <a:pt x="5412" y="15500"/>
                  <a:pt x="5405" y="15523"/>
                </a:cubicBezTo>
                <a:cubicBezTo>
                  <a:pt x="5399" y="15546"/>
                  <a:pt x="5456" y="15668"/>
                  <a:pt x="5533" y="15794"/>
                </a:cubicBezTo>
                <a:cubicBezTo>
                  <a:pt x="5610" y="15919"/>
                  <a:pt x="5810" y="16249"/>
                  <a:pt x="5978" y="16526"/>
                </a:cubicBezTo>
                <a:cubicBezTo>
                  <a:pt x="6146" y="16803"/>
                  <a:pt x="6431" y="17175"/>
                  <a:pt x="6612" y="17353"/>
                </a:cubicBezTo>
                <a:cubicBezTo>
                  <a:pt x="6862" y="17599"/>
                  <a:pt x="6948" y="17727"/>
                  <a:pt x="6973" y="17888"/>
                </a:cubicBezTo>
                <a:cubicBezTo>
                  <a:pt x="6991" y="18005"/>
                  <a:pt x="6998" y="18135"/>
                  <a:pt x="6987" y="18176"/>
                </a:cubicBezTo>
                <a:cubicBezTo>
                  <a:pt x="6977" y="18217"/>
                  <a:pt x="6985" y="18275"/>
                  <a:pt x="7005" y="18306"/>
                </a:cubicBezTo>
                <a:cubicBezTo>
                  <a:pt x="7025" y="18336"/>
                  <a:pt x="7044" y="18467"/>
                  <a:pt x="7047" y="18597"/>
                </a:cubicBezTo>
                <a:cubicBezTo>
                  <a:pt x="7066" y="19392"/>
                  <a:pt x="7096" y="17272"/>
                  <a:pt x="7089" y="15567"/>
                </a:cubicBezTo>
                <a:cubicBezTo>
                  <a:pt x="7081" y="13320"/>
                  <a:pt x="7087" y="13248"/>
                  <a:pt x="7278" y="13447"/>
                </a:cubicBezTo>
                <a:cubicBezTo>
                  <a:pt x="7403" y="13578"/>
                  <a:pt x="8410" y="13587"/>
                  <a:pt x="8477" y="13457"/>
                </a:cubicBezTo>
                <a:cubicBezTo>
                  <a:pt x="8531" y="13353"/>
                  <a:pt x="8863" y="13142"/>
                  <a:pt x="8886" y="13198"/>
                </a:cubicBezTo>
                <a:cubicBezTo>
                  <a:pt x="8894" y="13219"/>
                  <a:pt x="8900" y="14406"/>
                  <a:pt x="8898" y="15837"/>
                </a:cubicBezTo>
                <a:cubicBezTo>
                  <a:pt x="8897" y="17267"/>
                  <a:pt x="8903" y="18438"/>
                  <a:pt x="8913" y="18438"/>
                </a:cubicBezTo>
                <a:cubicBezTo>
                  <a:pt x="8922" y="18438"/>
                  <a:pt x="8948" y="18278"/>
                  <a:pt x="8969" y="18083"/>
                </a:cubicBezTo>
                <a:cubicBezTo>
                  <a:pt x="8994" y="17856"/>
                  <a:pt x="9036" y="17699"/>
                  <a:pt x="9086" y="17648"/>
                </a:cubicBezTo>
                <a:cubicBezTo>
                  <a:pt x="9130" y="17604"/>
                  <a:pt x="9287" y="17447"/>
                  <a:pt x="9436" y="17298"/>
                </a:cubicBezTo>
                <a:cubicBezTo>
                  <a:pt x="9977" y="16759"/>
                  <a:pt x="10488" y="15777"/>
                  <a:pt x="10862" y="14555"/>
                </a:cubicBezTo>
                <a:cubicBezTo>
                  <a:pt x="11071" y="13872"/>
                  <a:pt x="11341" y="12608"/>
                  <a:pt x="11432" y="11894"/>
                </a:cubicBezTo>
                <a:cubicBezTo>
                  <a:pt x="11495" y="11388"/>
                  <a:pt x="11527" y="11348"/>
                  <a:pt x="11586" y="11695"/>
                </a:cubicBezTo>
                <a:cubicBezTo>
                  <a:pt x="11628" y="11944"/>
                  <a:pt x="11664" y="12017"/>
                  <a:pt x="11775" y="12076"/>
                </a:cubicBezTo>
                <a:cubicBezTo>
                  <a:pt x="11851" y="12116"/>
                  <a:pt x="11940" y="12151"/>
                  <a:pt x="11972" y="12153"/>
                </a:cubicBezTo>
                <a:cubicBezTo>
                  <a:pt x="12005" y="12156"/>
                  <a:pt x="12044" y="12187"/>
                  <a:pt x="12059" y="12223"/>
                </a:cubicBezTo>
                <a:cubicBezTo>
                  <a:pt x="12073" y="12260"/>
                  <a:pt x="12111" y="12290"/>
                  <a:pt x="12142" y="12291"/>
                </a:cubicBezTo>
                <a:cubicBezTo>
                  <a:pt x="12173" y="12291"/>
                  <a:pt x="12287" y="12397"/>
                  <a:pt x="12395" y="12526"/>
                </a:cubicBezTo>
                <a:cubicBezTo>
                  <a:pt x="12575" y="12741"/>
                  <a:pt x="12630" y="12761"/>
                  <a:pt x="13055" y="12770"/>
                </a:cubicBezTo>
                <a:cubicBezTo>
                  <a:pt x="13421" y="12778"/>
                  <a:pt x="13583" y="12822"/>
                  <a:pt x="13819" y="12983"/>
                </a:cubicBezTo>
                <a:cubicBezTo>
                  <a:pt x="14311" y="13316"/>
                  <a:pt x="14464" y="13240"/>
                  <a:pt x="15182" y="12293"/>
                </a:cubicBezTo>
                <a:cubicBezTo>
                  <a:pt x="15520" y="11847"/>
                  <a:pt x="15563" y="11623"/>
                  <a:pt x="15592" y="10181"/>
                </a:cubicBezTo>
                <a:cubicBezTo>
                  <a:pt x="15605" y="9534"/>
                  <a:pt x="15622" y="9321"/>
                  <a:pt x="15669" y="9236"/>
                </a:cubicBezTo>
                <a:cubicBezTo>
                  <a:pt x="15710" y="9159"/>
                  <a:pt x="15732" y="8969"/>
                  <a:pt x="15740" y="8621"/>
                </a:cubicBezTo>
                <a:cubicBezTo>
                  <a:pt x="15745" y="8344"/>
                  <a:pt x="15754" y="8022"/>
                  <a:pt x="15759" y="7906"/>
                </a:cubicBezTo>
                <a:cubicBezTo>
                  <a:pt x="15766" y="7752"/>
                  <a:pt x="15739" y="7656"/>
                  <a:pt x="15661" y="7548"/>
                </a:cubicBezTo>
                <a:cubicBezTo>
                  <a:pt x="15602" y="7466"/>
                  <a:pt x="15554" y="7331"/>
                  <a:pt x="15554" y="7247"/>
                </a:cubicBezTo>
                <a:cubicBezTo>
                  <a:pt x="15554" y="7107"/>
                  <a:pt x="15623" y="7096"/>
                  <a:pt x="16464" y="7109"/>
                </a:cubicBezTo>
                <a:cubicBezTo>
                  <a:pt x="16965" y="7116"/>
                  <a:pt x="17551" y="7139"/>
                  <a:pt x="17766" y="7158"/>
                </a:cubicBezTo>
                <a:cubicBezTo>
                  <a:pt x="18547" y="7228"/>
                  <a:pt x="21510" y="7194"/>
                  <a:pt x="21530" y="7115"/>
                </a:cubicBezTo>
                <a:cubicBezTo>
                  <a:pt x="21555" y="7015"/>
                  <a:pt x="21550" y="357"/>
                  <a:pt x="21524" y="295"/>
                </a:cubicBezTo>
                <a:cubicBezTo>
                  <a:pt x="21514" y="270"/>
                  <a:pt x="20134" y="248"/>
                  <a:pt x="18458" y="248"/>
                </a:cubicBezTo>
                <a:cubicBezTo>
                  <a:pt x="14370" y="248"/>
                  <a:pt x="14715" y="235"/>
                  <a:pt x="14822" y="387"/>
                </a:cubicBezTo>
                <a:cubicBezTo>
                  <a:pt x="14871" y="456"/>
                  <a:pt x="14943" y="513"/>
                  <a:pt x="14983" y="515"/>
                </a:cubicBezTo>
                <a:cubicBezTo>
                  <a:pt x="15091" y="520"/>
                  <a:pt x="15462" y="978"/>
                  <a:pt x="15811" y="1539"/>
                </a:cubicBezTo>
                <a:cubicBezTo>
                  <a:pt x="16145" y="2075"/>
                  <a:pt x="16622" y="3187"/>
                  <a:pt x="16816" y="3883"/>
                </a:cubicBezTo>
                <a:cubicBezTo>
                  <a:pt x="16968" y="4427"/>
                  <a:pt x="17204" y="5595"/>
                  <a:pt x="17219" y="5878"/>
                </a:cubicBezTo>
                <a:cubicBezTo>
                  <a:pt x="17230" y="6073"/>
                  <a:pt x="17217" y="6099"/>
                  <a:pt x="17102" y="6123"/>
                </a:cubicBezTo>
                <a:cubicBezTo>
                  <a:pt x="16974" y="6149"/>
                  <a:pt x="16973" y="6146"/>
                  <a:pt x="16845" y="5482"/>
                </a:cubicBezTo>
                <a:cubicBezTo>
                  <a:pt x="16436" y="3364"/>
                  <a:pt x="15670" y="1649"/>
                  <a:pt x="14810" y="923"/>
                </a:cubicBezTo>
                <a:cubicBezTo>
                  <a:pt x="14648" y="787"/>
                  <a:pt x="14588" y="692"/>
                  <a:pt x="14581" y="562"/>
                </a:cubicBezTo>
                <a:cubicBezTo>
                  <a:pt x="14566" y="268"/>
                  <a:pt x="14554" y="80"/>
                  <a:pt x="14543" y="0"/>
                </a:cubicBezTo>
                <a:lnTo>
                  <a:pt x="14526" y="0"/>
                </a:lnTo>
                <a:close/>
                <a:moveTo>
                  <a:pt x="12746" y="45"/>
                </a:moveTo>
                <a:cubicBezTo>
                  <a:pt x="12729" y="71"/>
                  <a:pt x="12723" y="124"/>
                  <a:pt x="12733" y="163"/>
                </a:cubicBezTo>
                <a:cubicBezTo>
                  <a:pt x="12743" y="202"/>
                  <a:pt x="12728" y="350"/>
                  <a:pt x="12699" y="491"/>
                </a:cubicBezTo>
                <a:cubicBezTo>
                  <a:pt x="12659" y="690"/>
                  <a:pt x="12588" y="803"/>
                  <a:pt x="12387" y="993"/>
                </a:cubicBezTo>
                <a:cubicBezTo>
                  <a:pt x="12244" y="1129"/>
                  <a:pt x="12056" y="1335"/>
                  <a:pt x="11969" y="1453"/>
                </a:cubicBezTo>
                <a:cubicBezTo>
                  <a:pt x="11861" y="1599"/>
                  <a:pt x="11800" y="1637"/>
                  <a:pt x="11775" y="1575"/>
                </a:cubicBezTo>
                <a:cubicBezTo>
                  <a:pt x="11720" y="1441"/>
                  <a:pt x="11798" y="1292"/>
                  <a:pt x="12153" y="845"/>
                </a:cubicBezTo>
                <a:cubicBezTo>
                  <a:pt x="12324" y="629"/>
                  <a:pt x="12453" y="428"/>
                  <a:pt x="12441" y="398"/>
                </a:cubicBezTo>
                <a:cubicBezTo>
                  <a:pt x="12429" y="368"/>
                  <a:pt x="11281" y="343"/>
                  <a:pt x="9891" y="343"/>
                </a:cubicBezTo>
                <a:lnTo>
                  <a:pt x="7363" y="343"/>
                </a:lnTo>
                <a:lnTo>
                  <a:pt x="7361" y="585"/>
                </a:lnTo>
                <a:cubicBezTo>
                  <a:pt x="7345" y="2726"/>
                  <a:pt x="7361" y="3891"/>
                  <a:pt x="7407" y="4003"/>
                </a:cubicBezTo>
                <a:cubicBezTo>
                  <a:pt x="7448" y="4105"/>
                  <a:pt x="7721" y="4125"/>
                  <a:pt x="8984" y="4122"/>
                </a:cubicBezTo>
                <a:cubicBezTo>
                  <a:pt x="9824" y="4121"/>
                  <a:pt x="10523" y="4100"/>
                  <a:pt x="10538" y="4078"/>
                </a:cubicBezTo>
                <a:cubicBezTo>
                  <a:pt x="10553" y="4056"/>
                  <a:pt x="10594" y="4090"/>
                  <a:pt x="10629" y="4154"/>
                </a:cubicBezTo>
                <a:cubicBezTo>
                  <a:pt x="10691" y="4266"/>
                  <a:pt x="10691" y="4283"/>
                  <a:pt x="10620" y="4569"/>
                </a:cubicBezTo>
                <a:cubicBezTo>
                  <a:pt x="10471" y="5170"/>
                  <a:pt x="10407" y="5491"/>
                  <a:pt x="10348" y="5925"/>
                </a:cubicBezTo>
                <a:cubicBezTo>
                  <a:pt x="10254" y="6623"/>
                  <a:pt x="10208" y="6735"/>
                  <a:pt x="9960" y="6854"/>
                </a:cubicBezTo>
                <a:cubicBezTo>
                  <a:pt x="9808" y="6928"/>
                  <a:pt x="9761" y="6978"/>
                  <a:pt x="9808" y="7019"/>
                </a:cubicBezTo>
                <a:cubicBezTo>
                  <a:pt x="9894" y="7093"/>
                  <a:pt x="11600" y="7120"/>
                  <a:pt x="11710" y="7049"/>
                </a:cubicBezTo>
                <a:cubicBezTo>
                  <a:pt x="11790" y="6997"/>
                  <a:pt x="11790" y="6993"/>
                  <a:pt x="11682" y="6830"/>
                </a:cubicBezTo>
                <a:lnTo>
                  <a:pt x="11571" y="6665"/>
                </a:lnTo>
                <a:lnTo>
                  <a:pt x="11635" y="6395"/>
                </a:lnTo>
                <a:cubicBezTo>
                  <a:pt x="11822" y="5608"/>
                  <a:pt x="12236" y="4603"/>
                  <a:pt x="12535" y="4211"/>
                </a:cubicBezTo>
                <a:cubicBezTo>
                  <a:pt x="12610" y="4113"/>
                  <a:pt x="12628" y="4119"/>
                  <a:pt x="12669" y="4257"/>
                </a:cubicBezTo>
                <a:cubicBezTo>
                  <a:pt x="12695" y="4345"/>
                  <a:pt x="12717" y="4499"/>
                  <a:pt x="12717" y="4598"/>
                </a:cubicBezTo>
                <a:cubicBezTo>
                  <a:pt x="12717" y="4698"/>
                  <a:pt x="12731" y="4831"/>
                  <a:pt x="12747" y="4894"/>
                </a:cubicBezTo>
                <a:cubicBezTo>
                  <a:pt x="12808" y="5133"/>
                  <a:pt x="12851" y="1713"/>
                  <a:pt x="12800" y="534"/>
                </a:cubicBezTo>
                <a:cubicBezTo>
                  <a:pt x="12788" y="239"/>
                  <a:pt x="12764" y="18"/>
                  <a:pt x="12746" y="45"/>
                </a:cubicBezTo>
                <a:close/>
                <a:moveTo>
                  <a:pt x="2961" y="7630"/>
                </a:moveTo>
                <a:lnTo>
                  <a:pt x="2803" y="8525"/>
                </a:lnTo>
                <a:cubicBezTo>
                  <a:pt x="2541" y="10005"/>
                  <a:pt x="2594" y="10676"/>
                  <a:pt x="2990" y="10883"/>
                </a:cubicBezTo>
                <a:cubicBezTo>
                  <a:pt x="3131" y="10956"/>
                  <a:pt x="3309" y="10819"/>
                  <a:pt x="3408" y="10557"/>
                </a:cubicBezTo>
                <a:cubicBezTo>
                  <a:pt x="3473" y="10389"/>
                  <a:pt x="3489" y="10244"/>
                  <a:pt x="3488" y="9846"/>
                </a:cubicBezTo>
                <a:cubicBezTo>
                  <a:pt x="3488" y="9201"/>
                  <a:pt x="3379" y="8641"/>
                  <a:pt x="3141" y="8065"/>
                </a:cubicBezTo>
                <a:lnTo>
                  <a:pt x="2961" y="7630"/>
                </a:lnTo>
                <a:close/>
                <a:moveTo>
                  <a:pt x="18559" y="7693"/>
                </a:moveTo>
                <a:cubicBezTo>
                  <a:pt x="18545" y="7672"/>
                  <a:pt x="18536" y="7719"/>
                  <a:pt x="18526" y="7843"/>
                </a:cubicBezTo>
                <a:cubicBezTo>
                  <a:pt x="18516" y="7967"/>
                  <a:pt x="18517" y="8090"/>
                  <a:pt x="18527" y="8115"/>
                </a:cubicBezTo>
                <a:cubicBezTo>
                  <a:pt x="18596" y="8285"/>
                  <a:pt x="18635" y="7972"/>
                  <a:pt x="18574" y="7736"/>
                </a:cubicBezTo>
                <a:cubicBezTo>
                  <a:pt x="18568" y="7714"/>
                  <a:pt x="18563" y="7699"/>
                  <a:pt x="18559" y="7693"/>
                </a:cubicBezTo>
                <a:close/>
                <a:moveTo>
                  <a:pt x="4452" y="7705"/>
                </a:moveTo>
                <a:cubicBezTo>
                  <a:pt x="4231" y="7716"/>
                  <a:pt x="4028" y="8047"/>
                  <a:pt x="3990" y="8602"/>
                </a:cubicBezTo>
                <a:cubicBezTo>
                  <a:pt x="3961" y="9022"/>
                  <a:pt x="4028" y="9590"/>
                  <a:pt x="4138" y="9842"/>
                </a:cubicBezTo>
                <a:cubicBezTo>
                  <a:pt x="4186" y="9955"/>
                  <a:pt x="4222" y="10138"/>
                  <a:pt x="4222" y="10279"/>
                </a:cubicBezTo>
                <a:cubicBezTo>
                  <a:pt x="4222" y="10478"/>
                  <a:pt x="4239" y="10525"/>
                  <a:pt x="4320" y="10548"/>
                </a:cubicBezTo>
                <a:cubicBezTo>
                  <a:pt x="4568" y="10618"/>
                  <a:pt x="4667" y="10578"/>
                  <a:pt x="4687" y="10401"/>
                </a:cubicBezTo>
                <a:cubicBezTo>
                  <a:pt x="4699" y="10292"/>
                  <a:pt x="4746" y="10208"/>
                  <a:pt x="4812" y="10181"/>
                </a:cubicBezTo>
                <a:cubicBezTo>
                  <a:pt x="4903" y="10142"/>
                  <a:pt x="4921" y="10088"/>
                  <a:pt x="4939" y="9785"/>
                </a:cubicBezTo>
                <a:cubicBezTo>
                  <a:pt x="4951" y="9592"/>
                  <a:pt x="4972" y="9372"/>
                  <a:pt x="4986" y="9295"/>
                </a:cubicBezTo>
                <a:cubicBezTo>
                  <a:pt x="5000" y="9213"/>
                  <a:pt x="4987" y="9109"/>
                  <a:pt x="4955" y="9042"/>
                </a:cubicBezTo>
                <a:cubicBezTo>
                  <a:pt x="4921" y="8973"/>
                  <a:pt x="4900" y="8786"/>
                  <a:pt x="4900" y="8559"/>
                </a:cubicBezTo>
                <a:cubicBezTo>
                  <a:pt x="4900" y="8316"/>
                  <a:pt x="4878" y="8142"/>
                  <a:pt x="4837" y="8054"/>
                </a:cubicBezTo>
                <a:cubicBezTo>
                  <a:pt x="4724" y="7809"/>
                  <a:pt x="4585" y="7699"/>
                  <a:pt x="4452" y="7705"/>
                </a:cubicBezTo>
                <a:close/>
                <a:moveTo>
                  <a:pt x="16892" y="7722"/>
                </a:moveTo>
                <a:cubicBezTo>
                  <a:pt x="16753" y="7722"/>
                  <a:pt x="16750" y="7729"/>
                  <a:pt x="16750" y="8030"/>
                </a:cubicBezTo>
                <a:cubicBezTo>
                  <a:pt x="16750" y="8199"/>
                  <a:pt x="16717" y="8484"/>
                  <a:pt x="16678" y="8664"/>
                </a:cubicBezTo>
                <a:cubicBezTo>
                  <a:pt x="16580" y="9113"/>
                  <a:pt x="16585" y="9303"/>
                  <a:pt x="16694" y="9303"/>
                </a:cubicBezTo>
                <a:cubicBezTo>
                  <a:pt x="16811" y="9303"/>
                  <a:pt x="16840" y="9447"/>
                  <a:pt x="16751" y="9584"/>
                </a:cubicBezTo>
                <a:cubicBezTo>
                  <a:pt x="16674" y="9702"/>
                  <a:pt x="16653" y="9958"/>
                  <a:pt x="16714" y="10050"/>
                </a:cubicBezTo>
                <a:cubicBezTo>
                  <a:pt x="16733" y="10079"/>
                  <a:pt x="16767" y="10279"/>
                  <a:pt x="16789" y="10493"/>
                </a:cubicBezTo>
                <a:cubicBezTo>
                  <a:pt x="16824" y="10834"/>
                  <a:pt x="16842" y="10884"/>
                  <a:pt x="16925" y="10884"/>
                </a:cubicBezTo>
                <a:cubicBezTo>
                  <a:pt x="17013" y="10884"/>
                  <a:pt x="17027" y="10833"/>
                  <a:pt x="17094" y="10273"/>
                </a:cubicBezTo>
                <a:cubicBezTo>
                  <a:pt x="17146" y="9836"/>
                  <a:pt x="17156" y="9635"/>
                  <a:pt x="17128" y="9567"/>
                </a:cubicBezTo>
                <a:cubicBezTo>
                  <a:pt x="17101" y="9500"/>
                  <a:pt x="17113" y="9458"/>
                  <a:pt x="17172" y="9420"/>
                </a:cubicBezTo>
                <a:cubicBezTo>
                  <a:pt x="17272" y="9355"/>
                  <a:pt x="17258" y="9120"/>
                  <a:pt x="17124" y="8634"/>
                </a:cubicBezTo>
                <a:cubicBezTo>
                  <a:pt x="17073" y="8449"/>
                  <a:pt x="17035" y="8187"/>
                  <a:pt x="17035" y="8017"/>
                </a:cubicBezTo>
                <a:cubicBezTo>
                  <a:pt x="17035" y="7731"/>
                  <a:pt x="17031" y="7722"/>
                  <a:pt x="16892" y="7722"/>
                </a:cubicBezTo>
                <a:close/>
                <a:moveTo>
                  <a:pt x="20433" y="7810"/>
                </a:moveTo>
                <a:cubicBezTo>
                  <a:pt x="20384" y="7810"/>
                  <a:pt x="20355" y="7875"/>
                  <a:pt x="20348" y="8007"/>
                </a:cubicBezTo>
                <a:cubicBezTo>
                  <a:pt x="20338" y="8166"/>
                  <a:pt x="20310" y="8210"/>
                  <a:pt x="20203" y="8232"/>
                </a:cubicBezTo>
                <a:cubicBezTo>
                  <a:pt x="20088" y="8255"/>
                  <a:pt x="20063" y="8227"/>
                  <a:pt x="20027" y="8032"/>
                </a:cubicBezTo>
                <a:cubicBezTo>
                  <a:pt x="19973" y="7743"/>
                  <a:pt x="19908" y="7794"/>
                  <a:pt x="19908" y="8125"/>
                </a:cubicBezTo>
                <a:cubicBezTo>
                  <a:pt x="19908" y="8281"/>
                  <a:pt x="19872" y="8476"/>
                  <a:pt x="19815" y="8624"/>
                </a:cubicBezTo>
                <a:cubicBezTo>
                  <a:pt x="19742" y="8813"/>
                  <a:pt x="19711" y="9022"/>
                  <a:pt x="19676" y="9565"/>
                </a:cubicBezTo>
                <a:cubicBezTo>
                  <a:pt x="19630" y="10297"/>
                  <a:pt x="19648" y="10841"/>
                  <a:pt x="19722" y="10913"/>
                </a:cubicBezTo>
                <a:cubicBezTo>
                  <a:pt x="19771" y="10962"/>
                  <a:pt x="19785" y="10955"/>
                  <a:pt x="20112" y="10708"/>
                </a:cubicBezTo>
                <a:cubicBezTo>
                  <a:pt x="20459" y="10446"/>
                  <a:pt x="20639" y="9918"/>
                  <a:pt x="20639" y="9155"/>
                </a:cubicBezTo>
                <a:cubicBezTo>
                  <a:pt x="20640" y="9050"/>
                  <a:pt x="20682" y="8883"/>
                  <a:pt x="20733" y="8784"/>
                </a:cubicBezTo>
                <a:cubicBezTo>
                  <a:pt x="20792" y="8670"/>
                  <a:pt x="20819" y="8552"/>
                  <a:pt x="20805" y="8465"/>
                </a:cubicBezTo>
                <a:cubicBezTo>
                  <a:pt x="20786" y="8340"/>
                  <a:pt x="20773" y="8341"/>
                  <a:pt x="20678" y="8479"/>
                </a:cubicBezTo>
                <a:cubicBezTo>
                  <a:pt x="20535" y="8686"/>
                  <a:pt x="20458" y="8538"/>
                  <a:pt x="20486" y="8111"/>
                </a:cubicBezTo>
                <a:cubicBezTo>
                  <a:pt x="20504" y="7849"/>
                  <a:pt x="20497" y="7810"/>
                  <a:pt x="20433" y="7810"/>
                </a:cubicBezTo>
                <a:close/>
                <a:moveTo>
                  <a:pt x="18256" y="7905"/>
                </a:moveTo>
                <a:cubicBezTo>
                  <a:pt x="18251" y="7909"/>
                  <a:pt x="18250" y="7952"/>
                  <a:pt x="18250" y="8036"/>
                </a:cubicBezTo>
                <a:cubicBezTo>
                  <a:pt x="18249" y="8137"/>
                  <a:pt x="18260" y="8248"/>
                  <a:pt x="18274" y="8283"/>
                </a:cubicBezTo>
                <a:cubicBezTo>
                  <a:pt x="18317" y="8389"/>
                  <a:pt x="18328" y="8179"/>
                  <a:pt x="18288" y="8011"/>
                </a:cubicBezTo>
                <a:cubicBezTo>
                  <a:pt x="18271" y="7938"/>
                  <a:pt x="18261" y="7902"/>
                  <a:pt x="18256" y="7905"/>
                </a:cubicBezTo>
                <a:close/>
                <a:moveTo>
                  <a:pt x="18813" y="8167"/>
                </a:moveTo>
                <a:cubicBezTo>
                  <a:pt x="18808" y="8165"/>
                  <a:pt x="18799" y="8192"/>
                  <a:pt x="18784" y="8248"/>
                </a:cubicBezTo>
                <a:cubicBezTo>
                  <a:pt x="18765" y="8321"/>
                  <a:pt x="18749" y="8413"/>
                  <a:pt x="18749" y="8452"/>
                </a:cubicBezTo>
                <a:cubicBezTo>
                  <a:pt x="18748" y="8491"/>
                  <a:pt x="18764" y="8498"/>
                  <a:pt x="18784" y="8469"/>
                </a:cubicBezTo>
                <a:cubicBezTo>
                  <a:pt x="18803" y="8439"/>
                  <a:pt x="18819" y="8347"/>
                  <a:pt x="18819" y="8265"/>
                </a:cubicBezTo>
                <a:cubicBezTo>
                  <a:pt x="18819" y="8201"/>
                  <a:pt x="18818" y="8169"/>
                  <a:pt x="18813" y="8167"/>
                </a:cubicBezTo>
                <a:close/>
                <a:moveTo>
                  <a:pt x="18552" y="8358"/>
                </a:moveTo>
                <a:cubicBezTo>
                  <a:pt x="18532" y="8346"/>
                  <a:pt x="18515" y="8486"/>
                  <a:pt x="18514" y="8670"/>
                </a:cubicBezTo>
                <a:cubicBezTo>
                  <a:pt x="18510" y="9099"/>
                  <a:pt x="18481" y="9210"/>
                  <a:pt x="18386" y="9149"/>
                </a:cubicBezTo>
                <a:cubicBezTo>
                  <a:pt x="18333" y="9115"/>
                  <a:pt x="18317" y="9132"/>
                  <a:pt x="18334" y="9201"/>
                </a:cubicBezTo>
                <a:cubicBezTo>
                  <a:pt x="18348" y="9257"/>
                  <a:pt x="18349" y="9345"/>
                  <a:pt x="18336" y="9398"/>
                </a:cubicBezTo>
                <a:cubicBezTo>
                  <a:pt x="18321" y="9458"/>
                  <a:pt x="18250" y="9350"/>
                  <a:pt x="18149" y="9113"/>
                </a:cubicBezTo>
                <a:lnTo>
                  <a:pt x="17987" y="8732"/>
                </a:lnTo>
                <a:lnTo>
                  <a:pt x="18122" y="9149"/>
                </a:lnTo>
                <a:cubicBezTo>
                  <a:pt x="18196" y="9379"/>
                  <a:pt x="18248" y="9566"/>
                  <a:pt x="18238" y="9566"/>
                </a:cubicBezTo>
                <a:cubicBezTo>
                  <a:pt x="18227" y="9566"/>
                  <a:pt x="18263" y="9678"/>
                  <a:pt x="18318" y="9813"/>
                </a:cubicBezTo>
                <a:cubicBezTo>
                  <a:pt x="18380" y="9965"/>
                  <a:pt x="18428" y="10200"/>
                  <a:pt x="18443" y="10427"/>
                </a:cubicBezTo>
                <a:cubicBezTo>
                  <a:pt x="18465" y="10741"/>
                  <a:pt x="18482" y="10796"/>
                  <a:pt x="18555" y="10796"/>
                </a:cubicBezTo>
                <a:cubicBezTo>
                  <a:pt x="18626" y="10796"/>
                  <a:pt x="18642" y="10750"/>
                  <a:pt x="18646" y="10533"/>
                </a:cubicBezTo>
                <a:cubicBezTo>
                  <a:pt x="18651" y="10195"/>
                  <a:pt x="18647" y="10226"/>
                  <a:pt x="18761" y="9615"/>
                </a:cubicBezTo>
                <a:cubicBezTo>
                  <a:pt x="18844" y="9162"/>
                  <a:pt x="18850" y="9083"/>
                  <a:pt x="18803" y="9018"/>
                </a:cubicBezTo>
                <a:cubicBezTo>
                  <a:pt x="18773" y="8977"/>
                  <a:pt x="18748" y="8877"/>
                  <a:pt x="18748" y="8798"/>
                </a:cubicBezTo>
                <a:cubicBezTo>
                  <a:pt x="18748" y="8674"/>
                  <a:pt x="18741" y="8677"/>
                  <a:pt x="18699" y="8818"/>
                </a:cubicBezTo>
                <a:cubicBezTo>
                  <a:pt x="18652" y="8978"/>
                  <a:pt x="18649" y="8978"/>
                  <a:pt x="18613" y="8809"/>
                </a:cubicBezTo>
                <a:cubicBezTo>
                  <a:pt x="18592" y="8714"/>
                  <a:pt x="18578" y="8578"/>
                  <a:pt x="18581" y="8508"/>
                </a:cubicBezTo>
                <a:cubicBezTo>
                  <a:pt x="18585" y="8438"/>
                  <a:pt x="18571" y="8370"/>
                  <a:pt x="18552" y="8358"/>
                </a:cubicBezTo>
                <a:close/>
                <a:moveTo>
                  <a:pt x="18308" y="8453"/>
                </a:moveTo>
                <a:cubicBezTo>
                  <a:pt x="18289" y="8440"/>
                  <a:pt x="18285" y="8538"/>
                  <a:pt x="18305" y="8728"/>
                </a:cubicBezTo>
                <a:cubicBezTo>
                  <a:pt x="18320" y="8880"/>
                  <a:pt x="18341" y="8934"/>
                  <a:pt x="18364" y="8879"/>
                </a:cubicBezTo>
                <a:cubicBezTo>
                  <a:pt x="18386" y="8825"/>
                  <a:pt x="18383" y="8726"/>
                  <a:pt x="18356" y="8602"/>
                </a:cubicBezTo>
                <a:cubicBezTo>
                  <a:pt x="18336" y="8509"/>
                  <a:pt x="18319" y="8461"/>
                  <a:pt x="18308" y="8453"/>
                </a:cubicBezTo>
                <a:close/>
                <a:moveTo>
                  <a:pt x="18938" y="8634"/>
                </a:moveTo>
                <a:cubicBezTo>
                  <a:pt x="18935" y="8634"/>
                  <a:pt x="18931" y="8636"/>
                  <a:pt x="18926" y="8644"/>
                </a:cubicBezTo>
                <a:cubicBezTo>
                  <a:pt x="18907" y="8674"/>
                  <a:pt x="18891" y="8736"/>
                  <a:pt x="18891" y="8781"/>
                </a:cubicBezTo>
                <a:cubicBezTo>
                  <a:pt x="18891" y="8908"/>
                  <a:pt x="18916" y="8879"/>
                  <a:pt x="18940" y="8727"/>
                </a:cubicBezTo>
                <a:cubicBezTo>
                  <a:pt x="18949" y="8668"/>
                  <a:pt x="18948" y="8634"/>
                  <a:pt x="18938" y="8634"/>
                </a:cubicBezTo>
                <a:close/>
                <a:moveTo>
                  <a:pt x="18609" y="11402"/>
                </a:moveTo>
                <a:cubicBezTo>
                  <a:pt x="17138" y="11397"/>
                  <a:pt x="15667" y="11410"/>
                  <a:pt x="15653" y="11444"/>
                </a:cubicBezTo>
                <a:cubicBezTo>
                  <a:pt x="15639" y="11478"/>
                  <a:pt x="15646" y="11579"/>
                  <a:pt x="15668" y="11667"/>
                </a:cubicBezTo>
                <a:cubicBezTo>
                  <a:pt x="15702" y="11801"/>
                  <a:pt x="15683" y="11923"/>
                  <a:pt x="15554" y="12396"/>
                </a:cubicBezTo>
                <a:cubicBezTo>
                  <a:pt x="15408" y="12931"/>
                  <a:pt x="14952" y="14046"/>
                  <a:pt x="14879" y="14046"/>
                </a:cubicBezTo>
                <a:cubicBezTo>
                  <a:pt x="14861" y="14046"/>
                  <a:pt x="14816" y="14111"/>
                  <a:pt x="14780" y="14191"/>
                </a:cubicBezTo>
                <a:cubicBezTo>
                  <a:pt x="14720" y="14327"/>
                  <a:pt x="14710" y="14326"/>
                  <a:pt x="14641" y="14173"/>
                </a:cubicBezTo>
                <a:cubicBezTo>
                  <a:pt x="14600" y="14082"/>
                  <a:pt x="14575" y="13941"/>
                  <a:pt x="14584" y="13855"/>
                </a:cubicBezTo>
                <a:cubicBezTo>
                  <a:pt x="14593" y="13771"/>
                  <a:pt x="14578" y="13656"/>
                  <a:pt x="14551" y="13600"/>
                </a:cubicBezTo>
                <a:cubicBezTo>
                  <a:pt x="14508" y="13513"/>
                  <a:pt x="14501" y="13864"/>
                  <a:pt x="14501" y="15973"/>
                </a:cubicBezTo>
                <a:cubicBezTo>
                  <a:pt x="14501" y="17489"/>
                  <a:pt x="14514" y="18428"/>
                  <a:pt x="14535" y="18397"/>
                </a:cubicBezTo>
                <a:cubicBezTo>
                  <a:pt x="14553" y="18369"/>
                  <a:pt x="14568" y="18279"/>
                  <a:pt x="14568" y="18195"/>
                </a:cubicBezTo>
                <a:cubicBezTo>
                  <a:pt x="14567" y="17900"/>
                  <a:pt x="14597" y="17701"/>
                  <a:pt x="14647" y="17668"/>
                </a:cubicBezTo>
                <a:cubicBezTo>
                  <a:pt x="14814" y="17559"/>
                  <a:pt x="15226" y="17093"/>
                  <a:pt x="15462" y="16746"/>
                </a:cubicBezTo>
                <a:cubicBezTo>
                  <a:pt x="16074" y="15849"/>
                  <a:pt x="16552" y="14541"/>
                  <a:pt x="16845" y="12961"/>
                </a:cubicBezTo>
                <a:cubicBezTo>
                  <a:pt x="16960" y="12337"/>
                  <a:pt x="16961" y="12333"/>
                  <a:pt x="17107" y="12319"/>
                </a:cubicBezTo>
                <a:cubicBezTo>
                  <a:pt x="17207" y="12309"/>
                  <a:pt x="17260" y="12345"/>
                  <a:pt x="17274" y="12434"/>
                </a:cubicBezTo>
                <a:cubicBezTo>
                  <a:pt x="17301" y="12607"/>
                  <a:pt x="17034" y="13930"/>
                  <a:pt x="16810" y="14732"/>
                </a:cubicBezTo>
                <a:cubicBezTo>
                  <a:pt x="16426" y="16106"/>
                  <a:pt x="15740" y="17375"/>
                  <a:pt x="15044" y="17998"/>
                </a:cubicBezTo>
                <a:cubicBezTo>
                  <a:pt x="14921" y="18108"/>
                  <a:pt x="14828" y="18218"/>
                  <a:pt x="14838" y="18243"/>
                </a:cubicBezTo>
                <a:cubicBezTo>
                  <a:pt x="14852" y="18278"/>
                  <a:pt x="21364" y="18302"/>
                  <a:pt x="21550" y="18269"/>
                </a:cubicBezTo>
                <a:cubicBezTo>
                  <a:pt x="21586" y="18262"/>
                  <a:pt x="21600" y="11549"/>
                  <a:pt x="21565" y="11461"/>
                </a:cubicBezTo>
                <a:cubicBezTo>
                  <a:pt x="21551" y="11427"/>
                  <a:pt x="20080" y="11406"/>
                  <a:pt x="18609" y="11402"/>
                </a:cubicBezTo>
                <a:close/>
                <a:moveTo>
                  <a:pt x="11228" y="14281"/>
                </a:moveTo>
                <a:lnTo>
                  <a:pt x="10857" y="15203"/>
                </a:lnTo>
                <a:cubicBezTo>
                  <a:pt x="10417" y="16294"/>
                  <a:pt x="9992" y="17062"/>
                  <a:pt x="9469" y="17712"/>
                </a:cubicBezTo>
                <a:lnTo>
                  <a:pt x="9272" y="17955"/>
                </a:lnTo>
                <a:lnTo>
                  <a:pt x="9611" y="17999"/>
                </a:lnTo>
                <a:cubicBezTo>
                  <a:pt x="10064" y="18058"/>
                  <a:pt x="14326" y="18020"/>
                  <a:pt x="14351" y="17957"/>
                </a:cubicBezTo>
                <a:cubicBezTo>
                  <a:pt x="14379" y="17889"/>
                  <a:pt x="14378" y="14416"/>
                  <a:pt x="14350" y="14349"/>
                </a:cubicBezTo>
                <a:cubicBezTo>
                  <a:pt x="14338" y="14319"/>
                  <a:pt x="13631" y="14291"/>
                  <a:pt x="12778" y="14288"/>
                </a:cubicBezTo>
                <a:lnTo>
                  <a:pt x="11228" y="14281"/>
                </a:lnTo>
                <a:close/>
                <a:moveTo>
                  <a:pt x="4507" y="19400"/>
                </a:moveTo>
                <a:cubicBezTo>
                  <a:pt x="4497" y="19402"/>
                  <a:pt x="4489" y="19898"/>
                  <a:pt x="4489" y="20502"/>
                </a:cubicBezTo>
                <a:lnTo>
                  <a:pt x="4489" y="21600"/>
                </a:lnTo>
                <a:lnTo>
                  <a:pt x="17106" y="21600"/>
                </a:lnTo>
                <a:lnTo>
                  <a:pt x="17106" y="20502"/>
                </a:lnTo>
                <a:cubicBezTo>
                  <a:pt x="17106" y="19424"/>
                  <a:pt x="17105" y="19404"/>
                  <a:pt x="17026" y="19400"/>
                </a:cubicBezTo>
                <a:cubicBezTo>
                  <a:pt x="16922" y="19394"/>
                  <a:pt x="4531" y="19394"/>
                  <a:pt x="4507" y="1940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٥٦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pic>
        <p:nvPicPr>
          <p:cNvPr id="297" name="IMG_6585.png" descr="IMG_6585.png"/>
          <p:cNvPicPr>
            <a:picLocks noChangeAspect="1"/>
          </p:cNvPicPr>
          <p:nvPr/>
        </p:nvPicPr>
        <p:blipFill>
          <a:blip r:embed="rId2"/>
          <a:srcRect l="13836" t="75538" r="13836" b="17196"/>
          <a:stretch>
            <a:fillRect/>
          </a:stretch>
        </p:blipFill>
        <p:spPr>
          <a:xfrm>
            <a:off x="1574998" y="2170701"/>
            <a:ext cx="21234148" cy="1489860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٥٦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pic>
        <p:nvPicPr>
          <p:cNvPr id="299" name="IMG_6584.jpeg" descr="IMG_6584.jpeg"/>
          <p:cNvPicPr>
            <a:picLocks noChangeAspect="1"/>
          </p:cNvPicPr>
          <p:nvPr/>
        </p:nvPicPr>
        <p:blipFill>
          <a:blip r:embed="rId3"/>
          <a:srcRect l="9333" t="3087" r="9413"/>
          <a:stretch>
            <a:fillRect/>
          </a:stretch>
        </p:blipFill>
        <p:spPr>
          <a:xfrm>
            <a:off x="617788" y="9098756"/>
            <a:ext cx="4645431" cy="4617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4709" y="0"/>
                </a:moveTo>
                <a:lnTo>
                  <a:pt x="4194" y="290"/>
                </a:lnTo>
                <a:cubicBezTo>
                  <a:pt x="3276" y="806"/>
                  <a:pt x="2509" y="1355"/>
                  <a:pt x="2284" y="1652"/>
                </a:cubicBezTo>
                <a:cubicBezTo>
                  <a:pt x="1984" y="2050"/>
                  <a:pt x="1771" y="2480"/>
                  <a:pt x="1771" y="2692"/>
                </a:cubicBezTo>
                <a:cubicBezTo>
                  <a:pt x="1771" y="2939"/>
                  <a:pt x="1589" y="3026"/>
                  <a:pt x="1456" y="2842"/>
                </a:cubicBezTo>
                <a:cubicBezTo>
                  <a:pt x="1293" y="2618"/>
                  <a:pt x="1222" y="2810"/>
                  <a:pt x="1068" y="3901"/>
                </a:cubicBezTo>
                <a:cubicBezTo>
                  <a:pt x="967" y="4622"/>
                  <a:pt x="1081" y="5792"/>
                  <a:pt x="1321" y="6507"/>
                </a:cubicBezTo>
                <a:cubicBezTo>
                  <a:pt x="1484" y="6994"/>
                  <a:pt x="1485" y="7008"/>
                  <a:pt x="1310" y="7306"/>
                </a:cubicBezTo>
                <a:cubicBezTo>
                  <a:pt x="1213" y="7472"/>
                  <a:pt x="1083" y="7778"/>
                  <a:pt x="1022" y="7985"/>
                </a:cubicBezTo>
                <a:cubicBezTo>
                  <a:pt x="858" y="8546"/>
                  <a:pt x="974" y="8781"/>
                  <a:pt x="1589" y="9110"/>
                </a:cubicBezTo>
                <a:cubicBezTo>
                  <a:pt x="2175" y="9425"/>
                  <a:pt x="2357" y="9447"/>
                  <a:pt x="2583" y="9240"/>
                </a:cubicBezTo>
                <a:cubicBezTo>
                  <a:pt x="2733" y="9104"/>
                  <a:pt x="2771" y="9126"/>
                  <a:pt x="3236" y="9554"/>
                </a:cubicBezTo>
                <a:cubicBezTo>
                  <a:pt x="3701" y="9981"/>
                  <a:pt x="4138" y="10183"/>
                  <a:pt x="4829" y="10295"/>
                </a:cubicBezTo>
                <a:cubicBezTo>
                  <a:pt x="4976" y="10319"/>
                  <a:pt x="5011" y="10403"/>
                  <a:pt x="5034" y="10793"/>
                </a:cubicBezTo>
                <a:lnTo>
                  <a:pt x="5059" y="11264"/>
                </a:lnTo>
                <a:lnTo>
                  <a:pt x="4635" y="11444"/>
                </a:lnTo>
                <a:cubicBezTo>
                  <a:pt x="2448" y="12376"/>
                  <a:pt x="2240" y="12591"/>
                  <a:pt x="823" y="15338"/>
                </a:cubicBezTo>
                <a:lnTo>
                  <a:pt x="76" y="16786"/>
                </a:lnTo>
                <a:lnTo>
                  <a:pt x="308" y="16875"/>
                </a:lnTo>
                <a:cubicBezTo>
                  <a:pt x="437" y="16924"/>
                  <a:pt x="575" y="16964"/>
                  <a:pt x="614" y="16964"/>
                </a:cubicBezTo>
                <a:cubicBezTo>
                  <a:pt x="845" y="16964"/>
                  <a:pt x="873" y="17219"/>
                  <a:pt x="707" y="17859"/>
                </a:cubicBezTo>
                <a:cubicBezTo>
                  <a:pt x="508" y="18625"/>
                  <a:pt x="0" y="21197"/>
                  <a:pt x="0" y="21438"/>
                </a:cubicBezTo>
                <a:cubicBezTo>
                  <a:pt x="0" y="21521"/>
                  <a:pt x="315" y="21558"/>
                  <a:pt x="1672" y="21578"/>
                </a:cubicBezTo>
                <a:lnTo>
                  <a:pt x="1764" y="21177"/>
                </a:lnTo>
                <a:cubicBezTo>
                  <a:pt x="1930" y="20453"/>
                  <a:pt x="2125" y="19079"/>
                  <a:pt x="2126" y="18641"/>
                </a:cubicBezTo>
                <a:cubicBezTo>
                  <a:pt x="2126" y="18166"/>
                  <a:pt x="2410" y="17588"/>
                  <a:pt x="2644" y="17588"/>
                </a:cubicBezTo>
                <a:cubicBezTo>
                  <a:pt x="2725" y="17588"/>
                  <a:pt x="2901" y="17405"/>
                  <a:pt x="3035" y="17181"/>
                </a:cubicBezTo>
                <a:cubicBezTo>
                  <a:pt x="3169" y="16958"/>
                  <a:pt x="3315" y="16797"/>
                  <a:pt x="3356" y="16823"/>
                </a:cubicBezTo>
                <a:cubicBezTo>
                  <a:pt x="3398" y="16849"/>
                  <a:pt x="3410" y="17934"/>
                  <a:pt x="3386" y="19235"/>
                </a:cubicBezTo>
                <a:lnTo>
                  <a:pt x="3342" y="21583"/>
                </a:lnTo>
                <a:cubicBezTo>
                  <a:pt x="4672" y="21592"/>
                  <a:pt x="5834" y="21600"/>
                  <a:pt x="8988" y="21600"/>
                </a:cubicBezTo>
                <a:lnTo>
                  <a:pt x="10193" y="21600"/>
                </a:lnTo>
                <a:lnTo>
                  <a:pt x="10148" y="21266"/>
                </a:lnTo>
                <a:cubicBezTo>
                  <a:pt x="10125" y="21082"/>
                  <a:pt x="10063" y="20451"/>
                  <a:pt x="10010" y="19862"/>
                </a:cubicBezTo>
                <a:cubicBezTo>
                  <a:pt x="9957" y="19274"/>
                  <a:pt x="9855" y="18450"/>
                  <a:pt x="9785" y="18033"/>
                </a:cubicBezTo>
                <a:cubicBezTo>
                  <a:pt x="9590" y="16879"/>
                  <a:pt x="9576" y="16930"/>
                  <a:pt x="10244" y="16615"/>
                </a:cubicBezTo>
                <a:cubicBezTo>
                  <a:pt x="10566" y="16463"/>
                  <a:pt x="10845" y="16340"/>
                  <a:pt x="10862" y="16340"/>
                </a:cubicBezTo>
                <a:cubicBezTo>
                  <a:pt x="10880" y="16340"/>
                  <a:pt x="10956" y="16463"/>
                  <a:pt x="11034" y="16615"/>
                </a:cubicBezTo>
                <a:cubicBezTo>
                  <a:pt x="11171" y="16881"/>
                  <a:pt x="11182" y="16886"/>
                  <a:pt x="11349" y="16734"/>
                </a:cubicBezTo>
                <a:cubicBezTo>
                  <a:pt x="11632" y="16476"/>
                  <a:pt x="11688" y="16681"/>
                  <a:pt x="11554" y="17499"/>
                </a:cubicBezTo>
                <a:cubicBezTo>
                  <a:pt x="11421" y="18313"/>
                  <a:pt x="11163" y="20812"/>
                  <a:pt x="11163" y="21301"/>
                </a:cubicBezTo>
                <a:lnTo>
                  <a:pt x="11163" y="21600"/>
                </a:lnTo>
                <a:lnTo>
                  <a:pt x="17975" y="21600"/>
                </a:lnTo>
                <a:lnTo>
                  <a:pt x="18003" y="21355"/>
                </a:lnTo>
                <a:lnTo>
                  <a:pt x="18031" y="21110"/>
                </a:lnTo>
                <a:lnTo>
                  <a:pt x="19359" y="21056"/>
                </a:lnTo>
                <a:cubicBezTo>
                  <a:pt x="20056" y="21029"/>
                  <a:pt x="20515" y="20998"/>
                  <a:pt x="20837" y="20954"/>
                </a:cubicBezTo>
                <a:cubicBezTo>
                  <a:pt x="20869" y="20949"/>
                  <a:pt x="20914" y="20944"/>
                  <a:pt x="20942" y="20939"/>
                </a:cubicBezTo>
                <a:cubicBezTo>
                  <a:pt x="21014" y="20927"/>
                  <a:pt x="21058" y="20913"/>
                  <a:pt x="21112" y="20900"/>
                </a:cubicBezTo>
                <a:cubicBezTo>
                  <a:pt x="21184" y="20882"/>
                  <a:pt x="21253" y="20861"/>
                  <a:pt x="21298" y="20839"/>
                </a:cubicBezTo>
                <a:cubicBezTo>
                  <a:pt x="21350" y="20812"/>
                  <a:pt x="21398" y="20787"/>
                  <a:pt x="21411" y="20753"/>
                </a:cubicBezTo>
                <a:cubicBezTo>
                  <a:pt x="21432" y="20697"/>
                  <a:pt x="21285" y="19992"/>
                  <a:pt x="21112" y="19244"/>
                </a:cubicBezTo>
                <a:cubicBezTo>
                  <a:pt x="20939" y="18496"/>
                  <a:pt x="20741" y="17702"/>
                  <a:pt x="20653" y="17471"/>
                </a:cubicBezTo>
                <a:cubicBezTo>
                  <a:pt x="20564" y="17239"/>
                  <a:pt x="20575" y="17216"/>
                  <a:pt x="20819" y="17131"/>
                </a:cubicBezTo>
                <a:lnTo>
                  <a:pt x="20957" y="17085"/>
                </a:lnTo>
                <a:cubicBezTo>
                  <a:pt x="20974" y="17078"/>
                  <a:pt x="21004" y="17053"/>
                  <a:pt x="21014" y="17053"/>
                </a:cubicBezTo>
                <a:cubicBezTo>
                  <a:pt x="21050" y="17053"/>
                  <a:pt x="20855" y="16614"/>
                  <a:pt x="20588" y="16062"/>
                </a:cubicBezTo>
                <a:lnTo>
                  <a:pt x="20560" y="16002"/>
                </a:lnTo>
                <a:cubicBezTo>
                  <a:pt x="20545" y="15971"/>
                  <a:pt x="20526" y="15940"/>
                  <a:pt x="20511" y="15908"/>
                </a:cubicBezTo>
                <a:cubicBezTo>
                  <a:pt x="20198" y="15287"/>
                  <a:pt x="19807" y="14535"/>
                  <a:pt x="19640" y="14238"/>
                </a:cubicBezTo>
                <a:cubicBezTo>
                  <a:pt x="19371" y="13761"/>
                  <a:pt x="19351" y="13680"/>
                  <a:pt x="19459" y="13531"/>
                </a:cubicBezTo>
                <a:cubicBezTo>
                  <a:pt x="19460" y="13530"/>
                  <a:pt x="19462" y="13530"/>
                  <a:pt x="19462" y="13529"/>
                </a:cubicBezTo>
                <a:cubicBezTo>
                  <a:pt x="19514" y="13457"/>
                  <a:pt x="19540" y="13381"/>
                  <a:pt x="19557" y="13319"/>
                </a:cubicBezTo>
                <a:cubicBezTo>
                  <a:pt x="19563" y="13295"/>
                  <a:pt x="19566" y="13270"/>
                  <a:pt x="19569" y="13247"/>
                </a:cubicBezTo>
                <a:cubicBezTo>
                  <a:pt x="19555" y="13180"/>
                  <a:pt x="19406" y="13024"/>
                  <a:pt x="19226" y="12874"/>
                </a:cubicBezTo>
                <a:cubicBezTo>
                  <a:pt x="19141" y="12815"/>
                  <a:pt x="19045" y="12744"/>
                  <a:pt x="18927" y="12655"/>
                </a:cubicBezTo>
                <a:cubicBezTo>
                  <a:pt x="18849" y="12605"/>
                  <a:pt x="18780" y="12566"/>
                  <a:pt x="18739" y="12560"/>
                </a:cubicBezTo>
                <a:cubicBezTo>
                  <a:pt x="18672" y="12550"/>
                  <a:pt x="18529" y="12432"/>
                  <a:pt x="18426" y="12300"/>
                </a:cubicBezTo>
                <a:cubicBezTo>
                  <a:pt x="18402" y="12271"/>
                  <a:pt x="18378" y="12252"/>
                  <a:pt x="18354" y="12226"/>
                </a:cubicBezTo>
                <a:cubicBezTo>
                  <a:pt x="18245" y="12150"/>
                  <a:pt x="18122" y="12061"/>
                  <a:pt x="18082" y="12061"/>
                </a:cubicBezTo>
                <a:cubicBezTo>
                  <a:pt x="18034" y="12061"/>
                  <a:pt x="17963" y="11980"/>
                  <a:pt x="17909" y="11881"/>
                </a:cubicBezTo>
                <a:cubicBezTo>
                  <a:pt x="17873" y="11844"/>
                  <a:pt x="17836" y="11814"/>
                  <a:pt x="17800" y="11771"/>
                </a:cubicBezTo>
                <a:lnTo>
                  <a:pt x="17645" y="11583"/>
                </a:lnTo>
                <a:cubicBezTo>
                  <a:pt x="17550" y="11555"/>
                  <a:pt x="17443" y="11593"/>
                  <a:pt x="17330" y="11699"/>
                </a:cubicBezTo>
                <a:cubicBezTo>
                  <a:pt x="17328" y="11700"/>
                  <a:pt x="17326" y="11699"/>
                  <a:pt x="17324" y="11700"/>
                </a:cubicBezTo>
                <a:lnTo>
                  <a:pt x="17134" y="11882"/>
                </a:lnTo>
                <a:lnTo>
                  <a:pt x="16652" y="11710"/>
                </a:lnTo>
                <a:lnTo>
                  <a:pt x="16169" y="11539"/>
                </a:lnTo>
                <a:lnTo>
                  <a:pt x="16169" y="11075"/>
                </a:lnTo>
                <a:lnTo>
                  <a:pt x="16169" y="10609"/>
                </a:lnTo>
                <a:lnTo>
                  <a:pt x="16702" y="10458"/>
                </a:lnTo>
                <a:cubicBezTo>
                  <a:pt x="16750" y="10445"/>
                  <a:pt x="16782" y="10433"/>
                  <a:pt x="16826" y="10419"/>
                </a:cubicBezTo>
                <a:cubicBezTo>
                  <a:pt x="17244" y="10290"/>
                  <a:pt x="17619" y="10096"/>
                  <a:pt x="17894" y="9862"/>
                </a:cubicBezTo>
                <a:cubicBezTo>
                  <a:pt x="17940" y="9818"/>
                  <a:pt x="17987" y="9772"/>
                  <a:pt x="18033" y="9721"/>
                </a:cubicBezTo>
                <a:cubicBezTo>
                  <a:pt x="18080" y="9672"/>
                  <a:pt x="18133" y="9624"/>
                  <a:pt x="18171" y="9573"/>
                </a:cubicBezTo>
                <a:lnTo>
                  <a:pt x="18365" y="9311"/>
                </a:lnTo>
                <a:lnTo>
                  <a:pt x="18453" y="9374"/>
                </a:lnTo>
                <a:cubicBezTo>
                  <a:pt x="18465" y="9381"/>
                  <a:pt x="18480" y="9394"/>
                  <a:pt x="18492" y="9406"/>
                </a:cubicBezTo>
                <a:lnTo>
                  <a:pt x="18617" y="9497"/>
                </a:lnTo>
                <a:lnTo>
                  <a:pt x="18807" y="9640"/>
                </a:lnTo>
                <a:cubicBezTo>
                  <a:pt x="18818" y="9642"/>
                  <a:pt x="18835" y="9654"/>
                  <a:pt x="18844" y="9654"/>
                </a:cubicBezTo>
                <a:cubicBezTo>
                  <a:pt x="18920" y="9654"/>
                  <a:pt x="19165" y="9548"/>
                  <a:pt x="19415" y="9424"/>
                </a:cubicBezTo>
                <a:cubicBezTo>
                  <a:pt x="19419" y="9422"/>
                  <a:pt x="19424" y="9421"/>
                  <a:pt x="19429" y="9419"/>
                </a:cubicBezTo>
                <a:cubicBezTo>
                  <a:pt x="19437" y="9415"/>
                  <a:pt x="19440" y="9412"/>
                  <a:pt x="19448" y="9408"/>
                </a:cubicBezTo>
                <a:cubicBezTo>
                  <a:pt x="19675" y="9292"/>
                  <a:pt x="19883" y="9167"/>
                  <a:pt x="19996" y="9079"/>
                </a:cubicBezTo>
                <a:cubicBezTo>
                  <a:pt x="20067" y="9015"/>
                  <a:pt x="20118" y="8950"/>
                  <a:pt x="20149" y="8882"/>
                </a:cubicBezTo>
                <a:cubicBezTo>
                  <a:pt x="20157" y="8861"/>
                  <a:pt x="20165" y="8840"/>
                  <a:pt x="20171" y="8817"/>
                </a:cubicBezTo>
                <a:cubicBezTo>
                  <a:pt x="20177" y="8796"/>
                  <a:pt x="20178" y="8771"/>
                  <a:pt x="20182" y="8748"/>
                </a:cubicBezTo>
                <a:cubicBezTo>
                  <a:pt x="20196" y="8655"/>
                  <a:pt x="20196" y="8548"/>
                  <a:pt x="20182" y="8433"/>
                </a:cubicBezTo>
                <a:cubicBezTo>
                  <a:pt x="20179" y="8408"/>
                  <a:pt x="20181" y="8385"/>
                  <a:pt x="20177" y="8360"/>
                </a:cubicBezTo>
                <a:cubicBezTo>
                  <a:pt x="20156" y="8242"/>
                  <a:pt x="20113" y="8116"/>
                  <a:pt x="20066" y="7987"/>
                </a:cubicBezTo>
                <a:cubicBezTo>
                  <a:pt x="19997" y="7798"/>
                  <a:pt x="19910" y="7608"/>
                  <a:pt x="19791" y="7425"/>
                </a:cubicBezTo>
                <a:lnTo>
                  <a:pt x="19586" y="7113"/>
                </a:lnTo>
                <a:lnTo>
                  <a:pt x="19758" y="6444"/>
                </a:lnTo>
                <a:cubicBezTo>
                  <a:pt x="19794" y="6305"/>
                  <a:pt x="19819" y="6107"/>
                  <a:pt x="19857" y="5921"/>
                </a:cubicBezTo>
                <a:cubicBezTo>
                  <a:pt x="19921" y="5605"/>
                  <a:pt x="19994" y="5285"/>
                  <a:pt x="20027" y="5024"/>
                </a:cubicBezTo>
                <a:cubicBezTo>
                  <a:pt x="20034" y="4971"/>
                  <a:pt x="20037" y="4969"/>
                  <a:pt x="20044" y="4918"/>
                </a:cubicBezTo>
                <a:cubicBezTo>
                  <a:pt x="20075" y="4681"/>
                  <a:pt x="20105" y="4512"/>
                  <a:pt x="20132" y="4402"/>
                </a:cubicBezTo>
                <a:cubicBezTo>
                  <a:pt x="20142" y="4356"/>
                  <a:pt x="20161" y="4208"/>
                  <a:pt x="20167" y="4198"/>
                </a:cubicBezTo>
                <a:cubicBezTo>
                  <a:pt x="20172" y="4189"/>
                  <a:pt x="20208" y="4207"/>
                  <a:pt x="20226" y="4209"/>
                </a:cubicBezTo>
                <a:cubicBezTo>
                  <a:pt x="20295" y="4181"/>
                  <a:pt x="20395" y="4252"/>
                  <a:pt x="20582" y="4382"/>
                </a:cubicBezTo>
                <a:cubicBezTo>
                  <a:pt x="20586" y="4384"/>
                  <a:pt x="20589" y="4385"/>
                  <a:pt x="20592" y="4387"/>
                </a:cubicBezTo>
                <a:lnTo>
                  <a:pt x="20605" y="4398"/>
                </a:lnTo>
                <a:lnTo>
                  <a:pt x="20968" y="4647"/>
                </a:lnTo>
                <a:lnTo>
                  <a:pt x="20940" y="4452"/>
                </a:lnTo>
                <a:lnTo>
                  <a:pt x="20935" y="4409"/>
                </a:lnTo>
                <a:cubicBezTo>
                  <a:pt x="20914" y="4277"/>
                  <a:pt x="20859" y="3977"/>
                  <a:pt x="20813" y="3739"/>
                </a:cubicBezTo>
                <a:cubicBezTo>
                  <a:pt x="20786" y="3601"/>
                  <a:pt x="20777" y="3511"/>
                  <a:pt x="20776" y="3433"/>
                </a:cubicBezTo>
                <a:cubicBezTo>
                  <a:pt x="20760" y="3313"/>
                  <a:pt x="20781" y="3217"/>
                  <a:pt x="20863" y="3149"/>
                </a:cubicBezTo>
                <a:cubicBezTo>
                  <a:pt x="20871" y="3142"/>
                  <a:pt x="20878" y="3139"/>
                  <a:pt x="20885" y="3134"/>
                </a:cubicBezTo>
                <a:cubicBezTo>
                  <a:pt x="20914" y="3096"/>
                  <a:pt x="20943" y="3060"/>
                  <a:pt x="20987" y="3010"/>
                </a:cubicBezTo>
                <a:cubicBezTo>
                  <a:pt x="21128" y="2847"/>
                  <a:pt x="21295" y="2561"/>
                  <a:pt x="21356" y="2373"/>
                </a:cubicBezTo>
                <a:cubicBezTo>
                  <a:pt x="21416" y="2185"/>
                  <a:pt x="21505" y="1981"/>
                  <a:pt x="21553" y="1920"/>
                </a:cubicBezTo>
                <a:cubicBezTo>
                  <a:pt x="21580" y="1886"/>
                  <a:pt x="21596" y="1859"/>
                  <a:pt x="21597" y="1842"/>
                </a:cubicBezTo>
                <a:cubicBezTo>
                  <a:pt x="21600" y="1789"/>
                  <a:pt x="21453" y="1812"/>
                  <a:pt x="20964" y="1903"/>
                </a:cubicBezTo>
                <a:cubicBezTo>
                  <a:pt x="20584" y="1974"/>
                  <a:pt x="20422" y="1970"/>
                  <a:pt x="20328" y="1892"/>
                </a:cubicBezTo>
                <a:cubicBezTo>
                  <a:pt x="20259" y="1834"/>
                  <a:pt x="20144" y="1810"/>
                  <a:pt x="20071" y="1838"/>
                </a:cubicBezTo>
                <a:cubicBezTo>
                  <a:pt x="19999" y="1866"/>
                  <a:pt x="19918" y="1853"/>
                  <a:pt x="19891" y="1808"/>
                </a:cubicBezTo>
                <a:cubicBezTo>
                  <a:pt x="19863" y="1764"/>
                  <a:pt x="19786" y="1749"/>
                  <a:pt x="19719" y="1775"/>
                </a:cubicBezTo>
                <a:cubicBezTo>
                  <a:pt x="19652" y="1801"/>
                  <a:pt x="19573" y="1778"/>
                  <a:pt x="19540" y="1725"/>
                </a:cubicBezTo>
                <a:cubicBezTo>
                  <a:pt x="19507" y="1672"/>
                  <a:pt x="19442" y="1649"/>
                  <a:pt x="19398" y="1677"/>
                </a:cubicBezTo>
                <a:cubicBezTo>
                  <a:pt x="19354" y="1704"/>
                  <a:pt x="19230" y="1677"/>
                  <a:pt x="19119" y="1615"/>
                </a:cubicBezTo>
                <a:cubicBezTo>
                  <a:pt x="19009" y="1553"/>
                  <a:pt x="18896" y="1499"/>
                  <a:pt x="18872" y="1496"/>
                </a:cubicBezTo>
                <a:cubicBezTo>
                  <a:pt x="18848" y="1493"/>
                  <a:pt x="18724" y="1421"/>
                  <a:pt x="18595" y="1335"/>
                </a:cubicBezTo>
                <a:cubicBezTo>
                  <a:pt x="18467" y="1248"/>
                  <a:pt x="18327" y="1188"/>
                  <a:pt x="18285" y="1201"/>
                </a:cubicBezTo>
                <a:cubicBezTo>
                  <a:pt x="18243" y="1214"/>
                  <a:pt x="18096" y="1149"/>
                  <a:pt x="17961" y="1058"/>
                </a:cubicBezTo>
                <a:cubicBezTo>
                  <a:pt x="17825" y="967"/>
                  <a:pt x="17691" y="919"/>
                  <a:pt x="17660" y="951"/>
                </a:cubicBezTo>
                <a:cubicBezTo>
                  <a:pt x="17629" y="982"/>
                  <a:pt x="17534" y="945"/>
                  <a:pt x="17451" y="869"/>
                </a:cubicBezTo>
                <a:cubicBezTo>
                  <a:pt x="17368" y="793"/>
                  <a:pt x="17265" y="739"/>
                  <a:pt x="17222" y="752"/>
                </a:cubicBezTo>
                <a:cubicBezTo>
                  <a:pt x="17180" y="764"/>
                  <a:pt x="17065" y="732"/>
                  <a:pt x="16968" y="678"/>
                </a:cubicBezTo>
                <a:cubicBezTo>
                  <a:pt x="16869" y="623"/>
                  <a:pt x="16435" y="587"/>
                  <a:pt x="15992" y="594"/>
                </a:cubicBezTo>
                <a:cubicBezTo>
                  <a:pt x="15273" y="606"/>
                  <a:pt x="15129" y="639"/>
                  <a:pt x="14525" y="928"/>
                </a:cubicBezTo>
                <a:cubicBezTo>
                  <a:pt x="13804" y="1274"/>
                  <a:pt x="12897" y="2053"/>
                  <a:pt x="12372" y="2778"/>
                </a:cubicBezTo>
                <a:cubicBezTo>
                  <a:pt x="12003" y="3285"/>
                  <a:pt x="11924" y="3844"/>
                  <a:pt x="12036" y="5197"/>
                </a:cubicBezTo>
                <a:lnTo>
                  <a:pt x="12113" y="6132"/>
                </a:lnTo>
                <a:lnTo>
                  <a:pt x="11873" y="6383"/>
                </a:lnTo>
                <a:cubicBezTo>
                  <a:pt x="11524" y="6744"/>
                  <a:pt x="11138" y="7575"/>
                  <a:pt x="11202" y="7831"/>
                </a:cubicBezTo>
                <a:cubicBezTo>
                  <a:pt x="11328" y="8338"/>
                  <a:pt x="12187" y="8800"/>
                  <a:pt x="12628" y="8598"/>
                </a:cubicBezTo>
                <a:cubicBezTo>
                  <a:pt x="12843" y="8500"/>
                  <a:pt x="12860" y="8513"/>
                  <a:pt x="13032" y="8917"/>
                </a:cubicBezTo>
                <a:cubicBezTo>
                  <a:pt x="13288" y="9517"/>
                  <a:pt x="13599" y="9894"/>
                  <a:pt x="14084" y="10195"/>
                </a:cubicBezTo>
                <a:lnTo>
                  <a:pt x="14506" y="10457"/>
                </a:lnTo>
                <a:lnTo>
                  <a:pt x="14407" y="10880"/>
                </a:lnTo>
                <a:cubicBezTo>
                  <a:pt x="14353" y="11113"/>
                  <a:pt x="14282" y="11348"/>
                  <a:pt x="14246" y="11403"/>
                </a:cubicBezTo>
                <a:cubicBezTo>
                  <a:pt x="14161" y="11535"/>
                  <a:pt x="13406" y="11632"/>
                  <a:pt x="12589" y="11615"/>
                </a:cubicBezTo>
                <a:cubicBezTo>
                  <a:pt x="11763" y="11598"/>
                  <a:pt x="11517" y="11508"/>
                  <a:pt x="11517" y="11227"/>
                </a:cubicBezTo>
                <a:cubicBezTo>
                  <a:pt x="11517" y="11050"/>
                  <a:pt x="11461" y="11006"/>
                  <a:pt x="11185" y="10960"/>
                </a:cubicBezTo>
                <a:cubicBezTo>
                  <a:pt x="10508" y="10847"/>
                  <a:pt x="9406" y="10886"/>
                  <a:pt x="7048" y="11108"/>
                </a:cubicBezTo>
                <a:cubicBezTo>
                  <a:pt x="6908" y="11121"/>
                  <a:pt x="6856" y="11035"/>
                  <a:pt x="6770" y="10653"/>
                </a:cubicBezTo>
                <a:lnTo>
                  <a:pt x="6661" y="10184"/>
                </a:lnTo>
                <a:lnTo>
                  <a:pt x="6986" y="10017"/>
                </a:lnTo>
                <a:cubicBezTo>
                  <a:pt x="7425" y="9789"/>
                  <a:pt x="7829" y="9341"/>
                  <a:pt x="8080" y="8806"/>
                </a:cubicBezTo>
                <a:cubicBezTo>
                  <a:pt x="8288" y="8361"/>
                  <a:pt x="8289" y="8362"/>
                  <a:pt x="8685" y="8386"/>
                </a:cubicBezTo>
                <a:cubicBezTo>
                  <a:pt x="9168" y="8416"/>
                  <a:pt x="9732" y="8121"/>
                  <a:pt x="9910" y="7748"/>
                </a:cubicBezTo>
                <a:cubicBezTo>
                  <a:pt x="10013" y="7532"/>
                  <a:pt x="10009" y="7441"/>
                  <a:pt x="9883" y="7109"/>
                </a:cubicBezTo>
                <a:cubicBezTo>
                  <a:pt x="9802" y="6897"/>
                  <a:pt x="9619" y="6558"/>
                  <a:pt x="9473" y="6355"/>
                </a:cubicBezTo>
                <a:cubicBezTo>
                  <a:pt x="9264" y="6065"/>
                  <a:pt x="9159" y="5993"/>
                  <a:pt x="8982" y="6015"/>
                </a:cubicBezTo>
                <a:lnTo>
                  <a:pt x="8757" y="6043"/>
                </a:lnTo>
                <a:lnTo>
                  <a:pt x="8716" y="5108"/>
                </a:lnTo>
                <a:cubicBezTo>
                  <a:pt x="8695" y="4593"/>
                  <a:pt x="8632" y="4010"/>
                  <a:pt x="8574" y="3814"/>
                </a:cubicBezTo>
                <a:cubicBezTo>
                  <a:pt x="8425" y="3302"/>
                  <a:pt x="8430" y="3284"/>
                  <a:pt x="8757" y="3234"/>
                </a:cubicBezTo>
                <a:lnTo>
                  <a:pt x="9054" y="3190"/>
                </a:lnTo>
                <a:lnTo>
                  <a:pt x="8617" y="2521"/>
                </a:lnTo>
                <a:cubicBezTo>
                  <a:pt x="8377" y="2154"/>
                  <a:pt x="7991" y="1643"/>
                  <a:pt x="7761" y="1387"/>
                </a:cubicBezTo>
                <a:cubicBezTo>
                  <a:pt x="7490" y="1086"/>
                  <a:pt x="7357" y="865"/>
                  <a:pt x="7384" y="763"/>
                </a:cubicBezTo>
                <a:cubicBezTo>
                  <a:pt x="7408" y="676"/>
                  <a:pt x="7452" y="493"/>
                  <a:pt x="7482" y="356"/>
                </a:cubicBezTo>
                <a:lnTo>
                  <a:pt x="7537" y="106"/>
                </a:lnTo>
                <a:lnTo>
                  <a:pt x="7255" y="254"/>
                </a:lnTo>
                <a:cubicBezTo>
                  <a:pt x="7087" y="342"/>
                  <a:pt x="6574" y="434"/>
                  <a:pt x="5989" y="485"/>
                </a:cubicBezTo>
                <a:cubicBezTo>
                  <a:pt x="5449" y="531"/>
                  <a:pt x="4926" y="579"/>
                  <a:pt x="4829" y="589"/>
                </a:cubicBezTo>
                <a:cubicBezTo>
                  <a:pt x="4678" y="603"/>
                  <a:pt x="4656" y="558"/>
                  <a:pt x="4681" y="301"/>
                </a:cubicBezTo>
                <a:lnTo>
                  <a:pt x="4709" y="0"/>
                </a:lnTo>
                <a:close/>
                <a:moveTo>
                  <a:pt x="9205" y="14038"/>
                </a:moveTo>
                <a:cubicBezTo>
                  <a:pt x="9288" y="14029"/>
                  <a:pt x="9397" y="14029"/>
                  <a:pt x="9534" y="14038"/>
                </a:cubicBezTo>
                <a:cubicBezTo>
                  <a:pt x="9850" y="14058"/>
                  <a:pt x="9973" y="14104"/>
                  <a:pt x="9993" y="14211"/>
                </a:cubicBezTo>
                <a:cubicBezTo>
                  <a:pt x="10011" y="14306"/>
                  <a:pt x="9880" y="14437"/>
                  <a:pt x="9613" y="14588"/>
                </a:cubicBezTo>
                <a:lnTo>
                  <a:pt x="9204" y="14820"/>
                </a:lnTo>
                <a:lnTo>
                  <a:pt x="9071" y="14498"/>
                </a:lnTo>
                <a:cubicBezTo>
                  <a:pt x="8943" y="14192"/>
                  <a:pt x="8958" y="14066"/>
                  <a:pt x="9205" y="14038"/>
                </a:cubicBezTo>
                <a:close/>
                <a:moveTo>
                  <a:pt x="17986" y="17346"/>
                </a:moveTo>
                <a:cubicBezTo>
                  <a:pt x="18044" y="17333"/>
                  <a:pt x="18119" y="17413"/>
                  <a:pt x="18219" y="17582"/>
                </a:cubicBezTo>
                <a:cubicBezTo>
                  <a:pt x="18307" y="17732"/>
                  <a:pt x="18448" y="17855"/>
                  <a:pt x="18534" y="17855"/>
                </a:cubicBezTo>
                <a:cubicBezTo>
                  <a:pt x="18640" y="17855"/>
                  <a:pt x="18797" y="18062"/>
                  <a:pt x="19010" y="18488"/>
                </a:cubicBezTo>
                <a:cubicBezTo>
                  <a:pt x="19185" y="18837"/>
                  <a:pt x="19306" y="19145"/>
                  <a:pt x="19280" y="19172"/>
                </a:cubicBezTo>
                <a:cubicBezTo>
                  <a:pt x="19253" y="19198"/>
                  <a:pt x="19121" y="19228"/>
                  <a:pt x="18986" y="19238"/>
                </a:cubicBezTo>
                <a:cubicBezTo>
                  <a:pt x="18851" y="19249"/>
                  <a:pt x="18574" y="19288"/>
                  <a:pt x="18376" y="19322"/>
                </a:cubicBezTo>
                <a:cubicBezTo>
                  <a:pt x="17852" y="19411"/>
                  <a:pt x="17797" y="19297"/>
                  <a:pt x="17828" y="18251"/>
                </a:cubicBezTo>
                <a:cubicBezTo>
                  <a:pt x="17845" y="17655"/>
                  <a:pt x="17890" y="17369"/>
                  <a:pt x="17986" y="173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0" name="IMG_6592.jpeg" descr="IMG_6592.jpeg"/>
          <p:cNvPicPr>
            <a:picLocks noChangeAspect="1"/>
          </p:cNvPicPr>
          <p:nvPr/>
        </p:nvPicPr>
        <p:blipFill>
          <a:blip r:embed="rId4"/>
          <a:srcRect t="15355" b="14286"/>
          <a:stretch>
            <a:fillRect/>
          </a:stretch>
        </p:blipFill>
        <p:spPr>
          <a:xfrm>
            <a:off x="8947876" y="4518121"/>
            <a:ext cx="10848766" cy="7632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٥٦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sp>
        <p:nvSpPr>
          <p:cNvPr id="303" name="٥٧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٥٧</a:t>
            </a:r>
          </a:p>
        </p:txBody>
      </p:sp>
      <p:pic>
        <p:nvPicPr>
          <p:cNvPr id="304" name="IMG_6584.jpeg" descr="IMG_6584.jpeg"/>
          <p:cNvPicPr>
            <a:picLocks noChangeAspect="1"/>
          </p:cNvPicPr>
          <p:nvPr/>
        </p:nvPicPr>
        <p:blipFill>
          <a:blip r:embed="rId2"/>
          <a:srcRect l="9333" t="3087" r="9413"/>
          <a:stretch>
            <a:fillRect/>
          </a:stretch>
        </p:blipFill>
        <p:spPr>
          <a:xfrm>
            <a:off x="617788" y="9098756"/>
            <a:ext cx="4645431" cy="4617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4709" y="0"/>
                </a:moveTo>
                <a:lnTo>
                  <a:pt x="4194" y="290"/>
                </a:lnTo>
                <a:cubicBezTo>
                  <a:pt x="3276" y="806"/>
                  <a:pt x="2509" y="1355"/>
                  <a:pt x="2284" y="1652"/>
                </a:cubicBezTo>
                <a:cubicBezTo>
                  <a:pt x="1984" y="2050"/>
                  <a:pt x="1771" y="2480"/>
                  <a:pt x="1771" y="2692"/>
                </a:cubicBezTo>
                <a:cubicBezTo>
                  <a:pt x="1771" y="2939"/>
                  <a:pt x="1589" y="3026"/>
                  <a:pt x="1456" y="2842"/>
                </a:cubicBezTo>
                <a:cubicBezTo>
                  <a:pt x="1293" y="2618"/>
                  <a:pt x="1222" y="2810"/>
                  <a:pt x="1068" y="3901"/>
                </a:cubicBezTo>
                <a:cubicBezTo>
                  <a:pt x="967" y="4622"/>
                  <a:pt x="1081" y="5792"/>
                  <a:pt x="1321" y="6507"/>
                </a:cubicBezTo>
                <a:cubicBezTo>
                  <a:pt x="1484" y="6994"/>
                  <a:pt x="1485" y="7008"/>
                  <a:pt x="1310" y="7306"/>
                </a:cubicBezTo>
                <a:cubicBezTo>
                  <a:pt x="1213" y="7472"/>
                  <a:pt x="1083" y="7778"/>
                  <a:pt x="1022" y="7985"/>
                </a:cubicBezTo>
                <a:cubicBezTo>
                  <a:pt x="858" y="8546"/>
                  <a:pt x="974" y="8781"/>
                  <a:pt x="1589" y="9110"/>
                </a:cubicBezTo>
                <a:cubicBezTo>
                  <a:pt x="2175" y="9425"/>
                  <a:pt x="2357" y="9447"/>
                  <a:pt x="2583" y="9240"/>
                </a:cubicBezTo>
                <a:cubicBezTo>
                  <a:pt x="2733" y="9104"/>
                  <a:pt x="2771" y="9126"/>
                  <a:pt x="3236" y="9554"/>
                </a:cubicBezTo>
                <a:cubicBezTo>
                  <a:pt x="3701" y="9981"/>
                  <a:pt x="4138" y="10183"/>
                  <a:pt x="4829" y="10295"/>
                </a:cubicBezTo>
                <a:cubicBezTo>
                  <a:pt x="4976" y="10319"/>
                  <a:pt x="5011" y="10403"/>
                  <a:pt x="5034" y="10793"/>
                </a:cubicBezTo>
                <a:lnTo>
                  <a:pt x="5059" y="11264"/>
                </a:lnTo>
                <a:lnTo>
                  <a:pt x="4635" y="11444"/>
                </a:lnTo>
                <a:cubicBezTo>
                  <a:pt x="2448" y="12376"/>
                  <a:pt x="2240" y="12591"/>
                  <a:pt x="823" y="15338"/>
                </a:cubicBezTo>
                <a:lnTo>
                  <a:pt x="76" y="16786"/>
                </a:lnTo>
                <a:lnTo>
                  <a:pt x="308" y="16875"/>
                </a:lnTo>
                <a:cubicBezTo>
                  <a:pt x="437" y="16924"/>
                  <a:pt x="575" y="16964"/>
                  <a:pt x="614" y="16964"/>
                </a:cubicBezTo>
                <a:cubicBezTo>
                  <a:pt x="845" y="16964"/>
                  <a:pt x="873" y="17219"/>
                  <a:pt x="707" y="17859"/>
                </a:cubicBezTo>
                <a:cubicBezTo>
                  <a:pt x="508" y="18625"/>
                  <a:pt x="0" y="21197"/>
                  <a:pt x="0" y="21438"/>
                </a:cubicBezTo>
                <a:cubicBezTo>
                  <a:pt x="0" y="21521"/>
                  <a:pt x="315" y="21558"/>
                  <a:pt x="1672" y="21578"/>
                </a:cubicBezTo>
                <a:lnTo>
                  <a:pt x="1764" y="21177"/>
                </a:lnTo>
                <a:cubicBezTo>
                  <a:pt x="1930" y="20453"/>
                  <a:pt x="2125" y="19079"/>
                  <a:pt x="2126" y="18641"/>
                </a:cubicBezTo>
                <a:cubicBezTo>
                  <a:pt x="2126" y="18166"/>
                  <a:pt x="2410" y="17588"/>
                  <a:pt x="2644" y="17588"/>
                </a:cubicBezTo>
                <a:cubicBezTo>
                  <a:pt x="2725" y="17588"/>
                  <a:pt x="2901" y="17405"/>
                  <a:pt x="3035" y="17181"/>
                </a:cubicBezTo>
                <a:cubicBezTo>
                  <a:pt x="3169" y="16958"/>
                  <a:pt x="3315" y="16797"/>
                  <a:pt x="3356" y="16823"/>
                </a:cubicBezTo>
                <a:cubicBezTo>
                  <a:pt x="3398" y="16849"/>
                  <a:pt x="3410" y="17934"/>
                  <a:pt x="3386" y="19235"/>
                </a:cubicBezTo>
                <a:lnTo>
                  <a:pt x="3342" y="21583"/>
                </a:lnTo>
                <a:cubicBezTo>
                  <a:pt x="4672" y="21592"/>
                  <a:pt x="5834" y="21600"/>
                  <a:pt x="8988" y="21600"/>
                </a:cubicBezTo>
                <a:lnTo>
                  <a:pt x="10193" y="21600"/>
                </a:lnTo>
                <a:lnTo>
                  <a:pt x="10148" y="21266"/>
                </a:lnTo>
                <a:cubicBezTo>
                  <a:pt x="10125" y="21082"/>
                  <a:pt x="10063" y="20451"/>
                  <a:pt x="10010" y="19862"/>
                </a:cubicBezTo>
                <a:cubicBezTo>
                  <a:pt x="9957" y="19274"/>
                  <a:pt x="9855" y="18450"/>
                  <a:pt x="9785" y="18033"/>
                </a:cubicBezTo>
                <a:cubicBezTo>
                  <a:pt x="9590" y="16879"/>
                  <a:pt x="9576" y="16930"/>
                  <a:pt x="10244" y="16615"/>
                </a:cubicBezTo>
                <a:cubicBezTo>
                  <a:pt x="10566" y="16463"/>
                  <a:pt x="10845" y="16340"/>
                  <a:pt x="10862" y="16340"/>
                </a:cubicBezTo>
                <a:cubicBezTo>
                  <a:pt x="10880" y="16340"/>
                  <a:pt x="10956" y="16463"/>
                  <a:pt x="11034" y="16615"/>
                </a:cubicBezTo>
                <a:cubicBezTo>
                  <a:pt x="11171" y="16881"/>
                  <a:pt x="11182" y="16886"/>
                  <a:pt x="11349" y="16734"/>
                </a:cubicBezTo>
                <a:cubicBezTo>
                  <a:pt x="11632" y="16476"/>
                  <a:pt x="11688" y="16681"/>
                  <a:pt x="11554" y="17499"/>
                </a:cubicBezTo>
                <a:cubicBezTo>
                  <a:pt x="11421" y="18313"/>
                  <a:pt x="11163" y="20812"/>
                  <a:pt x="11163" y="21301"/>
                </a:cubicBezTo>
                <a:lnTo>
                  <a:pt x="11163" y="21600"/>
                </a:lnTo>
                <a:lnTo>
                  <a:pt x="17975" y="21600"/>
                </a:lnTo>
                <a:lnTo>
                  <a:pt x="18003" y="21355"/>
                </a:lnTo>
                <a:lnTo>
                  <a:pt x="18031" y="21110"/>
                </a:lnTo>
                <a:lnTo>
                  <a:pt x="19359" y="21056"/>
                </a:lnTo>
                <a:cubicBezTo>
                  <a:pt x="20056" y="21029"/>
                  <a:pt x="20515" y="20998"/>
                  <a:pt x="20837" y="20954"/>
                </a:cubicBezTo>
                <a:cubicBezTo>
                  <a:pt x="20869" y="20949"/>
                  <a:pt x="20914" y="20944"/>
                  <a:pt x="20942" y="20939"/>
                </a:cubicBezTo>
                <a:cubicBezTo>
                  <a:pt x="21014" y="20927"/>
                  <a:pt x="21058" y="20913"/>
                  <a:pt x="21112" y="20900"/>
                </a:cubicBezTo>
                <a:cubicBezTo>
                  <a:pt x="21184" y="20882"/>
                  <a:pt x="21253" y="20861"/>
                  <a:pt x="21298" y="20839"/>
                </a:cubicBezTo>
                <a:cubicBezTo>
                  <a:pt x="21350" y="20812"/>
                  <a:pt x="21398" y="20787"/>
                  <a:pt x="21411" y="20753"/>
                </a:cubicBezTo>
                <a:cubicBezTo>
                  <a:pt x="21432" y="20697"/>
                  <a:pt x="21285" y="19992"/>
                  <a:pt x="21112" y="19244"/>
                </a:cubicBezTo>
                <a:cubicBezTo>
                  <a:pt x="20939" y="18496"/>
                  <a:pt x="20741" y="17702"/>
                  <a:pt x="20653" y="17471"/>
                </a:cubicBezTo>
                <a:cubicBezTo>
                  <a:pt x="20564" y="17239"/>
                  <a:pt x="20575" y="17216"/>
                  <a:pt x="20819" y="17131"/>
                </a:cubicBezTo>
                <a:lnTo>
                  <a:pt x="20957" y="17085"/>
                </a:lnTo>
                <a:cubicBezTo>
                  <a:pt x="20974" y="17078"/>
                  <a:pt x="21004" y="17053"/>
                  <a:pt x="21014" y="17053"/>
                </a:cubicBezTo>
                <a:cubicBezTo>
                  <a:pt x="21050" y="17053"/>
                  <a:pt x="20855" y="16614"/>
                  <a:pt x="20588" y="16062"/>
                </a:cubicBezTo>
                <a:lnTo>
                  <a:pt x="20560" y="16002"/>
                </a:lnTo>
                <a:cubicBezTo>
                  <a:pt x="20545" y="15971"/>
                  <a:pt x="20526" y="15940"/>
                  <a:pt x="20511" y="15908"/>
                </a:cubicBezTo>
                <a:cubicBezTo>
                  <a:pt x="20198" y="15287"/>
                  <a:pt x="19807" y="14535"/>
                  <a:pt x="19640" y="14238"/>
                </a:cubicBezTo>
                <a:cubicBezTo>
                  <a:pt x="19371" y="13761"/>
                  <a:pt x="19351" y="13680"/>
                  <a:pt x="19459" y="13531"/>
                </a:cubicBezTo>
                <a:cubicBezTo>
                  <a:pt x="19460" y="13530"/>
                  <a:pt x="19462" y="13530"/>
                  <a:pt x="19462" y="13529"/>
                </a:cubicBezTo>
                <a:cubicBezTo>
                  <a:pt x="19514" y="13457"/>
                  <a:pt x="19540" y="13381"/>
                  <a:pt x="19557" y="13319"/>
                </a:cubicBezTo>
                <a:cubicBezTo>
                  <a:pt x="19563" y="13295"/>
                  <a:pt x="19566" y="13270"/>
                  <a:pt x="19569" y="13247"/>
                </a:cubicBezTo>
                <a:cubicBezTo>
                  <a:pt x="19555" y="13180"/>
                  <a:pt x="19406" y="13024"/>
                  <a:pt x="19226" y="12874"/>
                </a:cubicBezTo>
                <a:cubicBezTo>
                  <a:pt x="19141" y="12815"/>
                  <a:pt x="19045" y="12744"/>
                  <a:pt x="18927" y="12655"/>
                </a:cubicBezTo>
                <a:cubicBezTo>
                  <a:pt x="18849" y="12605"/>
                  <a:pt x="18780" y="12566"/>
                  <a:pt x="18739" y="12560"/>
                </a:cubicBezTo>
                <a:cubicBezTo>
                  <a:pt x="18672" y="12550"/>
                  <a:pt x="18529" y="12432"/>
                  <a:pt x="18426" y="12300"/>
                </a:cubicBezTo>
                <a:cubicBezTo>
                  <a:pt x="18402" y="12271"/>
                  <a:pt x="18378" y="12252"/>
                  <a:pt x="18354" y="12226"/>
                </a:cubicBezTo>
                <a:cubicBezTo>
                  <a:pt x="18245" y="12150"/>
                  <a:pt x="18122" y="12061"/>
                  <a:pt x="18082" y="12061"/>
                </a:cubicBezTo>
                <a:cubicBezTo>
                  <a:pt x="18034" y="12061"/>
                  <a:pt x="17963" y="11980"/>
                  <a:pt x="17909" y="11881"/>
                </a:cubicBezTo>
                <a:cubicBezTo>
                  <a:pt x="17873" y="11844"/>
                  <a:pt x="17836" y="11814"/>
                  <a:pt x="17800" y="11771"/>
                </a:cubicBezTo>
                <a:lnTo>
                  <a:pt x="17645" y="11583"/>
                </a:lnTo>
                <a:cubicBezTo>
                  <a:pt x="17550" y="11555"/>
                  <a:pt x="17443" y="11593"/>
                  <a:pt x="17330" y="11699"/>
                </a:cubicBezTo>
                <a:cubicBezTo>
                  <a:pt x="17328" y="11700"/>
                  <a:pt x="17326" y="11699"/>
                  <a:pt x="17324" y="11700"/>
                </a:cubicBezTo>
                <a:lnTo>
                  <a:pt x="17134" y="11882"/>
                </a:lnTo>
                <a:lnTo>
                  <a:pt x="16652" y="11710"/>
                </a:lnTo>
                <a:lnTo>
                  <a:pt x="16169" y="11539"/>
                </a:lnTo>
                <a:lnTo>
                  <a:pt x="16169" y="11075"/>
                </a:lnTo>
                <a:lnTo>
                  <a:pt x="16169" y="10609"/>
                </a:lnTo>
                <a:lnTo>
                  <a:pt x="16702" y="10458"/>
                </a:lnTo>
                <a:cubicBezTo>
                  <a:pt x="16750" y="10445"/>
                  <a:pt x="16782" y="10433"/>
                  <a:pt x="16826" y="10419"/>
                </a:cubicBezTo>
                <a:cubicBezTo>
                  <a:pt x="17244" y="10290"/>
                  <a:pt x="17619" y="10096"/>
                  <a:pt x="17894" y="9862"/>
                </a:cubicBezTo>
                <a:cubicBezTo>
                  <a:pt x="17940" y="9818"/>
                  <a:pt x="17987" y="9772"/>
                  <a:pt x="18033" y="9721"/>
                </a:cubicBezTo>
                <a:cubicBezTo>
                  <a:pt x="18080" y="9672"/>
                  <a:pt x="18133" y="9624"/>
                  <a:pt x="18171" y="9573"/>
                </a:cubicBezTo>
                <a:lnTo>
                  <a:pt x="18365" y="9311"/>
                </a:lnTo>
                <a:lnTo>
                  <a:pt x="18453" y="9374"/>
                </a:lnTo>
                <a:cubicBezTo>
                  <a:pt x="18465" y="9381"/>
                  <a:pt x="18480" y="9394"/>
                  <a:pt x="18492" y="9406"/>
                </a:cubicBezTo>
                <a:lnTo>
                  <a:pt x="18617" y="9497"/>
                </a:lnTo>
                <a:lnTo>
                  <a:pt x="18807" y="9640"/>
                </a:lnTo>
                <a:cubicBezTo>
                  <a:pt x="18818" y="9642"/>
                  <a:pt x="18835" y="9654"/>
                  <a:pt x="18844" y="9654"/>
                </a:cubicBezTo>
                <a:cubicBezTo>
                  <a:pt x="18920" y="9654"/>
                  <a:pt x="19165" y="9548"/>
                  <a:pt x="19415" y="9424"/>
                </a:cubicBezTo>
                <a:cubicBezTo>
                  <a:pt x="19419" y="9422"/>
                  <a:pt x="19424" y="9421"/>
                  <a:pt x="19429" y="9419"/>
                </a:cubicBezTo>
                <a:cubicBezTo>
                  <a:pt x="19437" y="9415"/>
                  <a:pt x="19440" y="9412"/>
                  <a:pt x="19448" y="9408"/>
                </a:cubicBezTo>
                <a:cubicBezTo>
                  <a:pt x="19675" y="9292"/>
                  <a:pt x="19883" y="9167"/>
                  <a:pt x="19996" y="9079"/>
                </a:cubicBezTo>
                <a:cubicBezTo>
                  <a:pt x="20067" y="9015"/>
                  <a:pt x="20118" y="8950"/>
                  <a:pt x="20149" y="8882"/>
                </a:cubicBezTo>
                <a:cubicBezTo>
                  <a:pt x="20157" y="8861"/>
                  <a:pt x="20165" y="8840"/>
                  <a:pt x="20171" y="8817"/>
                </a:cubicBezTo>
                <a:cubicBezTo>
                  <a:pt x="20177" y="8796"/>
                  <a:pt x="20178" y="8771"/>
                  <a:pt x="20182" y="8748"/>
                </a:cubicBezTo>
                <a:cubicBezTo>
                  <a:pt x="20196" y="8655"/>
                  <a:pt x="20196" y="8548"/>
                  <a:pt x="20182" y="8433"/>
                </a:cubicBezTo>
                <a:cubicBezTo>
                  <a:pt x="20179" y="8408"/>
                  <a:pt x="20181" y="8385"/>
                  <a:pt x="20177" y="8360"/>
                </a:cubicBezTo>
                <a:cubicBezTo>
                  <a:pt x="20156" y="8242"/>
                  <a:pt x="20113" y="8116"/>
                  <a:pt x="20066" y="7987"/>
                </a:cubicBezTo>
                <a:cubicBezTo>
                  <a:pt x="19997" y="7798"/>
                  <a:pt x="19910" y="7608"/>
                  <a:pt x="19791" y="7425"/>
                </a:cubicBezTo>
                <a:lnTo>
                  <a:pt x="19586" y="7113"/>
                </a:lnTo>
                <a:lnTo>
                  <a:pt x="19758" y="6444"/>
                </a:lnTo>
                <a:cubicBezTo>
                  <a:pt x="19794" y="6305"/>
                  <a:pt x="19819" y="6107"/>
                  <a:pt x="19857" y="5921"/>
                </a:cubicBezTo>
                <a:cubicBezTo>
                  <a:pt x="19921" y="5605"/>
                  <a:pt x="19994" y="5285"/>
                  <a:pt x="20027" y="5024"/>
                </a:cubicBezTo>
                <a:cubicBezTo>
                  <a:pt x="20034" y="4971"/>
                  <a:pt x="20037" y="4969"/>
                  <a:pt x="20044" y="4918"/>
                </a:cubicBezTo>
                <a:cubicBezTo>
                  <a:pt x="20075" y="4681"/>
                  <a:pt x="20105" y="4512"/>
                  <a:pt x="20132" y="4402"/>
                </a:cubicBezTo>
                <a:cubicBezTo>
                  <a:pt x="20142" y="4356"/>
                  <a:pt x="20161" y="4208"/>
                  <a:pt x="20167" y="4198"/>
                </a:cubicBezTo>
                <a:cubicBezTo>
                  <a:pt x="20172" y="4189"/>
                  <a:pt x="20208" y="4207"/>
                  <a:pt x="20226" y="4209"/>
                </a:cubicBezTo>
                <a:cubicBezTo>
                  <a:pt x="20295" y="4181"/>
                  <a:pt x="20395" y="4252"/>
                  <a:pt x="20582" y="4382"/>
                </a:cubicBezTo>
                <a:cubicBezTo>
                  <a:pt x="20586" y="4384"/>
                  <a:pt x="20589" y="4385"/>
                  <a:pt x="20592" y="4387"/>
                </a:cubicBezTo>
                <a:lnTo>
                  <a:pt x="20605" y="4398"/>
                </a:lnTo>
                <a:lnTo>
                  <a:pt x="20968" y="4647"/>
                </a:lnTo>
                <a:lnTo>
                  <a:pt x="20940" y="4452"/>
                </a:lnTo>
                <a:lnTo>
                  <a:pt x="20935" y="4409"/>
                </a:lnTo>
                <a:cubicBezTo>
                  <a:pt x="20914" y="4277"/>
                  <a:pt x="20859" y="3977"/>
                  <a:pt x="20813" y="3739"/>
                </a:cubicBezTo>
                <a:cubicBezTo>
                  <a:pt x="20786" y="3601"/>
                  <a:pt x="20777" y="3511"/>
                  <a:pt x="20776" y="3433"/>
                </a:cubicBezTo>
                <a:cubicBezTo>
                  <a:pt x="20760" y="3313"/>
                  <a:pt x="20781" y="3217"/>
                  <a:pt x="20863" y="3149"/>
                </a:cubicBezTo>
                <a:cubicBezTo>
                  <a:pt x="20871" y="3142"/>
                  <a:pt x="20878" y="3139"/>
                  <a:pt x="20885" y="3134"/>
                </a:cubicBezTo>
                <a:cubicBezTo>
                  <a:pt x="20914" y="3096"/>
                  <a:pt x="20943" y="3060"/>
                  <a:pt x="20987" y="3010"/>
                </a:cubicBezTo>
                <a:cubicBezTo>
                  <a:pt x="21128" y="2847"/>
                  <a:pt x="21295" y="2561"/>
                  <a:pt x="21356" y="2373"/>
                </a:cubicBezTo>
                <a:cubicBezTo>
                  <a:pt x="21416" y="2185"/>
                  <a:pt x="21505" y="1981"/>
                  <a:pt x="21553" y="1920"/>
                </a:cubicBezTo>
                <a:cubicBezTo>
                  <a:pt x="21580" y="1886"/>
                  <a:pt x="21596" y="1859"/>
                  <a:pt x="21597" y="1842"/>
                </a:cubicBezTo>
                <a:cubicBezTo>
                  <a:pt x="21600" y="1789"/>
                  <a:pt x="21453" y="1812"/>
                  <a:pt x="20964" y="1903"/>
                </a:cubicBezTo>
                <a:cubicBezTo>
                  <a:pt x="20584" y="1974"/>
                  <a:pt x="20422" y="1970"/>
                  <a:pt x="20328" y="1892"/>
                </a:cubicBezTo>
                <a:cubicBezTo>
                  <a:pt x="20259" y="1834"/>
                  <a:pt x="20144" y="1810"/>
                  <a:pt x="20071" y="1838"/>
                </a:cubicBezTo>
                <a:cubicBezTo>
                  <a:pt x="19999" y="1866"/>
                  <a:pt x="19918" y="1853"/>
                  <a:pt x="19891" y="1808"/>
                </a:cubicBezTo>
                <a:cubicBezTo>
                  <a:pt x="19863" y="1764"/>
                  <a:pt x="19786" y="1749"/>
                  <a:pt x="19719" y="1775"/>
                </a:cubicBezTo>
                <a:cubicBezTo>
                  <a:pt x="19652" y="1801"/>
                  <a:pt x="19573" y="1778"/>
                  <a:pt x="19540" y="1725"/>
                </a:cubicBezTo>
                <a:cubicBezTo>
                  <a:pt x="19507" y="1672"/>
                  <a:pt x="19442" y="1649"/>
                  <a:pt x="19398" y="1677"/>
                </a:cubicBezTo>
                <a:cubicBezTo>
                  <a:pt x="19354" y="1704"/>
                  <a:pt x="19230" y="1677"/>
                  <a:pt x="19119" y="1615"/>
                </a:cubicBezTo>
                <a:cubicBezTo>
                  <a:pt x="19009" y="1553"/>
                  <a:pt x="18896" y="1499"/>
                  <a:pt x="18872" y="1496"/>
                </a:cubicBezTo>
                <a:cubicBezTo>
                  <a:pt x="18848" y="1493"/>
                  <a:pt x="18724" y="1421"/>
                  <a:pt x="18595" y="1335"/>
                </a:cubicBezTo>
                <a:cubicBezTo>
                  <a:pt x="18467" y="1248"/>
                  <a:pt x="18327" y="1188"/>
                  <a:pt x="18285" y="1201"/>
                </a:cubicBezTo>
                <a:cubicBezTo>
                  <a:pt x="18243" y="1214"/>
                  <a:pt x="18096" y="1149"/>
                  <a:pt x="17961" y="1058"/>
                </a:cubicBezTo>
                <a:cubicBezTo>
                  <a:pt x="17825" y="967"/>
                  <a:pt x="17691" y="919"/>
                  <a:pt x="17660" y="951"/>
                </a:cubicBezTo>
                <a:cubicBezTo>
                  <a:pt x="17629" y="982"/>
                  <a:pt x="17534" y="945"/>
                  <a:pt x="17451" y="869"/>
                </a:cubicBezTo>
                <a:cubicBezTo>
                  <a:pt x="17368" y="793"/>
                  <a:pt x="17265" y="739"/>
                  <a:pt x="17222" y="752"/>
                </a:cubicBezTo>
                <a:cubicBezTo>
                  <a:pt x="17180" y="764"/>
                  <a:pt x="17065" y="732"/>
                  <a:pt x="16968" y="678"/>
                </a:cubicBezTo>
                <a:cubicBezTo>
                  <a:pt x="16869" y="623"/>
                  <a:pt x="16435" y="587"/>
                  <a:pt x="15992" y="594"/>
                </a:cubicBezTo>
                <a:cubicBezTo>
                  <a:pt x="15273" y="606"/>
                  <a:pt x="15129" y="639"/>
                  <a:pt x="14525" y="928"/>
                </a:cubicBezTo>
                <a:cubicBezTo>
                  <a:pt x="13804" y="1274"/>
                  <a:pt x="12897" y="2053"/>
                  <a:pt x="12372" y="2778"/>
                </a:cubicBezTo>
                <a:cubicBezTo>
                  <a:pt x="12003" y="3285"/>
                  <a:pt x="11924" y="3844"/>
                  <a:pt x="12036" y="5197"/>
                </a:cubicBezTo>
                <a:lnTo>
                  <a:pt x="12113" y="6132"/>
                </a:lnTo>
                <a:lnTo>
                  <a:pt x="11873" y="6383"/>
                </a:lnTo>
                <a:cubicBezTo>
                  <a:pt x="11524" y="6744"/>
                  <a:pt x="11138" y="7575"/>
                  <a:pt x="11202" y="7831"/>
                </a:cubicBezTo>
                <a:cubicBezTo>
                  <a:pt x="11328" y="8338"/>
                  <a:pt x="12187" y="8800"/>
                  <a:pt x="12628" y="8598"/>
                </a:cubicBezTo>
                <a:cubicBezTo>
                  <a:pt x="12843" y="8500"/>
                  <a:pt x="12860" y="8513"/>
                  <a:pt x="13032" y="8917"/>
                </a:cubicBezTo>
                <a:cubicBezTo>
                  <a:pt x="13288" y="9517"/>
                  <a:pt x="13599" y="9894"/>
                  <a:pt x="14084" y="10195"/>
                </a:cubicBezTo>
                <a:lnTo>
                  <a:pt x="14506" y="10457"/>
                </a:lnTo>
                <a:lnTo>
                  <a:pt x="14407" y="10880"/>
                </a:lnTo>
                <a:cubicBezTo>
                  <a:pt x="14353" y="11113"/>
                  <a:pt x="14282" y="11348"/>
                  <a:pt x="14246" y="11403"/>
                </a:cubicBezTo>
                <a:cubicBezTo>
                  <a:pt x="14161" y="11535"/>
                  <a:pt x="13406" y="11632"/>
                  <a:pt x="12589" y="11615"/>
                </a:cubicBezTo>
                <a:cubicBezTo>
                  <a:pt x="11763" y="11598"/>
                  <a:pt x="11517" y="11508"/>
                  <a:pt x="11517" y="11227"/>
                </a:cubicBezTo>
                <a:cubicBezTo>
                  <a:pt x="11517" y="11050"/>
                  <a:pt x="11461" y="11006"/>
                  <a:pt x="11185" y="10960"/>
                </a:cubicBezTo>
                <a:cubicBezTo>
                  <a:pt x="10508" y="10847"/>
                  <a:pt x="9406" y="10886"/>
                  <a:pt x="7048" y="11108"/>
                </a:cubicBezTo>
                <a:cubicBezTo>
                  <a:pt x="6908" y="11121"/>
                  <a:pt x="6856" y="11035"/>
                  <a:pt x="6770" y="10653"/>
                </a:cubicBezTo>
                <a:lnTo>
                  <a:pt x="6661" y="10184"/>
                </a:lnTo>
                <a:lnTo>
                  <a:pt x="6986" y="10017"/>
                </a:lnTo>
                <a:cubicBezTo>
                  <a:pt x="7425" y="9789"/>
                  <a:pt x="7829" y="9341"/>
                  <a:pt x="8080" y="8806"/>
                </a:cubicBezTo>
                <a:cubicBezTo>
                  <a:pt x="8288" y="8361"/>
                  <a:pt x="8289" y="8362"/>
                  <a:pt x="8685" y="8386"/>
                </a:cubicBezTo>
                <a:cubicBezTo>
                  <a:pt x="9168" y="8416"/>
                  <a:pt x="9732" y="8121"/>
                  <a:pt x="9910" y="7748"/>
                </a:cubicBezTo>
                <a:cubicBezTo>
                  <a:pt x="10013" y="7532"/>
                  <a:pt x="10009" y="7441"/>
                  <a:pt x="9883" y="7109"/>
                </a:cubicBezTo>
                <a:cubicBezTo>
                  <a:pt x="9802" y="6897"/>
                  <a:pt x="9619" y="6558"/>
                  <a:pt x="9473" y="6355"/>
                </a:cubicBezTo>
                <a:cubicBezTo>
                  <a:pt x="9264" y="6065"/>
                  <a:pt x="9159" y="5993"/>
                  <a:pt x="8982" y="6015"/>
                </a:cubicBezTo>
                <a:lnTo>
                  <a:pt x="8757" y="6043"/>
                </a:lnTo>
                <a:lnTo>
                  <a:pt x="8716" y="5108"/>
                </a:lnTo>
                <a:cubicBezTo>
                  <a:pt x="8695" y="4593"/>
                  <a:pt x="8632" y="4010"/>
                  <a:pt x="8574" y="3814"/>
                </a:cubicBezTo>
                <a:cubicBezTo>
                  <a:pt x="8425" y="3302"/>
                  <a:pt x="8430" y="3284"/>
                  <a:pt x="8757" y="3234"/>
                </a:cubicBezTo>
                <a:lnTo>
                  <a:pt x="9054" y="3190"/>
                </a:lnTo>
                <a:lnTo>
                  <a:pt x="8617" y="2521"/>
                </a:lnTo>
                <a:cubicBezTo>
                  <a:pt x="8377" y="2154"/>
                  <a:pt x="7991" y="1643"/>
                  <a:pt x="7761" y="1387"/>
                </a:cubicBezTo>
                <a:cubicBezTo>
                  <a:pt x="7490" y="1086"/>
                  <a:pt x="7357" y="865"/>
                  <a:pt x="7384" y="763"/>
                </a:cubicBezTo>
                <a:cubicBezTo>
                  <a:pt x="7408" y="676"/>
                  <a:pt x="7452" y="493"/>
                  <a:pt x="7482" y="356"/>
                </a:cubicBezTo>
                <a:lnTo>
                  <a:pt x="7537" y="106"/>
                </a:lnTo>
                <a:lnTo>
                  <a:pt x="7255" y="254"/>
                </a:lnTo>
                <a:cubicBezTo>
                  <a:pt x="7087" y="342"/>
                  <a:pt x="6574" y="434"/>
                  <a:pt x="5989" y="485"/>
                </a:cubicBezTo>
                <a:cubicBezTo>
                  <a:pt x="5449" y="531"/>
                  <a:pt x="4926" y="579"/>
                  <a:pt x="4829" y="589"/>
                </a:cubicBezTo>
                <a:cubicBezTo>
                  <a:pt x="4678" y="603"/>
                  <a:pt x="4656" y="558"/>
                  <a:pt x="4681" y="301"/>
                </a:cubicBezTo>
                <a:lnTo>
                  <a:pt x="4709" y="0"/>
                </a:lnTo>
                <a:close/>
                <a:moveTo>
                  <a:pt x="9205" y="14038"/>
                </a:moveTo>
                <a:cubicBezTo>
                  <a:pt x="9288" y="14029"/>
                  <a:pt x="9397" y="14029"/>
                  <a:pt x="9534" y="14038"/>
                </a:cubicBezTo>
                <a:cubicBezTo>
                  <a:pt x="9850" y="14058"/>
                  <a:pt x="9973" y="14104"/>
                  <a:pt x="9993" y="14211"/>
                </a:cubicBezTo>
                <a:cubicBezTo>
                  <a:pt x="10011" y="14306"/>
                  <a:pt x="9880" y="14437"/>
                  <a:pt x="9613" y="14588"/>
                </a:cubicBezTo>
                <a:lnTo>
                  <a:pt x="9204" y="14820"/>
                </a:lnTo>
                <a:lnTo>
                  <a:pt x="9071" y="14498"/>
                </a:lnTo>
                <a:cubicBezTo>
                  <a:pt x="8943" y="14192"/>
                  <a:pt x="8958" y="14066"/>
                  <a:pt x="9205" y="14038"/>
                </a:cubicBezTo>
                <a:close/>
                <a:moveTo>
                  <a:pt x="17986" y="17346"/>
                </a:moveTo>
                <a:cubicBezTo>
                  <a:pt x="18044" y="17333"/>
                  <a:pt x="18119" y="17413"/>
                  <a:pt x="18219" y="17582"/>
                </a:cubicBezTo>
                <a:cubicBezTo>
                  <a:pt x="18307" y="17732"/>
                  <a:pt x="18448" y="17855"/>
                  <a:pt x="18534" y="17855"/>
                </a:cubicBezTo>
                <a:cubicBezTo>
                  <a:pt x="18640" y="17855"/>
                  <a:pt x="18797" y="18062"/>
                  <a:pt x="19010" y="18488"/>
                </a:cubicBezTo>
                <a:cubicBezTo>
                  <a:pt x="19185" y="18837"/>
                  <a:pt x="19306" y="19145"/>
                  <a:pt x="19280" y="19172"/>
                </a:cubicBezTo>
                <a:cubicBezTo>
                  <a:pt x="19253" y="19198"/>
                  <a:pt x="19121" y="19228"/>
                  <a:pt x="18986" y="19238"/>
                </a:cubicBezTo>
                <a:cubicBezTo>
                  <a:pt x="18851" y="19249"/>
                  <a:pt x="18574" y="19288"/>
                  <a:pt x="18376" y="19322"/>
                </a:cubicBezTo>
                <a:cubicBezTo>
                  <a:pt x="17852" y="19411"/>
                  <a:pt x="17797" y="19297"/>
                  <a:pt x="17828" y="18251"/>
                </a:cubicBezTo>
                <a:cubicBezTo>
                  <a:pt x="17845" y="17655"/>
                  <a:pt x="17890" y="17369"/>
                  <a:pt x="17986" y="173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5" name="IMG_6593.png" descr="IMG_6593.png"/>
          <p:cNvPicPr>
            <a:picLocks noChangeAspect="1"/>
          </p:cNvPicPr>
          <p:nvPr/>
        </p:nvPicPr>
        <p:blipFill>
          <a:blip r:embed="rId3"/>
          <a:srcRect l="9979" t="16916" r="15244" b="71871"/>
          <a:stretch>
            <a:fillRect/>
          </a:stretch>
        </p:blipFill>
        <p:spPr>
          <a:xfrm>
            <a:off x="3211964" y="2464463"/>
            <a:ext cx="19619078" cy="2054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G_6594.jpeg" descr="IMG_6594.jpeg"/>
          <p:cNvPicPr>
            <a:picLocks noChangeAspect="1"/>
          </p:cNvPicPr>
          <p:nvPr/>
        </p:nvPicPr>
        <p:blipFill>
          <a:blip r:embed="rId4"/>
          <a:srcRect l="2180" t="14711" r="2490" b="43296"/>
          <a:stretch>
            <a:fillRect/>
          </a:stretch>
        </p:blipFill>
        <p:spPr>
          <a:xfrm>
            <a:off x="14993125" y="5647134"/>
            <a:ext cx="6986192" cy="54717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5179"/>
                </a:lnTo>
                <a:lnTo>
                  <a:pt x="0" y="10359"/>
                </a:lnTo>
                <a:lnTo>
                  <a:pt x="3529" y="10359"/>
                </a:lnTo>
                <a:lnTo>
                  <a:pt x="7059" y="10359"/>
                </a:lnTo>
                <a:lnTo>
                  <a:pt x="7059" y="5179"/>
                </a:lnTo>
                <a:lnTo>
                  <a:pt x="7059" y="0"/>
                </a:lnTo>
                <a:lnTo>
                  <a:pt x="3529" y="0"/>
                </a:lnTo>
                <a:lnTo>
                  <a:pt x="0" y="0"/>
                </a:lnTo>
                <a:close/>
                <a:moveTo>
                  <a:pt x="7270" y="0"/>
                </a:moveTo>
                <a:lnTo>
                  <a:pt x="7270" y="5179"/>
                </a:lnTo>
                <a:lnTo>
                  <a:pt x="7270" y="10359"/>
                </a:lnTo>
                <a:lnTo>
                  <a:pt x="10799" y="10359"/>
                </a:lnTo>
                <a:lnTo>
                  <a:pt x="14330" y="10359"/>
                </a:lnTo>
                <a:lnTo>
                  <a:pt x="14330" y="5179"/>
                </a:lnTo>
                <a:lnTo>
                  <a:pt x="14330" y="0"/>
                </a:lnTo>
                <a:lnTo>
                  <a:pt x="10799" y="0"/>
                </a:lnTo>
                <a:lnTo>
                  <a:pt x="7270" y="0"/>
                </a:lnTo>
                <a:close/>
                <a:moveTo>
                  <a:pt x="14541" y="0"/>
                </a:moveTo>
                <a:lnTo>
                  <a:pt x="14541" y="5179"/>
                </a:lnTo>
                <a:lnTo>
                  <a:pt x="14541" y="10359"/>
                </a:lnTo>
                <a:lnTo>
                  <a:pt x="18070" y="10359"/>
                </a:lnTo>
                <a:lnTo>
                  <a:pt x="21600" y="10359"/>
                </a:lnTo>
                <a:lnTo>
                  <a:pt x="21600" y="5179"/>
                </a:lnTo>
                <a:lnTo>
                  <a:pt x="21600" y="0"/>
                </a:lnTo>
                <a:lnTo>
                  <a:pt x="18070" y="0"/>
                </a:lnTo>
                <a:lnTo>
                  <a:pt x="14541" y="0"/>
                </a:lnTo>
                <a:close/>
                <a:moveTo>
                  <a:pt x="0" y="10810"/>
                </a:moveTo>
                <a:lnTo>
                  <a:pt x="0" y="16030"/>
                </a:lnTo>
                <a:lnTo>
                  <a:pt x="0" y="21252"/>
                </a:lnTo>
                <a:lnTo>
                  <a:pt x="547" y="21279"/>
                </a:lnTo>
                <a:cubicBezTo>
                  <a:pt x="977" y="21300"/>
                  <a:pt x="1095" y="21334"/>
                  <a:pt x="1095" y="21440"/>
                </a:cubicBezTo>
                <a:cubicBezTo>
                  <a:pt x="1095" y="21545"/>
                  <a:pt x="975" y="21579"/>
                  <a:pt x="561" y="21600"/>
                </a:cubicBezTo>
                <a:lnTo>
                  <a:pt x="14159" y="21600"/>
                </a:lnTo>
                <a:cubicBezTo>
                  <a:pt x="13965" y="21557"/>
                  <a:pt x="13969" y="21312"/>
                  <a:pt x="14170" y="21276"/>
                </a:cubicBezTo>
                <a:lnTo>
                  <a:pt x="14330" y="21247"/>
                </a:lnTo>
                <a:lnTo>
                  <a:pt x="14330" y="16029"/>
                </a:lnTo>
                <a:lnTo>
                  <a:pt x="14330" y="10810"/>
                </a:lnTo>
                <a:lnTo>
                  <a:pt x="10801" y="10810"/>
                </a:lnTo>
                <a:lnTo>
                  <a:pt x="7272" y="10810"/>
                </a:lnTo>
                <a:lnTo>
                  <a:pt x="7253" y="15067"/>
                </a:lnTo>
                <a:cubicBezTo>
                  <a:pt x="7241" y="17829"/>
                  <a:pt x="7211" y="19322"/>
                  <a:pt x="7165" y="19322"/>
                </a:cubicBezTo>
                <a:cubicBezTo>
                  <a:pt x="7119" y="19322"/>
                  <a:pt x="7087" y="17829"/>
                  <a:pt x="7075" y="15067"/>
                </a:cubicBezTo>
                <a:lnTo>
                  <a:pt x="7057" y="10810"/>
                </a:lnTo>
                <a:lnTo>
                  <a:pt x="3529" y="10810"/>
                </a:lnTo>
                <a:lnTo>
                  <a:pt x="0" y="10810"/>
                </a:lnTo>
                <a:close/>
                <a:moveTo>
                  <a:pt x="14541" y="10810"/>
                </a:moveTo>
                <a:lnTo>
                  <a:pt x="14541" y="16024"/>
                </a:lnTo>
                <a:cubicBezTo>
                  <a:pt x="14541" y="20680"/>
                  <a:pt x="14553" y="21251"/>
                  <a:pt x="14654" y="21357"/>
                </a:cubicBezTo>
                <a:cubicBezTo>
                  <a:pt x="14754" y="21463"/>
                  <a:pt x="14754" y="21486"/>
                  <a:pt x="14659" y="21575"/>
                </a:cubicBezTo>
                <a:cubicBezTo>
                  <a:pt x="14651" y="21582"/>
                  <a:pt x="14645" y="21592"/>
                  <a:pt x="14638" y="21600"/>
                </a:cubicBezTo>
                <a:lnTo>
                  <a:pt x="21110" y="21600"/>
                </a:lnTo>
                <a:cubicBezTo>
                  <a:pt x="20757" y="21579"/>
                  <a:pt x="20647" y="21543"/>
                  <a:pt x="20647" y="21440"/>
                </a:cubicBezTo>
                <a:cubicBezTo>
                  <a:pt x="20647" y="21336"/>
                  <a:pt x="20755" y="21298"/>
                  <a:pt x="21123" y="21277"/>
                </a:cubicBezTo>
                <a:lnTo>
                  <a:pt x="21600" y="21251"/>
                </a:lnTo>
                <a:lnTo>
                  <a:pt x="21600" y="16030"/>
                </a:lnTo>
                <a:lnTo>
                  <a:pt x="21600" y="10810"/>
                </a:lnTo>
                <a:lnTo>
                  <a:pt x="18070" y="10810"/>
                </a:lnTo>
                <a:lnTo>
                  <a:pt x="14541" y="1081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07" name="IMG_6594.jpeg" descr="IMG_6594.jpeg"/>
          <p:cNvPicPr>
            <a:picLocks noChangeAspect="1"/>
          </p:cNvPicPr>
          <p:nvPr/>
        </p:nvPicPr>
        <p:blipFill>
          <a:blip r:embed="rId4"/>
          <a:srcRect l="2182" t="55968" r="4671" b="2100"/>
          <a:stretch>
            <a:fillRect/>
          </a:stretch>
        </p:blipFill>
        <p:spPr>
          <a:xfrm>
            <a:off x="7950483" y="5647134"/>
            <a:ext cx="6826251" cy="5463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0"/>
                </a:lnTo>
                <a:lnTo>
                  <a:pt x="559" y="56"/>
                </a:lnTo>
                <a:cubicBezTo>
                  <a:pt x="999" y="77"/>
                  <a:pt x="1119" y="112"/>
                  <a:pt x="1119" y="218"/>
                </a:cubicBezTo>
                <a:cubicBezTo>
                  <a:pt x="1119" y="324"/>
                  <a:pt x="999" y="359"/>
                  <a:pt x="559" y="380"/>
                </a:cubicBezTo>
                <a:lnTo>
                  <a:pt x="0" y="406"/>
                </a:lnTo>
                <a:lnTo>
                  <a:pt x="0" y="5590"/>
                </a:lnTo>
                <a:lnTo>
                  <a:pt x="0" y="10774"/>
                </a:lnTo>
                <a:lnTo>
                  <a:pt x="3610" y="10774"/>
                </a:lnTo>
                <a:lnTo>
                  <a:pt x="7222" y="10774"/>
                </a:lnTo>
                <a:lnTo>
                  <a:pt x="7241" y="5677"/>
                </a:lnTo>
                <a:cubicBezTo>
                  <a:pt x="7253" y="2354"/>
                  <a:pt x="7286" y="579"/>
                  <a:pt x="7333" y="579"/>
                </a:cubicBezTo>
                <a:cubicBezTo>
                  <a:pt x="7380" y="579"/>
                  <a:pt x="7411" y="2354"/>
                  <a:pt x="7423" y="5677"/>
                </a:cubicBezTo>
                <a:lnTo>
                  <a:pt x="7442" y="10774"/>
                </a:lnTo>
                <a:lnTo>
                  <a:pt x="11051" y="10774"/>
                </a:lnTo>
                <a:lnTo>
                  <a:pt x="14662" y="10774"/>
                </a:lnTo>
                <a:lnTo>
                  <a:pt x="14682" y="6331"/>
                </a:lnTo>
                <a:cubicBezTo>
                  <a:pt x="14692" y="3887"/>
                  <a:pt x="14691" y="1555"/>
                  <a:pt x="14679" y="1148"/>
                </a:cubicBezTo>
                <a:cubicBezTo>
                  <a:pt x="14660" y="465"/>
                  <a:pt x="14648" y="409"/>
                  <a:pt x="14500" y="383"/>
                </a:cubicBezTo>
                <a:cubicBezTo>
                  <a:pt x="14291" y="346"/>
                  <a:pt x="14293" y="92"/>
                  <a:pt x="14502" y="55"/>
                </a:cubicBezTo>
                <a:lnTo>
                  <a:pt x="14664" y="25"/>
                </a:lnTo>
                <a:lnTo>
                  <a:pt x="14664" y="0"/>
                </a:lnTo>
                <a:lnTo>
                  <a:pt x="0" y="0"/>
                </a:lnTo>
                <a:close/>
                <a:moveTo>
                  <a:pt x="14950" y="0"/>
                </a:moveTo>
                <a:cubicBezTo>
                  <a:pt x="14963" y="69"/>
                  <a:pt x="14977" y="116"/>
                  <a:pt x="14996" y="135"/>
                </a:cubicBezTo>
                <a:cubicBezTo>
                  <a:pt x="15098" y="241"/>
                  <a:pt x="15099" y="265"/>
                  <a:pt x="15001" y="355"/>
                </a:cubicBezTo>
                <a:cubicBezTo>
                  <a:pt x="14868" y="476"/>
                  <a:pt x="14870" y="426"/>
                  <a:pt x="14876" y="6331"/>
                </a:cubicBezTo>
                <a:lnTo>
                  <a:pt x="14881" y="10774"/>
                </a:lnTo>
                <a:lnTo>
                  <a:pt x="18493" y="10774"/>
                </a:lnTo>
                <a:lnTo>
                  <a:pt x="21600" y="10774"/>
                </a:lnTo>
                <a:lnTo>
                  <a:pt x="21600" y="380"/>
                </a:lnTo>
                <a:cubicBezTo>
                  <a:pt x="21244" y="359"/>
                  <a:pt x="21130" y="320"/>
                  <a:pt x="21130" y="218"/>
                </a:cubicBezTo>
                <a:cubicBezTo>
                  <a:pt x="21130" y="116"/>
                  <a:pt x="21244" y="79"/>
                  <a:pt x="21600" y="58"/>
                </a:cubicBezTo>
                <a:lnTo>
                  <a:pt x="21600" y="0"/>
                </a:lnTo>
                <a:lnTo>
                  <a:pt x="14950" y="0"/>
                </a:lnTo>
                <a:close/>
                <a:moveTo>
                  <a:pt x="3756" y="11224"/>
                </a:moveTo>
                <a:lnTo>
                  <a:pt x="3756" y="16411"/>
                </a:lnTo>
                <a:lnTo>
                  <a:pt x="3756" y="21600"/>
                </a:lnTo>
                <a:lnTo>
                  <a:pt x="7333" y="21600"/>
                </a:lnTo>
                <a:lnTo>
                  <a:pt x="10908" y="21600"/>
                </a:lnTo>
                <a:lnTo>
                  <a:pt x="10908" y="16411"/>
                </a:lnTo>
                <a:lnTo>
                  <a:pt x="10908" y="11224"/>
                </a:lnTo>
                <a:lnTo>
                  <a:pt x="7333" y="11224"/>
                </a:lnTo>
                <a:lnTo>
                  <a:pt x="3756" y="11224"/>
                </a:lnTo>
                <a:close/>
                <a:moveTo>
                  <a:pt x="11197" y="11224"/>
                </a:moveTo>
                <a:lnTo>
                  <a:pt x="11197" y="16411"/>
                </a:lnTo>
                <a:lnTo>
                  <a:pt x="11197" y="21600"/>
                </a:lnTo>
                <a:lnTo>
                  <a:pt x="14773" y="21600"/>
                </a:lnTo>
                <a:lnTo>
                  <a:pt x="18349" y="21600"/>
                </a:lnTo>
                <a:lnTo>
                  <a:pt x="18349" y="16411"/>
                </a:lnTo>
                <a:lnTo>
                  <a:pt x="18349" y="11224"/>
                </a:lnTo>
                <a:lnTo>
                  <a:pt x="14773" y="11224"/>
                </a:lnTo>
                <a:lnTo>
                  <a:pt x="11197" y="11224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animBg="1" advAuto="0"/>
      <p:bldP spid="307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٥٦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sp>
        <p:nvSpPr>
          <p:cNvPr id="310" name="٥٧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٥٧</a:t>
            </a:r>
          </a:p>
        </p:txBody>
      </p:sp>
      <p:pic>
        <p:nvPicPr>
          <p:cNvPr id="311" name="IMG_6584.jpeg" descr="IMG_6584.jpeg"/>
          <p:cNvPicPr>
            <a:picLocks noChangeAspect="1"/>
          </p:cNvPicPr>
          <p:nvPr/>
        </p:nvPicPr>
        <p:blipFill>
          <a:blip r:embed="rId2"/>
          <a:srcRect l="9333" t="3087" r="9413"/>
          <a:stretch>
            <a:fillRect/>
          </a:stretch>
        </p:blipFill>
        <p:spPr>
          <a:xfrm>
            <a:off x="617788" y="9098756"/>
            <a:ext cx="4645431" cy="4617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4709" y="0"/>
                </a:moveTo>
                <a:lnTo>
                  <a:pt x="4194" y="290"/>
                </a:lnTo>
                <a:cubicBezTo>
                  <a:pt x="3276" y="806"/>
                  <a:pt x="2509" y="1355"/>
                  <a:pt x="2284" y="1652"/>
                </a:cubicBezTo>
                <a:cubicBezTo>
                  <a:pt x="1984" y="2050"/>
                  <a:pt x="1771" y="2480"/>
                  <a:pt x="1771" y="2692"/>
                </a:cubicBezTo>
                <a:cubicBezTo>
                  <a:pt x="1771" y="2939"/>
                  <a:pt x="1589" y="3026"/>
                  <a:pt x="1456" y="2842"/>
                </a:cubicBezTo>
                <a:cubicBezTo>
                  <a:pt x="1293" y="2618"/>
                  <a:pt x="1222" y="2810"/>
                  <a:pt x="1068" y="3901"/>
                </a:cubicBezTo>
                <a:cubicBezTo>
                  <a:pt x="967" y="4622"/>
                  <a:pt x="1081" y="5792"/>
                  <a:pt x="1321" y="6507"/>
                </a:cubicBezTo>
                <a:cubicBezTo>
                  <a:pt x="1484" y="6994"/>
                  <a:pt x="1485" y="7008"/>
                  <a:pt x="1310" y="7306"/>
                </a:cubicBezTo>
                <a:cubicBezTo>
                  <a:pt x="1213" y="7472"/>
                  <a:pt x="1083" y="7778"/>
                  <a:pt x="1022" y="7985"/>
                </a:cubicBezTo>
                <a:cubicBezTo>
                  <a:pt x="858" y="8546"/>
                  <a:pt x="974" y="8781"/>
                  <a:pt x="1589" y="9110"/>
                </a:cubicBezTo>
                <a:cubicBezTo>
                  <a:pt x="2175" y="9425"/>
                  <a:pt x="2357" y="9447"/>
                  <a:pt x="2583" y="9240"/>
                </a:cubicBezTo>
                <a:cubicBezTo>
                  <a:pt x="2733" y="9104"/>
                  <a:pt x="2771" y="9126"/>
                  <a:pt x="3236" y="9554"/>
                </a:cubicBezTo>
                <a:cubicBezTo>
                  <a:pt x="3701" y="9981"/>
                  <a:pt x="4138" y="10183"/>
                  <a:pt x="4829" y="10295"/>
                </a:cubicBezTo>
                <a:cubicBezTo>
                  <a:pt x="4976" y="10319"/>
                  <a:pt x="5011" y="10403"/>
                  <a:pt x="5034" y="10793"/>
                </a:cubicBezTo>
                <a:lnTo>
                  <a:pt x="5059" y="11264"/>
                </a:lnTo>
                <a:lnTo>
                  <a:pt x="4635" y="11444"/>
                </a:lnTo>
                <a:cubicBezTo>
                  <a:pt x="2448" y="12376"/>
                  <a:pt x="2240" y="12591"/>
                  <a:pt x="823" y="15338"/>
                </a:cubicBezTo>
                <a:lnTo>
                  <a:pt x="76" y="16786"/>
                </a:lnTo>
                <a:lnTo>
                  <a:pt x="308" y="16875"/>
                </a:lnTo>
                <a:cubicBezTo>
                  <a:pt x="437" y="16924"/>
                  <a:pt x="575" y="16964"/>
                  <a:pt x="614" y="16964"/>
                </a:cubicBezTo>
                <a:cubicBezTo>
                  <a:pt x="845" y="16964"/>
                  <a:pt x="873" y="17219"/>
                  <a:pt x="707" y="17859"/>
                </a:cubicBezTo>
                <a:cubicBezTo>
                  <a:pt x="508" y="18625"/>
                  <a:pt x="0" y="21197"/>
                  <a:pt x="0" y="21438"/>
                </a:cubicBezTo>
                <a:cubicBezTo>
                  <a:pt x="0" y="21521"/>
                  <a:pt x="315" y="21558"/>
                  <a:pt x="1672" y="21578"/>
                </a:cubicBezTo>
                <a:lnTo>
                  <a:pt x="1764" y="21177"/>
                </a:lnTo>
                <a:cubicBezTo>
                  <a:pt x="1930" y="20453"/>
                  <a:pt x="2125" y="19079"/>
                  <a:pt x="2126" y="18641"/>
                </a:cubicBezTo>
                <a:cubicBezTo>
                  <a:pt x="2126" y="18166"/>
                  <a:pt x="2410" y="17588"/>
                  <a:pt x="2644" y="17588"/>
                </a:cubicBezTo>
                <a:cubicBezTo>
                  <a:pt x="2725" y="17588"/>
                  <a:pt x="2901" y="17405"/>
                  <a:pt x="3035" y="17181"/>
                </a:cubicBezTo>
                <a:cubicBezTo>
                  <a:pt x="3169" y="16958"/>
                  <a:pt x="3315" y="16797"/>
                  <a:pt x="3356" y="16823"/>
                </a:cubicBezTo>
                <a:cubicBezTo>
                  <a:pt x="3398" y="16849"/>
                  <a:pt x="3410" y="17934"/>
                  <a:pt x="3386" y="19235"/>
                </a:cubicBezTo>
                <a:lnTo>
                  <a:pt x="3342" y="21583"/>
                </a:lnTo>
                <a:cubicBezTo>
                  <a:pt x="4672" y="21592"/>
                  <a:pt x="5834" y="21600"/>
                  <a:pt x="8988" y="21600"/>
                </a:cubicBezTo>
                <a:lnTo>
                  <a:pt x="10193" y="21600"/>
                </a:lnTo>
                <a:lnTo>
                  <a:pt x="10148" y="21266"/>
                </a:lnTo>
                <a:cubicBezTo>
                  <a:pt x="10125" y="21082"/>
                  <a:pt x="10063" y="20451"/>
                  <a:pt x="10010" y="19862"/>
                </a:cubicBezTo>
                <a:cubicBezTo>
                  <a:pt x="9957" y="19274"/>
                  <a:pt x="9855" y="18450"/>
                  <a:pt x="9785" y="18033"/>
                </a:cubicBezTo>
                <a:cubicBezTo>
                  <a:pt x="9590" y="16879"/>
                  <a:pt x="9576" y="16930"/>
                  <a:pt x="10244" y="16615"/>
                </a:cubicBezTo>
                <a:cubicBezTo>
                  <a:pt x="10566" y="16463"/>
                  <a:pt x="10845" y="16340"/>
                  <a:pt x="10862" y="16340"/>
                </a:cubicBezTo>
                <a:cubicBezTo>
                  <a:pt x="10880" y="16340"/>
                  <a:pt x="10956" y="16463"/>
                  <a:pt x="11034" y="16615"/>
                </a:cubicBezTo>
                <a:cubicBezTo>
                  <a:pt x="11171" y="16881"/>
                  <a:pt x="11182" y="16886"/>
                  <a:pt x="11349" y="16734"/>
                </a:cubicBezTo>
                <a:cubicBezTo>
                  <a:pt x="11632" y="16476"/>
                  <a:pt x="11688" y="16681"/>
                  <a:pt x="11554" y="17499"/>
                </a:cubicBezTo>
                <a:cubicBezTo>
                  <a:pt x="11421" y="18313"/>
                  <a:pt x="11163" y="20812"/>
                  <a:pt x="11163" y="21301"/>
                </a:cubicBezTo>
                <a:lnTo>
                  <a:pt x="11163" y="21600"/>
                </a:lnTo>
                <a:lnTo>
                  <a:pt x="17975" y="21600"/>
                </a:lnTo>
                <a:lnTo>
                  <a:pt x="18003" y="21355"/>
                </a:lnTo>
                <a:lnTo>
                  <a:pt x="18031" y="21110"/>
                </a:lnTo>
                <a:lnTo>
                  <a:pt x="19359" y="21056"/>
                </a:lnTo>
                <a:cubicBezTo>
                  <a:pt x="20056" y="21029"/>
                  <a:pt x="20515" y="20998"/>
                  <a:pt x="20837" y="20954"/>
                </a:cubicBezTo>
                <a:cubicBezTo>
                  <a:pt x="20869" y="20949"/>
                  <a:pt x="20914" y="20944"/>
                  <a:pt x="20942" y="20939"/>
                </a:cubicBezTo>
                <a:cubicBezTo>
                  <a:pt x="21014" y="20927"/>
                  <a:pt x="21058" y="20913"/>
                  <a:pt x="21112" y="20900"/>
                </a:cubicBezTo>
                <a:cubicBezTo>
                  <a:pt x="21184" y="20882"/>
                  <a:pt x="21253" y="20861"/>
                  <a:pt x="21298" y="20839"/>
                </a:cubicBezTo>
                <a:cubicBezTo>
                  <a:pt x="21350" y="20812"/>
                  <a:pt x="21398" y="20787"/>
                  <a:pt x="21411" y="20753"/>
                </a:cubicBezTo>
                <a:cubicBezTo>
                  <a:pt x="21432" y="20697"/>
                  <a:pt x="21285" y="19992"/>
                  <a:pt x="21112" y="19244"/>
                </a:cubicBezTo>
                <a:cubicBezTo>
                  <a:pt x="20939" y="18496"/>
                  <a:pt x="20741" y="17702"/>
                  <a:pt x="20653" y="17471"/>
                </a:cubicBezTo>
                <a:cubicBezTo>
                  <a:pt x="20564" y="17239"/>
                  <a:pt x="20575" y="17216"/>
                  <a:pt x="20819" y="17131"/>
                </a:cubicBezTo>
                <a:lnTo>
                  <a:pt x="20957" y="17085"/>
                </a:lnTo>
                <a:cubicBezTo>
                  <a:pt x="20974" y="17078"/>
                  <a:pt x="21004" y="17053"/>
                  <a:pt x="21014" y="17053"/>
                </a:cubicBezTo>
                <a:cubicBezTo>
                  <a:pt x="21050" y="17053"/>
                  <a:pt x="20855" y="16614"/>
                  <a:pt x="20588" y="16062"/>
                </a:cubicBezTo>
                <a:lnTo>
                  <a:pt x="20560" y="16002"/>
                </a:lnTo>
                <a:cubicBezTo>
                  <a:pt x="20545" y="15971"/>
                  <a:pt x="20526" y="15940"/>
                  <a:pt x="20511" y="15908"/>
                </a:cubicBezTo>
                <a:cubicBezTo>
                  <a:pt x="20198" y="15287"/>
                  <a:pt x="19807" y="14535"/>
                  <a:pt x="19640" y="14238"/>
                </a:cubicBezTo>
                <a:cubicBezTo>
                  <a:pt x="19371" y="13761"/>
                  <a:pt x="19351" y="13680"/>
                  <a:pt x="19459" y="13531"/>
                </a:cubicBezTo>
                <a:cubicBezTo>
                  <a:pt x="19460" y="13530"/>
                  <a:pt x="19462" y="13530"/>
                  <a:pt x="19462" y="13529"/>
                </a:cubicBezTo>
                <a:cubicBezTo>
                  <a:pt x="19514" y="13457"/>
                  <a:pt x="19540" y="13381"/>
                  <a:pt x="19557" y="13319"/>
                </a:cubicBezTo>
                <a:cubicBezTo>
                  <a:pt x="19563" y="13295"/>
                  <a:pt x="19566" y="13270"/>
                  <a:pt x="19569" y="13247"/>
                </a:cubicBezTo>
                <a:cubicBezTo>
                  <a:pt x="19555" y="13180"/>
                  <a:pt x="19406" y="13024"/>
                  <a:pt x="19226" y="12874"/>
                </a:cubicBezTo>
                <a:cubicBezTo>
                  <a:pt x="19141" y="12815"/>
                  <a:pt x="19045" y="12744"/>
                  <a:pt x="18927" y="12655"/>
                </a:cubicBezTo>
                <a:cubicBezTo>
                  <a:pt x="18849" y="12605"/>
                  <a:pt x="18780" y="12566"/>
                  <a:pt x="18739" y="12560"/>
                </a:cubicBezTo>
                <a:cubicBezTo>
                  <a:pt x="18672" y="12550"/>
                  <a:pt x="18529" y="12432"/>
                  <a:pt x="18426" y="12300"/>
                </a:cubicBezTo>
                <a:cubicBezTo>
                  <a:pt x="18402" y="12271"/>
                  <a:pt x="18378" y="12252"/>
                  <a:pt x="18354" y="12226"/>
                </a:cubicBezTo>
                <a:cubicBezTo>
                  <a:pt x="18245" y="12150"/>
                  <a:pt x="18122" y="12061"/>
                  <a:pt x="18082" y="12061"/>
                </a:cubicBezTo>
                <a:cubicBezTo>
                  <a:pt x="18034" y="12061"/>
                  <a:pt x="17963" y="11980"/>
                  <a:pt x="17909" y="11881"/>
                </a:cubicBezTo>
                <a:cubicBezTo>
                  <a:pt x="17873" y="11844"/>
                  <a:pt x="17836" y="11814"/>
                  <a:pt x="17800" y="11771"/>
                </a:cubicBezTo>
                <a:lnTo>
                  <a:pt x="17645" y="11583"/>
                </a:lnTo>
                <a:cubicBezTo>
                  <a:pt x="17550" y="11555"/>
                  <a:pt x="17443" y="11593"/>
                  <a:pt x="17330" y="11699"/>
                </a:cubicBezTo>
                <a:cubicBezTo>
                  <a:pt x="17328" y="11700"/>
                  <a:pt x="17326" y="11699"/>
                  <a:pt x="17324" y="11700"/>
                </a:cubicBezTo>
                <a:lnTo>
                  <a:pt x="17134" y="11882"/>
                </a:lnTo>
                <a:lnTo>
                  <a:pt x="16652" y="11710"/>
                </a:lnTo>
                <a:lnTo>
                  <a:pt x="16169" y="11539"/>
                </a:lnTo>
                <a:lnTo>
                  <a:pt x="16169" y="11075"/>
                </a:lnTo>
                <a:lnTo>
                  <a:pt x="16169" y="10609"/>
                </a:lnTo>
                <a:lnTo>
                  <a:pt x="16702" y="10458"/>
                </a:lnTo>
                <a:cubicBezTo>
                  <a:pt x="16750" y="10445"/>
                  <a:pt x="16782" y="10433"/>
                  <a:pt x="16826" y="10419"/>
                </a:cubicBezTo>
                <a:cubicBezTo>
                  <a:pt x="17244" y="10290"/>
                  <a:pt x="17619" y="10096"/>
                  <a:pt x="17894" y="9862"/>
                </a:cubicBezTo>
                <a:cubicBezTo>
                  <a:pt x="17940" y="9818"/>
                  <a:pt x="17987" y="9772"/>
                  <a:pt x="18033" y="9721"/>
                </a:cubicBezTo>
                <a:cubicBezTo>
                  <a:pt x="18080" y="9672"/>
                  <a:pt x="18133" y="9624"/>
                  <a:pt x="18171" y="9573"/>
                </a:cubicBezTo>
                <a:lnTo>
                  <a:pt x="18365" y="9311"/>
                </a:lnTo>
                <a:lnTo>
                  <a:pt x="18453" y="9374"/>
                </a:lnTo>
                <a:cubicBezTo>
                  <a:pt x="18465" y="9381"/>
                  <a:pt x="18480" y="9394"/>
                  <a:pt x="18492" y="9406"/>
                </a:cubicBezTo>
                <a:lnTo>
                  <a:pt x="18617" y="9497"/>
                </a:lnTo>
                <a:lnTo>
                  <a:pt x="18807" y="9640"/>
                </a:lnTo>
                <a:cubicBezTo>
                  <a:pt x="18818" y="9642"/>
                  <a:pt x="18835" y="9654"/>
                  <a:pt x="18844" y="9654"/>
                </a:cubicBezTo>
                <a:cubicBezTo>
                  <a:pt x="18920" y="9654"/>
                  <a:pt x="19165" y="9548"/>
                  <a:pt x="19415" y="9424"/>
                </a:cubicBezTo>
                <a:cubicBezTo>
                  <a:pt x="19419" y="9422"/>
                  <a:pt x="19424" y="9421"/>
                  <a:pt x="19429" y="9419"/>
                </a:cubicBezTo>
                <a:cubicBezTo>
                  <a:pt x="19437" y="9415"/>
                  <a:pt x="19440" y="9412"/>
                  <a:pt x="19448" y="9408"/>
                </a:cubicBezTo>
                <a:cubicBezTo>
                  <a:pt x="19675" y="9292"/>
                  <a:pt x="19883" y="9167"/>
                  <a:pt x="19996" y="9079"/>
                </a:cubicBezTo>
                <a:cubicBezTo>
                  <a:pt x="20067" y="9015"/>
                  <a:pt x="20118" y="8950"/>
                  <a:pt x="20149" y="8882"/>
                </a:cubicBezTo>
                <a:cubicBezTo>
                  <a:pt x="20157" y="8861"/>
                  <a:pt x="20165" y="8840"/>
                  <a:pt x="20171" y="8817"/>
                </a:cubicBezTo>
                <a:cubicBezTo>
                  <a:pt x="20177" y="8796"/>
                  <a:pt x="20178" y="8771"/>
                  <a:pt x="20182" y="8748"/>
                </a:cubicBezTo>
                <a:cubicBezTo>
                  <a:pt x="20196" y="8655"/>
                  <a:pt x="20196" y="8548"/>
                  <a:pt x="20182" y="8433"/>
                </a:cubicBezTo>
                <a:cubicBezTo>
                  <a:pt x="20179" y="8408"/>
                  <a:pt x="20181" y="8385"/>
                  <a:pt x="20177" y="8360"/>
                </a:cubicBezTo>
                <a:cubicBezTo>
                  <a:pt x="20156" y="8242"/>
                  <a:pt x="20113" y="8116"/>
                  <a:pt x="20066" y="7987"/>
                </a:cubicBezTo>
                <a:cubicBezTo>
                  <a:pt x="19997" y="7798"/>
                  <a:pt x="19910" y="7608"/>
                  <a:pt x="19791" y="7425"/>
                </a:cubicBezTo>
                <a:lnTo>
                  <a:pt x="19586" y="7113"/>
                </a:lnTo>
                <a:lnTo>
                  <a:pt x="19758" y="6444"/>
                </a:lnTo>
                <a:cubicBezTo>
                  <a:pt x="19794" y="6305"/>
                  <a:pt x="19819" y="6107"/>
                  <a:pt x="19857" y="5921"/>
                </a:cubicBezTo>
                <a:cubicBezTo>
                  <a:pt x="19921" y="5605"/>
                  <a:pt x="19994" y="5285"/>
                  <a:pt x="20027" y="5024"/>
                </a:cubicBezTo>
                <a:cubicBezTo>
                  <a:pt x="20034" y="4971"/>
                  <a:pt x="20037" y="4969"/>
                  <a:pt x="20044" y="4918"/>
                </a:cubicBezTo>
                <a:cubicBezTo>
                  <a:pt x="20075" y="4681"/>
                  <a:pt x="20105" y="4512"/>
                  <a:pt x="20132" y="4402"/>
                </a:cubicBezTo>
                <a:cubicBezTo>
                  <a:pt x="20142" y="4356"/>
                  <a:pt x="20161" y="4208"/>
                  <a:pt x="20167" y="4198"/>
                </a:cubicBezTo>
                <a:cubicBezTo>
                  <a:pt x="20172" y="4189"/>
                  <a:pt x="20208" y="4207"/>
                  <a:pt x="20226" y="4209"/>
                </a:cubicBezTo>
                <a:cubicBezTo>
                  <a:pt x="20295" y="4181"/>
                  <a:pt x="20395" y="4252"/>
                  <a:pt x="20582" y="4382"/>
                </a:cubicBezTo>
                <a:cubicBezTo>
                  <a:pt x="20586" y="4384"/>
                  <a:pt x="20589" y="4385"/>
                  <a:pt x="20592" y="4387"/>
                </a:cubicBezTo>
                <a:lnTo>
                  <a:pt x="20605" y="4398"/>
                </a:lnTo>
                <a:lnTo>
                  <a:pt x="20968" y="4647"/>
                </a:lnTo>
                <a:lnTo>
                  <a:pt x="20940" y="4452"/>
                </a:lnTo>
                <a:lnTo>
                  <a:pt x="20935" y="4409"/>
                </a:lnTo>
                <a:cubicBezTo>
                  <a:pt x="20914" y="4277"/>
                  <a:pt x="20859" y="3977"/>
                  <a:pt x="20813" y="3739"/>
                </a:cubicBezTo>
                <a:cubicBezTo>
                  <a:pt x="20786" y="3601"/>
                  <a:pt x="20777" y="3511"/>
                  <a:pt x="20776" y="3433"/>
                </a:cubicBezTo>
                <a:cubicBezTo>
                  <a:pt x="20760" y="3313"/>
                  <a:pt x="20781" y="3217"/>
                  <a:pt x="20863" y="3149"/>
                </a:cubicBezTo>
                <a:cubicBezTo>
                  <a:pt x="20871" y="3142"/>
                  <a:pt x="20878" y="3139"/>
                  <a:pt x="20885" y="3134"/>
                </a:cubicBezTo>
                <a:cubicBezTo>
                  <a:pt x="20914" y="3096"/>
                  <a:pt x="20943" y="3060"/>
                  <a:pt x="20987" y="3010"/>
                </a:cubicBezTo>
                <a:cubicBezTo>
                  <a:pt x="21128" y="2847"/>
                  <a:pt x="21295" y="2561"/>
                  <a:pt x="21356" y="2373"/>
                </a:cubicBezTo>
                <a:cubicBezTo>
                  <a:pt x="21416" y="2185"/>
                  <a:pt x="21505" y="1981"/>
                  <a:pt x="21553" y="1920"/>
                </a:cubicBezTo>
                <a:cubicBezTo>
                  <a:pt x="21580" y="1886"/>
                  <a:pt x="21596" y="1859"/>
                  <a:pt x="21597" y="1842"/>
                </a:cubicBezTo>
                <a:cubicBezTo>
                  <a:pt x="21600" y="1789"/>
                  <a:pt x="21453" y="1812"/>
                  <a:pt x="20964" y="1903"/>
                </a:cubicBezTo>
                <a:cubicBezTo>
                  <a:pt x="20584" y="1974"/>
                  <a:pt x="20422" y="1970"/>
                  <a:pt x="20328" y="1892"/>
                </a:cubicBezTo>
                <a:cubicBezTo>
                  <a:pt x="20259" y="1834"/>
                  <a:pt x="20144" y="1810"/>
                  <a:pt x="20071" y="1838"/>
                </a:cubicBezTo>
                <a:cubicBezTo>
                  <a:pt x="19999" y="1866"/>
                  <a:pt x="19918" y="1853"/>
                  <a:pt x="19891" y="1808"/>
                </a:cubicBezTo>
                <a:cubicBezTo>
                  <a:pt x="19863" y="1764"/>
                  <a:pt x="19786" y="1749"/>
                  <a:pt x="19719" y="1775"/>
                </a:cubicBezTo>
                <a:cubicBezTo>
                  <a:pt x="19652" y="1801"/>
                  <a:pt x="19573" y="1778"/>
                  <a:pt x="19540" y="1725"/>
                </a:cubicBezTo>
                <a:cubicBezTo>
                  <a:pt x="19507" y="1672"/>
                  <a:pt x="19442" y="1649"/>
                  <a:pt x="19398" y="1677"/>
                </a:cubicBezTo>
                <a:cubicBezTo>
                  <a:pt x="19354" y="1704"/>
                  <a:pt x="19230" y="1677"/>
                  <a:pt x="19119" y="1615"/>
                </a:cubicBezTo>
                <a:cubicBezTo>
                  <a:pt x="19009" y="1553"/>
                  <a:pt x="18896" y="1499"/>
                  <a:pt x="18872" y="1496"/>
                </a:cubicBezTo>
                <a:cubicBezTo>
                  <a:pt x="18848" y="1493"/>
                  <a:pt x="18724" y="1421"/>
                  <a:pt x="18595" y="1335"/>
                </a:cubicBezTo>
                <a:cubicBezTo>
                  <a:pt x="18467" y="1248"/>
                  <a:pt x="18327" y="1188"/>
                  <a:pt x="18285" y="1201"/>
                </a:cubicBezTo>
                <a:cubicBezTo>
                  <a:pt x="18243" y="1214"/>
                  <a:pt x="18096" y="1149"/>
                  <a:pt x="17961" y="1058"/>
                </a:cubicBezTo>
                <a:cubicBezTo>
                  <a:pt x="17825" y="967"/>
                  <a:pt x="17691" y="919"/>
                  <a:pt x="17660" y="951"/>
                </a:cubicBezTo>
                <a:cubicBezTo>
                  <a:pt x="17629" y="982"/>
                  <a:pt x="17534" y="945"/>
                  <a:pt x="17451" y="869"/>
                </a:cubicBezTo>
                <a:cubicBezTo>
                  <a:pt x="17368" y="793"/>
                  <a:pt x="17265" y="739"/>
                  <a:pt x="17222" y="752"/>
                </a:cubicBezTo>
                <a:cubicBezTo>
                  <a:pt x="17180" y="764"/>
                  <a:pt x="17065" y="732"/>
                  <a:pt x="16968" y="678"/>
                </a:cubicBezTo>
                <a:cubicBezTo>
                  <a:pt x="16869" y="623"/>
                  <a:pt x="16435" y="587"/>
                  <a:pt x="15992" y="594"/>
                </a:cubicBezTo>
                <a:cubicBezTo>
                  <a:pt x="15273" y="606"/>
                  <a:pt x="15129" y="639"/>
                  <a:pt x="14525" y="928"/>
                </a:cubicBezTo>
                <a:cubicBezTo>
                  <a:pt x="13804" y="1274"/>
                  <a:pt x="12897" y="2053"/>
                  <a:pt x="12372" y="2778"/>
                </a:cubicBezTo>
                <a:cubicBezTo>
                  <a:pt x="12003" y="3285"/>
                  <a:pt x="11924" y="3844"/>
                  <a:pt x="12036" y="5197"/>
                </a:cubicBezTo>
                <a:lnTo>
                  <a:pt x="12113" y="6132"/>
                </a:lnTo>
                <a:lnTo>
                  <a:pt x="11873" y="6383"/>
                </a:lnTo>
                <a:cubicBezTo>
                  <a:pt x="11524" y="6744"/>
                  <a:pt x="11138" y="7575"/>
                  <a:pt x="11202" y="7831"/>
                </a:cubicBezTo>
                <a:cubicBezTo>
                  <a:pt x="11328" y="8338"/>
                  <a:pt x="12187" y="8800"/>
                  <a:pt x="12628" y="8598"/>
                </a:cubicBezTo>
                <a:cubicBezTo>
                  <a:pt x="12843" y="8500"/>
                  <a:pt x="12860" y="8513"/>
                  <a:pt x="13032" y="8917"/>
                </a:cubicBezTo>
                <a:cubicBezTo>
                  <a:pt x="13288" y="9517"/>
                  <a:pt x="13599" y="9894"/>
                  <a:pt x="14084" y="10195"/>
                </a:cubicBezTo>
                <a:lnTo>
                  <a:pt x="14506" y="10457"/>
                </a:lnTo>
                <a:lnTo>
                  <a:pt x="14407" y="10880"/>
                </a:lnTo>
                <a:cubicBezTo>
                  <a:pt x="14353" y="11113"/>
                  <a:pt x="14282" y="11348"/>
                  <a:pt x="14246" y="11403"/>
                </a:cubicBezTo>
                <a:cubicBezTo>
                  <a:pt x="14161" y="11535"/>
                  <a:pt x="13406" y="11632"/>
                  <a:pt x="12589" y="11615"/>
                </a:cubicBezTo>
                <a:cubicBezTo>
                  <a:pt x="11763" y="11598"/>
                  <a:pt x="11517" y="11508"/>
                  <a:pt x="11517" y="11227"/>
                </a:cubicBezTo>
                <a:cubicBezTo>
                  <a:pt x="11517" y="11050"/>
                  <a:pt x="11461" y="11006"/>
                  <a:pt x="11185" y="10960"/>
                </a:cubicBezTo>
                <a:cubicBezTo>
                  <a:pt x="10508" y="10847"/>
                  <a:pt x="9406" y="10886"/>
                  <a:pt x="7048" y="11108"/>
                </a:cubicBezTo>
                <a:cubicBezTo>
                  <a:pt x="6908" y="11121"/>
                  <a:pt x="6856" y="11035"/>
                  <a:pt x="6770" y="10653"/>
                </a:cubicBezTo>
                <a:lnTo>
                  <a:pt x="6661" y="10184"/>
                </a:lnTo>
                <a:lnTo>
                  <a:pt x="6986" y="10017"/>
                </a:lnTo>
                <a:cubicBezTo>
                  <a:pt x="7425" y="9789"/>
                  <a:pt x="7829" y="9341"/>
                  <a:pt x="8080" y="8806"/>
                </a:cubicBezTo>
                <a:cubicBezTo>
                  <a:pt x="8288" y="8361"/>
                  <a:pt x="8289" y="8362"/>
                  <a:pt x="8685" y="8386"/>
                </a:cubicBezTo>
                <a:cubicBezTo>
                  <a:pt x="9168" y="8416"/>
                  <a:pt x="9732" y="8121"/>
                  <a:pt x="9910" y="7748"/>
                </a:cubicBezTo>
                <a:cubicBezTo>
                  <a:pt x="10013" y="7532"/>
                  <a:pt x="10009" y="7441"/>
                  <a:pt x="9883" y="7109"/>
                </a:cubicBezTo>
                <a:cubicBezTo>
                  <a:pt x="9802" y="6897"/>
                  <a:pt x="9619" y="6558"/>
                  <a:pt x="9473" y="6355"/>
                </a:cubicBezTo>
                <a:cubicBezTo>
                  <a:pt x="9264" y="6065"/>
                  <a:pt x="9159" y="5993"/>
                  <a:pt x="8982" y="6015"/>
                </a:cubicBezTo>
                <a:lnTo>
                  <a:pt x="8757" y="6043"/>
                </a:lnTo>
                <a:lnTo>
                  <a:pt x="8716" y="5108"/>
                </a:lnTo>
                <a:cubicBezTo>
                  <a:pt x="8695" y="4593"/>
                  <a:pt x="8632" y="4010"/>
                  <a:pt x="8574" y="3814"/>
                </a:cubicBezTo>
                <a:cubicBezTo>
                  <a:pt x="8425" y="3302"/>
                  <a:pt x="8430" y="3284"/>
                  <a:pt x="8757" y="3234"/>
                </a:cubicBezTo>
                <a:lnTo>
                  <a:pt x="9054" y="3190"/>
                </a:lnTo>
                <a:lnTo>
                  <a:pt x="8617" y="2521"/>
                </a:lnTo>
                <a:cubicBezTo>
                  <a:pt x="8377" y="2154"/>
                  <a:pt x="7991" y="1643"/>
                  <a:pt x="7761" y="1387"/>
                </a:cubicBezTo>
                <a:cubicBezTo>
                  <a:pt x="7490" y="1086"/>
                  <a:pt x="7357" y="865"/>
                  <a:pt x="7384" y="763"/>
                </a:cubicBezTo>
                <a:cubicBezTo>
                  <a:pt x="7408" y="676"/>
                  <a:pt x="7452" y="493"/>
                  <a:pt x="7482" y="356"/>
                </a:cubicBezTo>
                <a:lnTo>
                  <a:pt x="7537" y="106"/>
                </a:lnTo>
                <a:lnTo>
                  <a:pt x="7255" y="254"/>
                </a:lnTo>
                <a:cubicBezTo>
                  <a:pt x="7087" y="342"/>
                  <a:pt x="6574" y="434"/>
                  <a:pt x="5989" y="485"/>
                </a:cubicBezTo>
                <a:cubicBezTo>
                  <a:pt x="5449" y="531"/>
                  <a:pt x="4926" y="579"/>
                  <a:pt x="4829" y="589"/>
                </a:cubicBezTo>
                <a:cubicBezTo>
                  <a:pt x="4678" y="603"/>
                  <a:pt x="4656" y="558"/>
                  <a:pt x="4681" y="301"/>
                </a:cubicBezTo>
                <a:lnTo>
                  <a:pt x="4709" y="0"/>
                </a:lnTo>
                <a:close/>
                <a:moveTo>
                  <a:pt x="9205" y="14038"/>
                </a:moveTo>
                <a:cubicBezTo>
                  <a:pt x="9288" y="14029"/>
                  <a:pt x="9397" y="14029"/>
                  <a:pt x="9534" y="14038"/>
                </a:cubicBezTo>
                <a:cubicBezTo>
                  <a:pt x="9850" y="14058"/>
                  <a:pt x="9973" y="14104"/>
                  <a:pt x="9993" y="14211"/>
                </a:cubicBezTo>
                <a:cubicBezTo>
                  <a:pt x="10011" y="14306"/>
                  <a:pt x="9880" y="14437"/>
                  <a:pt x="9613" y="14588"/>
                </a:cubicBezTo>
                <a:lnTo>
                  <a:pt x="9204" y="14820"/>
                </a:lnTo>
                <a:lnTo>
                  <a:pt x="9071" y="14498"/>
                </a:lnTo>
                <a:cubicBezTo>
                  <a:pt x="8943" y="14192"/>
                  <a:pt x="8958" y="14066"/>
                  <a:pt x="9205" y="14038"/>
                </a:cubicBezTo>
                <a:close/>
                <a:moveTo>
                  <a:pt x="17986" y="17346"/>
                </a:moveTo>
                <a:cubicBezTo>
                  <a:pt x="18044" y="17333"/>
                  <a:pt x="18119" y="17413"/>
                  <a:pt x="18219" y="17582"/>
                </a:cubicBezTo>
                <a:cubicBezTo>
                  <a:pt x="18307" y="17732"/>
                  <a:pt x="18448" y="17855"/>
                  <a:pt x="18534" y="17855"/>
                </a:cubicBezTo>
                <a:cubicBezTo>
                  <a:pt x="18640" y="17855"/>
                  <a:pt x="18797" y="18062"/>
                  <a:pt x="19010" y="18488"/>
                </a:cubicBezTo>
                <a:cubicBezTo>
                  <a:pt x="19185" y="18837"/>
                  <a:pt x="19306" y="19145"/>
                  <a:pt x="19280" y="19172"/>
                </a:cubicBezTo>
                <a:cubicBezTo>
                  <a:pt x="19253" y="19198"/>
                  <a:pt x="19121" y="19228"/>
                  <a:pt x="18986" y="19238"/>
                </a:cubicBezTo>
                <a:cubicBezTo>
                  <a:pt x="18851" y="19249"/>
                  <a:pt x="18574" y="19288"/>
                  <a:pt x="18376" y="19322"/>
                </a:cubicBezTo>
                <a:cubicBezTo>
                  <a:pt x="17852" y="19411"/>
                  <a:pt x="17797" y="19297"/>
                  <a:pt x="17828" y="18251"/>
                </a:cubicBezTo>
                <a:cubicBezTo>
                  <a:pt x="17845" y="17655"/>
                  <a:pt x="17890" y="17369"/>
                  <a:pt x="17986" y="173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2" name="IMG_6593.png" descr="IMG_6593.png"/>
          <p:cNvPicPr>
            <a:picLocks noChangeAspect="1"/>
          </p:cNvPicPr>
          <p:nvPr/>
        </p:nvPicPr>
        <p:blipFill>
          <a:blip r:embed="rId3"/>
          <a:srcRect l="9245" t="38604" r="15977" b="52019"/>
          <a:stretch>
            <a:fillRect/>
          </a:stretch>
        </p:blipFill>
        <p:spPr>
          <a:xfrm>
            <a:off x="3211964" y="2464463"/>
            <a:ext cx="19619078" cy="17182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G_6596.jpeg" descr="IMG_6596.jpeg"/>
          <p:cNvPicPr>
            <a:picLocks noChangeAspect="1"/>
          </p:cNvPicPr>
          <p:nvPr/>
        </p:nvPicPr>
        <p:blipFill>
          <a:blip r:embed="rId4"/>
          <a:srcRect t="18568" r="1" b="6221"/>
          <a:stretch>
            <a:fillRect/>
          </a:stretch>
        </p:blipFill>
        <p:spPr>
          <a:xfrm>
            <a:off x="8312788" y="4182932"/>
            <a:ext cx="11137901" cy="8376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12118" y="0"/>
                </a:moveTo>
                <a:cubicBezTo>
                  <a:pt x="11991" y="-2"/>
                  <a:pt x="11864" y="23"/>
                  <a:pt x="11789" y="75"/>
                </a:cubicBezTo>
                <a:cubicBezTo>
                  <a:pt x="11729" y="116"/>
                  <a:pt x="11661" y="150"/>
                  <a:pt x="11636" y="150"/>
                </a:cubicBezTo>
                <a:cubicBezTo>
                  <a:pt x="11577" y="150"/>
                  <a:pt x="11379" y="436"/>
                  <a:pt x="11310" y="621"/>
                </a:cubicBezTo>
                <a:cubicBezTo>
                  <a:pt x="11246" y="789"/>
                  <a:pt x="11173" y="841"/>
                  <a:pt x="11112" y="761"/>
                </a:cubicBezTo>
                <a:cubicBezTo>
                  <a:pt x="11056" y="687"/>
                  <a:pt x="10812" y="687"/>
                  <a:pt x="10625" y="762"/>
                </a:cubicBezTo>
                <a:cubicBezTo>
                  <a:pt x="10525" y="801"/>
                  <a:pt x="10452" y="875"/>
                  <a:pt x="10399" y="988"/>
                </a:cubicBezTo>
                <a:cubicBezTo>
                  <a:pt x="10356" y="1080"/>
                  <a:pt x="10318" y="1160"/>
                  <a:pt x="10314" y="1167"/>
                </a:cubicBezTo>
                <a:cubicBezTo>
                  <a:pt x="10311" y="1173"/>
                  <a:pt x="8232" y="1190"/>
                  <a:pt x="5693" y="1205"/>
                </a:cubicBezTo>
                <a:lnTo>
                  <a:pt x="1078" y="1230"/>
                </a:lnTo>
                <a:lnTo>
                  <a:pt x="918" y="1369"/>
                </a:lnTo>
                <a:cubicBezTo>
                  <a:pt x="830" y="1446"/>
                  <a:pt x="745" y="1508"/>
                  <a:pt x="729" y="1510"/>
                </a:cubicBezTo>
                <a:cubicBezTo>
                  <a:pt x="713" y="1511"/>
                  <a:pt x="640" y="1624"/>
                  <a:pt x="567" y="1759"/>
                </a:cubicBezTo>
                <a:cubicBezTo>
                  <a:pt x="442" y="1994"/>
                  <a:pt x="435" y="2029"/>
                  <a:pt x="430" y="2445"/>
                </a:cubicBezTo>
                <a:cubicBezTo>
                  <a:pt x="426" y="2866"/>
                  <a:pt x="431" y="2892"/>
                  <a:pt x="551" y="3113"/>
                </a:cubicBezTo>
                <a:cubicBezTo>
                  <a:pt x="723" y="3428"/>
                  <a:pt x="911" y="3613"/>
                  <a:pt x="1104" y="3657"/>
                </a:cubicBezTo>
                <a:cubicBezTo>
                  <a:pt x="1377" y="3720"/>
                  <a:pt x="10892" y="3700"/>
                  <a:pt x="11055" y="3636"/>
                </a:cubicBezTo>
                <a:cubicBezTo>
                  <a:pt x="11281" y="3547"/>
                  <a:pt x="11558" y="3197"/>
                  <a:pt x="11591" y="2959"/>
                </a:cubicBezTo>
                <a:cubicBezTo>
                  <a:pt x="11600" y="2893"/>
                  <a:pt x="11611" y="2829"/>
                  <a:pt x="11615" y="2815"/>
                </a:cubicBezTo>
                <a:cubicBezTo>
                  <a:pt x="11619" y="2801"/>
                  <a:pt x="11626" y="2767"/>
                  <a:pt x="11630" y="2740"/>
                </a:cubicBezTo>
                <a:cubicBezTo>
                  <a:pt x="11634" y="2712"/>
                  <a:pt x="11647" y="2655"/>
                  <a:pt x="11660" y="2614"/>
                </a:cubicBezTo>
                <a:cubicBezTo>
                  <a:pt x="11674" y="2572"/>
                  <a:pt x="11690" y="2494"/>
                  <a:pt x="11697" y="2439"/>
                </a:cubicBezTo>
                <a:cubicBezTo>
                  <a:pt x="11708" y="2342"/>
                  <a:pt x="11742" y="2338"/>
                  <a:pt x="12635" y="2324"/>
                </a:cubicBezTo>
                <a:cubicBezTo>
                  <a:pt x="13600" y="2310"/>
                  <a:pt x="13651" y="2318"/>
                  <a:pt x="13836" y="2533"/>
                </a:cubicBezTo>
                <a:cubicBezTo>
                  <a:pt x="13912" y="2622"/>
                  <a:pt x="13922" y="2678"/>
                  <a:pt x="13923" y="3113"/>
                </a:cubicBezTo>
                <a:cubicBezTo>
                  <a:pt x="13924" y="3378"/>
                  <a:pt x="13938" y="3881"/>
                  <a:pt x="13955" y="4231"/>
                </a:cubicBezTo>
                <a:cubicBezTo>
                  <a:pt x="13984" y="4834"/>
                  <a:pt x="13992" y="4879"/>
                  <a:pt x="14103" y="5080"/>
                </a:cubicBezTo>
                <a:cubicBezTo>
                  <a:pt x="14259" y="5363"/>
                  <a:pt x="14544" y="5609"/>
                  <a:pt x="14731" y="5624"/>
                </a:cubicBezTo>
                <a:cubicBezTo>
                  <a:pt x="14924" y="5639"/>
                  <a:pt x="14942" y="5658"/>
                  <a:pt x="14942" y="5841"/>
                </a:cubicBezTo>
                <a:cubicBezTo>
                  <a:pt x="14942" y="5986"/>
                  <a:pt x="14785" y="6321"/>
                  <a:pt x="14644" y="6474"/>
                </a:cubicBezTo>
                <a:cubicBezTo>
                  <a:pt x="14613" y="6509"/>
                  <a:pt x="14601" y="6537"/>
                  <a:pt x="14617" y="6537"/>
                </a:cubicBezTo>
                <a:cubicBezTo>
                  <a:pt x="14633" y="6537"/>
                  <a:pt x="14611" y="6600"/>
                  <a:pt x="14570" y="6677"/>
                </a:cubicBezTo>
                <a:cubicBezTo>
                  <a:pt x="14529" y="6754"/>
                  <a:pt x="14483" y="6906"/>
                  <a:pt x="14468" y="7016"/>
                </a:cubicBezTo>
                <a:cubicBezTo>
                  <a:pt x="14453" y="7125"/>
                  <a:pt x="14428" y="7239"/>
                  <a:pt x="14413" y="7266"/>
                </a:cubicBezTo>
                <a:cubicBezTo>
                  <a:pt x="14370" y="7343"/>
                  <a:pt x="14340" y="7630"/>
                  <a:pt x="14333" y="8036"/>
                </a:cubicBezTo>
                <a:cubicBezTo>
                  <a:pt x="14324" y="8496"/>
                  <a:pt x="14284" y="8538"/>
                  <a:pt x="13986" y="8401"/>
                </a:cubicBezTo>
                <a:cubicBezTo>
                  <a:pt x="13871" y="8349"/>
                  <a:pt x="13737" y="8276"/>
                  <a:pt x="13688" y="8241"/>
                </a:cubicBezTo>
                <a:cubicBezTo>
                  <a:pt x="13639" y="8205"/>
                  <a:pt x="13577" y="8172"/>
                  <a:pt x="13549" y="8166"/>
                </a:cubicBezTo>
                <a:cubicBezTo>
                  <a:pt x="13522" y="8160"/>
                  <a:pt x="13471" y="8137"/>
                  <a:pt x="13436" y="8117"/>
                </a:cubicBezTo>
                <a:cubicBezTo>
                  <a:pt x="13401" y="8096"/>
                  <a:pt x="13364" y="8076"/>
                  <a:pt x="13354" y="8072"/>
                </a:cubicBezTo>
                <a:cubicBezTo>
                  <a:pt x="13078" y="7961"/>
                  <a:pt x="12999" y="7911"/>
                  <a:pt x="12984" y="7835"/>
                </a:cubicBezTo>
                <a:cubicBezTo>
                  <a:pt x="12964" y="7730"/>
                  <a:pt x="12774" y="7593"/>
                  <a:pt x="12648" y="7593"/>
                </a:cubicBezTo>
                <a:cubicBezTo>
                  <a:pt x="12586" y="7593"/>
                  <a:pt x="12532" y="7533"/>
                  <a:pt x="12466" y="7394"/>
                </a:cubicBezTo>
                <a:cubicBezTo>
                  <a:pt x="12363" y="7178"/>
                  <a:pt x="12269" y="7090"/>
                  <a:pt x="12142" y="7090"/>
                </a:cubicBezTo>
                <a:cubicBezTo>
                  <a:pt x="12096" y="7090"/>
                  <a:pt x="11995" y="7022"/>
                  <a:pt x="11916" y="6939"/>
                </a:cubicBezTo>
                <a:cubicBezTo>
                  <a:pt x="11748" y="6762"/>
                  <a:pt x="11686" y="6752"/>
                  <a:pt x="11622" y="6889"/>
                </a:cubicBezTo>
                <a:cubicBezTo>
                  <a:pt x="11596" y="6944"/>
                  <a:pt x="11545" y="6989"/>
                  <a:pt x="11507" y="6989"/>
                </a:cubicBezTo>
                <a:cubicBezTo>
                  <a:pt x="11439" y="6989"/>
                  <a:pt x="11366" y="7165"/>
                  <a:pt x="11273" y="7559"/>
                </a:cubicBezTo>
                <a:cubicBezTo>
                  <a:pt x="11231" y="7734"/>
                  <a:pt x="11235" y="7762"/>
                  <a:pt x="11310" y="7869"/>
                </a:cubicBezTo>
                <a:lnTo>
                  <a:pt x="11393" y="7987"/>
                </a:lnTo>
                <a:lnTo>
                  <a:pt x="11313" y="8043"/>
                </a:lnTo>
                <a:cubicBezTo>
                  <a:pt x="11250" y="8088"/>
                  <a:pt x="11230" y="8086"/>
                  <a:pt x="11213" y="8028"/>
                </a:cubicBezTo>
                <a:cubicBezTo>
                  <a:pt x="11193" y="7956"/>
                  <a:pt x="11083" y="7899"/>
                  <a:pt x="10895" y="7864"/>
                </a:cubicBezTo>
                <a:cubicBezTo>
                  <a:pt x="10843" y="7854"/>
                  <a:pt x="8620" y="7847"/>
                  <a:pt x="5956" y="7846"/>
                </a:cubicBezTo>
                <a:lnTo>
                  <a:pt x="1111" y="7844"/>
                </a:lnTo>
                <a:lnTo>
                  <a:pt x="931" y="7964"/>
                </a:lnTo>
                <a:cubicBezTo>
                  <a:pt x="740" y="8093"/>
                  <a:pt x="518" y="8399"/>
                  <a:pt x="455" y="8621"/>
                </a:cubicBezTo>
                <a:cubicBezTo>
                  <a:pt x="407" y="8789"/>
                  <a:pt x="404" y="9407"/>
                  <a:pt x="451" y="9564"/>
                </a:cubicBezTo>
                <a:cubicBezTo>
                  <a:pt x="507" y="9753"/>
                  <a:pt x="841" y="10192"/>
                  <a:pt x="984" y="10266"/>
                </a:cubicBezTo>
                <a:cubicBezTo>
                  <a:pt x="1092" y="10321"/>
                  <a:pt x="1991" y="10336"/>
                  <a:pt x="5957" y="10347"/>
                </a:cubicBezTo>
                <a:cubicBezTo>
                  <a:pt x="8620" y="10355"/>
                  <a:pt x="10824" y="10346"/>
                  <a:pt x="10856" y="10327"/>
                </a:cubicBezTo>
                <a:cubicBezTo>
                  <a:pt x="10888" y="10308"/>
                  <a:pt x="10927" y="10297"/>
                  <a:pt x="10944" y="10301"/>
                </a:cubicBezTo>
                <a:cubicBezTo>
                  <a:pt x="10960" y="10306"/>
                  <a:pt x="11011" y="10282"/>
                  <a:pt x="11057" y="10248"/>
                </a:cubicBezTo>
                <a:cubicBezTo>
                  <a:pt x="11103" y="10214"/>
                  <a:pt x="11149" y="10184"/>
                  <a:pt x="11159" y="10181"/>
                </a:cubicBezTo>
                <a:cubicBezTo>
                  <a:pt x="11591" y="10044"/>
                  <a:pt x="11814" y="9097"/>
                  <a:pt x="11561" y="8476"/>
                </a:cubicBezTo>
                <a:cubicBezTo>
                  <a:pt x="11440" y="8178"/>
                  <a:pt x="11458" y="7995"/>
                  <a:pt x="11588" y="8201"/>
                </a:cubicBezTo>
                <a:cubicBezTo>
                  <a:pt x="11682" y="8348"/>
                  <a:pt x="11986" y="8549"/>
                  <a:pt x="12116" y="8549"/>
                </a:cubicBezTo>
                <a:cubicBezTo>
                  <a:pt x="12219" y="8549"/>
                  <a:pt x="12294" y="8635"/>
                  <a:pt x="12294" y="8754"/>
                </a:cubicBezTo>
                <a:cubicBezTo>
                  <a:pt x="12294" y="8849"/>
                  <a:pt x="12470" y="8951"/>
                  <a:pt x="12635" y="8951"/>
                </a:cubicBezTo>
                <a:cubicBezTo>
                  <a:pt x="12691" y="8951"/>
                  <a:pt x="12801" y="9007"/>
                  <a:pt x="12877" y="9077"/>
                </a:cubicBezTo>
                <a:cubicBezTo>
                  <a:pt x="12954" y="9146"/>
                  <a:pt x="13034" y="9202"/>
                  <a:pt x="13057" y="9202"/>
                </a:cubicBezTo>
                <a:cubicBezTo>
                  <a:pt x="13079" y="9202"/>
                  <a:pt x="13156" y="9270"/>
                  <a:pt x="13227" y="9353"/>
                </a:cubicBezTo>
                <a:cubicBezTo>
                  <a:pt x="13298" y="9436"/>
                  <a:pt x="13383" y="9504"/>
                  <a:pt x="13415" y="9504"/>
                </a:cubicBezTo>
                <a:cubicBezTo>
                  <a:pt x="13448" y="9504"/>
                  <a:pt x="13519" y="9544"/>
                  <a:pt x="13575" y="9592"/>
                </a:cubicBezTo>
                <a:cubicBezTo>
                  <a:pt x="13765" y="9759"/>
                  <a:pt x="13827" y="9806"/>
                  <a:pt x="13920" y="9859"/>
                </a:cubicBezTo>
                <a:cubicBezTo>
                  <a:pt x="13972" y="9889"/>
                  <a:pt x="14036" y="9937"/>
                  <a:pt x="14064" y="9968"/>
                </a:cubicBezTo>
                <a:cubicBezTo>
                  <a:pt x="14092" y="9999"/>
                  <a:pt x="14169" y="10032"/>
                  <a:pt x="14235" y="10041"/>
                </a:cubicBezTo>
                <a:cubicBezTo>
                  <a:pt x="14444" y="10071"/>
                  <a:pt x="14451" y="10082"/>
                  <a:pt x="14451" y="10437"/>
                </a:cubicBezTo>
                <a:cubicBezTo>
                  <a:pt x="14451" y="10742"/>
                  <a:pt x="14440" y="10788"/>
                  <a:pt x="14326" y="10965"/>
                </a:cubicBezTo>
                <a:cubicBezTo>
                  <a:pt x="14257" y="11072"/>
                  <a:pt x="14181" y="11211"/>
                  <a:pt x="14157" y="11274"/>
                </a:cubicBezTo>
                <a:cubicBezTo>
                  <a:pt x="14013" y="11660"/>
                  <a:pt x="13946" y="11923"/>
                  <a:pt x="13932" y="12144"/>
                </a:cubicBezTo>
                <a:cubicBezTo>
                  <a:pt x="13923" y="12283"/>
                  <a:pt x="13906" y="12430"/>
                  <a:pt x="13893" y="12472"/>
                </a:cubicBezTo>
                <a:cubicBezTo>
                  <a:pt x="13881" y="12513"/>
                  <a:pt x="13869" y="12558"/>
                  <a:pt x="13866" y="12572"/>
                </a:cubicBezTo>
                <a:cubicBezTo>
                  <a:pt x="13864" y="12586"/>
                  <a:pt x="13816" y="12663"/>
                  <a:pt x="13759" y="12743"/>
                </a:cubicBezTo>
                <a:cubicBezTo>
                  <a:pt x="13657" y="12888"/>
                  <a:pt x="13640" y="12937"/>
                  <a:pt x="13654" y="13068"/>
                </a:cubicBezTo>
                <a:cubicBezTo>
                  <a:pt x="13658" y="13106"/>
                  <a:pt x="13609" y="13223"/>
                  <a:pt x="13545" y="13329"/>
                </a:cubicBezTo>
                <a:cubicBezTo>
                  <a:pt x="13482" y="13435"/>
                  <a:pt x="13429" y="13540"/>
                  <a:pt x="13429" y="13562"/>
                </a:cubicBezTo>
                <a:cubicBezTo>
                  <a:pt x="13429" y="13585"/>
                  <a:pt x="13369" y="13702"/>
                  <a:pt x="13296" y="13823"/>
                </a:cubicBezTo>
                <a:cubicBezTo>
                  <a:pt x="13223" y="13945"/>
                  <a:pt x="13164" y="14070"/>
                  <a:pt x="13164" y="14102"/>
                </a:cubicBezTo>
                <a:cubicBezTo>
                  <a:pt x="13164" y="14133"/>
                  <a:pt x="13116" y="14237"/>
                  <a:pt x="13057" y="14333"/>
                </a:cubicBezTo>
                <a:cubicBezTo>
                  <a:pt x="12909" y="14572"/>
                  <a:pt x="12830" y="14786"/>
                  <a:pt x="12801" y="15030"/>
                </a:cubicBezTo>
                <a:cubicBezTo>
                  <a:pt x="12776" y="15235"/>
                  <a:pt x="12815" y="15413"/>
                  <a:pt x="13021" y="16035"/>
                </a:cubicBezTo>
                <a:cubicBezTo>
                  <a:pt x="13061" y="16155"/>
                  <a:pt x="13086" y="16283"/>
                  <a:pt x="13075" y="16319"/>
                </a:cubicBezTo>
                <a:cubicBezTo>
                  <a:pt x="13065" y="16355"/>
                  <a:pt x="13090" y="16425"/>
                  <a:pt x="13131" y="16474"/>
                </a:cubicBezTo>
                <a:cubicBezTo>
                  <a:pt x="13171" y="16523"/>
                  <a:pt x="13198" y="16587"/>
                  <a:pt x="13190" y="16617"/>
                </a:cubicBezTo>
                <a:cubicBezTo>
                  <a:pt x="13182" y="16647"/>
                  <a:pt x="13217" y="16766"/>
                  <a:pt x="13268" y="16884"/>
                </a:cubicBezTo>
                <a:cubicBezTo>
                  <a:pt x="13339" y="17049"/>
                  <a:pt x="13349" y="17104"/>
                  <a:pt x="13310" y="17123"/>
                </a:cubicBezTo>
                <a:cubicBezTo>
                  <a:pt x="13282" y="17138"/>
                  <a:pt x="11369" y="17143"/>
                  <a:pt x="9060" y="17136"/>
                </a:cubicBezTo>
                <a:cubicBezTo>
                  <a:pt x="5357" y="17124"/>
                  <a:pt x="4861" y="17114"/>
                  <a:pt x="4861" y="17048"/>
                </a:cubicBezTo>
                <a:cubicBezTo>
                  <a:pt x="4861" y="16981"/>
                  <a:pt x="5233" y="16972"/>
                  <a:pt x="7951" y="16965"/>
                </a:cubicBezTo>
                <a:lnTo>
                  <a:pt x="11042" y="16957"/>
                </a:lnTo>
                <a:lnTo>
                  <a:pt x="11205" y="16806"/>
                </a:lnTo>
                <a:cubicBezTo>
                  <a:pt x="11425" y="16604"/>
                  <a:pt x="11520" y="16455"/>
                  <a:pt x="11574" y="16231"/>
                </a:cubicBezTo>
                <a:cubicBezTo>
                  <a:pt x="11598" y="16128"/>
                  <a:pt x="11635" y="16031"/>
                  <a:pt x="11654" y="16015"/>
                </a:cubicBezTo>
                <a:cubicBezTo>
                  <a:pt x="11696" y="15981"/>
                  <a:pt x="11701" y="15572"/>
                  <a:pt x="11660" y="15518"/>
                </a:cubicBezTo>
                <a:cubicBezTo>
                  <a:pt x="11645" y="15497"/>
                  <a:pt x="11632" y="15465"/>
                  <a:pt x="11632" y="15446"/>
                </a:cubicBezTo>
                <a:cubicBezTo>
                  <a:pt x="11630" y="15369"/>
                  <a:pt x="11457" y="14946"/>
                  <a:pt x="11396" y="14871"/>
                </a:cubicBezTo>
                <a:cubicBezTo>
                  <a:pt x="11205" y="14635"/>
                  <a:pt x="11161" y="14596"/>
                  <a:pt x="11061" y="14567"/>
                </a:cubicBezTo>
                <a:cubicBezTo>
                  <a:pt x="11001" y="14550"/>
                  <a:pt x="9740" y="14536"/>
                  <a:pt x="8259" y="14536"/>
                </a:cubicBezTo>
                <a:cubicBezTo>
                  <a:pt x="6399" y="14535"/>
                  <a:pt x="5558" y="14518"/>
                  <a:pt x="5541" y="14481"/>
                </a:cubicBezTo>
                <a:cubicBezTo>
                  <a:pt x="5527" y="14452"/>
                  <a:pt x="5534" y="14400"/>
                  <a:pt x="5555" y="14366"/>
                </a:cubicBezTo>
                <a:cubicBezTo>
                  <a:pt x="5577" y="14331"/>
                  <a:pt x="5600" y="14157"/>
                  <a:pt x="5606" y="13978"/>
                </a:cubicBezTo>
                <a:lnTo>
                  <a:pt x="5618" y="13654"/>
                </a:lnTo>
                <a:lnTo>
                  <a:pt x="8342" y="13628"/>
                </a:lnTo>
                <a:cubicBezTo>
                  <a:pt x="10394" y="13609"/>
                  <a:pt x="11091" y="13588"/>
                  <a:pt x="11170" y="13541"/>
                </a:cubicBezTo>
                <a:cubicBezTo>
                  <a:pt x="11271" y="13481"/>
                  <a:pt x="11537" y="13137"/>
                  <a:pt x="11537" y="13065"/>
                </a:cubicBezTo>
                <a:cubicBezTo>
                  <a:pt x="11537" y="13046"/>
                  <a:pt x="11556" y="12968"/>
                  <a:pt x="11578" y="12890"/>
                </a:cubicBezTo>
                <a:cubicBezTo>
                  <a:pt x="11600" y="12812"/>
                  <a:pt x="11619" y="12736"/>
                  <a:pt x="11619" y="12722"/>
                </a:cubicBezTo>
                <a:cubicBezTo>
                  <a:pt x="11619" y="12709"/>
                  <a:pt x="11635" y="12673"/>
                  <a:pt x="11654" y="12643"/>
                </a:cubicBezTo>
                <a:cubicBezTo>
                  <a:pt x="11703" y="12564"/>
                  <a:pt x="11688" y="12160"/>
                  <a:pt x="11632" y="12070"/>
                </a:cubicBezTo>
                <a:cubicBezTo>
                  <a:pt x="11606" y="12028"/>
                  <a:pt x="11574" y="11925"/>
                  <a:pt x="11559" y="11842"/>
                </a:cubicBezTo>
                <a:cubicBezTo>
                  <a:pt x="11522" y="11634"/>
                  <a:pt x="11404" y="11480"/>
                  <a:pt x="11159" y="11323"/>
                </a:cubicBezTo>
                <a:lnTo>
                  <a:pt x="10952" y="11189"/>
                </a:lnTo>
                <a:lnTo>
                  <a:pt x="6090" y="11190"/>
                </a:lnTo>
                <a:cubicBezTo>
                  <a:pt x="3417" y="11190"/>
                  <a:pt x="1165" y="11203"/>
                  <a:pt x="1088" y="11218"/>
                </a:cubicBezTo>
                <a:cubicBezTo>
                  <a:pt x="1010" y="11234"/>
                  <a:pt x="908" y="11292"/>
                  <a:pt x="861" y="11348"/>
                </a:cubicBezTo>
                <a:cubicBezTo>
                  <a:pt x="814" y="11404"/>
                  <a:pt x="746" y="11464"/>
                  <a:pt x="710" y="11481"/>
                </a:cubicBezTo>
                <a:cubicBezTo>
                  <a:pt x="673" y="11498"/>
                  <a:pt x="643" y="11538"/>
                  <a:pt x="643" y="11568"/>
                </a:cubicBezTo>
                <a:cubicBezTo>
                  <a:pt x="643" y="11599"/>
                  <a:pt x="596" y="11705"/>
                  <a:pt x="539" y="11805"/>
                </a:cubicBezTo>
                <a:cubicBezTo>
                  <a:pt x="445" y="11967"/>
                  <a:pt x="434" y="12030"/>
                  <a:pt x="429" y="12417"/>
                </a:cubicBezTo>
                <a:cubicBezTo>
                  <a:pt x="426" y="12730"/>
                  <a:pt x="439" y="12872"/>
                  <a:pt x="479" y="12931"/>
                </a:cubicBezTo>
                <a:cubicBezTo>
                  <a:pt x="527" y="13004"/>
                  <a:pt x="522" y="13024"/>
                  <a:pt x="432" y="13111"/>
                </a:cubicBezTo>
                <a:cubicBezTo>
                  <a:pt x="344" y="13196"/>
                  <a:pt x="330" y="13249"/>
                  <a:pt x="323" y="13496"/>
                </a:cubicBezTo>
                <a:cubicBezTo>
                  <a:pt x="319" y="13654"/>
                  <a:pt x="295" y="13808"/>
                  <a:pt x="271" y="13841"/>
                </a:cubicBezTo>
                <a:cubicBezTo>
                  <a:pt x="217" y="13913"/>
                  <a:pt x="213" y="14113"/>
                  <a:pt x="265" y="14156"/>
                </a:cubicBezTo>
                <a:cubicBezTo>
                  <a:pt x="315" y="14197"/>
                  <a:pt x="313" y="14449"/>
                  <a:pt x="262" y="14516"/>
                </a:cubicBezTo>
                <a:cubicBezTo>
                  <a:pt x="199" y="14600"/>
                  <a:pt x="264" y="14831"/>
                  <a:pt x="384" y="14949"/>
                </a:cubicBezTo>
                <a:cubicBezTo>
                  <a:pt x="477" y="15040"/>
                  <a:pt x="490" y="15080"/>
                  <a:pt x="469" y="15210"/>
                </a:cubicBezTo>
                <a:cubicBezTo>
                  <a:pt x="433" y="15440"/>
                  <a:pt x="417" y="16054"/>
                  <a:pt x="446" y="16114"/>
                </a:cubicBezTo>
                <a:cubicBezTo>
                  <a:pt x="460" y="16144"/>
                  <a:pt x="472" y="16179"/>
                  <a:pt x="473" y="16193"/>
                </a:cubicBezTo>
                <a:cubicBezTo>
                  <a:pt x="483" y="16343"/>
                  <a:pt x="853" y="16858"/>
                  <a:pt x="964" y="16876"/>
                </a:cubicBezTo>
                <a:cubicBezTo>
                  <a:pt x="985" y="16879"/>
                  <a:pt x="1015" y="16887"/>
                  <a:pt x="1031" y="16895"/>
                </a:cubicBezTo>
                <a:cubicBezTo>
                  <a:pt x="1046" y="16903"/>
                  <a:pt x="1077" y="16915"/>
                  <a:pt x="1098" y="16922"/>
                </a:cubicBezTo>
                <a:cubicBezTo>
                  <a:pt x="1118" y="16929"/>
                  <a:pt x="1147" y="16940"/>
                  <a:pt x="1163" y="16946"/>
                </a:cubicBezTo>
                <a:cubicBezTo>
                  <a:pt x="1179" y="16953"/>
                  <a:pt x="1277" y="16962"/>
                  <a:pt x="1381" y="16966"/>
                </a:cubicBezTo>
                <a:cubicBezTo>
                  <a:pt x="1521" y="16971"/>
                  <a:pt x="1570" y="16992"/>
                  <a:pt x="1570" y="17048"/>
                </a:cubicBezTo>
                <a:cubicBezTo>
                  <a:pt x="1570" y="17112"/>
                  <a:pt x="1453" y="17125"/>
                  <a:pt x="785" y="17137"/>
                </a:cubicBezTo>
                <a:lnTo>
                  <a:pt x="0" y="17151"/>
                </a:lnTo>
                <a:lnTo>
                  <a:pt x="0" y="18664"/>
                </a:lnTo>
                <a:lnTo>
                  <a:pt x="217" y="18651"/>
                </a:lnTo>
                <a:lnTo>
                  <a:pt x="435" y="18639"/>
                </a:lnTo>
                <a:lnTo>
                  <a:pt x="423" y="18871"/>
                </a:lnTo>
                <a:cubicBezTo>
                  <a:pt x="406" y="19172"/>
                  <a:pt x="503" y="19614"/>
                  <a:pt x="630" y="19813"/>
                </a:cubicBezTo>
                <a:cubicBezTo>
                  <a:pt x="684" y="19900"/>
                  <a:pt x="811" y="20026"/>
                  <a:pt x="912" y="20094"/>
                </a:cubicBezTo>
                <a:lnTo>
                  <a:pt x="1094" y="20217"/>
                </a:lnTo>
                <a:lnTo>
                  <a:pt x="6043" y="20217"/>
                </a:lnTo>
                <a:cubicBezTo>
                  <a:pt x="10960" y="20217"/>
                  <a:pt x="10991" y="20216"/>
                  <a:pt x="11141" y="20113"/>
                </a:cubicBezTo>
                <a:cubicBezTo>
                  <a:pt x="11468" y="19889"/>
                  <a:pt x="11671" y="19385"/>
                  <a:pt x="11644" y="18869"/>
                </a:cubicBezTo>
                <a:lnTo>
                  <a:pt x="11632" y="18632"/>
                </a:lnTo>
                <a:lnTo>
                  <a:pt x="12446" y="18648"/>
                </a:lnTo>
                <a:cubicBezTo>
                  <a:pt x="12924" y="18657"/>
                  <a:pt x="13275" y="18685"/>
                  <a:pt x="13297" y="18714"/>
                </a:cubicBezTo>
                <a:cubicBezTo>
                  <a:pt x="13361" y="18800"/>
                  <a:pt x="13182" y="18947"/>
                  <a:pt x="12967" y="18986"/>
                </a:cubicBezTo>
                <a:cubicBezTo>
                  <a:pt x="12710" y="19032"/>
                  <a:pt x="12491" y="19149"/>
                  <a:pt x="12445" y="19264"/>
                </a:cubicBezTo>
                <a:cubicBezTo>
                  <a:pt x="12425" y="19314"/>
                  <a:pt x="12408" y="19444"/>
                  <a:pt x="12408" y="19554"/>
                </a:cubicBezTo>
                <a:cubicBezTo>
                  <a:pt x="12408" y="19752"/>
                  <a:pt x="12449" y="19830"/>
                  <a:pt x="12606" y="19937"/>
                </a:cubicBezTo>
                <a:cubicBezTo>
                  <a:pt x="12734" y="20024"/>
                  <a:pt x="12701" y="20090"/>
                  <a:pt x="12513" y="20118"/>
                </a:cubicBezTo>
                <a:cubicBezTo>
                  <a:pt x="12415" y="20133"/>
                  <a:pt x="12326" y="20157"/>
                  <a:pt x="12315" y="20173"/>
                </a:cubicBezTo>
                <a:cubicBezTo>
                  <a:pt x="12287" y="20209"/>
                  <a:pt x="13381" y="20266"/>
                  <a:pt x="14201" y="20271"/>
                </a:cubicBezTo>
                <a:cubicBezTo>
                  <a:pt x="14557" y="20273"/>
                  <a:pt x="14925" y="20292"/>
                  <a:pt x="15019" y="20315"/>
                </a:cubicBezTo>
                <a:cubicBezTo>
                  <a:pt x="15234" y="20367"/>
                  <a:pt x="17660" y="20345"/>
                  <a:pt x="19199" y="20277"/>
                </a:cubicBezTo>
                <a:cubicBezTo>
                  <a:pt x="19844" y="20249"/>
                  <a:pt x="20490" y="20223"/>
                  <a:pt x="20636" y="20220"/>
                </a:cubicBezTo>
                <a:cubicBezTo>
                  <a:pt x="21049" y="20210"/>
                  <a:pt x="20844" y="20113"/>
                  <a:pt x="20400" y="20108"/>
                </a:cubicBezTo>
                <a:cubicBezTo>
                  <a:pt x="20197" y="20106"/>
                  <a:pt x="20011" y="20084"/>
                  <a:pt x="19988" y="20059"/>
                </a:cubicBezTo>
                <a:cubicBezTo>
                  <a:pt x="19965" y="20035"/>
                  <a:pt x="18739" y="20002"/>
                  <a:pt x="17264" y="19986"/>
                </a:cubicBezTo>
                <a:cubicBezTo>
                  <a:pt x="15790" y="19971"/>
                  <a:pt x="14560" y="19949"/>
                  <a:pt x="14533" y="19937"/>
                </a:cubicBezTo>
                <a:cubicBezTo>
                  <a:pt x="14403" y="19880"/>
                  <a:pt x="14560" y="19813"/>
                  <a:pt x="14825" y="19813"/>
                </a:cubicBezTo>
                <a:cubicBezTo>
                  <a:pt x="14987" y="19813"/>
                  <a:pt x="15175" y="19789"/>
                  <a:pt x="15243" y="19757"/>
                </a:cubicBezTo>
                <a:cubicBezTo>
                  <a:pt x="15363" y="19702"/>
                  <a:pt x="15366" y="19694"/>
                  <a:pt x="15350" y="19459"/>
                </a:cubicBezTo>
                <a:cubicBezTo>
                  <a:pt x="15338" y="19295"/>
                  <a:pt x="15300" y="19168"/>
                  <a:pt x="15230" y="19057"/>
                </a:cubicBezTo>
                <a:cubicBezTo>
                  <a:pt x="15173" y="18966"/>
                  <a:pt x="15132" y="18848"/>
                  <a:pt x="15139" y="18788"/>
                </a:cubicBezTo>
                <a:cubicBezTo>
                  <a:pt x="15150" y="18687"/>
                  <a:pt x="15178" y="18680"/>
                  <a:pt x="15774" y="18647"/>
                </a:cubicBezTo>
                <a:cubicBezTo>
                  <a:pt x="16118" y="18628"/>
                  <a:pt x="17569" y="18626"/>
                  <a:pt x="18999" y="18643"/>
                </a:cubicBezTo>
                <a:lnTo>
                  <a:pt x="21600" y="18673"/>
                </a:lnTo>
                <a:lnTo>
                  <a:pt x="21600" y="17151"/>
                </a:lnTo>
                <a:lnTo>
                  <a:pt x="21004" y="17138"/>
                </a:lnTo>
                <a:lnTo>
                  <a:pt x="20409" y="17123"/>
                </a:lnTo>
                <a:lnTo>
                  <a:pt x="20409" y="16457"/>
                </a:lnTo>
                <a:cubicBezTo>
                  <a:pt x="20409" y="16061"/>
                  <a:pt x="20424" y="15785"/>
                  <a:pt x="20446" y="15778"/>
                </a:cubicBezTo>
                <a:cubicBezTo>
                  <a:pt x="20467" y="15771"/>
                  <a:pt x="20489" y="15810"/>
                  <a:pt x="20497" y="15866"/>
                </a:cubicBezTo>
                <a:cubicBezTo>
                  <a:pt x="20505" y="15921"/>
                  <a:pt x="20551" y="16037"/>
                  <a:pt x="20600" y="16124"/>
                </a:cubicBezTo>
                <a:cubicBezTo>
                  <a:pt x="20649" y="16210"/>
                  <a:pt x="20681" y="16293"/>
                  <a:pt x="20670" y="16307"/>
                </a:cubicBezTo>
                <a:cubicBezTo>
                  <a:pt x="20625" y="16368"/>
                  <a:pt x="20894" y="16595"/>
                  <a:pt x="21012" y="16595"/>
                </a:cubicBezTo>
                <a:cubicBezTo>
                  <a:pt x="21233" y="16595"/>
                  <a:pt x="21413" y="16260"/>
                  <a:pt x="21357" y="15953"/>
                </a:cubicBezTo>
                <a:cubicBezTo>
                  <a:pt x="21343" y="15877"/>
                  <a:pt x="21332" y="15766"/>
                  <a:pt x="21333" y="15705"/>
                </a:cubicBezTo>
                <a:cubicBezTo>
                  <a:pt x="21334" y="15644"/>
                  <a:pt x="21318" y="15581"/>
                  <a:pt x="21298" y="15564"/>
                </a:cubicBezTo>
                <a:cubicBezTo>
                  <a:pt x="21277" y="15547"/>
                  <a:pt x="21260" y="15483"/>
                  <a:pt x="21260" y="15423"/>
                </a:cubicBezTo>
                <a:cubicBezTo>
                  <a:pt x="21260" y="15281"/>
                  <a:pt x="21114" y="14816"/>
                  <a:pt x="20990" y="14560"/>
                </a:cubicBezTo>
                <a:lnTo>
                  <a:pt x="20894" y="14361"/>
                </a:lnTo>
                <a:lnTo>
                  <a:pt x="20973" y="14032"/>
                </a:lnTo>
                <a:cubicBezTo>
                  <a:pt x="21044" y="13737"/>
                  <a:pt x="21052" y="13584"/>
                  <a:pt x="21051" y="12522"/>
                </a:cubicBezTo>
                <a:cubicBezTo>
                  <a:pt x="21051" y="11791"/>
                  <a:pt x="21032" y="11195"/>
                  <a:pt x="21002" y="10962"/>
                </a:cubicBezTo>
                <a:cubicBezTo>
                  <a:pt x="20928" y="10388"/>
                  <a:pt x="20876" y="10040"/>
                  <a:pt x="20853" y="9957"/>
                </a:cubicBezTo>
                <a:cubicBezTo>
                  <a:pt x="20841" y="9915"/>
                  <a:pt x="20829" y="9870"/>
                  <a:pt x="20826" y="9856"/>
                </a:cubicBezTo>
                <a:cubicBezTo>
                  <a:pt x="20755" y="9535"/>
                  <a:pt x="20595" y="9303"/>
                  <a:pt x="20444" y="9303"/>
                </a:cubicBezTo>
                <a:cubicBezTo>
                  <a:pt x="20237" y="9303"/>
                  <a:pt x="19925" y="9672"/>
                  <a:pt x="19786" y="10082"/>
                </a:cubicBezTo>
                <a:cubicBezTo>
                  <a:pt x="19591" y="10656"/>
                  <a:pt x="19505" y="11713"/>
                  <a:pt x="19553" y="12932"/>
                </a:cubicBezTo>
                <a:lnTo>
                  <a:pt x="19577" y="13518"/>
                </a:lnTo>
                <a:lnTo>
                  <a:pt x="19443" y="13668"/>
                </a:lnTo>
                <a:cubicBezTo>
                  <a:pt x="19360" y="13760"/>
                  <a:pt x="19245" y="13830"/>
                  <a:pt x="19140" y="13851"/>
                </a:cubicBezTo>
                <a:cubicBezTo>
                  <a:pt x="18831" y="13913"/>
                  <a:pt x="18329" y="14038"/>
                  <a:pt x="18271" y="14067"/>
                </a:cubicBezTo>
                <a:cubicBezTo>
                  <a:pt x="18240" y="14083"/>
                  <a:pt x="18177" y="14090"/>
                  <a:pt x="18132" y="14084"/>
                </a:cubicBezTo>
                <a:cubicBezTo>
                  <a:pt x="18086" y="14078"/>
                  <a:pt x="18005" y="14112"/>
                  <a:pt x="17952" y="14159"/>
                </a:cubicBezTo>
                <a:cubicBezTo>
                  <a:pt x="17871" y="14229"/>
                  <a:pt x="17845" y="14233"/>
                  <a:pt x="17796" y="14178"/>
                </a:cubicBezTo>
                <a:cubicBezTo>
                  <a:pt x="17721" y="14096"/>
                  <a:pt x="17561" y="13681"/>
                  <a:pt x="17538" y="13508"/>
                </a:cubicBezTo>
                <a:cubicBezTo>
                  <a:pt x="17528" y="13436"/>
                  <a:pt x="17506" y="13350"/>
                  <a:pt x="17490" y="13315"/>
                </a:cubicBezTo>
                <a:cubicBezTo>
                  <a:pt x="17474" y="13280"/>
                  <a:pt x="17455" y="13207"/>
                  <a:pt x="17448" y="13152"/>
                </a:cubicBezTo>
                <a:cubicBezTo>
                  <a:pt x="17442" y="13098"/>
                  <a:pt x="17412" y="13003"/>
                  <a:pt x="17381" y="12940"/>
                </a:cubicBezTo>
                <a:cubicBezTo>
                  <a:pt x="17351" y="12878"/>
                  <a:pt x="17325" y="12786"/>
                  <a:pt x="17325" y="12737"/>
                </a:cubicBezTo>
                <a:cubicBezTo>
                  <a:pt x="17325" y="12687"/>
                  <a:pt x="17293" y="12564"/>
                  <a:pt x="17252" y="12463"/>
                </a:cubicBezTo>
                <a:cubicBezTo>
                  <a:pt x="17212" y="12363"/>
                  <a:pt x="17186" y="12270"/>
                  <a:pt x="17196" y="12258"/>
                </a:cubicBezTo>
                <a:cubicBezTo>
                  <a:pt x="17205" y="12245"/>
                  <a:pt x="17185" y="12147"/>
                  <a:pt x="17151" y="12039"/>
                </a:cubicBezTo>
                <a:cubicBezTo>
                  <a:pt x="17117" y="11931"/>
                  <a:pt x="17072" y="11787"/>
                  <a:pt x="17050" y="11718"/>
                </a:cubicBezTo>
                <a:cubicBezTo>
                  <a:pt x="17029" y="11648"/>
                  <a:pt x="17007" y="11575"/>
                  <a:pt x="17003" y="11554"/>
                </a:cubicBezTo>
                <a:cubicBezTo>
                  <a:pt x="16998" y="11533"/>
                  <a:pt x="16991" y="11499"/>
                  <a:pt x="16986" y="11478"/>
                </a:cubicBezTo>
                <a:cubicBezTo>
                  <a:pt x="16981" y="11457"/>
                  <a:pt x="16978" y="11425"/>
                  <a:pt x="16980" y="11406"/>
                </a:cubicBezTo>
                <a:cubicBezTo>
                  <a:pt x="16982" y="11388"/>
                  <a:pt x="16958" y="11289"/>
                  <a:pt x="16926" y="11188"/>
                </a:cubicBezTo>
                <a:cubicBezTo>
                  <a:pt x="16894" y="11086"/>
                  <a:pt x="16877" y="10990"/>
                  <a:pt x="16888" y="10975"/>
                </a:cubicBezTo>
                <a:cubicBezTo>
                  <a:pt x="16900" y="10959"/>
                  <a:pt x="16890" y="10917"/>
                  <a:pt x="16867" y="10880"/>
                </a:cubicBezTo>
                <a:cubicBezTo>
                  <a:pt x="16815" y="10797"/>
                  <a:pt x="16712" y="10168"/>
                  <a:pt x="16662" y="9630"/>
                </a:cubicBezTo>
                <a:cubicBezTo>
                  <a:pt x="16623" y="9213"/>
                  <a:pt x="16613" y="9123"/>
                  <a:pt x="16592" y="8976"/>
                </a:cubicBezTo>
                <a:cubicBezTo>
                  <a:pt x="16580" y="8893"/>
                  <a:pt x="16560" y="8701"/>
                  <a:pt x="16549" y="8549"/>
                </a:cubicBezTo>
                <a:cubicBezTo>
                  <a:pt x="16538" y="8396"/>
                  <a:pt x="16513" y="8161"/>
                  <a:pt x="16492" y="8025"/>
                </a:cubicBezTo>
                <a:cubicBezTo>
                  <a:pt x="16446" y="7729"/>
                  <a:pt x="16484" y="7644"/>
                  <a:pt x="16612" y="7763"/>
                </a:cubicBezTo>
                <a:cubicBezTo>
                  <a:pt x="16660" y="7807"/>
                  <a:pt x="16748" y="7845"/>
                  <a:pt x="16808" y="7845"/>
                </a:cubicBezTo>
                <a:cubicBezTo>
                  <a:pt x="16964" y="7845"/>
                  <a:pt x="17484" y="8049"/>
                  <a:pt x="17566" y="8142"/>
                </a:cubicBezTo>
                <a:cubicBezTo>
                  <a:pt x="17605" y="8186"/>
                  <a:pt x="17647" y="8216"/>
                  <a:pt x="17661" y="8209"/>
                </a:cubicBezTo>
                <a:cubicBezTo>
                  <a:pt x="17708" y="8184"/>
                  <a:pt x="17708" y="9724"/>
                  <a:pt x="17662" y="9841"/>
                </a:cubicBezTo>
                <a:cubicBezTo>
                  <a:pt x="17637" y="9903"/>
                  <a:pt x="17627" y="10040"/>
                  <a:pt x="17639" y="10155"/>
                </a:cubicBezTo>
                <a:cubicBezTo>
                  <a:pt x="17652" y="10289"/>
                  <a:pt x="17643" y="10372"/>
                  <a:pt x="17612" y="10397"/>
                </a:cubicBezTo>
                <a:cubicBezTo>
                  <a:pt x="17587" y="10417"/>
                  <a:pt x="17526" y="10530"/>
                  <a:pt x="17478" y="10646"/>
                </a:cubicBezTo>
                <a:cubicBezTo>
                  <a:pt x="17405" y="10821"/>
                  <a:pt x="17398" y="10871"/>
                  <a:pt x="17438" y="10935"/>
                </a:cubicBezTo>
                <a:cubicBezTo>
                  <a:pt x="17466" y="10979"/>
                  <a:pt x="17473" y="11049"/>
                  <a:pt x="17457" y="11101"/>
                </a:cubicBezTo>
                <a:cubicBezTo>
                  <a:pt x="17356" y="11418"/>
                  <a:pt x="17433" y="11674"/>
                  <a:pt x="17636" y="11694"/>
                </a:cubicBezTo>
                <a:cubicBezTo>
                  <a:pt x="17704" y="11701"/>
                  <a:pt x="17793" y="11723"/>
                  <a:pt x="17832" y="11744"/>
                </a:cubicBezTo>
                <a:cubicBezTo>
                  <a:pt x="17871" y="11765"/>
                  <a:pt x="17931" y="11760"/>
                  <a:pt x="17966" y="11731"/>
                </a:cubicBezTo>
                <a:cubicBezTo>
                  <a:pt x="18005" y="11699"/>
                  <a:pt x="18054" y="11695"/>
                  <a:pt x="18090" y="11722"/>
                </a:cubicBezTo>
                <a:cubicBezTo>
                  <a:pt x="18178" y="11787"/>
                  <a:pt x="18224" y="11685"/>
                  <a:pt x="18312" y="11238"/>
                </a:cubicBezTo>
                <a:cubicBezTo>
                  <a:pt x="18369" y="10951"/>
                  <a:pt x="18382" y="10775"/>
                  <a:pt x="18364" y="10578"/>
                </a:cubicBezTo>
                <a:cubicBezTo>
                  <a:pt x="18347" y="10402"/>
                  <a:pt x="18353" y="10284"/>
                  <a:pt x="18381" y="10239"/>
                </a:cubicBezTo>
                <a:cubicBezTo>
                  <a:pt x="18405" y="10201"/>
                  <a:pt x="18432" y="10002"/>
                  <a:pt x="18441" y="9797"/>
                </a:cubicBezTo>
                <a:cubicBezTo>
                  <a:pt x="18456" y="9426"/>
                  <a:pt x="18488" y="9173"/>
                  <a:pt x="18532" y="9077"/>
                </a:cubicBezTo>
                <a:cubicBezTo>
                  <a:pt x="18545" y="9049"/>
                  <a:pt x="18558" y="8958"/>
                  <a:pt x="18561" y="8875"/>
                </a:cubicBezTo>
                <a:cubicBezTo>
                  <a:pt x="18565" y="8792"/>
                  <a:pt x="18579" y="8453"/>
                  <a:pt x="18594" y="8121"/>
                </a:cubicBezTo>
                <a:cubicBezTo>
                  <a:pt x="18619" y="7540"/>
                  <a:pt x="18616" y="7511"/>
                  <a:pt x="18531" y="7345"/>
                </a:cubicBezTo>
                <a:cubicBezTo>
                  <a:pt x="18441" y="7173"/>
                  <a:pt x="18293" y="7036"/>
                  <a:pt x="18118" y="6965"/>
                </a:cubicBezTo>
                <a:cubicBezTo>
                  <a:pt x="18067" y="6944"/>
                  <a:pt x="18003" y="6902"/>
                  <a:pt x="17975" y="6872"/>
                </a:cubicBezTo>
                <a:cubicBezTo>
                  <a:pt x="17947" y="6843"/>
                  <a:pt x="17898" y="6813"/>
                  <a:pt x="17866" y="6807"/>
                </a:cubicBezTo>
                <a:cubicBezTo>
                  <a:pt x="17759" y="6786"/>
                  <a:pt x="17383" y="6571"/>
                  <a:pt x="17312" y="6491"/>
                </a:cubicBezTo>
                <a:cubicBezTo>
                  <a:pt x="17274" y="6447"/>
                  <a:pt x="17235" y="6420"/>
                  <a:pt x="17226" y="6429"/>
                </a:cubicBezTo>
                <a:cubicBezTo>
                  <a:pt x="17204" y="6453"/>
                  <a:pt x="16792" y="6235"/>
                  <a:pt x="16720" y="6161"/>
                </a:cubicBezTo>
                <a:cubicBezTo>
                  <a:pt x="16634" y="6074"/>
                  <a:pt x="16434" y="5956"/>
                  <a:pt x="16345" y="5940"/>
                </a:cubicBezTo>
                <a:cubicBezTo>
                  <a:pt x="16300" y="5932"/>
                  <a:pt x="16191" y="5643"/>
                  <a:pt x="16191" y="5532"/>
                </a:cubicBezTo>
                <a:cubicBezTo>
                  <a:pt x="16191" y="5486"/>
                  <a:pt x="16179" y="5432"/>
                  <a:pt x="16165" y="5413"/>
                </a:cubicBezTo>
                <a:cubicBezTo>
                  <a:pt x="16151" y="5395"/>
                  <a:pt x="16144" y="5246"/>
                  <a:pt x="16149" y="5083"/>
                </a:cubicBezTo>
                <a:cubicBezTo>
                  <a:pt x="16154" y="4914"/>
                  <a:pt x="16141" y="4772"/>
                  <a:pt x="16118" y="4753"/>
                </a:cubicBezTo>
                <a:cubicBezTo>
                  <a:pt x="16067" y="4711"/>
                  <a:pt x="16065" y="4491"/>
                  <a:pt x="16115" y="4449"/>
                </a:cubicBezTo>
                <a:cubicBezTo>
                  <a:pt x="16136" y="4432"/>
                  <a:pt x="16153" y="4332"/>
                  <a:pt x="16153" y="4226"/>
                </a:cubicBezTo>
                <a:cubicBezTo>
                  <a:pt x="16153" y="4115"/>
                  <a:pt x="16177" y="4007"/>
                  <a:pt x="16212" y="3970"/>
                </a:cubicBezTo>
                <a:cubicBezTo>
                  <a:pt x="16244" y="3934"/>
                  <a:pt x="16262" y="3878"/>
                  <a:pt x="16252" y="3844"/>
                </a:cubicBezTo>
                <a:cubicBezTo>
                  <a:pt x="16242" y="3809"/>
                  <a:pt x="16245" y="3767"/>
                  <a:pt x="16258" y="3750"/>
                </a:cubicBezTo>
                <a:cubicBezTo>
                  <a:pt x="16271" y="3732"/>
                  <a:pt x="16286" y="3670"/>
                  <a:pt x="16293" y="3610"/>
                </a:cubicBezTo>
                <a:cubicBezTo>
                  <a:pt x="16300" y="3551"/>
                  <a:pt x="16327" y="3468"/>
                  <a:pt x="16352" y="3427"/>
                </a:cubicBezTo>
                <a:cubicBezTo>
                  <a:pt x="16418" y="3323"/>
                  <a:pt x="16417" y="2306"/>
                  <a:pt x="16352" y="2237"/>
                </a:cubicBezTo>
                <a:cubicBezTo>
                  <a:pt x="16325" y="2210"/>
                  <a:pt x="16296" y="2133"/>
                  <a:pt x="16286" y="2067"/>
                </a:cubicBezTo>
                <a:cubicBezTo>
                  <a:pt x="16268" y="1940"/>
                  <a:pt x="15963" y="1508"/>
                  <a:pt x="15891" y="1508"/>
                </a:cubicBezTo>
                <a:cubicBezTo>
                  <a:pt x="15867" y="1508"/>
                  <a:pt x="15806" y="1471"/>
                  <a:pt x="15754" y="1427"/>
                </a:cubicBezTo>
                <a:cubicBezTo>
                  <a:pt x="15703" y="1382"/>
                  <a:pt x="15661" y="1362"/>
                  <a:pt x="15661" y="1383"/>
                </a:cubicBezTo>
                <a:cubicBezTo>
                  <a:pt x="15661" y="1403"/>
                  <a:pt x="15638" y="1393"/>
                  <a:pt x="15609" y="1361"/>
                </a:cubicBezTo>
                <a:cubicBezTo>
                  <a:pt x="15580" y="1329"/>
                  <a:pt x="15541" y="1308"/>
                  <a:pt x="15523" y="1313"/>
                </a:cubicBezTo>
                <a:cubicBezTo>
                  <a:pt x="15506" y="1319"/>
                  <a:pt x="15443" y="1305"/>
                  <a:pt x="15385" y="1284"/>
                </a:cubicBezTo>
                <a:cubicBezTo>
                  <a:pt x="15325" y="1261"/>
                  <a:pt x="15181" y="1270"/>
                  <a:pt x="15051" y="1304"/>
                </a:cubicBezTo>
                <a:cubicBezTo>
                  <a:pt x="14861" y="1354"/>
                  <a:pt x="14123" y="1391"/>
                  <a:pt x="14025" y="1355"/>
                </a:cubicBezTo>
                <a:cubicBezTo>
                  <a:pt x="14009" y="1349"/>
                  <a:pt x="13979" y="1341"/>
                  <a:pt x="13957" y="1338"/>
                </a:cubicBezTo>
                <a:cubicBezTo>
                  <a:pt x="13936" y="1334"/>
                  <a:pt x="13904" y="1301"/>
                  <a:pt x="13886" y="1263"/>
                </a:cubicBezTo>
                <a:cubicBezTo>
                  <a:pt x="13860" y="1207"/>
                  <a:pt x="13838" y="1210"/>
                  <a:pt x="13759" y="1279"/>
                </a:cubicBezTo>
                <a:cubicBezTo>
                  <a:pt x="13700" y="1331"/>
                  <a:pt x="13607" y="1357"/>
                  <a:pt x="13520" y="1347"/>
                </a:cubicBezTo>
                <a:cubicBezTo>
                  <a:pt x="13396" y="1333"/>
                  <a:pt x="13373" y="1311"/>
                  <a:pt x="13347" y="1174"/>
                </a:cubicBezTo>
                <a:cubicBezTo>
                  <a:pt x="13309" y="978"/>
                  <a:pt x="13233" y="893"/>
                  <a:pt x="13041" y="828"/>
                </a:cubicBezTo>
                <a:cubicBezTo>
                  <a:pt x="12922" y="788"/>
                  <a:pt x="12873" y="735"/>
                  <a:pt x="12802" y="566"/>
                </a:cubicBezTo>
                <a:cubicBezTo>
                  <a:pt x="12698" y="318"/>
                  <a:pt x="12616" y="207"/>
                  <a:pt x="12449" y="86"/>
                </a:cubicBezTo>
                <a:cubicBezTo>
                  <a:pt x="12372" y="32"/>
                  <a:pt x="12245" y="3"/>
                  <a:pt x="12118" y="0"/>
                </a:cubicBezTo>
                <a:close/>
                <a:moveTo>
                  <a:pt x="6006" y="4526"/>
                </a:moveTo>
                <a:cubicBezTo>
                  <a:pt x="1369" y="4526"/>
                  <a:pt x="1003" y="4532"/>
                  <a:pt x="937" y="4611"/>
                </a:cubicBezTo>
                <a:cubicBezTo>
                  <a:pt x="899" y="4658"/>
                  <a:pt x="831" y="4702"/>
                  <a:pt x="787" y="4711"/>
                </a:cubicBezTo>
                <a:cubicBezTo>
                  <a:pt x="744" y="4720"/>
                  <a:pt x="684" y="4767"/>
                  <a:pt x="656" y="4815"/>
                </a:cubicBezTo>
                <a:cubicBezTo>
                  <a:pt x="610" y="4891"/>
                  <a:pt x="487" y="5211"/>
                  <a:pt x="476" y="5279"/>
                </a:cubicBezTo>
                <a:cubicBezTo>
                  <a:pt x="473" y="5293"/>
                  <a:pt x="460" y="5330"/>
                  <a:pt x="445" y="5360"/>
                </a:cubicBezTo>
                <a:cubicBezTo>
                  <a:pt x="430" y="5391"/>
                  <a:pt x="424" y="5607"/>
                  <a:pt x="429" y="5841"/>
                </a:cubicBezTo>
                <a:cubicBezTo>
                  <a:pt x="438" y="6185"/>
                  <a:pt x="454" y="6286"/>
                  <a:pt x="514" y="6366"/>
                </a:cubicBezTo>
                <a:cubicBezTo>
                  <a:pt x="555" y="6421"/>
                  <a:pt x="638" y="6549"/>
                  <a:pt x="697" y="6651"/>
                </a:cubicBezTo>
                <a:cubicBezTo>
                  <a:pt x="755" y="6754"/>
                  <a:pt x="832" y="6839"/>
                  <a:pt x="867" y="6839"/>
                </a:cubicBezTo>
                <a:cubicBezTo>
                  <a:pt x="903" y="6839"/>
                  <a:pt x="964" y="6871"/>
                  <a:pt x="1004" y="6911"/>
                </a:cubicBezTo>
                <a:cubicBezTo>
                  <a:pt x="1045" y="6951"/>
                  <a:pt x="1115" y="6972"/>
                  <a:pt x="1159" y="6957"/>
                </a:cubicBezTo>
                <a:cubicBezTo>
                  <a:pt x="1204" y="6943"/>
                  <a:pt x="1251" y="6956"/>
                  <a:pt x="1265" y="6986"/>
                </a:cubicBezTo>
                <a:cubicBezTo>
                  <a:pt x="1283" y="7025"/>
                  <a:pt x="2689" y="7040"/>
                  <a:pt x="6084" y="7040"/>
                </a:cubicBezTo>
                <a:cubicBezTo>
                  <a:pt x="10804" y="7040"/>
                  <a:pt x="10881" y="7038"/>
                  <a:pt x="11027" y="6939"/>
                </a:cubicBezTo>
                <a:cubicBezTo>
                  <a:pt x="11109" y="6884"/>
                  <a:pt x="11196" y="6839"/>
                  <a:pt x="11223" y="6839"/>
                </a:cubicBezTo>
                <a:cubicBezTo>
                  <a:pt x="11249" y="6839"/>
                  <a:pt x="11338" y="6742"/>
                  <a:pt x="11420" y="6625"/>
                </a:cubicBezTo>
                <a:cubicBezTo>
                  <a:pt x="11536" y="6461"/>
                  <a:pt x="11577" y="6356"/>
                  <a:pt x="11596" y="6173"/>
                </a:cubicBezTo>
                <a:cubicBezTo>
                  <a:pt x="11610" y="6041"/>
                  <a:pt x="11635" y="5921"/>
                  <a:pt x="11654" y="5906"/>
                </a:cubicBezTo>
                <a:cubicBezTo>
                  <a:pt x="11702" y="5866"/>
                  <a:pt x="11698" y="5595"/>
                  <a:pt x="11649" y="5555"/>
                </a:cubicBezTo>
                <a:cubicBezTo>
                  <a:pt x="11627" y="5536"/>
                  <a:pt x="11617" y="5490"/>
                  <a:pt x="11628" y="5452"/>
                </a:cubicBezTo>
                <a:cubicBezTo>
                  <a:pt x="11639" y="5414"/>
                  <a:pt x="11632" y="5370"/>
                  <a:pt x="11612" y="5354"/>
                </a:cubicBezTo>
                <a:cubicBezTo>
                  <a:pt x="11592" y="5338"/>
                  <a:pt x="11576" y="5284"/>
                  <a:pt x="11576" y="5234"/>
                </a:cubicBezTo>
                <a:cubicBezTo>
                  <a:pt x="11576" y="5114"/>
                  <a:pt x="11164" y="4563"/>
                  <a:pt x="11099" y="4596"/>
                </a:cubicBezTo>
                <a:cubicBezTo>
                  <a:pt x="11071" y="4610"/>
                  <a:pt x="11038" y="4601"/>
                  <a:pt x="11026" y="4574"/>
                </a:cubicBezTo>
                <a:cubicBezTo>
                  <a:pt x="11012" y="4545"/>
                  <a:pt x="9117" y="4526"/>
                  <a:pt x="6006" y="4526"/>
                </a:cubicBezTo>
                <a:close/>
                <a:moveTo>
                  <a:pt x="0" y="21273"/>
                </a:moveTo>
                <a:lnTo>
                  <a:pt x="0" y="21598"/>
                </a:lnTo>
                <a:lnTo>
                  <a:pt x="21600" y="21598"/>
                </a:lnTo>
                <a:lnTo>
                  <a:pt x="21600" y="21273"/>
                </a:lnTo>
                <a:lnTo>
                  <a:pt x="10800" y="21273"/>
                </a:lnTo>
                <a:lnTo>
                  <a:pt x="0" y="21273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G_6584.jpeg" descr="IMG_6584.jpeg"/>
          <p:cNvPicPr>
            <a:picLocks noChangeAspect="1"/>
          </p:cNvPicPr>
          <p:nvPr/>
        </p:nvPicPr>
        <p:blipFill>
          <a:blip r:embed="rId2"/>
          <a:srcRect l="9333" t="3087" r="9411" b="1"/>
          <a:stretch>
            <a:fillRect/>
          </a:stretch>
        </p:blipFill>
        <p:spPr>
          <a:xfrm>
            <a:off x="18270475" y="8678068"/>
            <a:ext cx="5068897" cy="5037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4709" y="0"/>
                </a:moveTo>
                <a:lnTo>
                  <a:pt x="4195" y="289"/>
                </a:lnTo>
                <a:cubicBezTo>
                  <a:pt x="3277" y="806"/>
                  <a:pt x="2509" y="1355"/>
                  <a:pt x="2285" y="1652"/>
                </a:cubicBezTo>
                <a:cubicBezTo>
                  <a:pt x="1984" y="2050"/>
                  <a:pt x="1772" y="2479"/>
                  <a:pt x="1772" y="2692"/>
                </a:cubicBezTo>
                <a:cubicBezTo>
                  <a:pt x="1772" y="2939"/>
                  <a:pt x="1589" y="3025"/>
                  <a:pt x="1456" y="2842"/>
                </a:cubicBezTo>
                <a:cubicBezTo>
                  <a:pt x="1293" y="2617"/>
                  <a:pt x="1222" y="2809"/>
                  <a:pt x="1069" y="3900"/>
                </a:cubicBezTo>
                <a:cubicBezTo>
                  <a:pt x="967" y="4621"/>
                  <a:pt x="1081" y="5793"/>
                  <a:pt x="1321" y="6509"/>
                </a:cubicBezTo>
                <a:cubicBezTo>
                  <a:pt x="1484" y="6995"/>
                  <a:pt x="1484" y="7007"/>
                  <a:pt x="1309" y="7305"/>
                </a:cubicBezTo>
                <a:cubicBezTo>
                  <a:pt x="1211" y="7471"/>
                  <a:pt x="1082" y="7778"/>
                  <a:pt x="1021" y="7986"/>
                </a:cubicBezTo>
                <a:cubicBezTo>
                  <a:pt x="857" y="8546"/>
                  <a:pt x="975" y="8781"/>
                  <a:pt x="1590" y="9110"/>
                </a:cubicBezTo>
                <a:cubicBezTo>
                  <a:pt x="2176" y="9425"/>
                  <a:pt x="2357" y="9448"/>
                  <a:pt x="2584" y="9241"/>
                </a:cubicBezTo>
                <a:cubicBezTo>
                  <a:pt x="2733" y="9105"/>
                  <a:pt x="2771" y="9125"/>
                  <a:pt x="3237" y="9553"/>
                </a:cubicBezTo>
                <a:cubicBezTo>
                  <a:pt x="3701" y="9980"/>
                  <a:pt x="4139" y="10183"/>
                  <a:pt x="4829" y="10295"/>
                </a:cubicBezTo>
                <a:cubicBezTo>
                  <a:pt x="4976" y="10318"/>
                  <a:pt x="5012" y="10403"/>
                  <a:pt x="5034" y="10793"/>
                </a:cubicBezTo>
                <a:lnTo>
                  <a:pt x="5058" y="11265"/>
                </a:lnTo>
                <a:lnTo>
                  <a:pt x="4635" y="11445"/>
                </a:lnTo>
                <a:cubicBezTo>
                  <a:pt x="2448" y="12377"/>
                  <a:pt x="2239" y="12592"/>
                  <a:pt x="822" y="15338"/>
                </a:cubicBezTo>
                <a:lnTo>
                  <a:pt x="74" y="16786"/>
                </a:lnTo>
                <a:lnTo>
                  <a:pt x="308" y="16875"/>
                </a:lnTo>
                <a:cubicBezTo>
                  <a:pt x="437" y="16924"/>
                  <a:pt x="574" y="16965"/>
                  <a:pt x="614" y="16965"/>
                </a:cubicBezTo>
                <a:cubicBezTo>
                  <a:pt x="844" y="16965"/>
                  <a:pt x="873" y="17218"/>
                  <a:pt x="707" y="17858"/>
                </a:cubicBezTo>
                <a:cubicBezTo>
                  <a:pt x="508" y="18625"/>
                  <a:pt x="0" y="21197"/>
                  <a:pt x="0" y="21438"/>
                </a:cubicBezTo>
                <a:cubicBezTo>
                  <a:pt x="0" y="21521"/>
                  <a:pt x="316" y="21558"/>
                  <a:pt x="1672" y="21578"/>
                </a:cubicBezTo>
                <a:lnTo>
                  <a:pt x="1764" y="21176"/>
                </a:lnTo>
                <a:cubicBezTo>
                  <a:pt x="1930" y="20453"/>
                  <a:pt x="2125" y="19079"/>
                  <a:pt x="2126" y="18641"/>
                </a:cubicBezTo>
                <a:cubicBezTo>
                  <a:pt x="2126" y="18166"/>
                  <a:pt x="2411" y="17588"/>
                  <a:pt x="2645" y="17588"/>
                </a:cubicBezTo>
                <a:cubicBezTo>
                  <a:pt x="2726" y="17588"/>
                  <a:pt x="2901" y="17404"/>
                  <a:pt x="3035" y="17181"/>
                </a:cubicBezTo>
                <a:cubicBezTo>
                  <a:pt x="3169" y="16958"/>
                  <a:pt x="3314" y="16796"/>
                  <a:pt x="3355" y="16822"/>
                </a:cubicBezTo>
                <a:cubicBezTo>
                  <a:pt x="3396" y="16848"/>
                  <a:pt x="3409" y="17934"/>
                  <a:pt x="3385" y="19235"/>
                </a:cubicBezTo>
                <a:lnTo>
                  <a:pt x="3341" y="21583"/>
                </a:lnTo>
                <a:cubicBezTo>
                  <a:pt x="4672" y="21591"/>
                  <a:pt x="5834" y="21600"/>
                  <a:pt x="8988" y="21600"/>
                </a:cubicBezTo>
                <a:lnTo>
                  <a:pt x="10192" y="21600"/>
                </a:lnTo>
                <a:lnTo>
                  <a:pt x="10148" y="21266"/>
                </a:lnTo>
                <a:cubicBezTo>
                  <a:pt x="10124" y="21083"/>
                  <a:pt x="10062" y="20451"/>
                  <a:pt x="10009" y="19863"/>
                </a:cubicBezTo>
                <a:cubicBezTo>
                  <a:pt x="9956" y="19274"/>
                  <a:pt x="9854" y="18450"/>
                  <a:pt x="9784" y="18033"/>
                </a:cubicBezTo>
                <a:cubicBezTo>
                  <a:pt x="9589" y="16879"/>
                  <a:pt x="9576" y="16931"/>
                  <a:pt x="10244" y="16616"/>
                </a:cubicBezTo>
                <a:cubicBezTo>
                  <a:pt x="10566" y="16464"/>
                  <a:pt x="10844" y="16340"/>
                  <a:pt x="10861" y="16340"/>
                </a:cubicBezTo>
                <a:cubicBezTo>
                  <a:pt x="10879" y="16340"/>
                  <a:pt x="10956" y="16465"/>
                  <a:pt x="11034" y="16616"/>
                </a:cubicBezTo>
                <a:cubicBezTo>
                  <a:pt x="11170" y="16882"/>
                  <a:pt x="11181" y="16886"/>
                  <a:pt x="11348" y="16733"/>
                </a:cubicBezTo>
                <a:cubicBezTo>
                  <a:pt x="11631" y="16476"/>
                  <a:pt x="11688" y="16682"/>
                  <a:pt x="11555" y="17499"/>
                </a:cubicBezTo>
                <a:cubicBezTo>
                  <a:pt x="11421" y="18314"/>
                  <a:pt x="11164" y="20813"/>
                  <a:pt x="11164" y="21302"/>
                </a:cubicBezTo>
                <a:lnTo>
                  <a:pt x="11164" y="21600"/>
                </a:lnTo>
                <a:lnTo>
                  <a:pt x="17975" y="21600"/>
                </a:lnTo>
                <a:lnTo>
                  <a:pt x="18002" y="21355"/>
                </a:lnTo>
                <a:lnTo>
                  <a:pt x="18029" y="21110"/>
                </a:lnTo>
                <a:lnTo>
                  <a:pt x="19358" y="21057"/>
                </a:lnTo>
                <a:cubicBezTo>
                  <a:pt x="20056" y="21030"/>
                  <a:pt x="20516" y="20998"/>
                  <a:pt x="20838" y="20953"/>
                </a:cubicBezTo>
                <a:cubicBezTo>
                  <a:pt x="20870" y="20949"/>
                  <a:pt x="20914" y="20945"/>
                  <a:pt x="20943" y="20940"/>
                </a:cubicBezTo>
                <a:cubicBezTo>
                  <a:pt x="21015" y="20928"/>
                  <a:pt x="21058" y="20914"/>
                  <a:pt x="21112" y="20901"/>
                </a:cubicBezTo>
                <a:cubicBezTo>
                  <a:pt x="21184" y="20882"/>
                  <a:pt x="21251" y="20862"/>
                  <a:pt x="21296" y="20839"/>
                </a:cubicBezTo>
                <a:cubicBezTo>
                  <a:pt x="21348" y="20813"/>
                  <a:pt x="21397" y="20786"/>
                  <a:pt x="21410" y="20753"/>
                </a:cubicBezTo>
                <a:cubicBezTo>
                  <a:pt x="21431" y="20696"/>
                  <a:pt x="21285" y="19992"/>
                  <a:pt x="21112" y="19243"/>
                </a:cubicBezTo>
                <a:cubicBezTo>
                  <a:pt x="20939" y="18495"/>
                  <a:pt x="20740" y="17703"/>
                  <a:pt x="20652" y="17472"/>
                </a:cubicBezTo>
                <a:cubicBezTo>
                  <a:pt x="20564" y="17240"/>
                  <a:pt x="20574" y="17217"/>
                  <a:pt x="20818" y="17132"/>
                </a:cubicBezTo>
                <a:lnTo>
                  <a:pt x="20956" y="17084"/>
                </a:lnTo>
                <a:cubicBezTo>
                  <a:pt x="20974" y="17078"/>
                  <a:pt x="21004" y="17053"/>
                  <a:pt x="21014" y="17053"/>
                </a:cubicBezTo>
                <a:cubicBezTo>
                  <a:pt x="21050" y="17053"/>
                  <a:pt x="20855" y="16613"/>
                  <a:pt x="20588" y="16061"/>
                </a:cubicBezTo>
                <a:lnTo>
                  <a:pt x="20561" y="16003"/>
                </a:lnTo>
                <a:cubicBezTo>
                  <a:pt x="20545" y="15972"/>
                  <a:pt x="20526" y="15940"/>
                  <a:pt x="20510" y="15908"/>
                </a:cubicBezTo>
                <a:cubicBezTo>
                  <a:pt x="20197" y="15287"/>
                  <a:pt x="19806" y="14536"/>
                  <a:pt x="19639" y="14239"/>
                </a:cubicBezTo>
                <a:cubicBezTo>
                  <a:pt x="19370" y="13762"/>
                  <a:pt x="19350" y="13682"/>
                  <a:pt x="19458" y="13533"/>
                </a:cubicBezTo>
                <a:cubicBezTo>
                  <a:pt x="19459" y="13532"/>
                  <a:pt x="19461" y="13531"/>
                  <a:pt x="19462" y="13529"/>
                </a:cubicBezTo>
                <a:cubicBezTo>
                  <a:pt x="19513" y="13457"/>
                  <a:pt x="19538" y="13382"/>
                  <a:pt x="19555" y="13320"/>
                </a:cubicBezTo>
                <a:cubicBezTo>
                  <a:pt x="19561" y="13296"/>
                  <a:pt x="19566" y="13272"/>
                  <a:pt x="19570" y="13249"/>
                </a:cubicBezTo>
                <a:cubicBezTo>
                  <a:pt x="19555" y="13182"/>
                  <a:pt x="19406" y="13024"/>
                  <a:pt x="19227" y="12874"/>
                </a:cubicBezTo>
                <a:cubicBezTo>
                  <a:pt x="19141" y="12816"/>
                  <a:pt x="19045" y="12744"/>
                  <a:pt x="18927" y="12655"/>
                </a:cubicBezTo>
                <a:cubicBezTo>
                  <a:pt x="18849" y="12605"/>
                  <a:pt x="18778" y="12565"/>
                  <a:pt x="18738" y="12559"/>
                </a:cubicBezTo>
                <a:cubicBezTo>
                  <a:pt x="18670" y="12549"/>
                  <a:pt x="18528" y="12433"/>
                  <a:pt x="18425" y="12301"/>
                </a:cubicBezTo>
                <a:cubicBezTo>
                  <a:pt x="18402" y="12271"/>
                  <a:pt x="18378" y="12252"/>
                  <a:pt x="18354" y="12226"/>
                </a:cubicBezTo>
                <a:cubicBezTo>
                  <a:pt x="18245" y="12150"/>
                  <a:pt x="18121" y="12061"/>
                  <a:pt x="18082" y="12061"/>
                </a:cubicBezTo>
                <a:cubicBezTo>
                  <a:pt x="18033" y="12061"/>
                  <a:pt x="17962" y="11980"/>
                  <a:pt x="17908" y="11881"/>
                </a:cubicBezTo>
                <a:cubicBezTo>
                  <a:pt x="17871" y="11844"/>
                  <a:pt x="17835" y="11814"/>
                  <a:pt x="17799" y="11772"/>
                </a:cubicBezTo>
                <a:lnTo>
                  <a:pt x="17645" y="11584"/>
                </a:lnTo>
                <a:cubicBezTo>
                  <a:pt x="17550" y="11556"/>
                  <a:pt x="17443" y="11593"/>
                  <a:pt x="17329" y="11698"/>
                </a:cubicBezTo>
                <a:cubicBezTo>
                  <a:pt x="17328" y="11700"/>
                  <a:pt x="17326" y="11700"/>
                  <a:pt x="17324" y="11702"/>
                </a:cubicBezTo>
                <a:lnTo>
                  <a:pt x="17133" y="11882"/>
                </a:lnTo>
                <a:lnTo>
                  <a:pt x="16651" y="11710"/>
                </a:lnTo>
                <a:lnTo>
                  <a:pt x="16169" y="11540"/>
                </a:lnTo>
                <a:lnTo>
                  <a:pt x="16169" y="11074"/>
                </a:lnTo>
                <a:lnTo>
                  <a:pt x="16169" y="10609"/>
                </a:lnTo>
                <a:lnTo>
                  <a:pt x="16700" y="10460"/>
                </a:lnTo>
                <a:cubicBezTo>
                  <a:pt x="16748" y="10446"/>
                  <a:pt x="16781" y="10434"/>
                  <a:pt x="16825" y="10421"/>
                </a:cubicBezTo>
                <a:cubicBezTo>
                  <a:pt x="17243" y="10291"/>
                  <a:pt x="17619" y="10096"/>
                  <a:pt x="17894" y="9862"/>
                </a:cubicBezTo>
                <a:cubicBezTo>
                  <a:pt x="17940" y="9818"/>
                  <a:pt x="17987" y="9772"/>
                  <a:pt x="18033" y="9721"/>
                </a:cubicBezTo>
                <a:cubicBezTo>
                  <a:pt x="18080" y="9672"/>
                  <a:pt x="18133" y="9625"/>
                  <a:pt x="18171" y="9573"/>
                </a:cubicBezTo>
                <a:lnTo>
                  <a:pt x="18364" y="9311"/>
                </a:lnTo>
                <a:lnTo>
                  <a:pt x="18454" y="9376"/>
                </a:lnTo>
                <a:cubicBezTo>
                  <a:pt x="18465" y="9382"/>
                  <a:pt x="18480" y="9395"/>
                  <a:pt x="18493" y="9406"/>
                </a:cubicBezTo>
                <a:lnTo>
                  <a:pt x="18616" y="9498"/>
                </a:lnTo>
                <a:lnTo>
                  <a:pt x="18807" y="9640"/>
                </a:lnTo>
                <a:cubicBezTo>
                  <a:pt x="18818" y="9642"/>
                  <a:pt x="18835" y="9653"/>
                  <a:pt x="18844" y="9653"/>
                </a:cubicBezTo>
                <a:cubicBezTo>
                  <a:pt x="18920" y="9653"/>
                  <a:pt x="19165" y="9549"/>
                  <a:pt x="19414" y="9425"/>
                </a:cubicBezTo>
                <a:cubicBezTo>
                  <a:pt x="19419" y="9423"/>
                  <a:pt x="19423" y="9422"/>
                  <a:pt x="19428" y="9420"/>
                </a:cubicBezTo>
                <a:cubicBezTo>
                  <a:pt x="19436" y="9416"/>
                  <a:pt x="19440" y="9412"/>
                  <a:pt x="19448" y="9408"/>
                </a:cubicBezTo>
                <a:cubicBezTo>
                  <a:pt x="19675" y="9293"/>
                  <a:pt x="19883" y="9168"/>
                  <a:pt x="19996" y="9080"/>
                </a:cubicBezTo>
                <a:cubicBezTo>
                  <a:pt x="20067" y="9016"/>
                  <a:pt x="20117" y="8951"/>
                  <a:pt x="20148" y="8882"/>
                </a:cubicBezTo>
                <a:cubicBezTo>
                  <a:pt x="20156" y="8862"/>
                  <a:pt x="20164" y="8840"/>
                  <a:pt x="20170" y="8818"/>
                </a:cubicBezTo>
                <a:cubicBezTo>
                  <a:pt x="20177" y="8796"/>
                  <a:pt x="20178" y="8771"/>
                  <a:pt x="20182" y="8748"/>
                </a:cubicBezTo>
                <a:cubicBezTo>
                  <a:pt x="20196" y="8655"/>
                  <a:pt x="20196" y="8548"/>
                  <a:pt x="20182" y="8433"/>
                </a:cubicBezTo>
                <a:cubicBezTo>
                  <a:pt x="20179" y="8408"/>
                  <a:pt x="20180" y="8387"/>
                  <a:pt x="20175" y="8362"/>
                </a:cubicBezTo>
                <a:cubicBezTo>
                  <a:pt x="20155" y="8243"/>
                  <a:pt x="20112" y="8116"/>
                  <a:pt x="20065" y="7987"/>
                </a:cubicBezTo>
                <a:cubicBezTo>
                  <a:pt x="19996" y="7798"/>
                  <a:pt x="19911" y="7607"/>
                  <a:pt x="19791" y="7424"/>
                </a:cubicBezTo>
                <a:lnTo>
                  <a:pt x="19585" y="7113"/>
                </a:lnTo>
                <a:lnTo>
                  <a:pt x="19758" y="6444"/>
                </a:lnTo>
                <a:cubicBezTo>
                  <a:pt x="19793" y="6305"/>
                  <a:pt x="19819" y="6106"/>
                  <a:pt x="19857" y="5920"/>
                </a:cubicBezTo>
                <a:cubicBezTo>
                  <a:pt x="19921" y="5604"/>
                  <a:pt x="19994" y="5284"/>
                  <a:pt x="20026" y="5023"/>
                </a:cubicBezTo>
                <a:cubicBezTo>
                  <a:pt x="20033" y="4970"/>
                  <a:pt x="20036" y="4969"/>
                  <a:pt x="20043" y="4918"/>
                </a:cubicBezTo>
                <a:cubicBezTo>
                  <a:pt x="20075" y="4681"/>
                  <a:pt x="20104" y="4512"/>
                  <a:pt x="20131" y="4402"/>
                </a:cubicBezTo>
                <a:cubicBezTo>
                  <a:pt x="20141" y="4356"/>
                  <a:pt x="20161" y="4208"/>
                  <a:pt x="20167" y="4198"/>
                </a:cubicBezTo>
                <a:cubicBezTo>
                  <a:pt x="20172" y="4189"/>
                  <a:pt x="20208" y="4208"/>
                  <a:pt x="20226" y="4210"/>
                </a:cubicBezTo>
                <a:cubicBezTo>
                  <a:pt x="20295" y="4182"/>
                  <a:pt x="20396" y="4254"/>
                  <a:pt x="20583" y="4383"/>
                </a:cubicBezTo>
                <a:cubicBezTo>
                  <a:pt x="20586" y="4385"/>
                  <a:pt x="20588" y="4386"/>
                  <a:pt x="20591" y="4388"/>
                </a:cubicBezTo>
                <a:lnTo>
                  <a:pt x="20605" y="4399"/>
                </a:lnTo>
                <a:lnTo>
                  <a:pt x="20968" y="4647"/>
                </a:lnTo>
                <a:lnTo>
                  <a:pt x="20940" y="4451"/>
                </a:lnTo>
                <a:lnTo>
                  <a:pt x="20934" y="4411"/>
                </a:lnTo>
                <a:cubicBezTo>
                  <a:pt x="20914" y="4278"/>
                  <a:pt x="20859" y="3976"/>
                  <a:pt x="20813" y="3738"/>
                </a:cubicBezTo>
                <a:cubicBezTo>
                  <a:pt x="20786" y="3600"/>
                  <a:pt x="20778" y="3510"/>
                  <a:pt x="20777" y="3432"/>
                </a:cubicBezTo>
                <a:cubicBezTo>
                  <a:pt x="20761" y="3312"/>
                  <a:pt x="20780" y="3216"/>
                  <a:pt x="20862" y="3148"/>
                </a:cubicBezTo>
                <a:cubicBezTo>
                  <a:pt x="20869" y="3141"/>
                  <a:pt x="20876" y="3140"/>
                  <a:pt x="20884" y="3134"/>
                </a:cubicBezTo>
                <a:cubicBezTo>
                  <a:pt x="20913" y="3096"/>
                  <a:pt x="20943" y="3058"/>
                  <a:pt x="20987" y="3008"/>
                </a:cubicBezTo>
                <a:cubicBezTo>
                  <a:pt x="21128" y="2846"/>
                  <a:pt x="21295" y="2562"/>
                  <a:pt x="21355" y="2374"/>
                </a:cubicBezTo>
                <a:cubicBezTo>
                  <a:pt x="21416" y="2186"/>
                  <a:pt x="21503" y="1981"/>
                  <a:pt x="21552" y="1919"/>
                </a:cubicBezTo>
                <a:cubicBezTo>
                  <a:pt x="21579" y="1885"/>
                  <a:pt x="21596" y="1860"/>
                  <a:pt x="21597" y="1843"/>
                </a:cubicBezTo>
                <a:cubicBezTo>
                  <a:pt x="21600" y="1791"/>
                  <a:pt x="21453" y="1812"/>
                  <a:pt x="20965" y="1902"/>
                </a:cubicBezTo>
                <a:cubicBezTo>
                  <a:pt x="20584" y="1973"/>
                  <a:pt x="20421" y="1970"/>
                  <a:pt x="20327" y="1892"/>
                </a:cubicBezTo>
                <a:cubicBezTo>
                  <a:pt x="20258" y="1835"/>
                  <a:pt x="20142" y="1812"/>
                  <a:pt x="20070" y="1839"/>
                </a:cubicBezTo>
                <a:cubicBezTo>
                  <a:pt x="19998" y="1867"/>
                  <a:pt x="19919" y="1854"/>
                  <a:pt x="19891" y="1809"/>
                </a:cubicBezTo>
                <a:cubicBezTo>
                  <a:pt x="19864" y="1764"/>
                  <a:pt x="19785" y="1749"/>
                  <a:pt x="19719" y="1775"/>
                </a:cubicBezTo>
                <a:cubicBezTo>
                  <a:pt x="19652" y="1800"/>
                  <a:pt x="19572" y="1779"/>
                  <a:pt x="19539" y="1725"/>
                </a:cubicBezTo>
                <a:cubicBezTo>
                  <a:pt x="19507" y="1672"/>
                  <a:pt x="19442" y="1650"/>
                  <a:pt x="19397" y="1678"/>
                </a:cubicBezTo>
                <a:cubicBezTo>
                  <a:pt x="19353" y="1705"/>
                  <a:pt x="19229" y="1678"/>
                  <a:pt x="19118" y="1617"/>
                </a:cubicBezTo>
                <a:cubicBezTo>
                  <a:pt x="19008" y="1555"/>
                  <a:pt x="18896" y="1499"/>
                  <a:pt x="18871" y="1496"/>
                </a:cubicBezTo>
                <a:cubicBezTo>
                  <a:pt x="18847" y="1493"/>
                  <a:pt x="18722" y="1420"/>
                  <a:pt x="18594" y="1334"/>
                </a:cubicBezTo>
                <a:cubicBezTo>
                  <a:pt x="18466" y="1248"/>
                  <a:pt x="18327" y="1189"/>
                  <a:pt x="18285" y="1201"/>
                </a:cubicBezTo>
                <a:cubicBezTo>
                  <a:pt x="18242" y="1214"/>
                  <a:pt x="18096" y="1149"/>
                  <a:pt x="17960" y="1058"/>
                </a:cubicBezTo>
                <a:cubicBezTo>
                  <a:pt x="17824" y="967"/>
                  <a:pt x="17690" y="918"/>
                  <a:pt x="17659" y="949"/>
                </a:cubicBezTo>
                <a:cubicBezTo>
                  <a:pt x="17628" y="981"/>
                  <a:pt x="17534" y="945"/>
                  <a:pt x="17451" y="870"/>
                </a:cubicBezTo>
                <a:cubicBezTo>
                  <a:pt x="17368" y="794"/>
                  <a:pt x="17264" y="740"/>
                  <a:pt x="17221" y="752"/>
                </a:cubicBezTo>
                <a:cubicBezTo>
                  <a:pt x="17178" y="765"/>
                  <a:pt x="17065" y="731"/>
                  <a:pt x="16967" y="677"/>
                </a:cubicBezTo>
                <a:cubicBezTo>
                  <a:pt x="16869" y="622"/>
                  <a:pt x="16435" y="586"/>
                  <a:pt x="15992" y="594"/>
                </a:cubicBezTo>
                <a:cubicBezTo>
                  <a:pt x="15273" y="606"/>
                  <a:pt x="15128" y="638"/>
                  <a:pt x="14524" y="927"/>
                </a:cubicBezTo>
                <a:cubicBezTo>
                  <a:pt x="13803" y="1273"/>
                  <a:pt x="12897" y="2052"/>
                  <a:pt x="12371" y="2777"/>
                </a:cubicBezTo>
                <a:cubicBezTo>
                  <a:pt x="12003" y="3285"/>
                  <a:pt x="11923" y="3844"/>
                  <a:pt x="12035" y="5197"/>
                </a:cubicBezTo>
                <a:lnTo>
                  <a:pt x="12113" y="6133"/>
                </a:lnTo>
                <a:lnTo>
                  <a:pt x="11872" y="6383"/>
                </a:lnTo>
                <a:cubicBezTo>
                  <a:pt x="11523" y="6744"/>
                  <a:pt x="11139" y="7576"/>
                  <a:pt x="11203" y="7832"/>
                </a:cubicBezTo>
                <a:cubicBezTo>
                  <a:pt x="11329" y="8340"/>
                  <a:pt x="12187" y="8801"/>
                  <a:pt x="12628" y="8598"/>
                </a:cubicBezTo>
                <a:cubicBezTo>
                  <a:pt x="12843" y="8500"/>
                  <a:pt x="12860" y="8514"/>
                  <a:pt x="13032" y="8918"/>
                </a:cubicBezTo>
                <a:cubicBezTo>
                  <a:pt x="13288" y="9518"/>
                  <a:pt x="13599" y="9894"/>
                  <a:pt x="14084" y="10194"/>
                </a:cubicBezTo>
                <a:lnTo>
                  <a:pt x="14505" y="10456"/>
                </a:lnTo>
                <a:lnTo>
                  <a:pt x="14406" y="10880"/>
                </a:lnTo>
                <a:cubicBezTo>
                  <a:pt x="14352" y="11113"/>
                  <a:pt x="14280" y="11349"/>
                  <a:pt x="14245" y="11404"/>
                </a:cubicBezTo>
                <a:cubicBezTo>
                  <a:pt x="14160" y="11536"/>
                  <a:pt x="13406" y="11632"/>
                  <a:pt x="12589" y="11615"/>
                </a:cubicBezTo>
                <a:cubicBezTo>
                  <a:pt x="11763" y="11598"/>
                  <a:pt x="11517" y="11508"/>
                  <a:pt x="11517" y="11227"/>
                </a:cubicBezTo>
                <a:cubicBezTo>
                  <a:pt x="11517" y="11050"/>
                  <a:pt x="11462" y="11006"/>
                  <a:pt x="11186" y="10960"/>
                </a:cubicBezTo>
                <a:cubicBezTo>
                  <a:pt x="10509" y="10847"/>
                  <a:pt x="9408" y="10886"/>
                  <a:pt x="7050" y="11108"/>
                </a:cubicBezTo>
                <a:cubicBezTo>
                  <a:pt x="6909" y="11121"/>
                  <a:pt x="6855" y="11036"/>
                  <a:pt x="6769" y="10654"/>
                </a:cubicBezTo>
                <a:lnTo>
                  <a:pt x="6661" y="10182"/>
                </a:lnTo>
                <a:lnTo>
                  <a:pt x="6985" y="10016"/>
                </a:lnTo>
                <a:cubicBezTo>
                  <a:pt x="7425" y="9788"/>
                  <a:pt x="7829" y="9343"/>
                  <a:pt x="8080" y="8807"/>
                </a:cubicBezTo>
                <a:cubicBezTo>
                  <a:pt x="8288" y="8362"/>
                  <a:pt x="8289" y="8361"/>
                  <a:pt x="8685" y="8385"/>
                </a:cubicBezTo>
                <a:cubicBezTo>
                  <a:pt x="9168" y="8415"/>
                  <a:pt x="9731" y="8121"/>
                  <a:pt x="9909" y="7747"/>
                </a:cubicBezTo>
                <a:cubicBezTo>
                  <a:pt x="10012" y="7532"/>
                  <a:pt x="10008" y="7441"/>
                  <a:pt x="9882" y="7109"/>
                </a:cubicBezTo>
                <a:cubicBezTo>
                  <a:pt x="9802" y="6897"/>
                  <a:pt x="9617" y="6558"/>
                  <a:pt x="9471" y="6355"/>
                </a:cubicBezTo>
                <a:cubicBezTo>
                  <a:pt x="9262" y="6065"/>
                  <a:pt x="9159" y="5993"/>
                  <a:pt x="8983" y="6015"/>
                </a:cubicBezTo>
                <a:lnTo>
                  <a:pt x="8758" y="6042"/>
                </a:lnTo>
                <a:lnTo>
                  <a:pt x="8715" y="5106"/>
                </a:lnTo>
                <a:cubicBezTo>
                  <a:pt x="8694" y="4592"/>
                  <a:pt x="8632" y="4011"/>
                  <a:pt x="8575" y="3815"/>
                </a:cubicBezTo>
                <a:cubicBezTo>
                  <a:pt x="8425" y="3304"/>
                  <a:pt x="8431" y="3284"/>
                  <a:pt x="8758" y="3235"/>
                </a:cubicBezTo>
                <a:lnTo>
                  <a:pt x="9054" y="3190"/>
                </a:lnTo>
                <a:lnTo>
                  <a:pt x="8616" y="2522"/>
                </a:lnTo>
                <a:cubicBezTo>
                  <a:pt x="8375" y="2154"/>
                  <a:pt x="7991" y="1643"/>
                  <a:pt x="7760" y="1387"/>
                </a:cubicBezTo>
                <a:cubicBezTo>
                  <a:pt x="7490" y="1086"/>
                  <a:pt x="7357" y="866"/>
                  <a:pt x="7385" y="764"/>
                </a:cubicBezTo>
                <a:cubicBezTo>
                  <a:pt x="7408" y="677"/>
                  <a:pt x="7451" y="494"/>
                  <a:pt x="7481" y="357"/>
                </a:cubicBezTo>
                <a:lnTo>
                  <a:pt x="7537" y="105"/>
                </a:lnTo>
                <a:lnTo>
                  <a:pt x="7254" y="254"/>
                </a:lnTo>
                <a:cubicBezTo>
                  <a:pt x="7086" y="341"/>
                  <a:pt x="6574" y="434"/>
                  <a:pt x="5989" y="485"/>
                </a:cubicBezTo>
                <a:cubicBezTo>
                  <a:pt x="5449" y="532"/>
                  <a:pt x="4927" y="578"/>
                  <a:pt x="4829" y="587"/>
                </a:cubicBezTo>
                <a:cubicBezTo>
                  <a:pt x="4679" y="602"/>
                  <a:pt x="4657" y="558"/>
                  <a:pt x="4682" y="301"/>
                </a:cubicBezTo>
                <a:lnTo>
                  <a:pt x="4709" y="0"/>
                </a:lnTo>
                <a:close/>
                <a:moveTo>
                  <a:pt x="9206" y="14040"/>
                </a:moveTo>
                <a:cubicBezTo>
                  <a:pt x="9288" y="14030"/>
                  <a:pt x="9395" y="14031"/>
                  <a:pt x="9532" y="14040"/>
                </a:cubicBezTo>
                <a:cubicBezTo>
                  <a:pt x="9848" y="14060"/>
                  <a:pt x="9972" y="14105"/>
                  <a:pt x="9992" y="14212"/>
                </a:cubicBezTo>
                <a:cubicBezTo>
                  <a:pt x="10010" y="14307"/>
                  <a:pt x="9880" y="14438"/>
                  <a:pt x="9613" y="14588"/>
                </a:cubicBezTo>
                <a:lnTo>
                  <a:pt x="9202" y="14819"/>
                </a:lnTo>
                <a:lnTo>
                  <a:pt x="9070" y="14499"/>
                </a:lnTo>
                <a:cubicBezTo>
                  <a:pt x="8943" y="14193"/>
                  <a:pt x="8958" y="14068"/>
                  <a:pt x="9206" y="14040"/>
                </a:cubicBezTo>
                <a:close/>
                <a:moveTo>
                  <a:pt x="17985" y="17346"/>
                </a:moveTo>
                <a:cubicBezTo>
                  <a:pt x="18043" y="17333"/>
                  <a:pt x="18119" y="17413"/>
                  <a:pt x="18219" y="17583"/>
                </a:cubicBezTo>
                <a:cubicBezTo>
                  <a:pt x="18307" y="17732"/>
                  <a:pt x="18447" y="17856"/>
                  <a:pt x="18533" y="17856"/>
                </a:cubicBezTo>
                <a:cubicBezTo>
                  <a:pt x="18639" y="17856"/>
                  <a:pt x="18797" y="18061"/>
                  <a:pt x="19010" y="18488"/>
                </a:cubicBezTo>
                <a:cubicBezTo>
                  <a:pt x="19184" y="18836"/>
                  <a:pt x="19305" y="19143"/>
                  <a:pt x="19279" y="19170"/>
                </a:cubicBezTo>
                <a:cubicBezTo>
                  <a:pt x="19252" y="19197"/>
                  <a:pt x="19120" y="19227"/>
                  <a:pt x="18985" y="19238"/>
                </a:cubicBezTo>
                <a:cubicBezTo>
                  <a:pt x="18850" y="19249"/>
                  <a:pt x="18575" y="19288"/>
                  <a:pt x="18376" y="19322"/>
                </a:cubicBezTo>
                <a:cubicBezTo>
                  <a:pt x="17853" y="19411"/>
                  <a:pt x="17797" y="19298"/>
                  <a:pt x="17828" y="18251"/>
                </a:cubicBezTo>
                <a:cubicBezTo>
                  <a:pt x="17845" y="17656"/>
                  <a:pt x="17889" y="17368"/>
                  <a:pt x="17985" y="17346"/>
                </a:cubicBezTo>
                <a:close/>
              </a:path>
            </a:pathLst>
          </a:custGeom>
          <a:ln w="12700">
            <a:miter lim="400000"/>
          </a:ln>
        </p:spPr>
      </p:pic>
      <p:graphicFrame>
        <p:nvGraphicFramePr>
          <p:cNvPr id="316" name="الجدول"/>
          <p:cNvGraphicFramePr/>
          <p:nvPr/>
        </p:nvGraphicFramePr>
        <p:xfrm>
          <a:off x="16659558" y="3898543"/>
          <a:ext cx="10623039" cy="8273840"/>
        </p:xfrm>
        <a:graphic>
          <a:graphicData uri="http://schemas.openxmlformats.org/drawingml/2006/table">
            <a:tbl>
              <a:tblPr rtl="1" firstRow="1" firstCol="1">
                <a:tableStyleId>{C7B018BB-80A7-4F77-B60F-C8B233D01FF8}</a:tableStyleId>
              </a:tblPr>
              <a:tblGrid>
                <a:gridCol w="824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7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0162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المهارة  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تم استخدامها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016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التوضيح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016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التفسير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016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التحليل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016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التقييم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016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التنظيم المنطقي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016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الاستدلال 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17" name="IMG_6598.png" descr="IMG_6598.png"/>
          <p:cNvPicPr>
            <a:picLocks noChangeAspect="1"/>
          </p:cNvPicPr>
          <p:nvPr/>
        </p:nvPicPr>
        <p:blipFill>
          <a:blip r:embed="rId3"/>
          <a:srcRect l="16284" t="30063" r="4530" b="62478"/>
          <a:stretch>
            <a:fillRect/>
          </a:stretch>
        </p:blipFill>
        <p:spPr>
          <a:xfrm>
            <a:off x="4417417" y="1671026"/>
            <a:ext cx="15549177" cy="1022935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✅"/>
          <p:cNvSpPr/>
          <p:nvPr/>
        </p:nvSpPr>
        <p:spPr>
          <a:xfrm>
            <a:off x="6042869" y="5078705"/>
            <a:ext cx="2358058" cy="118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3" y="21600"/>
                </a:moveTo>
                <a:lnTo>
                  <a:pt x="2277" y="21600"/>
                </a:lnTo>
                <a:cubicBezTo>
                  <a:pt x="1609" y="21600"/>
                  <a:pt x="1208" y="21600"/>
                  <a:pt x="940" y="21377"/>
                </a:cubicBezTo>
                <a:cubicBezTo>
                  <a:pt x="555" y="21097"/>
                  <a:pt x="252" y="20491"/>
                  <a:pt x="112" y="19721"/>
                </a:cubicBezTo>
                <a:cubicBezTo>
                  <a:pt x="0" y="19187"/>
                  <a:pt x="0" y="18386"/>
                  <a:pt x="0" y="17051"/>
                </a:cubicBezTo>
                <a:lnTo>
                  <a:pt x="0" y="4549"/>
                </a:lnTo>
                <a:cubicBezTo>
                  <a:pt x="0" y="3214"/>
                  <a:pt x="0" y="2413"/>
                  <a:pt x="112" y="1879"/>
                </a:cubicBezTo>
                <a:cubicBezTo>
                  <a:pt x="252" y="1109"/>
                  <a:pt x="555" y="503"/>
                  <a:pt x="940" y="223"/>
                </a:cubicBezTo>
                <a:cubicBezTo>
                  <a:pt x="1208" y="0"/>
                  <a:pt x="1609" y="0"/>
                  <a:pt x="2277" y="0"/>
                </a:cubicBezTo>
                <a:lnTo>
                  <a:pt x="19323" y="0"/>
                </a:lnTo>
                <a:cubicBezTo>
                  <a:pt x="19991" y="0"/>
                  <a:pt x="20392" y="0"/>
                  <a:pt x="20660" y="223"/>
                </a:cubicBezTo>
                <a:cubicBezTo>
                  <a:pt x="21045" y="503"/>
                  <a:pt x="21348" y="1109"/>
                  <a:pt x="21488" y="1879"/>
                </a:cubicBezTo>
                <a:cubicBezTo>
                  <a:pt x="21600" y="2413"/>
                  <a:pt x="21600" y="3214"/>
                  <a:pt x="21600" y="4549"/>
                </a:cubicBezTo>
                <a:lnTo>
                  <a:pt x="21600" y="17051"/>
                </a:lnTo>
                <a:cubicBezTo>
                  <a:pt x="21600" y="18386"/>
                  <a:pt x="21600" y="19187"/>
                  <a:pt x="21488" y="19721"/>
                </a:cubicBezTo>
                <a:cubicBezTo>
                  <a:pt x="21348" y="20491"/>
                  <a:pt x="21045" y="21097"/>
                  <a:pt x="20660" y="21377"/>
                </a:cubicBezTo>
                <a:cubicBezTo>
                  <a:pt x="20392" y="21600"/>
                  <a:pt x="19991" y="21600"/>
                  <a:pt x="19323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319" name="✅"/>
          <p:cNvSpPr/>
          <p:nvPr/>
        </p:nvSpPr>
        <p:spPr>
          <a:xfrm>
            <a:off x="6058575" y="6258868"/>
            <a:ext cx="2358058" cy="118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3" y="21600"/>
                </a:moveTo>
                <a:lnTo>
                  <a:pt x="2277" y="21600"/>
                </a:lnTo>
                <a:cubicBezTo>
                  <a:pt x="1609" y="21600"/>
                  <a:pt x="1208" y="21600"/>
                  <a:pt x="940" y="21377"/>
                </a:cubicBezTo>
                <a:cubicBezTo>
                  <a:pt x="555" y="21097"/>
                  <a:pt x="252" y="20491"/>
                  <a:pt x="112" y="19721"/>
                </a:cubicBezTo>
                <a:cubicBezTo>
                  <a:pt x="0" y="19187"/>
                  <a:pt x="0" y="18386"/>
                  <a:pt x="0" y="17051"/>
                </a:cubicBezTo>
                <a:lnTo>
                  <a:pt x="0" y="4549"/>
                </a:lnTo>
                <a:cubicBezTo>
                  <a:pt x="0" y="3214"/>
                  <a:pt x="0" y="2413"/>
                  <a:pt x="112" y="1879"/>
                </a:cubicBezTo>
                <a:cubicBezTo>
                  <a:pt x="252" y="1109"/>
                  <a:pt x="555" y="503"/>
                  <a:pt x="940" y="223"/>
                </a:cubicBezTo>
                <a:cubicBezTo>
                  <a:pt x="1208" y="0"/>
                  <a:pt x="1609" y="0"/>
                  <a:pt x="2277" y="0"/>
                </a:cubicBezTo>
                <a:lnTo>
                  <a:pt x="19323" y="0"/>
                </a:lnTo>
                <a:cubicBezTo>
                  <a:pt x="19991" y="0"/>
                  <a:pt x="20392" y="0"/>
                  <a:pt x="20660" y="223"/>
                </a:cubicBezTo>
                <a:cubicBezTo>
                  <a:pt x="21045" y="503"/>
                  <a:pt x="21348" y="1109"/>
                  <a:pt x="21488" y="1879"/>
                </a:cubicBezTo>
                <a:cubicBezTo>
                  <a:pt x="21600" y="2413"/>
                  <a:pt x="21600" y="3214"/>
                  <a:pt x="21600" y="4549"/>
                </a:cubicBezTo>
                <a:lnTo>
                  <a:pt x="21600" y="17051"/>
                </a:lnTo>
                <a:cubicBezTo>
                  <a:pt x="21600" y="18386"/>
                  <a:pt x="21600" y="19187"/>
                  <a:pt x="21488" y="19721"/>
                </a:cubicBezTo>
                <a:cubicBezTo>
                  <a:pt x="21348" y="20491"/>
                  <a:pt x="21045" y="21097"/>
                  <a:pt x="20660" y="21377"/>
                </a:cubicBezTo>
                <a:cubicBezTo>
                  <a:pt x="20392" y="21600"/>
                  <a:pt x="19991" y="21600"/>
                  <a:pt x="19323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320" name="✅"/>
          <p:cNvSpPr/>
          <p:nvPr/>
        </p:nvSpPr>
        <p:spPr>
          <a:xfrm>
            <a:off x="6058575" y="7439031"/>
            <a:ext cx="2358058" cy="118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3" y="21600"/>
                </a:moveTo>
                <a:lnTo>
                  <a:pt x="2277" y="21600"/>
                </a:lnTo>
                <a:cubicBezTo>
                  <a:pt x="1609" y="21600"/>
                  <a:pt x="1208" y="21600"/>
                  <a:pt x="940" y="21377"/>
                </a:cubicBezTo>
                <a:cubicBezTo>
                  <a:pt x="555" y="21097"/>
                  <a:pt x="252" y="20491"/>
                  <a:pt x="112" y="19721"/>
                </a:cubicBezTo>
                <a:cubicBezTo>
                  <a:pt x="0" y="19187"/>
                  <a:pt x="0" y="18386"/>
                  <a:pt x="0" y="17051"/>
                </a:cubicBezTo>
                <a:lnTo>
                  <a:pt x="0" y="4549"/>
                </a:lnTo>
                <a:cubicBezTo>
                  <a:pt x="0" y="3214"/>
                  <a:pt x="0" y="2413"/>
                  <a:pt x="112" y="1879"/>
                </a:cubicBezTo>
                <a:cubicBezTo>
                  <a:pt x="252" y="1109"/>
                  <a:pt x="555" y="503"/>
                  <a:pt x="940" y="223"/>
                </a:cubicBezTo>
                <a:cubicBezTo>
                  <a:pt x="1208" y="0"/>
                  <a:pt x="1609" y="0"/>
                  <a:pt x="2277" y="0"/>
                </a:cubicBezTo>
                <a:lnTo>
                  <a:pt x="19323" y="0"/>
                </a:lnTo>
                <a:cubicBezTo>
                  <a:pt x="19991" y="0"/>
                  <a:pt x="20392" y="0"/>
                  <a:pt x="20660" y="223"/>
                </a:cubicBezTo>
                <a:cubicBezTo>
                  <a:pt x="21045" y="503"/>
                  <a:pt x="21348" y="1109"/>
                  <a:pt x="21488" y="1879"/>
                </a:cubicBezTo>
                <a:cubicBezTo>
                  <a:pt x="21600" y="2413"/>
                  <a:pt x="21600" y="3214"/>
                  <a:pt x="21600" y="4549"/>
                </a:cubicBezTo>
                <a:lnTo>
                  <a:pt x="21600" y="17051"/>
                </a:lnTo>
                <a:cubicBezTo>
                  <a:pt x="21600" y="18386"/>
                  <a:pt x="21600" y="19187"/>
                  <a:pt x="21488" y="19721"/>
                </a:cubicBezTo>
                <a:cubicBezTo>
                  <a:pt x="21348" y="20491"/>
                  <a:pt x="21045" y="21097"/>
                  <a:pt x="20660" y="21377"/>
                </a:cubicBezTo>
                <a:cubicBezTo>
                  <a:pt x="20392" y="21600"/>
                  <a:pt x="19991" y="21600"/>
                  <a:pt x="19323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321" name="✅"/>
          <p:cNvSpPr/>
          <p:nvPr/>
        </p:nvSpPr>
        <p:spPr>
          <a:xfrm>
            <a:off x="6058575" y="8619194"/>
            <a:ext cx="2358058" cy="118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3" y="21600"/>
                </a:moveTo>
                <a:lnTo>
                  <a:pt x="2277" y="21600"/>
                </a:lnTo>
                <a:cubicBezTo>
                  <a:pt x="1609" y="21600"/>
                  <a:pt x="1208" y="21600"/>
                  <a:pt x="940" y="21377"/>
                </a:cubicBezTo>
                <a:cubicBezTo>
                  <a:pt x="555" y="21097"/>
                  <a:pt x="252" y="20491"/>
                  <a:pt x="112" y="19721"/>
                </a:cubicBezTo>
                <a:cubicBezTo>
                  <a:pt x="0" y="19187"/>
                  <a:pt x="0" y="18386"/>
                  <a:pt x="0" y="17051"/>
                </a:cubicBezTo>
                <a:lnTo>
                  <a:pt x="0" y="4549"/>
                </a:lnTo>
                <a:cubicBezTo>
                  <a:pt x="0" y="3214"/>
                  <a:pt x="0" y="2413"/>
                  <a:pt x="112" y="1879"/>
                </a:cubicBezTo>
                <a:cubicBezTo>
                  <a:pt x="252" y="1109"/>
                  <a:pt x="555" y="503"/>
                  <a:pt x="940" y="223"/>
                </a:cubicBezTo>
                <a:cubicBezTo>
                  <a:pt x="1208" y="0"/>
                  <a:pt x="1609" y="0"/>
                  <a:pt x="2277" y="0"/>
                </a:cubicBezTo>
                <a:lnTo>
                  <a:pt x="19323" y="0"/>
                </a:lnTo>
                <a:cubicBezTo>
                  <a:pt x="19991" y="0"/>
                  <a:pt x="20392" y="0"/>
                  <a:pt x="20660" y="223"/>
                </a:cubicBezTo>
                <a:cubicBezTo>
                  <a:pt x="21045" y="503"/>
                  <a:pt x="21348" y="1109"/>
                  <a:pt x="21488" y="1879"/>
                </a:cubicBezTo>
                <a:cubicBezTo>
                  <a:pt x="21600" y="2413"/>
                  <a:pt x="21600" y="3214"/>
                  <a:pt x="21600" y="4549"/>
                </a:cubicBezTo>
                <a:lnTo>
                  <a:pt x="21600" y="17051"/>
                </a:lnTo>
                <a:cubicBezTo>
                  <a:pt x="21600" y="18386"/>
                  <a:pt x="21600" y="19187"/>
                  <a:pt x="21488" y="19721"/>
                </a:cubicBezTo>
                <a:cubicBezTo>
                  <a:pt x="21348" y="20491"/>
                  <a:pt x="21045" y="21097"/>
                  <a:pt x="20660" y="21377"/>
                </a:cubicBezTo>
                <a:cubicBezTo>
                  <a:pt x="20392" y="21600"/>
                  <a:pt x="19991" y="21600"/>
                  <a:pt x="19323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322" name="✅"/>
          <p:cNvSpPr/>
          <p:nvPr/>
        </p:nvSpPr>
        <p:spPr>
          <a:xfrm>
            <a:off x="6058575" y="9799357"/>
            <a:ext cx="2358058" cy="118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3" y="21600"/>
                </a:moveTo>
                <a:lnTo>
                  <a:pt x="2277" y="21600"/>
                </a:lnTo>
                <a:cubicBezTo>
                  <a:pt x="1609" y="21600"/>
                  <a:pt x="1208" y="21600"/>
                  <a:pt x="940" y="21377"/>
                </a:cubicBezTo>
                <a:cubicBezTo>
                  <a:pt x="555" y="21097"/>
                  <a:pt x="252" y="20491"/>
                  <a:pt x="112" y="19721"/>
                </a:cubicBezTo>
                <a:cubicBezTo>
                  <a:pt x="0" y="19187"/>
                  <a:pt x="0" y="18386"/>
                  <a:pt x="0" y="17051"/>
                </a:cubicBezTo>
                <a:lnTo>
                  <a:pt x="0" y="4549"/>
                </a:lnTo>
                <a:cubicBezTo>
                  <a:pt x="0" y="3214"/>
                  <a:pt x="0" y="2413"/>
                  <a:pt x="112" y="1879"/>
                </a:cubicBezTo>
                <a:cubicBezTo>
                  <a:pt x="252" y="1109"/>
                  <a:pt x="555" y="503"/>
                  <a:pt x="940" y="223"/>
                </a:cubicBezTo>
                <a:cubicBezTo>
                  <a:pt x="1208" y="0"/>
                  <a:pt x="1609" y="0"/>
                  <a:pt x="2277" y="0"/>
                </a:cubicBezTo>
                <a:lnTo>
                  <a:pt x="19323" y="0"/>
                </a:lnTo>
                <a:cubicBezTo>
                  <a:pt x="19991" y="0"/>
                  <a:pt x="20392" y="0"/>
                  <a:pt x="20660" y="223"/>
                </a:cubicBezTo>
                <a:cubicBezTo>
                  <a:pt x="21045" y="503"/>
                  <a:pt x="21348" y="1109"/>
                  <a:pt x="21488" y="1879"/>
                </a:cubicBezTo>
                <a:cubicBezTo>
                  <a:pt x="21600" y="2413"/>
                  <a:pt x="21600" y="3214"/>
                  <a:pt x="21600" y="4549"/>
                </a:cubicBezTo>
                <a:lnTo>
                  <a:pt x="21600" y="17051"/>
                </a:lnTo>
                <a:cubicBezTo>
                  <a:pt x="21600" y="18386"/>
                  <a:pt x="21600" y="19187"/>
                  <a:pt x="21488" y="19721"/>
                </a:cubicBezTo>
                <a:cubicBezTo>
                  <a:pt x="21348" y="20491"/>
                  <a:pt x="21045" y="21097"/>
                  <a:pt x="20660" y="21377"/>
                </a:cubicBezTo>
                <a:cubicBezTo>
                  <a:pt x="20392" y="21600"/>
                  <a:pt x="19991" y="21600"/>
                  <a:pt x="19323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323" name="✅"/>
          <p:cNvSpPr/>
          <p:nvPr/>
        </p:nvSpPr>
        <p:spPr>
          <a:xfrm>
            <a:off x="6058575" y="10979519"/>
            <a:ext cx="2358058" cy="118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3" y="21600"/>
                </a:moveTo>
                <a:lnTo>
                  <a:pt x="2277" y="21600"/>
                </a:lnTo>
                <a:cubicBezTo>
                  <a:pt x="1609" y="21600"/>
                  <a:pt x="1208" y="21600"/>
                  <a:pt x="940" y="21377"/>
                </a:cubicBezTo>
                <a:cubicBezTo>
                  <a:pt x="555" y="21097"/>
                  <a:pt x="252" y="20491"/>
                  <a:pt x="112" y="19721"/>
                </a:cubicBezTo>
                <a:cubicBezTo>
                  <a:pt x="0" y="19187"/>
                  <a:pt x="0" y="18386"/>
                  <a:pt x="0" y="17051"/>
                </a:cubicBezTo>
                <a:lnTo>
                  <a:pt x="0" y="4549"/>
                </a:lnTo>
                <a:cubicBezTo>
                  <a:pt x="0" y="3214"/>
                  <a:pt x="0" y="2413"/>
                  <a:pt x="112" y="1879"/>
                </a:cubicBezTo>
                <a:cubicBezTo>
                  <a:pt x="252" y="1109"/>
                  <a:pt x="555" y="503"/>
                  <a:pt x="940" y="223"/>
                </a:cubicBezTo>
                <a:cubicBezTo>
                  <a:pt x="1208" y="0"/>
                  <a:pt x="1609" y="0"/>
                  <a:pt x="2277" y="0"/>
                </a:cubicBezTo>
                <a:lnTo>
                  <a:pt x="19323" y="0"/>
                </a:lnTo>
                <a:cubicBezTo>
                  <a:pt x="19991" y="0"/>
                  <a:pt x="20392" y="0"/>
                  <a:pt x="20660" y="223"/>
                </a:cubicBezTo>
                <a:cubicBezTo>
                  <a:pt x="21045" y="503"/>
                  <a:pt x="21348" y="1109"/>
                  <a:pt x="21488" y="1879"/>
                </a:cubicBezTo>
                <a:cubicBezTo>
                  <a:pt x="21600" y="2413"/>
                  <a:pt x="21600" y="3214"/>
                  <a:pt x="21600" y="4549"/>
                </a:cubicBezTo>
                <a:lnTo>
                  <a:pt x="21600" y="17051"/>
                </a:lnTo>
                <a:cubicBezTo>
                  <a:pt x="21600" y="18386"/>
                  <a:pt x="21600" y="19187"/>
                  <a:pt x="21488" y="19721"/>
                </a:cubicBezTo>
                <a:cubicBezTo>
                  <a:pt x="21348" y="20491"/>
                  <a:pt x="21045" y="21097"/>
                  <a:pt x="20660" y="21377"/>
                </a:cubicBezTo>
                <a:cubicBezTo>
                  <a:pt x="20392" y="21600"/>
                  <a:pt x="19991" y="21600"/>
                  <a:pt x="19323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324" name="٥٧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٥٧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2000">
        <p:wipe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" grpId="0" animBg="1" advAuto="0"/>
      <p:bldP spid="318" grpId="0" animBg="1" advAuto="0"/>
      <p:bldP spid="319" grpId="0" animBg="1" advAuto="0"/>
      <p:bldP spid="320" grpId="0" animBg="1" advAuto="0"/>
      <p:bldP spid="321" grpId="0" animBg="1" advAuto="0"/>
      <p:bldP spid="322" grpId="0" animBg="1" advAuto="0"/>
      <p:bldP spid="323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IMG_6584.jpeg" descr="IMG_6584.jpeg"/>
          <p:cNvPicPr>
            <a:picLocks noChangeAspect="1"/>
          </p:cNvPicPr>
          <p:nvPr/>
        </p:nvPicPr>
        <p:blipFill>
          <a:blip r:embed="rId2"/>
          <a:srcRect l="9333" t="3087" r="9411" b="1"/>
          <a:stretch>
            <a:fillRect/>
          </a:stretch>
        </p:blipFill>
        <p:spPr>
          <a:xfrm>
            <a:off x="18270475" y="8678068"/>
            <a:ext cx="5068897" cy="5037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600" extrusionOk="0">
                <a:moveTo>
                  <a:pt x="4709" y="0"/>
                </a:moveTo>
                <a:lnTo>
                  <a:pt x="4195" y="289"/>
                </a:lnTo>
                <a:cubicBezTo>
                  <a:pt x="3277" y="806"/>
                  <a:pt x="2509" y="1355"/>
                  <a:pt x="2285" y="1652"/>
                </a:cubicBezTo>
                <a:cubicBezTo>
                  <a:pt x="1984" y="2050"/>
                  <a:pt x="1772" y="2479"/>
                  <a:pt x="1772" y="2692"/>
                </a:cubicBezTo>
                <a:cubicBezTo>
                  <a:pt x="1772" y="2939"/>
                  <a:pt x="1589" y="3025"/>
                  <a:pt x="1456" y="2842"/>
                </a:cubicBezTo>
                <a:cubicBezTo>
                  <a:pt x="1293" y="2617"/>
                  <a:pt x="1222" y="2809"/>
                  <a:pt x="1069" y="3900"/>
                </a:cubicBezTo>
                <a:cubicBezTo>
                  <a:pt x="967" y="4621"/>
                  <a:pt x="1081" y="5793"/>
                  <a:pt x="1321" y="6509"/>
                </a:cubicBezTo>
                <a:cubicBezTo>
                  <a:pt x="1484" y="6995"/>
                  <a:pt x="1484" y="7007"/>
                  <a:pt x="1309" y="7305"/>
                </a:cubicBezTo>
                <a:cubicBezTo>
                  <a:pt x="1211" y="7471"/>
                  <a:pt x="1082" y="7778"/>
                  <a:pt x="1021" y="7986"/>
                </a:cubicBezTo>
                <a:cubicBezTo>
                  <a:pt x="857" y="8546"/>
                  <a:pt x="975" y="8781"/>
                  <a:pt x="1590" y="9110"/>
                </a:cubicBezTo>
                <a:cubicBezTo>
                  <a:pt x="2176" y="9425"/>
                  <a:pt x="2357" y="9448"/>
                  <a:pt x="2584" y="9241"/>
                </a:cubicBezTo>
                <a:cubicBezTo>
                  <a:pt x="2733" y="9105"/>
                  <a:pt x="2771" y="9125"/>
                  <a:pt x="3237" y="9553"/>
                </a:cubicBezTo>
                <a:cubicBezTo>
                  <a:pt x="3701" y="9980"/>
                  <a:pt x="4139" y="10183"/>
                  <a:pt x="4829" y="10295"/>
                </a:cubicBezTo>
                <a:cubicBezTo>
                  <a:pt x="4976" y="10318"/>
                  <a:pt x="5012" y="10403"/>
                  <a:pt x="5034" y="10793"/>
                </a:cubicBezTo>
                <a:lnTo>
                  <a:pt x="5058" y="11265"/>
                </a:lnTo>
                <a:lnTo>
                  <a:pt x="4635" y="11445"/>
                </a:lnTo>
                <a:cubicBezTo>
                  <a:pt x="2448" y="12377"/>
                  <a:pt x="2239" y="12592"/>
                  <a:pt x="822" y="15338"/>
                </a:cubicBezTo>
                <a:lnTo>
                  <a:pt x="74" y="16786"/>
                </a:lnTo>
                <a:lnTo>
                  <a:pt x="308" y="16875"/>
                </a:lnTo>
                <a:cubicBezTo>
                  <a:pt x="437" y="16924"/>
                  <a:pt x="574" y="16965"/>
                  <a:pt x="614" y="16965"/>
                </a:cubicBezTo>
                <a:cubicBezTo>
                  <a:pt x="844" y="16965"/>
                  <a:pt x="873" y="17218"/>
                  <a:pt x="707" y="17858"/>
                </a:cubicBezTo>
                <a:cubicBezTo>
                  <a:pt x="508" y="18625"/>
                  <a:pt x="0" y="21197"/>
                  <a:pt x="0" y="21438"/>
                </a:cubicBezTo>
                <a:cubicBezTo>
                  <a:pt x="0" y="21521"/>
                  <a:pt x="316" y="21558"/>
                  <a:pt x="1672" y="21578"/>
                </a:cubicBezTo>
                <a:lnTo>
                  <a:pt x="1764" y="21176"/>
                </a:lnTo>
                <a:cubicBezTo>
                  <a:pt x="1930" y="20453"/>
                  <a:pt x="2125" y="19079"/>
                  <a:pt x="2126" y="18641"/>
                </a:cubicBezTo>
                <a:cubicBezTo>
                  <a:pt x="2126" y="18166"/>
                  <a:pt x="2411" y="17588"/>
                  <a:pt x="2645" y="17588"/>
                </a:cubicBezTo>
                <a:cubicBezTo>
                  <a:pt x="2726" y="17588"/>
                  <a:pt x="2901" y="17404"/>
                  <a:pt x="3035" y="17181"/>
                </a:cubicBezTo>
                <a:cubicBezTo>
                  <a:pt x="3169" y="16958"/>
                  <a:pt x="3314" y="16796"/>
                  <a:pt x="3355" y="16822"/>
                </a:cubicBezTo>
                <a:cubicBezTo>
                  <a:pt x="3396" y="16848"/>
                  <a:pt x="3409" y="17934"/>
                  <a:pt x="3385" y="19235"/>
                </a:cubicBezTo>
                <a:lnTo>
                  <a:pt x="3341" y="21583"/>
                </a:lnTo>
                <a:cubicBezTo>
                  <a:pt x="4672" y="21591"/>
                  <a:pt x="5834" y="21600"/>
                  <a:pt x="8988" y="21600"/>
                </a:cubicBezTo>
                <a:lnTo>
                  <a:pt x="10192" y="21600"/>
                </a:lnTo>
                <a:lnTo>
                  <a:pt x="10148" y="21266"/>
                </a:lnTo>
                <a:cubicBezTo>
                  <a:pt x="10124" y="21083"/>
                  <a:pt x="10062" y="20451"/>
                  <a:pt x="10009" y="19863"/>
                </a:cubicBezTo>
                <a:cubicBezTo>
                  <a:pt x="9956" y="19274"/>
                  <a:pt x="9854" y="18450"/>
                  <a:pt x="9784" y="18033"/>
                </a:cubicBezTo>
                <a:cubicBezTo>
                  <a:pt x="9589" y="16879"/>
                  <a:pt x="9576" y="16931"/>
                  <a:pt x="10244" y="16616"/>
                </a:cubicBezTo>
                <a:cubicBezTo>
                  <a:pt x="10566" y="16464"/>
                  <a:pt x="10844" y="16340"/>
                  <a:pt x="10861" y="16340"/>
                </a:cubicBezTo>
                <a:cubicBezTo>
                  <a:pt x="10879" y="16340"/>
                  <a:pt x="10956" y="16465"/>
                  <a:pt x="11034" y="16616"/>
                </a:cubicBezTo>
                <a:cubicBezTo>
                  <a:pt x="11170" y="16882"/>
                  <a:pt x="11181" y="16886"/>
                  <a:pt x="11348" y="16733"/>
                </a:cubicBezTo>
                <a:cubicBezTo>
                  <a:pt x="11631" y="16476"/>
                  <a:pt x="11688" y="16682"/>
                  <a:pt x="11555" y="17499"/>
                </a:cubicBezTo>
                <a:cubicBezTo>
                  <a:pt x="11421" y="18314"/>
                  <a:pt x="11164" y="20813"/>
                  <a:pt x="11164" y="21302"/>
                </a:cubicBezTo>
                <a:lnTo>
                  <a:pt x="11164" y="21600"/>
                </a:lnTo>
                <a:lnTo>
                  <a:pt x="17975" y="21600"/>
                </a:lnTo>
                <a:lnTo>
                  <a:pt x="18002" y="21355"/>
                </a:lnTo>
                <a:lnTo>
                  <a:pt x="18029" y="21110"/>
                </a:lnTo>
                <a:lnTo>
                  <a:pt x="19358" y="21057"/>
                </a:lnTo>
                <a:cubicBezTo>
                  <a:pt x="20056" y="21030"/>
                  <a:pt x="20516" y="20998"/>
                  <a:pt x="20838" y="20953"/>
                </a:cubicBezTo>
                <a:cubicBezTo>
                  <a:pt x="20870" y="20949"/>
                  <a:pt x="20914" y="20945"/>
                  <a:pt x="20943" y="20940"/>
                </a:cubicBezTo>
                <a:cubicBezTo>
                  <a:pt x="21015" y="20928"/>
                  <a:pt x="21058" y="20914"/>
                  <a:pt x="21112" y="20901"/>
                </a:cubicBezTo>
                <a:cubicBezTo>
                  <a:pt x="21184" y="20882"/>
                  <a:pt x="21251" y="20862"/>
                  <a:pt x="21296" y="20839"/>
                </a:cubicBezTo>
                <a:cubicBezTo>
                  <a:pt x="21348" y="20813"/>
                  <a:pt x="21397" y="20786"/>
                  <a:pt x="21410" y="20753"/>
                </a:cubicBezTo>
                <a:cubicBezTo>
                  <a:pt x="21431" y="20696"/>
                  <a:pt x="21285" y="19992"/>
                  <a:pt x="21112" y="19243"/>
                </a:cubicBezTo>
                <a:cubicBezTo>
                  <a:pt x="20939" y="18495"/>
                  <a:pt x="20740" y="17703"/>
                  <a:pt x="20652" y="17472"/>
                </a:cubicBezTo>
                <a:cubicBezTo>
                  <a:pt x="20564" y="17240"/>
                  <a:pt x="20574" y="17217"/>
                  <a:pt x="20818" y="17132"/>
                </a:cubicBezTo>
                <a:lnTo>
                  <a:pt x="20956" y="17084"/>
                </a:lnTo>
                <a:cubicBezTo>
                  <a:pt x="20974" y="17078"/>
                  <a:pt x="21004" y="17053"/>
                  <a:pt x="21014" y="17053"/>
                </a:cubicBezTo>
                <a:cubicBezTo>
                  <a:pt x="21050" y="17053"/>
                  <a:pt x="20855" y="16613"/>
                  <a:pt x="20588" y="16061"/>
                </a:cubicBezTo>
                <a:lnTo>
                  <a:pt x="20561" y="16003"/>
                </a:lnTo>
                <a:cubicBezTo>
                  <a:pt x="20545" y="15972"/>
                  <a:pt x="20526" y="15940"/>
                  <a:pt x="20510" y="15908"/>
                </a:cubicBezTo>
                <a:cubicBezTo>
                  <a:pt x="20197" y="15287"/>
                  <a:pt x="19806" y="14536"/>
                  <a:pt x="19639" y="14239"/>
                </a:cubicBezTo>
                <a:cubicBezTo>
                  <a:pt x="19370" y="13762"/>
                  <a:pt x="19350" y="13682"/>
                  <a:pt x="19458" y="13533"/>
                </a:cubicBezTo>
                <a:cubicBezTo>
                  <a:pt x="19459" y="13532"/>
                  <a:pt x="19461" y="13531"/>
                  <a:pt x="19462" y="13529"/>
                </a:cubicBezTo>
                <a:cubicBezTo>
                  <a:pt x="19513" y="13457"/>
                  <a:pt x="19538" y="13382"/>
                  <a:pt x="19555" y="13320"/>
                </a:cubicBezTo>
                <a:cubicBezTo>
                  <a:pt x="19561" y="13296"/>
                  <a:pt x="19566" y="13272"/>
                  <a:pt x="19570" y="13249"/>
                </a:cubicBezTo>
                <a:cubicBezTo>
                  <a:pt x="19555" y="13182"/>
                  <a:pt x="19406" y="13024"/>
                  <a:pt x="19227" y="12874"/>
                </a:cubicBezTo>
                <a:cubicBezTo>
                  <a:pt x="19141" y="12816"/>
                  <a:pt x="19045" y="12744"/>
                  <a:pt x="18927" y="12655"/>
                </a:cubicBezTo>
                <a:cubicBezTo>
                  <a:pt x="18849" y="12605"/>
                  <a:pt x="18778" y="12565"/>
                  <a:pt x="18738" y="12559"/>
                </a:cubicBezTo>
                <a:cubicBezTo>
                  <a:pt x="18670" y="12549"/>
                  <a:pt x="18528" y="12433"/>
                  <a:pt x="18425" y="12301"/>
                </a:cubicBezTo>
                <a:cubicBezTo>
                  <a:pt x="18402" y="12271"/>
                  <a:pt x="18378" y="12252"/>
                  <a:pt x="18354" y="12226"/>
                </a:cubicBezTo>
                <a:cubicBezTo>
                  <a:pt x="18245" y="12150"/>
                  <a:pt x="18121" y="12061"/>
                  <a:pt x="18082" y="12061"/>
                </a:cubicBezTo>
                <a:cubicBezTo>
                  <a:pt x="18033" y="12061"/>
                  <a:pt x="17962" y="11980"/>
                  <a:pt x="17908" y="11881"/>
                </a:cubicBezTo>
                <a:cubicBezTo>
                  <a:pt x="17871" y="11844"/>
                  <a:pt x="17835" y="11814"/>
                  <a:pt x="17799" y="11772"/>
                </a:cubicBezTo>
                <a:lnTo>
                  <a:pt x="17645" y="11584"/>
                </a:lnTo>
                <a:cubicBezTo>
                  <a:pt x="17550" y="11556"/>
                  <a:pt x="17443" y="11593"/>
                  <a:pt x="17329" y="11698"/>
                </a:cubicBezTo>
                <a:cubicBezTo>
                  <a:pt x="17328" y="11700"/>
                  <a:pt x="17326" y="11700"/>
                  <a:pt x="17324" y="11702"/>
                </a:cubicBezTo>
                <a:lnTo>
                  <a:pt x="17133" y="11882"/>
                </a:lnTo>
                <a:lnTo>
                  <a:pt x="16651" y="11710"/>
                </a:lnTo>
                <a:lnTo>
                  <a:pt x="16169" y="11540"/>
                </a:lnTo>
                <a:lnTo>
                  <a:pt x="16169" y="11074"/>
                </a:lnTo>
                <a:lnTo>
                  <a:pt x="16169" y="10609"/>
                </a:lnTo>
                <a:lnTo>
                  <a:pt x="16700" y="10460"/>
                </a:lnTo>
                <a:cubicBezTo>
                  <a:pt x="16748" y="10446"/>
                  <a:pt x="16781" y="10434"/>
                  <a:pt x="16825" y="10421"/>
                </a:cubicBezTo>
                <a:cubicBezTo>
                  <a:pt x="17243" y="10291"/>
                  <a:pt x="17619" y="10096"/>
                  <a:pt x="17894" y="9862"/>
                </a:cubicBezTo>
                <a:cubicBezTo>
                  <a:pt x="17940" y="9818"/>
                  <a:pt x="17987" y="9772"/>
                  <a:pt x="18033" y="9721"/>
                </a:cubicBezTo>
                <a:cubicBezTo>
                  <a:pt x="18080" y="9672"/>
                  <a:pt x="18133" y="9625"/>
                  <a:pt x="18171" y="9573"/>
                </a:cubicBezTo>
                <a:lnTo>
                  <a:pt x="18364" y="9311"/>
                </a:lnTo>
                <a:lnTo>
                  <a:pt x="18454" y="9376"/>
                </a:lnTo>
                <a:cubicBezTo>
                  <a:pt x="18465" y="9382"/>
                  <a:pt x="18480" y="9395"/>
                  <a:pt x="18493" y="9406"/>
                </a:cubicBezTo>
                <a:lnTo>
                  <a:pt x="18616" y="9498"/>
                </a:lnTo>
                <a:lnTo>
                  <a:pt x="18807" y="9640"/>
                </a:lnTo>
                <a:cubicBezTo>
                  <a:pt x="18818" y="9642"/>
                  <a:pt x="18835" y="9653"/>
                  <a:pt x="18844" y="9653"/>
                </a:cubicBezTo>
                <a:cubicBezTo>
                  <a:pt x="18920" y="9653"/>
                  <a:pt x="19165" y="9549"/>
                  <a:pt x="19414" y="9425"/>
                </a:cubicBezTo>
                <a:cubicBezTo>
                  <a:pt x="19419" y="9423"/>
                  <a:pt x="19423" y="9422"/>
                  <a:pt x="19428" y="9420"/>
                </a:cubicBezTo>
                <a:cubicBezTo>
                  <a:pt x="19436" y="9416"/>
                  <a:pt x="19440" y="9412"/>
                  <a:pt x="19448" y="9408"/>
                </a:cubicBezTo>
                <a:cubicBezTo>
                  <a:pt x="19675" y="9293"/>
                  <a:pt x="19883" y="9168"/>
                  <a:pt x="19996" y="9080"/>
                </a:cubicBezTo>
                <a:cubicBezTo>
                  <a:pt x="20067" y="9016"/>
                  <a:pt x="20117" y="8951"/>
                  <a:pt x="20148" y="8882"/>
                </a:cubicBezTo>
                <a:cubicBezTo>
                  <a:pt x="20156" y="8862"/>
                  <a:pt x="20164" y="8840"/>
                  <a:pt x="20170" y="8818"/>
                </a:cubicBezTo>
                <a:cubicBezTo>
                  <a:pt x="20177" y="8796"/>
                  <a:pt x="20178" y="8771"/>
                  <a:pt x="20182" y="8748"/>
                </a:cubicBezTo>
                <a:cubicBezTo>
                  <a:pt x="20196" y="8655"/>
                  <a:pt x="20196" y="8548"/>
                  <a:pt x="20182" y="8433"/>
                </a:cubicBezTo>
                <a:cubicBezTo>
                  <a:pt x="20179" y="8408"/>
                  <a:pt x="20180" y="8387"/>
                  <a:pt x="20175" y="8362"/>
                </a:cubicBezTo>
                <a:cubicBezTo>
                  <a:pt x="20155" y="8243"/>
                  <a:pt x="20112" y="8116"/>
                  <a:pt x="20065" y="7987"/>
                </a:cubicBezTo>
                <a:cubicBezTo>
                  <a:pt x="19996" y="7798"/>
                  <a:pt x="19911" y="7607"/>
                  <a:pt x="19791" y="7424"/>
                </a:cubicBezTo>
                <a:lnTo>
                  <a:pt x="19585" y="7113"/>
                </a:lnTo>
                <a:lnTo>
                  <a:pt x="19758" y="6444"/>
                </a:lnTo>
                <a:cubicBezTo>
                  <a:pt x="19793" y="6305"/>
                  <a:pt x="19819" y="6106"/>
                  <a:pt x="19857" y="5920"/>
                </a:cubicBezTo>
                <a:cubicBezTo>
                  <a:pt x="19921" y="5604"/>
                  <a:pt x="19994" y="5284"/>
                  <a:pt x="20026" y="5023"/>
                </a:cubicBezTo>
                <a:cubicBezTo>
                  <a:pt x="20033" y="4970"/>
                  <a:pt x="20036" y="4969"/>
                  <a:pt x="20043" y="4918"/>
                </a:cubicBezTo>
                <a:cubicBezTo>
                  <a:pt x="20075" y="4681"/>
                  <a:pt x="20104" y="4512"/>
                  <a:pt x="20131" y="4402"/>
                </a:cubicBezTo>
                <a:cubicBezTo>
                  <a:pt x="20141" y="4356"/>
                  <a:pt x="20161" y="4208"/>
                  <a:pt x="20167" y="4198"/>
                </a:cubicBezTo>
                <a:cubicBezTo>
                  <a:pt x="20172" y="4189"/>
                  <a:pt x="20208" y="4208"/>
                  <a:pt x="20226" y="4210"/>
                </a:cubicBezTo>
                <a:cubicBezTo>
                  <a:pt x="20295" y="4182"/>
                  <a:pt x="20396" y="4254"/>
                  <a:pt x="20583" y="4383"/>
                </a:cubicBezTo>
                <a:cubicBezTo>
                  <a:pt x="20586" y="4385"/>
                  <a:pt x="20588" y="4386"/>
                  <a:pt x="20591" y="4388"/>
                </a:cubicBezTo>
                <a:lnTo>
                  <a:pt x="20605" y="4399"/>
                </a:lnTo>
                <a:lnTo>
                  <a:pt x="20968" y="4647"/>
                </a:lnTo>
                <a:lnTo>
                  <a:pt x="20940" y="4451"/>
                </a:lnTo>
                <a:lnTo>
                  <a:pt x="20934" y="4411"/>
                </a:lnTo>
                <a:cubicBezTo>
                  <a:pt x="20914" y="4278"/>
                  <a:pt x="20859" y="3976"/>
                  <a:pt x="20813" y="3738"/>
                </a:cubicBezTo>
                <a:cubicBezTo>
                  <a:pt x="20786" y="3600"/>
                  <a:pt x="20778" y="3510"/>
                  <a:pt x="20777" y="3432"/>
                </a:cubicBezTo>
                <a:cubicBezTo>
                  <a:pt x="20761" y="3312"/>
                  <a:pt x="20780" y="3216"/>
                  <a:pt x="20862" y="3148"/>
                </a:cubicBezTo>
                <a:cubicBezTo>
                  <a:pt x="20869" y="3141"/>
                  <a:pt x="20876" y="3140"/>
                  <a:pt x="20884" y="3134"/>
                </a:cubicBezTo>
                <a:cubicBezTo>
                  <a:pt x="20913" y="3096"/>
                  <a:pt x="20943" y="3058"/>
                  <a:pt x="20987" y="3008"/>
                </a:cubicBezTo>
                <a:cubicBezTo>
                  <a:pt x="21128" y="2846"/>
                  <a:pt x="21295" y="2562"/>
                  <a:pt x="21355" y="2374"/>
                </a:cubicBezTo>
                <a:cubicBezTo>
                  <a:pt x="21416" y="2186"/>
                  <a:pt x="21503" y="1981"/>
                  <a:pt x="21552" y="1919"/>
                </a:cubicBezTo>
                <a:cubicBezTo>
                  <a:pt x="21579" y="1885"/>
                  <a:pt x="21596" y="1860"/>
                  <a:pt x="21597" y="1843"/>
                </a:cubicBezTo>
                <a:cubicBezTo>
                  <a:pt x="21600" y="1791"/>
                  <a:pt x="21453" y="1812"/>
                  <a:pt x="20965" y="1902"/>
                </a:cubicBezTo>
                <a:cubicBezTo>
                  <a:pt x="20584" y="1973"/>
                  <a:pt x="20421" y="1970"/>
                  <a:pt x="20327" y="1892"/>
                </a:cubicBezTo>
                <a:cubicBezTo>
                  <a:pt x="20258" y="1835"/>
                  <a:pt x="20142" y="1812"/>
                  <a:pt x="20070" y="1839"/>
                </a:cubicBezTo>
                <a:cubicBezTo>
                  <a:pt x="19998" y="1867"/>
                  <a:pt x="19919" y="1854"/>
                  <a:pt x="19891" y="1809"/>
                </a:cubicBezTo>
                <a:cubicBezTo>
                  <a:pt x="19864" y="1764"/>
                  <a:pt x="19785" y="1749"/>
                  <a:pt x="19719" y="1775"/>
                </a:cubicBezTo>
                <a:cubicBezTo>
                  <a:pt x="19652" y="1800"/>
                  <a:pt x="19572" y="1779"/>
                  <a:pt x="19539" y="1725"/>
                </a:cubicBezTo>
                <a:cubicBezTo>
                  <a:pt x="19507" y="1672"/>
                  <a:pt x="19442" y="1650"/>
                  <a:pt x="19397" y="1678"/>
                </a:cubicBezTo>
                <a:cubicBezTo>
                  <a:pt x="19353" y="1705"/>
                  <a:pt x="19229" y="1678"/>
                  <a:pt x="19118" y="1617"/>
                </a:cubicBezTo>
                <a:cubicBezTo>
                  <a:pt x="19008" y="1555"/>
                  <a:pt x="18896" y="1499"/>
                  <a:pt x="18871" y="1496"/>
                </a:cubicBezTo>
                <a:cubicBezTo>
                  <a:pt x="18847" y="1493"/>
                  <a:pt x="18722" y="1420"/>
                  <a:pt x="18594" y="1334"/>
                </a:cubicBezTo>
                <a:cubicBezTo>
                  <a:pt x="18466" y="1248"/>
                  <a:pt x="18327" y="1189"/>
                  <a:pt x="18285" y="1201"/>
                </a:cubicBezTo>
                <a:cubicBezTo>
                  <a:pt x="18242" y="1214"/>
                  <a:pt x="18096" y="1149"/>
                  <a:pt x="17960" y="1058"/>
                </a:cubicBezTo>
                <a:cubicBezTo>
                  <a:pt x="17824" y="967"/>
                  <a:pt x="17690" y="918"/>
                  <a:pt x="17659" y="949"/>
                </a:cubicBezTo>
                <a:cubicBezTo>
                  <a:pt x="17628" y="981"/>
                  <a:pt x="17534" y="945"/>
                  <a:pt x="17451" y="870"/>
                </a:cubicBezTo>
                <a:cubicBezTo>
                  <a:pt x="17368" y="794"/>
                  <a:pt x="17264" y="740"/>
                  <a:pt x="17221" y="752"/>
                </a:cubicBezTo>
                <a:cubicBezTo>
                  <a:pt x="17178" y="765"/>
                  <a:pt x="17065" y="731"/>
                  <a:pt x="16967" y="677"/>
                </a:cubicBezTo>
                <a:cubicBezTo>
                  <a:pt x="16869" y="622"/>
                  <a:pt x="16435" y="586"/>
                  <a:pt x="15992" y="594"/>
                </a:cubicBezTo>
                <a:cubicBezTo>
                  <a:pt x="15273" y="606"/>
                  <a:pt x="15128" y="638"/>
                  <a:pt x="14524" y="927"/>
                </a:cubicBezTo>
                <a:cubicBezTo>
                  <a:pt x="13803" y="1273"/>
                  <a:pt x="12897" y="2052"/>
                  <a:pt x="12371" y="2777"/>
                </a:cubicBezTo>
                <a:cubicBezTo>
                  <a:pt x="12003" y="3285"/>
                  <a:pt x="11923" y="3844"/>
                  <a:pt x="12035" y="5197"/>
                </a:cubicBezTo>
                <a:lnTo>
                  <a:pt x="12113" y="6133"/>
                </a:lnTo>
                <a:lnTo>
                  <a:pt x="11872" y="6383"/>
                </a:lnTo>
                <a:cubicBezTo>
                  <a:pt x="11523" y="6744"/>
                  <a:pt x="11139" y="7576"/>
                  <a:pt x="11203" y="7832"/>
                </a:cubicBezTo>
                <a:cubicBezTo>
                  <a:pt x="11329" y="8340"/>
                  <a:pt x="12187" y="8801"/>
                  <a:pt x="12628" y="8598"/>
                </a:cubicBezTo>
                <a:cubicBezTo>
                  <a:pt x="12843" y="8500"/>
                  <a:pt x="12860" y="8514"/>
                  <a:pt x="13032" y="8918"/>
                </a:cubicBezTo>
                <a:cubicBezTo>
                  <a:pt x="13288" y="9518"/>
                  <a:pt x="13599" y="9894"/>
                  <a:pt x="14084" y="10194"/>
                </a:cubicBezTo>
                <a:lnTo>
                  <a:pt x="14505" y="10456"/>
                </a:lnTo>
                <a:lnTo>
                  <a:pt x="14406" y="10880"/>
                </a:lnTo>
                <a:cubicBezTo>
                  <a:pt x="14352" y="11113"/>
                  <a:pt x="14280" y="11349"/>
                  <a:pt x="14245" y="11404"/>
                </a:cubicBezTo>
                <a:cubicBezTo>
                  <a:pt x="14160" y="11536"/>
                  <a:pt x="13406" y="11632"/>
                  <a:pt x="12589" y="11615"/>
                </a:cubicBezTo>
                <a:cubicBezTo>
                  <a:pt x="11763" y="11598"/>
                  <a:pt x="11517" y="11508"/>
                  <a:pt x="11517" y="11227"/>
                </a:cubicBezTo>
                <a:cubicBezTo>
                  <a:pt x="11517" y="11050"/>
                  <a:pt x="11462" y="11006"/>
                  <a:pt x="11186" y="10960"/>
                </a:cubicBezTo>
                <a:cubicBezTo>
                  <a:pt x="10509" y="10847"/>
                  <a:pt x="9408" y="10886"/>
                  <a:pt x="7050" y="11108"/>
                </a:cubicBezTo>
                <a:cubicBezTo>
                  <a:pt x="6909" y="11121"/>
                  <a:pt x="6855" y="11036"/>
                  <a:pt x="6769" y="10654"/>
                </a:cubicBezTo>
                <a:lnTo>
                  <a:pt x="6661" y="10182"/>
                </a:lnTo>
                <a:lnTo>
                  <a:pt x="6985" y="10016"/>
                </a:lnTo>
                <a:cubicBezTo>
                  <a:pt x="7425" y="9788"/>
                  <a:pt x="7829" y="9343"/>
                  <a:pt x="8080" y="8807"/>
                </a:cubicBezTo>
                <a:cubicBezTo>
                  <a:pt x="8288" y="8362"/>
                  <a:pt x="8289" y="8361"/>
                  <a:pt x="8685" y="8385"/>
                </a:cubicBezTo>
                <a:cubicBezTo>
                  <a:pt x="9168" y="8415"/>
                  <a:pt x="9731" y="8121"/>
                  <a:pt x="9909" y="7747"/>
                </a:cubicBezTo>
                <a:cubicBezTo>
                  <a:pt x="10012" y="7532"/>
                  <a:pt x="10008" y="7441"/>
                  <a:pt x="9882" y="7109"/>
                </a:cubicBezTo>
                <a:cubicBezTo>
                  <a:pt x="9802" y="6897"/>
                  <a:pt x="9617" y="6558"/>
                  <a:pt x="9471" y="6355"/>
                </a:cubicBezTo>
                <a:cubicBezTo>
                  <a:pt x="9262" y="6065"/>
                  <a:pt x="9159" y="5993"/>
                  <a:pt x="8983" y="6015"/>
                </a:cubicBezTo>
                <a:lnTo>
                  <a:pt x="8758" y="6042"/>
                </a:lnTo>
                <a:lnTo>
                  <a:pt x="8715" y="5106"/>
                </a:lnTo>
                <a:cubicBezTo>
                  <a:pt x="8694" y="4592"/>
                  <a:pt x="8632" y="4011"/>
                  <a:pt x="8575" y="3815"/>
                </a:cubicBezTo>
                <a:cubicBezTo>
                  <a:pt x="8425" y="3304"/>
                  <a:pt x="8431" y="3284"/>
                  <a:pt x="8758" y="3235"/>
                </a:cubicBezTo>
                <a:lnTo>
                  <a:pt x="9054" y="3190"/>
                </a:lnTo>
                <a:lnTo>
                  <a:pt x="8616" y="2522"/>
                </a:lnTo>
                <a:cubicBezTo>
                  <a:pt x="8375" y="2154"/>
                  <a:pt x="7991" y="1643"/>
                  <a:pt x="7760" y="1387"/>
                </a:cubicBezTo>
                <a:cubicBezTo>
                  <a:pt x="7490" y="1086"/>
                  <a:pt x="7357" y="866"/>
                  <a:pt x="7385" y="764"/>
                </a:cubicBezTo>
                <a:cubicBezTo>
                  <a:pt x="7408" y="677"/>
                  <a:pt x="7451" y="494"/>
                  <a:pt x="7481" y="357"/>
                </a:cubicBezTo>
                <a:lnTo>
                  <a:pt x="7537" y="105"/>
                </a:lnTo>
                <a:lnTo>
                  <a:pt x="7254" y="254"/>
                </a:lnTo>
                <a:cubicBezTo>
                  <a:pt x="7086" y="341"/>
                  <a:pt x="6574" y="434"/>
                  <a:pt x="5989" y="485"/>
                </a:cubicBezTo>
                <a:cubicBezTo>
                  <a:pt x="5449" y="532"/>
                  <a:pt x="4927" y="578"/>
                  <a:pt x="4829" y="587"/>
                </a:cubicBezTo>
                <a:cubicBezTo>
                  <a:pt x="4679" y="602"/>
                  <a:pt x="4657" y="558"/>
                  <a:pt x="4682" y="301"/>
                </a:cubicBezTo>
                <a:lnTo>
                  <a:pt x="4709" y="0"/>
                </a:lnTo>
                <a:close/>
                <a:moveTo>
                  <a:pt x="9206" y="14040"/>
                </a:moveTo>
                <a:cubicBezTo>
                  <a:pt x="9288" y="14030"/>
                  <a:pt x="9395" y="14031"/>
                  <a:pt x="9532" y="14040"/>
                </a:cubicBezTo>
                <a:cubicBezTo>
                  <a:pt x="9848" y="14060"/>
                  <a:pt x="9972" y="14105"/>
                  <a:pt x="9992" y="14212"/>
                </a:cubicBezTo>
                <a:cubicBezTo>
                  <a:pt x="10010" y="14307"/>
                  <a:pt x="9880" y="14438"/>
                  <a:pt x="9613" y="14588"/>
                </a:cubicBezTo>
                <a:lnTo>
                  <a:pt x="9202" y="14819"/>
                </a:lnTo>
                <a:lnTo>
                  <a:pt x="9070" y="14499"/>
                </a:lnTo>
                <a:cubicBezTo>
                  <a:pt x="8943" y="14193"/>
                  <a:pt x="8958" y="14068"/>
                  <a:pt x="9206" y="14040"/>
                </a:cubicBezTo>
                <a:close/>
                <a:moveTo>
                  <a:pt x="17985" y="17346"/>
                </a:moveTo>
                <a:cubicBezTo>
                  <a:pt x="18043" y="17333"/>
                  <a:pt x="18119" y="17413"/>
                  <a:pt x="18219" y="17583"/>
                </a:cubicBezTo>
                <a:cubicBezTo>
                  <a:pt x="18307" y="17732"/>
                  <a:pt x="18447" y="17856"/>
                  <a:pt x="18533" y="17856"/>
                </a:cubicBezTo>
                <a:cubicBezTo>
                  <a:pt x="18639" y="17856"/>
                  <a:pt x="18797" y="18061"/>
                  <a:pt x="19010" y="18488"/>
                </a:cubicBezTo>
                <a:cubicBezTo>
                  <a:pt x="19184" y="18836"/>
                  <a:pt x="19305" y="19143"/>
                  <a:pt x="19279" y="19170"/>
                </a:cubicBezTo>
                <a:cubicBezTo>
                  <a:pt x="19252" y="19197"/>
                  <a:pt x="19120" y="19227"/>
                  <a:pt x="18985" y="19238"/>
                </a:cubicBezTo>
                <a:cubicBezTo>
                  <a:pt x="18850" y="19249"/>
                  <a:pt x="18575" y="19288"/>
                  <a:pt x="18376" y="19322"/>
                </a:cubicBezTo>
                <a:cubicBezTo>
                  <a:pt x="17853" y="19411"/>
                  <a:pt x="17797" y="19298"/>
                  <a:pt x="17828" y="18251"/>
                </a:cubicBezTo>
                <a:cubicBezTo>
                  <a:pt x="17845" y="17656"/>
                  <a:pt x="17889" y="17368"/>
                  <a:pt x="17985" y="17346"/>
                </a:cubicBezTo>
                <a:close/>
              </a:path>
            </a:pathLst>
          </a:custGeom>
          <a:ln w="12700">
            <a:miter lim="400000"/>
          </a:ln>
        </p:spPr>
      </p:pic>
      <p:graphicFrame>
        <p:nvGraphicFramePr>
          <p:cNvPr id="327" name="الجدول"/>
          <p:cNvGraphicFramePr/>
          <p:nvPr/>
        </p:nvGraphicFramePr>
        <p:xfrm>
          <a:off x="18005997" y="3706194"/>
          <a:ext cx="15522924" cy="8522790"/>
        </p:xfrm>
        <a:graphic>
          <a:graphicData uri="http://schemas.openxmlformats.org/drawingml/2006/table">
            <a:tbl>
              <a:tblPr rtl="1" firstRow="1" firstCol="1">
                <a:tableStyleId>{C7B018BB-80A7-4F77-B60F-C8B233D01FF8}</a:tableStyleId>
              </a:tblPr>
              <a:tblGrid>
                <a:gridCol w="12784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5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3761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المعيار 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FFFFFF"/>
                          </a:solidFill>
                        </a:rPr>
                        <a:t>تم الالتزام به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chemeClr val="accent1">
                        <a:hueOff val="114395"/>
                        <a:lumOff val="-24975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3761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3761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3761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90514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27137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1861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3549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28" name="IMG_6599.png" descr="IMG_6599.png"/>
          <p:cNvPicPr>
            <a:picLocks noChangeAspect="1"/>
          </p:cNvPicPr>
          <p:nvPr/>
        </p:nvPicPr>
        <p:blipFill>
          <a:blip r:embed="rId3"/>
          <a:srcRect l="24488" t="16565" r="17693" b="76857"/>
          <a:stretch>
            <a:fillRect/>
          </a:stretch>
        </p:blipFill>
        <p:spPr>
          <a:xfrm>
            <a:off x="3702625" y="1719113"/>
            <a:ext cx="18313060" cy="14551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6599.png" descr="IMG_6599.png"/>
          <p:cNvPicPr>
            <a:picLocks noChangeAspect="1"/>
          </p:cNvPicPr>
          <p:nvPr/>
        </p:nvPicPr>
        <p:blipFill>
          <a:blip r:embed="rId3"/>
          <a:srcRect l="48679" t="32293" r="19953" b="63822"/>
          <a:stretch>
            <a:fillRect/>
          </a:stretch>
        </p:blipFill>
        <p:spPr>
          <a:xfrm>
            <a:off x="8402617" y="4991999"/>
            <a:ext cx="8913075" cy="770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IMG_6599.png" descr="IMG_6599.png"/>
          <p:cNvPicPr>
            <a:picLocks noChangeAspect="1"/>
          </p:cNvPicPr>
          <p:nvPr/>
        </p:nvPicPr>
        <p:blipFill>
          <a:blip r:embed="rId3"/>
          <a:srcRect l="48464" t="40113" r="20169" b="56002"/>
          <a:stretch>
            <a:fillRect/>
          </a:stretch>
        </p:blipFill>
        <p:spPr>
          <a:xfrm>
            <a:off x="8402618" y="5878531"/>
            <a:ext cx="8913074" cy="770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G_6599.png" descr="IMG_6599.png"/>
          <p:cNvPicPr>
            <a:picLocks noChangeAspect="1"/>
          </p:cNvPicPr>
          <p:nvPr/>
        </p:nvPicPr>
        <p:blipFill>
          <a:blip r:embed="rId3"/>
          <a:srcRect l="49039" t="48521" r="19594" b="48521"/>
          <a:stretch>
            <a:fillRect/>
          </a:stretch>
        </p:blipFill>
        <p:spPr>
          <a:xfrm>
            <a:off x="8668104" y="7264745"/>
            <a:ext cx="8913075" cy="5870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G_6599.png" descr="IMG_6599.png"/>
          <p:cNvPicPr>
            <a:picLocks noChangeAspect="1"/>
          </p:cNvPicPr>
          <p:nvPr/>
        </p:nvPicPr>
        <p:blipFill>
          <a:blip r:embed="rId3"/>
          <a:srcRect l="32976" t="54209" r="19665" b="39926"/>
          <a:stretch>
            <a:fillRect/>
          </a:stretch>
        </p:blipFill>
        <p:spPr>
          <a:xfrm>
            <a:off x="5254246" y="8137723"/>
            <a:ext cx="12497113" cy="1080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G_6599.png" descr="IMG_6599.png"/>
          <p:cNvPicPr>
            <a:picLocks noChangeAspect="1"/>
          </p:cNvPicPr>
          <p:nvPr/>
        </p:nvPicPr>
        <p:blipFill>
          <a:blip r:embed="rId3"/>
          <a:srcRect l="35348" t="61926" r="19809" b="31985"/>
          <a:stretch>
            <a:fillRect/>
          </a:stretch>
        </p:blipFill>
        <p:spPr>
          <a:xfrm>
            <a:off x="5372515" y="9353738"/>
            <a:ext cx="12378986" cy="117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IMG_6599.png" descr="IMG_6599.png"/>
          <p:cNvPicPr>
            <a:picLocks noChangeAspect="1"/>
          </p:cNvPicPr>
          <p:nvPr/>
        </p:nvPicPr>
        <p:blipFill>
          <a:blip r:embed="rId3"/>
          <a:srcRect l="48320" t="70980" r="20312" b="25135"/>
          <a:stretch>
            <a:fillRect/>
          </a:stretch>
        </p:blipFill>
        <p:spPr>
          <a:xfrm>
            <a:off x="8668105" y="10716288"/>
            <a:ext cx="8913075" cy="770873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✅"/>
          <p:cNvSpPr/>
          <p:nvPr/>
        </p:nvSpPr>
        <p:spPr>
          <a:xfrm>
            <a:off x="2523596" y="4653553"/>
            <a:ext cx="2358058" cy="118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3" y="21600"/>
                </a:moveTo>
                <a:lnTo>
                  <a:pt x="2277" y="21600"/>
                </a:lnTo>
                <a:cubicBezTo>
                  <a:pt x="1609" y="21600"/>
                  <a:pt x="1208" y="21600"/>
                  <a:pt x="940" y="21377"/>
                </a:cubicBezTo>
                <a:cubicBezTo>
                  <a:pt x="555" y="21097"/>
                  <a:pt x="252" y="20491"/>
                  <a:pt x="112" y="19721"/>
                </a:cubicBezTo>
                <a:cubicBezTo>
                  <a:pt x="0" y="19187"/>
                  <a:pt x="0" y="18386"/>
                  <a:pt x="0" y="17051"/>
                </a:cubicBezTo>
                <a:lnTo>
                  <a:pt x="0" y="4549"/>
                </a:lnTo>
                <a:cubicBezTo>
                  <a:pt x="0" y="3214"/>
                  <a:pt x="0" y="2413"/>
                  <a:pt x="112" y="1879"/>
                </a:cubicBezTo>
                <a:cubicBezTo>
                  <a:pt x="252" y="1109"/>
                  <a:pt x="555" y="503"/>
                  <a:pt x="940" y="223"/>
                </a:cubicBezTo>
                <a:cubicBezTo>
                  <a:pt x="1208" y="0"/>
                  <a:pt x="1609" y="0"/>
                  <a:pt x="2277" y="0"/>
                </a:cubicBezTo>
                <a:lnTo>
                  <a:pt x="19323" y="0"/>
                </a:lnTo>
                <a:cubicBezTo>
                  <a:pt x="19991" y="0"/>
                  <a:pt x="20392" y="0"/>
                  <a:pt x="20660" y="223"/>
                </a:cubicBezTo>
                <a:cubicBezTo>
                  <a:pt x="21045" y="503"/>
                  <a:pt x="21348" y="1109"/>
                  <a:pt x="21488" y="1879"/>
                </a:cubicBezTo>
                <a:cubicBezTo>
                  <a:pt x="21600" y="2413"/>
                  <a:pt x="21600" y="3214"/>
                  <a:pt x="21600" y="4549"/>
                </a:cubicBezTo>
                <a:lnTo>
                  <a:pt x="21600" y="17051"/>
                </a:lnTo>
                <a:cubicBezTo>
                  <a:pt x="21600" y="18386"/>
                  <a:pt x="21600" y="19187"/>
                  <a:pt x="21488" y="19721"/>
                </a:cubicBezTo>
                <a:cubicBezTo>
                  <a:pt x="21348" y="20491"/>
                  <a:pt x="21045" y="21097"/>
                  <a:pt x="20660" y="21377"/>
                </a:cubicBezTo>
                <a:cubicBezTo>
                  <a:pt x="20392" y="21600"/>
                  <a:pt x="19991" y="21600"/>
                  <a:pt x="19323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336" name="✅"/>
          <p:cNvSpPr/>
          <p:nvPr/>
        </p:nvSpPr>
        <p:spPr>
          <a:xfrm>
            <a:off x="2523597" y="5762731"/>
            <a:ext cx="2358057" cy="118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3" y="21600"/>
                </a:moveTo>
                <a:lnTo>
                  <a:pt x="2277" y="21600"/>
                </a:lnTo>
                <a:cubicBezTo>
                  <a:pt x="1609" y="21600"/>
                  <a:pt x="1208" y="21600"/>
                  <a:pt x="940" y="21377"/>
                </a:cubicBezTo>
                <a:cubicBezTo>
                  <a:pt x="555" y="21097"/>
                  <a:pt x="252" y="20491"/>
                  <a:pt x="112" y="19721"/>
                </a:cubicBezTo>
                <a:cubicBezTo>
                  <a:pt x="0" y="19187"/>
                  <a:pt x="0" y="18386"/>
                  <a:pt x="0" y="17051"/>
                </a:cubicBezTo>
                <a:lnTo>
                  <a:pt x="0" y="4549"/>
                </a:lnTo>
                <a:cubicBezTo>
                  <a:pt x="0" y="3214"/>
                  <a:pt x="0" y="2413"/>
                  <a:pt x="112" y="1879"/>
                </a:cubicBezTo>
                <a:cubicBezTo>
                  <a:pt x="252" y="1109"/>
                  <a:pt x="555" y="503"/>
                  <a:pt x="940" y="223"/>
                </a:cubicBezTo>
                <a:cubicBezTo>
                  <a:pt x="1208" y="0"/>
                  <a:pt x="1609" y="0"/>
                  <a:pt x="2277" y="0"/>
                </a:cubicBezTo>
                <a:lnTo>
                  <a:pt x="19323" y="0"/>
                </a:lnTo>
                <a:cubicBezTo>
                  <a:pt x="19991" y="0"/>
                  <a:pt x="20392" y="0"/>
                  <a:pt x="20660" y="223"/>
                </a:cubicBezTo>
                <a:cubicBezTo>
                  <a:pt x="21045" y="503"/>
                  <a:pt x="21348" y="1109"/>
                  <a:pt x="21488" y="1879"/>
                </a:cubicBezTo>
                <a:cubicBezTo>
                  <a:pt x="21600" y="2413"/>
                  <a:pt x="21600" y="3214"/>
                  <a:pt x="21600" y="4549"/>
                </a:cubicBezTo>
                <a:lnTo>
                  <a:pt x="21600" y="17051"/>
                </a:lnTo>
                <a:cubicBezTo>
                  <a:pt x="21600" y="18386"/>
                  <a:pt x="21600" y="19187"/>
                  <a:pt x="21488" y="19721"/>
                </a:cubicBezTo>
                <a:cubicBezTo>
                  <a:pt x="21348" y="20491"/>
                  <a:pt x="21045" y="21097"/>
                  <a:pt x="20660" y="21377"/>
                </a:cubicBezTo>
                <a:cubicBezTo>
                  <a:pt x="20392" y="21600"/>
                  <a:pt x="19991" y="21600"/>
                  <a:pt x="19323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337" name="✅"/>
          <p:cNvSpPr/>
          <p:nvPr/>
        </p:nvSpPr>
        <p:spPr>
          <a:xfrm>
            <a:off x="2523596" y="6858000"/>
            <a:ext cx="2358058" cy="1180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3" y="21600"/>
                </a:moveTo>
                <a:lnTo>
                  <a:pt x="2277" y="21600"/>
                </a:lnTo>
                <a:cubicBezTo>
                  <a:pt x="1609" y="21600"/>
                  <a:pt x="1208" y="21600"/>
                  <a:pt x="940" y="21377"/>
                </a:cubicBezTo>
                <a:cubicBezTo>
                  <a:pt x="555" y="21097"/>
                  <a:pt x="252" y="20491"/>
                  <a:pt x="112" y="19721"/>
                </a:cubicBezTo>
                <a:cubicBezTo>
                  <a:pt x="0" y="19187"/>
                  <a:pt x="0" y="18386"/>
                  <a:pt x="0" y="17051"/>
                </a:cubicBezTo>
                <a:lnTo>
                  <a:pt x="0" y="4549"/>
                </a:lnTo>
                <a:cubicBezTo>
                  <a:pt x="0" y="3214"/>
                  <a:pt x="0" y="2413"/>
                  <a:pt x="112" y="1879"/>
                </a:cubicBezTo>
                <a:cubicBezTo>
                  <a:pt x="252" y="1109"/>
                  <a:pt x="555" y="503"/>
                  <a:pt x="940" y="223"/>
                </a:cubicBezTo>
                <a:cubicBezTo>
                  <a:pt x="1208" y="0"/>
                  <a:pt x="1609" y="0"/>
                  <a:pt x="2277" y="0"/>
                </a:cubicBezTo>
                <a:lnTo>
                  <a:pt x="19323" y="0"/>
                </a:lnTo>
                <a:cubicBezTo>
                  <a:pt x="19991" y="0"/>
                  <a:pt x="20392" y="0"/>
                  <a:pt x="20660" y="223"/>
                </a:cubicBezTo>
                <a:cubicBezTo>
                  <a:pt x="21045" y="503"/>
                  <a:pt x="21348" y="1109"/>
                  <a:pt x="21488" y="1879"/>
                </a:cubicBezTo>
                <a:cubicBezTo>
                  <a:pt x="21600" y="2413"/>
                  <a:pt x="21600" y="3214"/>
                  <a:pt x="21600" y="4549"/>
                </a:cubicBezTo>
                <a:lnTo>
                  <a:pt x="21600" y="17051"/>
                </a:lnTo>
                <a:cubicBezTo>
                  <a:pt x="21600" y="18386"/>
                  <a:pt x="21600" y="19187"/>
                  <a:pt x="21488" y="19721"/>
                </a:cubicBezTo>
                <a:cubicBezTo>
                  <a:pt x="21348" y="20491"/>
                  <a:pt x="21045" y="21097"/>
                  <a:pt x="20660" y="21377"/>
                </a:cubicBezTo>
                <a:cubicBezTo>
                  <a:pt x="20392" y="21600"/>
                  <a:pt x="19991" y="21600"/>
                  <a:pt x="19323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338" name="✅"/>
          <p:cNvSpPr/>
          <p:nvPr/>
        </p:nvSpPr>
        <p:spPr>
          <a:xfrm>
            <a:off x="2523596" y="8038162"/>
            <a:ext cx="2358058" cy="118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3" y="21600"/>
                </a:moveTo>
                <a:lnTo>
                  <a:pt x="2277" y="21600"/>
                </a:lnTo>
                <a:cubicBezTo>
                  <a:pt x="1609" y="21600"/>
                  <a:pt x="1208" y="21600"/>
                  <a:pt x="940" y="21377"/>
                </a:cubicBezTo>
                <a:cubicBezTo>
                  <a:pt x="555" y="21097"/>
                  <a:pt x="252" y="20491"/>
                  <a:pt x="112" y="19721"/>
                </a:cubicBezTo>
                <a:cubicBezTo>
                  <a:pt x="0" y="19187"/>
                  <a:pt x="0" y="18386"/>
                  <a:pt x="0" y="17051"/>
                </a:cubicBezTo>
                <a:lnTo>
                  <a:pt x="0" y="4549"/>
                </a:lnTo>
                <a:cubicBezTo>
                  <a:pt x="0" y="3214"/>
                  <a:pt x="0" y="2413"/>
                  <a:pt x="112" y="1879"/>
                </a:cubicBezTo>
                <a:cubicBezTo>
                  <a:pt x="252" y="1109"/>
                  <a:pt x="555" y="503"/>
                  <a:pt x="940" y="223"/>
                </a:cubicBezTo>
                <a:cubicBezTo>
                  <a:pt x="1208" y="0"/>
                  <a:pt x="1609" y="0"/>
                  <a:pt x="2277" y="0"/>
                </a:cubicBezTo>
                <a:lnTo>
                  <a:pt x="19323" y="0"/>
                </a:lnTo>
                <a:cubicBezTo>
                  <a:pt x="19991" y="0"/>
                  <a:pt x="20392" y="0"/>
                  <a:pt x="20660" y="223"/>
                </a:cubicBezTo>
                <a:cubicBezTo>
                  <a:pt x="21045" y="503"/>
                  <a:pt x="21348" y="1109"/>
                  <a:pt x="21488" y="1879"/>
                </a:cubicBezTo>
                <a:cubicBezTo>
                  <a:pt x="21600" y="2413"/>
                  <a:pt x="21600" y="3214"/>
                  <a:pt x="21600" y="4549"/>
                </a:cubicBezTo>
                <a:lnTo>
                  <a:pt x="21600" y="17051"/>
                </a:lnTo>
                <a:cubicBezTo>
                  <a:pt x="21600" y="18386"/>
                  <a:pt x="21600" y="19187"/>
                  <a:pt x="21488" y="19721"/>
                </a:cubicBezTo>
                <a:cubicBezTo>
                  <a:pt x="21348" y="20491"/>
                  <a:pt x="21045" y="21097"/>
                  <a:pt x="20660" y="21377"/>
                </a:cubicBezTo>
                <a:cubicBezTo>
                  <a:pt x="20392" y="21600"/>
                  <a:pt x="19991" y="21600"/>
                  <a:pt x="19323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339" name="✅"/>
          <p:cNvSpPr/>
          <p:nvPr/>
        </p:nvSpPr>
        <p:spPr>
          <a:xfrm>
            <a:off x="2489422" y="9353738"/>
            <a:ext cx="2358058" cy="118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3" y="21600"/>
                </a:moveTo>
                <a:lnTo>
                  <a:pt x="2277" y="21600"/>
                </a:lnTo>
                <a:cubicBezTo>
                  <a:pt x="1609" y="21600"/>
                  <a:pt x="1208" y="21600"/>
                  <a:pt x="940" y="21377"/>
                </a:cubicBezTo>
                <a:cubicBezTo>
                  <a:pt x="555" y="21097"/>
                  <a:pt x="252" y="20491"/>
                  <a:pt x="112" y="19721"/>
                </a:cubicBezTo>
                <a:cubicBezTo>
                  <a:pt x="0" y="19187"/>
                  <a:pt x="0" y="18386"/>
                  <a:pt x="0" y="17051"/>
                </a:cubicBezTo>
                <a:lnTo>
                  <a:pt x="0" y="4549"/>
                </a:lnTo>
                <a:cubicBezTo>
                  <a:pt x="0" y="3214"/>
                  <a:pt x="0" y="2413"/>
                  <a:pt x="112" y="1879"/>
                </a:cubicBezTo>
                <a:cubicBezTo>
                  <a:pt x="252" y="1109"/>
                  <a:pt x="555" y="503"/>
                  <a:pt x="940" y="223"/>
                </a:cubicBezTo>
                <a:cubicBezTo>
                  <a:pt x="1208" y="0"/>
                  <a:pt x="1609" y="0"/>
                  <a:pt x="2277" y="0"/>
                </a:cubicBezTo>
                <a:lnTo>
                  <a:pt x="19323" y="0"/>
                </a:lnTo>
                <a:cubicBezTo>
                  <a:pt x="19991" y="0"/>
                  <a:pt x="20392" y="0"/>
                  <a:pt x="20660" y="223"/>
                </a:cubicBezTo>
                <a:cubicBezTo>
                  <a:pt x="21045" y="503"/>
                  <a:pt x="21348" y="1109"/>
                  <a:pt x="21488" y="1879"/>
                </a:cubicBezTo>
                <a:cubicBezTo>
                  <a:pt x="21600" y="2413"/>
                  <a:pt x="21600" y="3214"/>
                  <a:pt x="21600" y="4549"/>
                </a:cubicBezTo>
                <a:lnTo>
                  <a:pt x="21600" y="17051"/>
                </a:lnTo>
                <a:cubicBezTo>
                  <a:pt x="21600" y="18386"/>
                  <a:pt x="21600" y="19187"/>
                  <a:pt x="21488" y="19721"/>
                </a:cubicBezTo>
                <a:cubicBezTo>
                  <a:pt x="21348" y="20491"/>
                  <a:pt x="21045" y="21097"/>
                  <a:pt x="20660" y="21377"/>
                </a:cubicBezTo>
                <a:cubicBezTo>
                  <a:pt x="20392" y="21600"/>
                  <a:pt x="19991" y="21600"/>
                  <a:pt x="19323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340" name="✅"/>
          <p:cNvSpPr/>
          <p:nvPr/>
        </p:nvSpPr>
        <p:spPr>
          <a:xfrm>
            <a:off x="2523596" y="10511573"/>
            <a:ext cx="2358058" cy="1180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3" y="21600"/>
                </a:moveTo>
                <a:lnTo>
                  <a:pt x="2277" y="21600"/>
                </a:lnTo>
                <a:cubicBezTo>
                  <a:pt x="1609" y="21600"/>
                  <a:pt x="1208" y="21600"/>
                  <a:pt x="940" y="21377"/>
                </a:cubicBezTo>
                <a:cubicBezTo>
                  <a:pt x="555" y="21097"/>
                  <a:pt x="252" y="20491"/>
                  <a:pt x="112" y="19721"/>
                </a:cubicBezTo>
                <a:cubicBezTo>
                  <a:pt x="0" y="19187"/>
                  <a:pt x="0" y="18386"/>
                  <a:pt x="0" y="17051"/>
                </a:cubicBezTo>
                <a:lnTo>
                  <a:pt x="0" y="4549"/>
                </a:lnTo>
                <a:cubicBezTo>
                  <a:pt x="0" y="3214"/>
                  <a:pt x="0" y="2413"/>
                  <a:pt x="112" y="1879"/>
                </a:cubicBezTo>
                <a:cubicBezTo>
                  <a:pt x="252" y="1109"/>
                  <a:pt x="555" y="503"/>
                  <a:pt x="940" y="223"/>
                </a:cubicBezTo>
                <a:cubicBezTo>
                  <a:pt x="1208" y="0"/>
                  <a:pt x="1609" y="0"/>
                  <a:pt x="2277" y="0"/>
                </a:cubicBezTo>
                <a:lnTo>
                  <a:pt x="19323" y="0"/>
                </a:lnTo>
                <a:cubicBezTo>
                  <a:pt x="19991" y="0"/>
                  <a:pt x="20392" y="0"/>
                  <a:pt x="20660" y="223"/>
                </a:cubicBezTo>
                <a:cubicBezTo>
                  <a:pt x="21045" y="503"/>
                  <a:pt x="21348" y="1109"/>
                  <a:pt x="21488" y="1879"/>
                </a:cubicBezTo>
                <a:cubicBezTo>
                  <a:pt x="21600" y="2413"/>
                  <a:pt x="21600" y="3214"/>
                  <a:pt x="21600" y="4549"/>
                </a:cubicBezTo>
                <a:lnTo>
                  <a:pt x="21600" y="17051"/>
                </a:lnTo>
                <a:cubicBezTo>
                  <a:pt x="21600" y="18386"/>
                  <a:pt x="21600" y="19187"/>
                  <a:pt x="21488" y="19721"/>
                </a:cubicBezTo>
                <a:cubicBezTo>
                  <a:pt x="21348" y="20491"/>
                  <a:pt x="21045" y="21097"/>
                  <a:pt x="20660" y="21377"/>
                </a:cubicBezTo>
                <a:cubicBezTo>
                  <a:pt x="20392" y="21600"/>
                  <a:pt x="19991" y="21600"/>
                  <a:pt x="19323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pic>
        <p:nvPicPr>
          <p:cNvPr id="341" name="IMG_6599.png" descr="IMG_6599.png"/>
          <p:cNvPicPr>
            <a:picLocks noChangeAspect="1"/>
          </p:cNvPicPr>
          <p:nvPr/>
        </p:nvPicPr>
        <p:blipFill>
          <a:blip r:embed="rId3"/>
          <a:srcRect l="41564" t="78697" r="19594" b="17419"/>
          <a:stretch>
            <a:fillRect/>
          </a:stretch>
        </p:blipFill>
        <p:spPr>
          <a:xfrm>
            <a:off x="7435411" y="11675613"/>
            <a:ext cx="10145758" cy="708497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✅"/>
          <p:cNvSpPr/>
          <p:nvPr/>
        </p:nvSpPr>
        <p:spPr>
          <a:xfrm>
            <a:off x="2523596" y="11550753"/>
            <a:ext cx="2358058" cy="1180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323" y="21600"/>
                </a:moveTo>
                <a:lnTo>
                  <a:pt x="2277" y="21600"/>
                </a:lnTo>
                <a:cubicBezTo>
                  <a:pt x="1609" y="21600"/>
                  <a:pt x="1208" y="21600"/>
                  <a:pt x="940" y="21377"/>
                </a:cubicBezTo>
                <a:cubicBezTo>
                  <a:pt x="555" y="21097"/>
                  <a:pt x="252" y="20491"/>
                  <a:pt x="112" y="19721"/>
                </a:cubicBezTo>
                <a:cubicBezTo>
                  <a:pt x="0" y="19187"/>
                  <a:pt x="0" y="18386"/>
                  <a:pt x="0" y="17051"/>
                </a:cubicBezTo>
                <a:lnTo>
                  <a:pt x="0" y="4549"/>
                </a:lnTo>
                <a:cubicBezTo>
                  <a:pt x="0" y="3214"/>
                  <a:pt x="0" y="2413"/>
                  <a:pt x="112" y="1879"/>
                </a:cubicBezTo>
                <a:cubicBezTo>
                  <a:pt x="252" y="1109"/>
                  <a:pt x="555" y="503"/>
                  <a:pt x="940" y="223"/>
                </a:cubicBezTo>
                <a:cubicBezTo>
                  <a:pt x="1208" y="0"/>
                  <a:pt x="1609" y="0"/>
                  <a:pt x="2277" y="0"/>
                </a:cubicBezTo>
                <a:lnTo>
                  <a:pt x="19323" y="0"/>
                </a:lnTo>
                <a:cubicBezTo>
                  <a:pt x="19991" y="0"/>
                  <a:pt x="20392" y="0"/>
                  <a:pt x="20660" y="223"/>
                </a:cubicBezTo>
                <a:cubicBezTo>
                  <a:pt x="21045" y="503"/>
                  <a:pt x="21348" y="1109"/>
                  <a:pt x="21488" y="1879"/>
                </a:cubicBezTo>
                <a:cubicBezTo>
                  <a:pt x="21600" y="2413"/>
                  <a:pt x="21600" y="3214"/>
                  <a:pt x="21600" y="4549"/>
                </a:cubicBezTo>
                <a:lnTo>
                  <a:pt x="21600" y="17051"/>
                </a:lnTo>
                <a:cubicBezTo>
                  <a:pt x="21600" y="18386"/>
                  <a:pt x="21600" y="19187"/>
                  <a:pt x="21488" y="19721"/>
                </a:cubicBezTo>
                <a:cubicBezTo>
                  <a:pt x="21348" y="20491"/>
                  <a:pt x="21045" y="21097"/>
                  <a:pt x="20660" y="21377"/>
                </a:cubicBezTo>
                <a:cubicBezTo>
                  <a:pt x="20392" y="21600"/>
                  <a:pt x="19991" y="21600"/>
                  <a:pt x="19323" y="21600"/>
                </a:cubicBez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3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✅</a:t>
            </a:r>
          </a:p>
        </p:txBody>
      </p:sp>
      <p:sp>
        <p:nvSpPr>
          <p:cNvPr id="343" name="٥٨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٥٨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 advAuto="0"/>
      <p:bldP spid="330" grpId="0" animBg="1" advAuto="0"/>
      <p:bldP spid="331" grpId="0" animBg="1" advAuto="0"/>
      <p:bldP spid="332" grpId="0" animBg="1" advAuto="0"/>
      <p:bldP spid="333" grpId="0" animBg="1" advAuto="0"/>
      <p:bldP spid="334" grpId="0" animBg="1" advAuto="0"/>
      <p:bldP spid="335" grpId="0" animBg="1" advAuto="0"/>
      <p:bldP spid="336" grpId="0" animBg="1" advAuto="0"/>
      <p:bldP spid="337" grpId="0" animBg="1" advAuto="0"/>
      <p:bldP spid="338" grpId="0" animBg="1" advAuto="0"/>
      <p:bldP spid="339" grpId="0" animBg="1" advAuto="0"/>
      <p:bldP spid="340" grpId="0" animBg="1" advAuto="0"/>
      <p:bldP spid="341" grpId="0" animBg="1" advAuto="0"/>
      <p:bldP spid="342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٥٩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٥٩</a:t>
            </a:r>
          </a:p>
        </p:txBody>
      </p:sp>
      <p:pic>
        <p:nvPicPr>
          <p:cNvPr id="346" name="IMG_6601.png" descr="IMG_6601.png"/>
          <p:cNvPicPr>
            <a:picLocks noChangeAspect="1"/>
          </p:cNvPicPr>
          <p:nvPr/>
        </p:nvPicPr>
        <p:blipFill>
          <a:blip r:embed="rId4"/>
          <a:srcRect t="29206" b="36434"/>
          <a:stretch>
            <a:fillRect/>
          </a:stretch>
        </p:blipFill>
        <p:spPr>
          <a:xfrm>
            <a:off x="6081284" y="0"/>
            <a:ext cx="12475463" cy="2411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عليك الفكرة وتنفيذها، وعلينا حفظ.mp4" descr="عليك الفكرة وتنفيذها، وعلينا حفظ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4782" y="2971027"/>
            <a:ext cx="18908436" cy="103996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696" fill="hold"/>
                                        <p:tgtEl>
                                          <p:spTgt spid="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47"/>
                </p:tgtEl>
              </p:cMediaNode>
            </p:video>
            <p:seq concurrent="1" prevAc="none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7"/>
                  </p:tgtEl>
                </p:cond>
              </p:nextCondLst>
            </p:seq>
          </p:childTnLst>
        </p:cTn>
      </p:par>
    </p:tnLst>
    <p:bldLst>
      <p:bldP spid="346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٥٩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٥٩</a:t>
            </a:r>
          </a:p>
        </p:txBody>
      </p:sp>
      <p:pic>
        <p:nvPicPr>
          <p:cNvPr id="350" name="IMG_6601.png" descr="IMG_6601.png"/>
          <p:cNvPicPr>
            <a:picLocks noChangeAspect="1"/>
          </p:cNvPicPr>
          <p:nvPr/>
        </p:nvPicPr>
        <p:blipFill>
          <a:blip r:embed="rId2"/>
          <a:srcRect t="29206" b="36434"/>
          <a:stretch>
            <a:fillRect/>
          </a:stretch>
        </p:blipFill>
        <p:spPr>
          <a:xfrm>
            <a:off x="4947642" y="729676"/>
            <a:ext cx="14488747" cy="28002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6603.jpeg" descr="IMG_660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844" y="4068948"/>
            <a:ext cx="13810312" cy="7897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 advAuto="0"/>
      <p:bldP spid="351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1 (10).png" descr="1 (10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179" y="1617155"/>
            <a:ext cx="14387037" cy="11698413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صمم خاطة ذهنية لسمات المفكر الناقد"/>
          <p:cNvSpPr txBox="1"/>
          <p:nvPr/>
        </p:nvSpPr>
        <p:spPr>
          <a:xfrm>
            <a:off x="14912340" y="997553"/>
            <a:ext cx="7087585" cy="619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tabLst>
                <a:tab pos="1663700" algn="l"/>
              </a:tabLst>
              <a:defRPr sz="3100">
                <a:solidFill>
                  <a:srgbClr val="0042A9"/>
                </a:solidFill>
              </a:defRPr>
            </a:lvl1pPr>
          </a:lstStyle>
          <a:p>
            <a:pPr defTabSz="914400" rtl="0">
              <a:defRPr/>
            </a:pPr>
            <a:r>
              <a:t>صمم خاطة ذهنية لسمات المفكر الناقد </a:t>
            </a:r>
          </a:p>
        </p:txBody>
      </p:sp>
      <p:sp>
        <p:nvSpPr>
          <p:cNvPr id="161" name="الانفتاح على الاخر المختلف"/>
          <p:cNvSpPr txBox="1"/>
          <p:nvPr/>
        </p:nvSpPr>
        <p:spPr>
          <a:xfrm>
            <a:off x="13991592" y="2790669"/>
            <a:ext cx="2770975" cy="121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defTabSz="914400" rtl="0">
              <a:defRPr/>
            </a:pPr>
            <a:r>
              <a:t>الانفتاح على الاخر المختلف </a:t>
            </a:r>
          </a:p>
        </p:txBody>
      </p:sp>
      <p:sp>
        <p:nvSpPr>
          <p:cNvPr id="162" name="التسامح الفكري"/>
          <p:cNvSpPr txBox="1"/>
          <p:nvPr/>
        </p:nvSpPr>
        <p:spPr>
          <a:xfrm>
            <a:off x="15781585" y="6858000"/>
            <a:ext cx="1961962" cy="121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defTabSz="914400" rtl="0">
              <a:defRPr/>
            </a:pPr>
            <a:r>
              <a:t>التسامح الفكري </a:t>
            </a:r>
          </a:p>
        </p:txBody>
      </p:sp>
      <p:sp>
        <p:nvSpPr>
          <p:cNvPr id="163" name="يبحث دائماً عن الحقيقة"/>
          <p:cNvSpPr txBox="1"/>
          <p:nvPr/>
        </p:nvSpPr>
        <p:spPr>
          <a:xfrm>
            <a:off x="13256304" y="10925330"/>
            <a:ext cx="2953313" cy="121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defTabSz="914400" rtl="0">
              <a:defRPr/>
            </a:pPr>
            <a:r>
              <a:t>يبحث دائماً عن الحقيقة </a:t>
            </a:r>
          </a:p>
        </p:txBody>
      </p:sp>
      <p:sp>
        <p:nvSpPr>
          <p:cNvPr id="164" name="مطلع بشكل جيد على المعلومات"/>
          <p:cNvSpPr txBox="1"/>
          <p:nvPr/>
        </p:nvSpPr>
        <p:spPr>
          <a:xfrm>
            <a:off x="7513260" y="10696661"/>
            <a:ext cx="3314663" cy="1216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defTabSz="914400" rtl="0">
              <a:defRPr/>
            </a:pPr>
            <a:r>
              <a:t>مطلع بشكل جيد على المعلومات </a:t>
            </a:r>
          </a:p>
        </p:txBody>
      </p:sp>
      <p:sp>
        <p:nvSpPr>
          <p:cNvPr id="165" name="يسعى لمعرفة الاسباب"/>
          <p:cNvSpPr txBox="1"/>
          <p:nvPr/>
        </p:nvSpPr>
        <p:spPr>
          <a:xfrm>
            <a:off x="5530234" y="6672561"/>
            <a:ext cx="2761827" cy="1216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defTabSz="914400" rtl="0">
              <a:defRPr/>
            </a:pPr>
            <a:r>
              <a:t>يسعى لمعرفة الاسباب </a:t>
            </a:r>
          </a:p>
        </p:txBody>
      </p:sp>
      <p:sp>
        <p:nvSpPr>
          <p:cNvPr id="166" name="يحاول تجنب الاخطاء الشائعة وغيرها"/>
          <p:cNvSpPr txBox="1"/>
          <p:nvPr/>
        </p:nvSpPr>
        <p:spPr>
          <a:xfrm>
            <a:off x="7191861" y="2498204"/>
            <a:ext cx="3251760" cy="1801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solidFill>
                  <a:srgbClr val="FFFFFF"/>
                </a:solidFill>
              </a:defRPr>
            </a:lvl1pPr>
          </a:lstStyle>
          <a:p>
            <a:pPr defTabSz="914400" rtl="0">
              <a:defRPr/>
            </a:pPr>
            <a:r>
              <a:t>يحاول تجنب الاخطاء الشائعة وغيرها </a:t>
            </a:r>
          </a:p>
        </p:txBody>
      </p:sp>
      <p:sp>
        <p:nvSpPr>
          <p:cNvPr id="167" name="سمات المفكر الناقد"/>
          <p:cNvSpPr txBox="1"/>
          <p:nvPr/>
        </p:nvSpPr>
        <p:spPr>
          <a:xfrm>
            <a:off x="9651337" y="5860261"/>
            <a:ext cx="4770972" cy="2456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7500" b="1" spc="-150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سمات المفكر الناقد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animBg="1" advAuto="0"/>
      <p:bldP spid="161" grpId="0" animBg="1" advAuto="0"/>
      <p:bldP spid="162" grpId="0" animBg="1" advAuto="0"/>
      <p:bldP spid="163" grpId="0" animBg="1" advAuto="0"/>
      <p:bldP spid="164" grpId="0" animBg="1" advAuto="0"/>
      <p:bldP spid="165" grpId="0" animBg="1" advAuto="0"/>
      <p:bldP spid="166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٥٩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٥٩</a:t>
            </a:r>
          </a:p>
        </p:txBody>
      </p:sp>
      <p:pic>
        <p:nvPicPr>
          <p:cNvPr id="354" name="IMG_6606.jpeg" descr="IMG_66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163" y="1986685"/>
            <a:ext cx="8407401" cy="1047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G_6607.jpeg" descr="IMG_6607.jpeg"/>
          <p:cNvPicPr>
            <a:picLocks noChangeAspect="1"/>
          </p:cNvPicPr>
          <p:nvPr/>
        </p:nvPicPr>
        <p:blipFill>
          <a:blip r:embed="rId3"/>
          <a:srcRect l="25369" t="12861" r="23337" b="14194"/>
          <a:stretch>
            <a:fillRect/>
          </a:stretch>
        </p:blipFill>
        <p:spPr>
          <a:xfrm>
            <a:off x="16265701" y="3067897"/>
            <a:ext cx="5631127" cy="45045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0" h="21576" extrusionOk="0">
                <a:moveTo>
                  <a:pt x="5614" y="0"/>
                </a:moveTo>
                <a:cubicBezTo>
                  <a:pt x="5578" y="0"/>
                  <a:pt x="5505" y="146"/>
                  <a:pt x="5453" y="326"/>
                </a:cubicBezTo>
                <a:cubicBezTo>
                  <a:pt x="5324" y="769"/>
                  <a:pt x="5191" y="800"/>
                  <a:pt x="4328" y="590"/>
                </a:cubicBezTo>
                <a:lnTo>
                  <a:pt x="3625" y="419"/>
                </a:lnTo>
                <a:lnTo>
                  <a:pt x="3487" y="1278"/>
                </a:lnTo>
                <a:cubicBezTo>
                  <a:pt x="3411" y="1750"/>
                  <a:pt x="3320" y="2310"/>
                  <a:pt x="3286" y="2523"/>
                </a:cubicBezTo>
                <a:cubicBezTo>
                  <a:pt x="3251" y="2737"/>
                  <a:pt x="3184" y="2967"/>
                  <a:pt x="3136" y="3034"/>
                </a:cubicBezTo>
                <a:cubicBezTo>
                  <a:pt x="3088" y="3101"/>
                  <a:pt x="3023" y="3328"/>
                  <a:pt x="2990" y="3538"/>
                </a:cubicBezTo>
                <a:cubicBezTo>
                  <a:pt x="2958" y="3749"/>
                  <a:pt x="2890" y="4045"/>
                  <a:pt x="2839" y="4196"/>
                </a:cubicBezTo>
                <a:cubicBezTo>
                  <a:pt x="2788" y="4347"/>
                  <a:pt x="2728" y="4696"/>
                  <a:pt x="2706" y="4972"/>
                </a:cubicBezTo>
                <a:cubicBezTo>
                  <a:pt x="2683" y="5247"/>
                  <a:pt x="2626" y="5753"/>
                  <a:pt x="2578" y="6095"/>
                </a:cubicBezTo>
                <a:cubicBezTo>
                  <a:pt x="2531" y="6437"/>
                  <a:pt x="2477" y="6856"/>
                  <a:pt x="2460" y="7027"/>
                </a:cubicBezTo>
                <a:cubicBezTo>
                  <a:pt x="2422" y="7413"/>
                  <a:pt x="2330" y="7499"/>
                  <a:pt x="1885" y="7566"/>
                </a:cubicBezTo>
                <a:cubicBezTo>
                  <a:pt x="1262" y="7660"/>
                  <a:pt x="1286" y="7636"/>
                  <a:pt x="623" y="8831"/>
                </a:cubicBezTo>
                <a:cubicBezTo>
                  <a:pt x="-12" y="9974"/>
                  <a:pt x="-110" y="10230"/>
                  <a:pt x="97" y="10186"/>
                </a:cubicBezTo>
                <a:cubicBezTo>
                  <a:pt x="160" y="10173"/>
                  <a:pt x="247" y="10201"/>
                  <a:pt x="293" y="10249"/>
                </a:cubicBezTo>
                <a:cubicBezTo>
                  <a:pt x="347" y="10305"/>
                  <a:pt x="504" y="10316"/>
                  <a:pt x="738" y="10283"/>
                </a:cubicBezTo>
                <a:lnTo>
                  <a:pt x="1099" y="10232"/>
                </a:lnTo>
                <a:lnTo>
                  <a:pt x="1385" y="10804"/>
                </a:lnTo>
                <a:cubicBezTo>
                  <a:pt x="1703" y="11440"/>
                  <a:pt x="1798" y="11657"/>
                  <a:pt x="1797" y="11745"/>
                </a:cubicBezTo>
                <a:cubicBezTo>
                  <a:pt x="1797" y="11778"/>
                  <a:pt x="1814" y="11926"/>
                  <a:pt x="1836" y="12074"/>
                </a:cubicBezTo>
                <a:cubicBezTo>
                  <a:pt x="1880" y="12365"/>
                  <a:pt x="1783" y="12692"/>
                  <a:pt x="1677" y="12610"/>
                </a:cubicBezTo>
                <a:cubicBezTo>
                  <a:pt x="1633" y="12576"/>
                  <a:pt x="1631" y="12607"/>
                  <a:pt x="1670" y="12705"/>
                </a:cubicBezTo>
                <a:cubicBezTo>
                  <a:pt x="1721" y="12834"/>
                  <a:pt x="1720" y="13352"/>
                  <a:pt x="1668" y="13897"/>
                </a:cubicBezTo>
                <a:cubicBezTo>
                  <a:pt x="1658" y="14004"/>
                  <a:pt x="1620" y="14084"/>
                  <a:pt x="1583" y="14076"/>
                </a:cubicBezTo>
                <a:cubicBezTo>
                  <a:pt x="1546" y="14067"/>
                  <a:pt x="1499" y="14240"/>
                  <a:pt x="1477" y="14463"/>
                </a:cubicBezTo>
                <a:cubicBezTo>
                  <a:pt x="1455" y="14686"/>
                  <a:pt x="1146" y="15950"/>
                  <a:pt x="791" y="17273"/>
                </a:cubicBezTo>
                <a:cubicBezTo>
                  <a:pt x="437" y="18596"/>
                  <a:pt x="156" y="19691"/>
                  <a:pt x="167" y="19704"/>
                </a:cubicBezTo>
                <a:cubicBezTo>
                  <a:pt x="178" y="19718"/>
                  <a:pt x="377" y="19678"/>
                  <a:pt x="611" y="19617"/>
                </a:cubicBezTo>
                <a:cubicBezTo>
                  <a:pt x="845" y="19556"/>
                  <a:pt x="1061" y="19536"/>
                  <a:pt x="1093" y="19571"/>
                </a:cubicBezTo>
                <a:cubicBezTo>
                  <a:pt x="1145" y="19632"/>
                  <a:pt x="1069" y="20694"/>
                  <a:pt x="965" y="21345"/>
                </a:cubicBezTo>
                <a:cubicBezTo>
                  <a:pt x="932" y="21554"/>
                  <a:pt x="942" y="21600"/>
                  <a:pt x="1011" y="21567"/>
                </a:cubicBezTo>
                <a:cubicBezTo>
                  <a:pt x="1059" y="21545"/>
                  <a:pt x="1307" y="21466"/>
                  <a:pt x="1562" y="21391"/>
                </a:cubicBezTo>
                <a:cubicBezTo>
                  <a:pt x="1817" y="21315"/>
                  <a:pt x="2074" y="21223"/>
                  <a:pt x="2133" y="21185"/>
                </a:cubicBezTo>
                <a:cubicBezTo>
                  <a:pt x="2283" y="21090"/>
                  <a:pt x="2452" y="21100"/>
                  <a:pt x="2539" y="21210"/>
                </a:cubicBezTo>
                <a:cubicBezTo>
                  <a:pt x="2612" y="21302"/>
                  <a:pt x="2954" y="21308"/>
                  <a:pt x="3240" y="21223"/>
                </a:cubicBezTo>
                <a:cubicBezTo>
                  <a:pt x="3321" y="21199"/>
                  <a:pt x="3513" y="21169"/>
                  <a:pt x="3666" y="21155"/>
                </a:cubicBezTo>
                <a:cubicBezTo>
                  <a:pt x="3819" y="21141"/>
                  <a:pt x="4057" y="21096"/>
                  <a:pt x="4193" y="21052"/>
                </a:cubicBezTo>
                <a:cubicBezTo>
                  <a:pt x="4329" y="21009"/>
                  <a:pt x="4622" y="20918"/>
                  <a:pt x="4843" y="20851"/>
                </a:cubicBezTo>
                <a:cubicBezTo>
                  <a:pt x="5064" y="20783"/>
                  <a:pt x="5398" y="20644"/>
                  <a:pt x="5585" y="20543"/>
                </a:cubicBezTo>
                <a:cubicBezTo>
                  <a:pt x="5772" y="20441"/>
                  <a:pt x="6121" y="20317"/>
                  <a:pt x="6359" y="20267"/>
                </a:cubicBezTo>
                <a:cubicBezTo>
                  <a:pt x="6597" y="20217"/>
                  <a:pt x="6851" y="20128"/>
                  <a:pt x="6922" y="20069"/>
                </a:cubicBezTo>
                <a:cubicBezTo>
                  <a:pt x="6994" y="20011"/>
                  <a:pt x="7161" y="19940"/>
                  <a:pt x="7293" y="19912"/>
                </a:cubicBezTo>
                <a:cubicBezTo>
                  <a:pt x="7426" y="19883"/>
                  <a:pt x="7822" y="19740"/>
                  <a:pt x="8173" y="19594"/>
                </a:cubicBezTo>
                <a:cubicBezTo>
                  <a:pt x="8525" y="19448"/>
                  <a:pt x="8905" y="19314"/>
                  <a:pt x="9020" y="19296"/>
                </a:cubicBezTo>
                <a:cubicBezTo>
                  <a:pt x="9135" y="19277"/>
                  <a:pt x="9313" y="19208"/>
                  <a:pt x="9415" y="19142"/>
                </a:cubicBezTo>
                <a:cubicBezTo>
                  <a:pt x="9518" y="19075"/>
                  <a:pt x="9654" y="19022"/>
                  <a:pt x="9720" y="19022"/>
                </a:cubicBezTo>
                <a:cubicBezTo>
                  <a:pt x="9785" y="19022"/>
                  <a:pt x="9940" y="18968"/>
                  <a:pt x="10062" y="18904"/>
                </a:cubicBezTo>
                <a:cubicBezTo>
                  <a:pt x="10184" y="18840"/>
                  <a:pt x="10348" y="18788"/>
                  <a:pt x="10426" y="18788"/>
                </a:cubicBezTo>
                <a:cubicBezTo>
                  <a:pt x="10503" y="18788"/>
                  <a:pt x="10646" y="18736"/>
                  <a:pt x="10744" y="18672"/>
                </a:cubicBezTo>
                <a:cubicBezTo>
                  <a:pt x="10841" y="18608"/>
                  <a:pt x="10997" y="18556"/>
                  <a:pt x="11091" y="18556"/>
                </a:cubicBezTo>
                <a:cubicBezTo>
                  <a:pt x="11184" y="18556"/>
                  <a:pt x="11391" y="18469"/>
                  <a:pt x="11551" y="18362"/>
                </a:cubicBezTo>
                <a:cubicBezTo>
                  <a:pt x="11711" y="18256"/>
                  <a:pt x="11932" y="18166"/>
                  <a:pt x="12043" y="18166"/>
                </a:cubicBezTo>
                <a:cubicBezTo>
                  <a:pt x="12154" y="18166"/>
                  <a:pt x="12298" y="18115"/>
                  <a:pt x="12364" y="18052"/>
                </a:cubicBezTo>
                <a:cubicBezTo>
                  <a:pt x="12430" y="17990"/>
                  <a:pt x="12543" y="17938"/>
                  <a:pt x="12614" y="17936"/>
                </a:cubicBezTo>
                <a:cubicBezTo>
                  <a:pt x="12686" y="17935"/>
                  <a:pt x="12906" y="17864"/>
                  <a:pt x="13104" y="17779"/>
                </a:cubicBezTo>
                <a:cubicBezTo>
                  <a:pt x="13301" y="17693"/>
                  <a:pt x="13544" y="17625"/>
                  <a:pt x="13641" y="17625"/>
                </a:cubicBezTo>
                <a:cubicBezTo>
                  <a:pt x="13738" y="17625"/>
                  <a:pt x="13865" y="17590"/>
                  <a:pt x="13924" y="17549"/>
                </a:cubicBezTo>
                <a:cubicBezTo>
                  <a:pt x="14097" y="17429"/>
                  <a:pt x="15340" y="16924"/>
                  <a:pt x="15465" y="16923"/>
                </a:cubicBezTo>
                <a:cubicBezTo>
                  <a:pt x="15596" y="16922"/>
                  <a:pt x="16021" y="16748"/>
                  <a:pt x="16084" y="16668"/>
                </a:cubicBezTo>
                <a:cubicBezTo>
                  <a:pt x="16108" y="16639"/>
                  <a:pt x="16173" y="16615"/>
                  <a:pt x="16231" y="16615"/>
                </a:cubicBezTo>
                <a:cubicBezTo>
                  <a:pt x="16289" y="16615"/>
                  <a:pt x="16512" y="16545"/>
                  <a:pt x="16725" y="16459"/>
                </a:cubicBezTo>
                <a:cubicBezTo>
                  <a:pt x="16938" y="16374"/>
                  <a:pt x="17189" y="16303"/>
                  <a:pt x="17282" y="16303"/>
                </a:cubicBezTo>
                <a:cubicBezTo>
                  <a:pt x="17376" y="16303"/>
                  <a:pt x="17484" y="16255"/>
                  <a:pt x="17523" y="16195"/>
                </a:cubicBezTo>
                <a:cubicBezTo>
                  <a:pt x="17563" y="16136"/>
                  <a:pt x="17689" y="16066"/>
                  <a:pt x="17803" y="16039"/>
                </a:cubicBezTo>
                <a:cubicBezTo>
                  <a:pt x="17918" y="16012"/>
                  <a:pt x="18043" y="15942"/>
                  <a:pt x="18082" y="15883"/>
                </a:cubicBezTo>
                <a:cubicBezTo>
                  <a:pt x="18144" y="15791"/>
                  <a:pt x="18471" y="15662"/>
                  <a:pt x="18683" y="15648"/>
                </a:cubicBezTo>
                <a:cubicBezTo>
                  <a:pt x="18723" y="15645"/>
                  <a:pt x="18809" y="15581"/>
                  <a:pt x="18874" y="15507"/>
                </a:cubicBezTo>
                <a:cubicBezTo>
                  <a:pt x="18940" y="15433"/>
                  <a:pt x="19025" y="15372"/>
                  <a:pt x="19065" y="15372"/>
                </a:cubicBezTo>
                <a:cubicBezTo>
                  <a:pt x="19105" y="15372"/>
                  <a:pt x="19138" y="15321"/>
                  <a:pt x="19138" y="15260"/>
                </a:cubicBezTo>
                <a:cubicBezTo>
                  <a:pt x="19138" y="15198"/>
                  <a:pt x="19167" y="15126"/>
                  <a:pt x="19203" y="15098"/>
                </a:cubicBezTo>
                <a:cubicBezTo>
                  <a:pt x="19294" y="15028"/>
                  <a:pt x="19574" y="15274"/>
                  <a:pt x="19538" y="15393"/>
                </a:cubicBezTo>
                <a:cubicBezTo>
                  <a:pt x="19497" y="15527"/>
                  <a:pt x="19853" y="15782"/>
                  <a:pt x="20000" y="15724"/>
                </a:cubicBezTo>
                <a:cubicBezTo>
                  <a:pt x="20081" y="15691"/>
                  <a:pt x="20112" y="15618"/>
                  <a:pt x="20100" y="15480"/>
                </a:cubicBezTo>
                <a:cubicBezTo>
                  <a:pt x="20089" y="15364"/>
                  <a:pt x="20118" y="15264"/>
                  <a:pt x="20171" y="15239"/>
                </a:cubicBezTo>
                <a:cubicBezTo>
                  <a:pt x="20233" y="15209"/>
                  <a:pt x="20254" y="15101"/>
                  <a:pt x="20240" y="14878"/>
                </a:cubicBezTo>
                <a:cubicBezTo>
                  <a:pt x="20222" y="14577"/>
                  <a:pt x="20233" y="14552"/>
                  <a:pt x="20422" y="14482"/>
                </a:cubicBezTo>
                <a:cubicBezTo>
                  <a:pt x="20628" y="14406"/>
                  <a:pt x="20683" y="14215"/>
                  <a:pt x="20566" y="13982"/>
                </a:cubicBezTo>
                <a:cubicBezTo>
                  <a:pt x="20531" y="13912"/>
                  <a:pt x="20553" y="13791"/>
                  <a:pt x="20630" y="13634"/>
                </a:cubicBezTo>
                <a:cubicBezTo>
                  <a:pt x="20794" y="13296"/>
                  <a:pt x="20779" y="12842"/>
                  <a:pt x="20587" y="12422"/>
                </a:cubicBezTo>
                <a:cubicBezTo>
                  <a:pt x="20500" y="12229"/>
                  <a:pt x="20389" y="12045"/>
                  <a:pt x="20340" y="12011"/>
                </a:cubicBezTo>
                <a:cubicBezTo>
                  <a:pt x="20292" y="11976"/>
                  <a:pt x="20253" y="11832"/>
                  <a:pt x="20253" y="11686"/>
                </a:cubicBezTo>
                <a:cubicBezTo>
                  <a:pt x="20253" y="11541"/>
                  <a:pt x="20222" y="11398"/>
                  <a:pt x="20186" y="11370"/>
                </a:cubicBezTo>
                <a:cubicBezTo>
                  <a:pt x="20149" y="11342"/>
                  <a:pt x="20137" y="11225"/>
                  <a:pt x="20159" y="11102"/>
                </a:cubicBezTo>
                <a:cubicBezTo>
                  <a:pt x="20180" y="10980"/>
                  <a:pt x="20168" y="10863"/>
                  <a:pt x="20131" y="10834"/>
                </a:cubicBezTo>
                <a:cubicBezTo>
                  <a:pt x="20095" y="10806"/>
                  <a:pt x="20066" y="10661"/>
                  <a:pt x="20066" y="10513"/>
                </a:cubicBezTo>
                <a:cubicBezTo>
                  <a:pt x="20066" y="10359"/>
                  <a:pt x="19975" y="10020"/>
                  <a:pt x="19854" y="9722"/>
                </a:cubicBezTo>
                <a:cubicBezTo>
                  <a:pt x="19737" y="9435"/>
                  <a:pt x="19628" y="9079"/>
                  <a:pt x="19613" y="8929"/>
                </a:cubicBezTo>
                <a:cubicBezTo>
                  <a:pt x="19569" y="8493"/>
                  <a:pt x="19304" y="7650"/>
                  <a:pt x="19161" y="7492"/>
                </a:cubicBezTo>
                <a:cubicBezTo>
                  <a:pt x="19122" y="7450"/>
                  <a:pt x="19072" y="7292"/>
                  <a:pt x="19051" y="7143"/>
                </a:cubicBezTo>
                <a:cubicBezTo>
                  <a:pt x="19004" y="6797"/>
                  <a:pt x="18992" y="6739"/>
                  <a:pt x="18929" y="6612"/>
                </a:cubicBezTo>
                <a:cubicBezTo>
                  <a:pt x="18832" y="6418"/>
                  <a:pt x="18981" y="6370"/>
                  <a:pt x="19326" y="6485"/>
                </a:cubicBezTo>
                <a:cubicBezTo>
                  <a:pt x="19512" y="6547"/>
                  <a:pt x="19682" y="6598"/>
                  <a:pt x="19703" y="6599"/>
                </a:cubicBezTo>
                <a:cubicBezTo>
                  <a:pt x="19761" y="6600"/>
                  <a:pt x="20376" y="4312"/>
                  <a:pt x="20374" y="4103"/>
                </a:cubicBezTo>
                <a:cubicBezTo>
                  <a:pt x="20371" y="3821"/>
                  <a:pt x="20255" y="3696"/>
                  <a:pt x="19819" y="3504"/>
                </a:cubicBezTo>
                <a:cubicBezTo>
                  <a:pt x="19598" y="3407"/>
                  <a:pt x="19228" y="3239"/>
                  <a:pt x="18998" y="3131"/>
                </a:cubicBezTo>
                <a:cubicBezTo>
                  <a:pt x="18392" y="2848"/>
                  <a:pt x="18304" y="2904"/>
                  <a:pt x="18050" y="3730"/>
                </a:cubicBezTo>
                <a:cubicBezTo>
                  <a:pt x="17935" y="4106"/>
                  <a:pt x="17809" y="4397"/>
                  <a:pt x="17755" y="4411"/>
                </a:cubicBezTo>
                <a:cubicBezTo>
                  <a:pt x="17661" y="4435"/>
                  <a:pt x="17194" y="4259"/>
                  <a:pt x="16989" y="4122"/>
                </a:cubicBezTo>
                <a:cubicBezTo>
                  <a:pt x="16603" y="3865"/>
                  <a:pt x="16332" y="3726"/>
                  <a:pt x="16216" y="3726"/>
                </a:cubicBezTo>
                <a:cubicBezTo>
                  <a:pt x="16092" y="3726"/>
                  <a:pt x="15803" y="3630"/>
                  <a:pt x="15518" y="3491"/>
                </a:cubicBezTo>
                <a:cubicBezTo>
                  <a:pt x="15018" y="3247"/>
                  <a:pt x="14115" y="2964"/>
                  <a:pt x="13920" y="2991"/>
                </a:cubicBezTo>
                <a:cubicBezTo>
                  <a:pt x="13830" y="3003"/>
                  <a:pt x="13654" y="2947"/>
                  <a:pt x="13526" y="2865"/>
                </a:cubicBezTo>
                <a:cubicBezTo>
                  <a:pt x="13399" y="2784"/>
                  <a:pt x="13195" y="2717"/>
                  <a:pt x="13075" y="2717"/>
                </a:cubicBezTo>
                <a:cubicBezTo>
                  <a:pt x="12954" y="2717"/>
                  <a:pt x="12772" y="2648"/>
                  <a:pt x="12670" y="2563"/>
                </a:cubicBezTo>
                <a:cubicBezTo>
                  <a:pt x="12568" y="2478"/>
                  <a:pt x="12435" y="2428"/>
                  <a:pt x="12373" y="2453"/>
                </a:cubicBezTo>
                <a:cubicBezTo>
                  <a:pt x="12312" y="2477"/>
                  <a:pt x="12223" y="2457"/>
                  <a:pt x="12175" y="2407"/>
                </a:cubicBezTo>
                <a:cubicBezTo>
                  <a:pt x="12122" y="2352"/>
                  <a:pt x="12013" y="2337"/>
                  <a:pt x="11898" y="2369"/>
                </a:cubicBezTo>
                <a:cubicBezTo>
                  <a:pt x="11784" y="2400"/>
                  <a:pt x="11673" y="2386"/>
                  <a:pt x="11622" y="2333"/>
                </a:cubicBezTo>
                <a:cubicBezTo>
                  <a:pt x="11575" y="2284"/>
                  <a:pt x="11436" y="2236"/>
                  <a:pt x="11312" y="2227"/>
                </a:cubicBezTo>
                <a:cubicBezTo>
                  <a:pt x="11188" y="2217"/>
                  <a:pt x="11066" y="2170"/>
                  <a:pt x="11042" y="2124"/>
                </a:cubicBezTo>
                <a:cubicBezTo>
                  <a:pt x="11019" y="2078"/>
                  <a:pt x="10906" y="2038"/>
                  <a:pt x="10792" y="2035"/>
                </a:cubicBezTo>
                <a:cubicBezTo>
                  <a:pt x="10678" y="2031"/>
                  <a:pt x="10537" y="1973"/>
                  <a:pt x="10477" y="1905"/>
                </a:cubicBezTo>
                <a:cubicBezTo>
                  <a:pt x="10415" y="1834"/>
                  <a:pt x="10323" y="1804"/>
                  <a:pt x="10262" y="1833"/>
                </a:cubicBezTo>
                <a:cubicBezTo>
                  <a:pt x="10204" y="1861"/>
                  <a:pt x="10096" y="1848"/>
                  <a:pt x="10021" y="1803"/>
                </a:cubicBezTo>
                <a:cubicBezTo>
                  <a:pt x="9947" y="1757"/>
                  <a:pt x="9692" y="1646"/>
                  <a:pt x="9453" y="1555"/>
                </a:cubicBezTo>
                <a:cubicBezTo>
                  <a:pt x="9173" y="1449"/>
                  <a:pt x="8973" y="1321"/>
                  <a:pt x="8888" y="1192"/>
                </a:cubicBezTo>
                <a:cubicBezTo>
                  <a:pt x="8780" y="1029"/>
                  <a:pt x="8735" y="1009"/>
                  <a:pt x="8634" y="1076"/>
                </a:cubicBezTo>
                <a:cubicBezTo>
                  <a:pt x="8536" y="1142"/>
                  <a:pt x="8228" y="1042"/>
                  <a:pt x="7095" y="580"/>
                </a:cubicBezTo>
                <a:cubicBezTo>
                  <a:pt x="6316" y="262"/>
                  <a:pt x="5649" y="1"/>
                  <a:pt x="5614" y="0"/>
                </a:cubicBezTo>
                <a:close/>
                <a:moveTo>
                  <a:pt x="21248" y="10403"/>
                </a:moveTo>
                <a:cubicBezTo>
                  <a:pt x="21181" y="10403"/>
                  <a:pt x="21107" y="10442"/>
                  <a:pt x="21084" y="10488"/>
                </a:cubicBezTo>
                <a:cubicBezTo>
                  <a:pt x="21061" y="10535"/>
                  <a:pt x="20988" y="10554"/>
                  <a:pt x="20922" y="10532"/>
                </a:cubicBezTo>
                <a:cubicBezTo>
                  <a:pt x="20762" y="10480"/>
                  <a:pt x="20691" y="10708"/>
                  <a:pt x="20836" y="10810"/>
                </a:cubicBezTo>
                <a:cubicBezTo>
                  <a:pt x="20911" y="10863"/>
                  <a:pt x="20932" y="10941"/>
                  <a:pt x="20905" y="11072"/>
                </a:cubicBezTo>
                <a:cubicBezTo>
                  <a:pt x="20862" y="11286"/>
                  <a:pt x="21018" y="11341"/>
                  <a:pt x="21081" y="11135"/>
                </a:cubicBezTo>
                <a:cubicBezTo>
                  <a:pt x="21109" y="11043"/>
                  <a:pt x="21165" y="11026"/>
                  <a:pt x="21304" y="11064"/>
                </a:cubicBezTo>
                <a:cubicBezTo>
                  <a:pt x="21444" y="11103"/>
                  <a:pt x="21490" y="11086"/>
                  <a:pt x="21490" y="11000"/>
                </a:cubicBezTo>
                <a:cubicBezTo>
                  <a:pt x="21490" y="10937"/>
                  <a:pt x="21445" y="10864"/>
                  <a:pt x="21390" y="10838"/>
                </a:cubicBezTo>
                <a:cubicBezTo>
                  <a:pt x="21319" y="10804"/>
                  <a:pt x="21302" y="10734"/>
                  <a:pt x="21329" y="10597"/>
                </a:cubicBezTo>
                <a:cubicBezTo>
                  <a:pt x="21361" y="10440"/>
                  <a:pt x="21346" y="10403"/>
                  <a:pt x="21248" y="1040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6" name="اقرأ التدريب التالي من كتابك المدرسي  بتفكر وتدبر…"/>
          <p:cNvSpPr txBox="1"/>
          <p:nvPr/>
        </p:nvSpPr>
        <p:spPr>
          <a:xfrm>
            <a:off x="15369168" y="8429832"/>
            <a:ext cx="7087585" cy="1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914400" rtl="0">
              <a:tabLst>
                <a:tab pos="1663700" algn="l"/>
              </a:tabLst>
              <a:defRPr sz="3100">
                <a:solidFill>
                  <a:srgbClr val="0042A9"/>
                </a:solidFill>
              </a:defRPr>
            </a:pPr>
            <a:r>
              <a:t>اقرأ التدريب التالي من كتابك المدرسي  بتفكر وتدبر </a:t>
            </a:r>
          </a:p>
          <a:p>
            <a:pPr defTabSz="914400" rtl="0">
              <a:tabLst>
                <a:tab pos="1663700" algn="l"/>
              </a:tabLst>
              <a:defRPr sz="3100">
                <a:solidFill>
                  <a:srgbClr val="0042A9"/>
                </a:solidFill>
              </a:defRPr>
            </a:pPr>
            <a:r>
              <a:t>لتتمكن من حل الاسئلة الخاصه به ؟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IMG_6609.png" descr="IMG_6609.png"/>
          <p:cNvPicPr>
            <a:picLocks noChangeAspect="1"/>
          </p:cNvPicPr>
          <p:nvPr/>
        </p:nvPicPr>
        <p:blipFill>
          <a:blip r:embed="rId2"/>
          <a:srcRect t="14066"/>
          <a:stretch>
            <a:fillRect/>
          </a:stretch>
        </p:blipFill>
        <p:spPr>
          <a:xfrm>
            <a:off x="5002124" y="7441536"/>
            <a:ext cx="14716362" cy="6022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G_6606.jpeg" descr="IMG_6606.jpeg"/>
          <p:cNvPicPr>
            <a:picLocks noChangeAspect="1"/>
          </p:cNvPicPr>
          <p:nvPr/>
        </p:nvPicPr>
        <p:blipFill>
          <a:blip r:embed="rId3"/>
          <a:srcRect l="5865" t="50944" r="10392" b="44141"/>
          <a:stretch>
            <a:fillRect/>
          </a:stretch>
        </p:blipFill>
        <p:spPr>
          <a:xfrm>
            <a:off x="1508478" y="1931815"/>
            <a:ext cx="20802020" cy="1521281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٥٩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٥٩</a:t>
            </a:r>
          </a:p>
        </p:txBody>
      </p:sp>
      <p:sp>
        <p:nvSpPr>
          <p:cNvPr id="361" name="مطلب الحقيقة يمر عبر التحري في مصداقية مصدر المعلومة…"/>
          <p:cNvSpPr txBox="1"/>
          <p:nvPr/>
        </p:nvSpPr>
        <p:spPr>
          <a:xfrm>
            <a:off x="5532385" y="3908846"/>
            <a:ext cx="13319230" cy="3076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r" defTabSz="825500" rtl="0">
              <a:lnSpc>
                <a:spcPct val="125000"/>
              </a:lnSpc>
              <a:buSzPct val="123000"/>
              <a:buChar char="•"/>
              <a:defRPr sz="3600">
                <a:solidFill>
                  <a:srgbClr val="E22400"/>
                </a:solidFill>
              </a:defRPr>
            </a:pPr>
            <a:r>
              <a:t>مطلب الحقيقة يمر عبر التحري في مصداقية مصدر المعلومة </a:t>
            </a:r>
          </a:p>
          <a:p>
            <a:pPr marL="457200" indent="-457200" algn="r" defTabSz="825500" rtl="0">
              <a:lnSpc>
                <a:spcPct val="125000"/>
              </a:lnSpc>
              <a:buSzPct val="123000"/>
              <a:buChar char="•"/>
              <a:defRPr sz="3600">
                <a:solidFill>
                  <a:srgbClr val="E22400"/>
                </a:solidFill>
              </a:defRPr>
            </a:pPr>
            <a:r>
              <a:t>البحث العلمي يستند الى معارف سابقة وعليه أن يتأكد من صدقها </a:t>
            </a:r>
          </a:p>
          <a:p>
            <a:pPr marL="457200" indent="-457200" algn="r" defTabSz="825500" rtl="0">
              <a:lnSpc>
                <a:spcPct val="125000"/>
              </a:lnSpc>
              <a:buSzPct val="123000"/>
              <a:buChar char="•"/>
              <a:defRPr sz="3600">
                <a:solidFill>
                  <a:srgbClr val="E22400"/>
                </a:solidFill>
              </a:defRPr>
            </a:pPr>
            <a:r>
              <a:t>الحرص على التثبت من مصداقية رواة الاخبار يعبر عن هذه الاهمية </a:t>
            </a:r>
          </a:p>
          <a:p>
            <a:pPr marL="457200" indent="-457200" algn="r" defTabSz="825500" rtl="0">
              <a:lnSpc>
                <a:spcPct val="125000"/>
              </a:lnSpc>
              <a:buSzPct val="123000"/>
              <a:buChar char="•"/>
              <a:defRPr sz="3600">
                <a:solidFill>
                  <a:srgbClr val="E22400"/>
                </a:solidFill>
              </a:defRPr>
            </a:pPr>
            <a:r>
              <a:t>الثورة المعلوماتية وفزت تطبيقات المغالطة وتطبيقات الكشف عن المغالطة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build="p" bldLvl="5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G_6606.jpeg" descr="IMG_6606.jpeg"/>
          <p:cNvPicPr>
            <a:picLocks noChangeAspect="1"/>
          </p:cNvPicPr>
          <p:nvPr/>
        </p:nvPicPr>
        <p:blipFill>
          <a:blip r:embed="rId2"/>
          <a:srcRect l="6992" t="60419" r="9266" b="35792"/>
          <a:stretch>
            <a:fillRect/>
          </a:stretch>
        </p:blipFill>
        <p:spPr>
          <a:xfrm>
            <a:off x="1508478" y="1931815"/>
            <a:ext cx="20802020" cy="1172650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٥٩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٥٩</a:t>
            </a:r>
          </a:p>
        </p:txBody>
      </p:sp>
      <p:sp>
        <p:nvSpPr>
          <p:cNvPr id="365" name="مستطيل مستدير الزوايا"/>
          <p:cNvSpPr/>
          <p:nvPr/>
        </p:nvSpPr>
        <p:spPr>
          <a:xfrm>
            <a:off x="6653286" y="7715547"/>
            <a:ext cx="10512589" cy="5679837"/>
          </a:xfrm>
          <a:prstGeom prst="roundRect">
            <a:avLst>
              <a:gd name="adj" fmla="val 10000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366" name="التحري يمتد ليشمل مصدر المعلومة…"/>
          <p:cNvSpPr txBox="1"/>
          <p:nvPr/>
        </p:nvSpPr>
        <p:spPr>
          <a:xfrm>
            <a:off x="7256197" y="4429913"/>
            <a:ext cx="11275529" cy="13380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600">
                <a:solidFill>
                  <a:srgbClr val="E22400"/>
                </a:solidFill>
              </a:defRPr>
            </a:pPr>
            <a:r>
              <a:t>التحري يمتد ليشمل مصدر المعلومة </a:t>
            </a:r>
          </a:p>
          <a:p>
            <a:pPr defTabSz="825500" rtl="0">
              <a:defRPr sz="3600">
                <a:solidFill>
                  <a:srgbClr val="E22400"/>
                </a:solidFill>
              </a:defRPr>
            </a:pPr>
            <a:r>
              <a:t>عندما يتعلق الامر بسرد وقائع أو تقديم شهادات على سبيل المثال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0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IMG_6606.jpeg" descr="IMG_6606.jpeg"/>
          <p:cNvPicPr>
            <a:picLocks noChangeAspect="1"/>
          </p:cNvPicPr>
          <p:nvPr/>
        </p:nvPicPr>
        <p:blipFill>
          <a:blip r:embed="rId2"/>
          <a:srcRect l="6072" t="69040" r="10186" b="27754"/>
          <a:stretch>
            <a:fillRect/>
          </a:stretch>
        </p:blipFill>
        <p:spPr>
          <a:xfrm>
            <a:off x="1790898" y="1792630"/>
            <a:ext cx="20802020" cy="992323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٥٩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٥٩</a:t>
            </a:r>
          </a:p>
        </p:txBody>
      </p:sp>
      <p:graphicFrame>
        <p:nvGraphicFramePr>
          <p:cNvPr id="370" name="الجدول"/>
          <p:cNvGraphicFramePr/>
          <p:nvPr/>
        </p:nvGraphicFramePr>
        <p:xfrm>
          <a:off x="21846041" y="3583292"/>
          <a:ext cx="19320786" cy="8483693"/>
        </p:xfrm>
        <a:graphic>
          <a:graphicData uri="http://schemas.openxmlformats.org/drawingml/2006/table">
            <a:tbl>
              <a:tblPr rtl="1" firstRow="1" firstCol="1">
                <a:tableStyleId>{C7B018BB-80A7-4F77-B60F-C8B233D01FF8}</a:tableStyleId>
              </a:tblPr>
              <a:tblGrid>
                <a:gridCol w="99528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55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45302">
                <a:tc gridSpan="2"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sz="3200"/>
                      </a:pPr>
                      <a:r>
                        <a:rPr>
                          <a:solidFill>
                            <a:srgbClr val="FFFFFF"/>
                          </a:solidFill>
                        </a:rPr>
                        <a:t>الاسئلة الناقدة للتحري عن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4BC3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9812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4000" b="1"/>
                        <a:t>المعلومة 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BBDE9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4000" b="1"/>
                        <a:t>مصدر المعلومة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solidFill>
                      <a:srgbClr val="BBDE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9134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0042A9"/>
                          </a:solidFill>
                        </a:rPr>
                        <a:t>مثال : بيانات وإحصاءات عن فيروس كورونا 
* ما نوع البيانات المنشورة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200" b="1">
                          <a:solidFill>
                            <a:srgbClr val="E22400"/>
                          </a:solidFill>
                        </a:rPr>
                        <a:t>ما مصدر هذه المعلومة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4185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0042A9"/>
                          </a:solidFill>
                        </a:rPr>
                        <a:t>ما مدى تطابقها مع الواقع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200" b="1">
                          <a:solidFill>
                            <a:srgbClr val="E22400"/>
                          </a:solidFill>
                        </a:rPr>
                        <a:t>ما المنافع التي تعود على المصدر من نشر هذه المعلومات؟ ؟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4185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0042A9"/>
                          </a:solidFill>
                        </a:rPr>
                        <a:t>ما أهمية المعلومات بالنسبة للافراد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200" b="1">
                          <a:solidFill>
                            <a:srgbClr val="E22400"/>
                          </a:solidFill>
                        </a:rPr>
                        <a:t>ما مدى ثقة الافراد في مصدر المعلومة ؟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4185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0042A9"/>
                          </a:solidFill>
                        </a:rPr>
                        <a:t>أي فئات المجتمع تهتم بهذه المعلومة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200" b="1">
                          <a:solidFill>
                            <a:srgbClr val="E22400"/>
                          </a:solidFill>
                        </a:rPr>
                        <a:t>ما مدى مصداقية مصدر المعلومة مع المصادر الاخرى ؟ 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4185">
                <a:tc>
                  <a:txBody>
                    <a:bodyPr/>
                    <a:lstStyle/>
                    <a:p>
                      <a:pPr defTabSz="914400" rtl="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>
                          <a:solidFill>
                            <a:srgbClr val="0042A9"/>
                          </a:solidFill>
                        </a:rPr>
                        <a:t>ما الآثار المترتبة على هذه المعلومات في حال عدم دقتها 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 rtl="0">
                        <a:defRPr/>
                      </a:pPr>
                      <a:r>
                        <a:rPr sz="3200" b="1">
                          <a:solidFill>
                            <a:srgbClr val="E22400"/>
                          </a:solidFill>
                        </a:rPr>
                        <a:t>ما مدى توثيق المعلومة لدى المصدر ؟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71" name="IMG_6612.jpeg" descr="IMG_6612.jpeg"/>
          <p:cNvPicPr>
            <a:picLocks noChangeAspect="1"/>
          </p:cNvPicPr>
          <p:nvPr/>
        </p:nvPicPr>
        <p:blipFill>
          <a:blip r:embed="rId3"/>
          <a:srcRect l="16151" t="2447" r="15074" b="2568"/>
          <a:stretch>
            <a:fillRect/>
          </a:stretch>
        </p:blipFill>
        <p:spPr>
          <a:xfrm>
            <a:off x="11106099" y="6189868"/>
            <a:ext cx="2987063" cy="50677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6" h="21535" extrusionOk="0">
                <a:moveTo>
                  <a:pt x="5262" y="4"/>
                </a:moveTo>
                <a:cubicBezTo>
                  <a:pt x="4600" y="21"/>
                  <a:pt x="4317" y="100"/>
                  <a:pt x="3663" y="348"/>
                </a:cubicBezTo>
                <a:cubicBezTo>
                  <a:pt x="2320" y="856"/>
                  <a:pt x="1718" y="1237"/>
                  <a:pt x="1219" y="1894"/>
                </a:cubicBezTo>
                <a:cubicBezTo>
                  <a:pt x="981" y="2208"/>
                  <a:pt x="621" y="2552"/>
                  <a:pt x="418" y="2660"/>
                </a:cubicBezTo>
                <a:cubicBezTo>
                  <a:pt x="215" y="2768"/>
                  <a:pt x="28" y="3033"/>
                  <a:pt x="3" y="3249"/>
                </a:cubicBezTo>
                <a:cubicBezTo>
                  <a:pt x="-43" y="3650"/>
                  <a:pt x="469" y="4573"/>
                  <a:pt x="738" y="4573"/>
                </a:cubicBezTo>
                <a:cubicBezTo>
                  <a:pt x="940" y="4573"/>
                  <a:pt x="2481" y="5784"/>
                  <a:pt x="2481" y="5942"/>
                </a:cubicBezTo>
                <a:cubicBezTo>
                  <a:pt x="2481" y="6011"/>
                  <a:pt x="2558" y="6039"/>
                  <a:pt x="2653" y="6004"/>
                </a:cubicBezTo>
                <a:cubicBezTo>
                  <a:pt x="2747" y="5970"/>
                  <a:pt x="3211" y="6068"/>
                  <a:pt x="3683" y="6224"/>
                </a:cubicBezTo>
                <a:cubicBezTo>
                  <a:pt x="4155" y="6379"/>
                  <a:pt x="4838" y="6526"/>
                  <a:pt x="5202" y="6549"/>
                </a:cubicBezTo>
                <a:lnTo>
                  <a:pt x="5863" y="6593"/>
                </a:lnTo>
                <a:lnTo>
                  <a:pt x="5886" y="7775"/>
                </a:lnTo>
                <a:cubicBezTo>
                  <a:pt x="5911" y="9173"/>
                  <a:pt x="6011" y="9581"/>
                  <a:pt x="6547" y="10425"/>
                </a:cubicBezTo>
                <a:cubicBezTo>
                  <a:pt x="6947" y="11054"/>
                  <a:pt x="7591" y="11544"/>
                  <a:pt x="8438" y="11865"/>
                </a:cubicBezTo>
                <a:cubicBezTo>
                  <a:pt x="8923" y="12049"/>
                  <a:pt x="8933" y="11931"/>
                  <a:pt x="8287" y="13439"/>
                </a:cubicBezTo>
                <a:cubicBezTo>
                  <a:pt x="8184" y="13678"/>
                  <a:pt x="7969" y="14024"/>
                  <a:pt x="7806" y="14208"/>
                </a:cubicBezTo>
                <a:cubicBezTo>
                  <a:pt x="7643" y="14392"/>
                  <a:pt x="7509" y="14611"/>
                  <a:pt x="7508" y="14695"/>
                </a:cubicBezTo>
                <a:cubicBezTo>
                  <a:pt x="7508" y="14779"/>
                  <a:pt x="7339" y="14987"/>
                  <a:pt x="7134" y="15157"/>
                </a:cubicBezTo>
                <a:cubicBezTo>
                  <a:pt x="6928" y="15327"/>
                  <a:pt x="6701" y="15602"/>
                  <a:pt x="6630" y="15768"/>
                </a:cubicBezTo>
                <a:cubicBezTo>
                  <a:pt x="6559" y="15934"/>
                  <a:pt x="6381" y="16130"/>
                  <a:pt x="6232" y="16203"/>
                </a:cubicBezTo>
                <a:cubicBezTo>
                  <a:pt x="6083" y="16276"/>
                  <a:pt x="5960" y="16420"/>
                  <a:pt x="5960" y="16523"/>
                </a:cubicBezTo>
                <a:cubicBezTo>
                  <a:pt x="5960" y="16627"/>
                  <a:pt x="5679" y="16891"/>
                  <a:pt x="5337" y="17108"/>
                </a:cubicBezTo>
                <a:cubicBezTo>
                  <a:pt x="4994" y="17326"/>
                  <a:pt x="4713" y="17537"/>
                  <a:pt x="4710" y="17579"/>
                </a:cubicBezTo>
                <a:cubicBezTo>
                  <a:pt x="4707" y="17621"/>
                  <a:pt x="4638" y="17694"/>
                  <a:pt x="4558" y="17741"/>
                </a:cubicBezTo>
                <a:cubicBezTo>
                  <a:pt x="4479" y="17788"/>
                  <a:pt x="4415" y="17919"/>
                  <a:pt x="4415" y="18033"/>
                </a:cubicBezTo>
                <a:cubicBezTo>
                  <a:pt x="4415" y="18147"/>
                  <a:pt x="4165" y="18485"/>
                  <a:pt x="3860" y="18783"/>
                </a:cubicBezTo>
                <a:cubicBezTo>
                  <a:pt x="3317" y="19315"/>
                  <a:pt x="2920" y="20092"/>
                  <a:pt x="3222" y="20038"/>
                </a:cubicBezTo>
                <a:cubicBezTo>
                  <a:pt x="3306" y="20023"/>
                  <a:pt x="3674" y="20185"/>
                  <a:pt x="4037" y="20399"/>
                </a:cubicBezTo>
                <a:cubicBezTo>
                  <a:pt x="4719" y="20799"/>
                  <a:pt x="6248" y="21255"/>
                  <a:pt x="7483" y="21428"/>
                </a:cubicBezTo>
                <a:cubicBezTo>
                  <a:pt x="8704" y="21598"/>
                  <a:pt x="9603" y="21566"/>
                  <a:pt x="9992" y="21337"/>
                </a:cubicBezTo>
                <a:cubicBezTo>
                  <a:pt x="10219" y="21203"/>
                  <a:pt x="10587" y="20538"/>
                  <a:pt x="10985" y="19542"/>
                </a:cubicBezTo>
                <a:cubicBezTo>
                  <a:pt x="11333" y="18672"/>
                  <a:pt x="11662" y="17882"/>
                  <a:pt x="11715" y="17788"/>
                </a:cubicBezTo>
                <a:cubicBezTo>
                  <a:pt x="11767" y="17694"/>
                  <a:pt x="11840" y="17489"/>
                  <a:pt x="11878" y="17333"/>
                </a:cubicBezTo>
                <a:cubicBezTo>
                  <a:pt x="12240" y="15832"/>
                  <a:pt x="12568" y="15671"/>
                  <a:pt x="12756" y="16903"/>
                </a:cubicBezTo>
                <a:cubicBezTo>
                  <a:pt x="12826" y="17358"/>
                  <a:pt x="13073" y="18168"/>
                  <a:pt x="13306" y="18701"/>
                </a:cubicBezTo>
                <a:cubicBezTo>
                  <a:pt x="13538" y="19233"/>
                  <a:pt x="13721" y="19786"/>
                  <a:pt x="13712" y="19930"/>
                </a:cubicBezTo>
                <a:cubicBezTo>
                  <a:pt x="13702" y="20090"/>
                  <a:pt x="13777" y="20163"/>
                  <a:pt x="13904" y="20117"/>
                </a:cubicBezTo>
                <a:cubicBezTo>
                  <a:pt x="14018" y="20076"/>
                  <a:pt x="14355" y="20180"/>
                  <a:pt x="14653" y="20348"/>
                </a:cubicBezTo>
                <a:cubicBezTo>
                  <a:pt x="15169" y="20639"/>
                  <a:pt x="15299" y="20655"/>
                  <a:pt x="17329" y="20674"/>
                </a:cubicBezTo>
                <a:cubicBezTo>
                  <a:pt x="19225" y="20691"/>
                  <a:pt x="19522" y="20667"/>
                  <a:pt x="20007" y="20454"/>
                </a:cubicBezTo>
                <a:cubicBezTo>
                  <a:pt x="20811" y="20103"/>
                  <a:pt x="20807" y="19674"/>
                  <a:pt x="19984" y="18711"/>
                </a:cubicBezTo>
                <a:cubicBezTo>
                  <a:pt x="19605" y="18266"/>
                  <a:pt x="19345" y="17903"/>
                  <a:pt x="19409" y="17903"/>
                </a:cubicBezTo>
                <a:cubicBezTo>
                  <a:pt x="19473" y="17903"/>
                  <a:pt x="19301" y="17745"/>
                  <a:pt x="19026" y="17552"/>
                </a:cubicBezTo>
                <a:cubicBezTo>
                  <a:pt x="18750" y="17359"/>
                  <a:pt x="18515" y="17154"/>
                  <a:pt x="18502" y="17097"/>
                </a:cubicBezTo>
                <a:cubicBezTo>
                  <a:pt x="18453" y="16884"/>
                  <a:pt x="18404" y="16812"/>
                  <a:pt x="18076" y="16449"/>
                </a:cubicBezTo>
                <a:cubicBezTo>
                  <a:pt x="17891" y="16245"/>
                  <a:pt x="17792" y="16080"/>
                  <a:pt x="17855" y="16080"/>
                </a:cubicBezTo>
                <a:cubicBezTo>
                  <a:pt x="17918" y="16080"/>
                  <a:pt x="17791" y="15930"/>
                  <a:pt x="17572" y="15749"/>
                </a:cubicBezTo>
                <a:cubicBezTo>
                  <a:pt x="17353" y="15568"/>
                  <a:pt x="16905" y="14991"/>
                  <a:pt x="16576" y="14467"/>
                </a:cubicBezTo>
                <a:cubicBezTo>
                  <a:pt x="16248" y="13944"/>
                  <a:pt x="15818" y="13285"/>
                  <a:pt x="15621" y="13003"/>
                </a:cubicBezTo>
                <a:cubicBezTo>
                  <a:pt x="15424" y="12721"/>
                  <a:pt x="15324" y="12457"/>
                  <a:pt x="15397" y="12417"/>
                </a:cubicBezTo>
                <a:cubicBezTo>
                  <a:pt x="15563" y="12324"/>
                  <a:pt x="18178" y="11992"/>
                  <a:pt x="19152" y="11941"/>
                </a:cubicBezTo>
                <a:cubicBezTo>
                  <a:pt x="19550" y="11920"/>
                  <a:pt x="19923" y="11876"/>
                  <a:pt x="19978" y="11843"/>
                </a:cubicBezTo>
                <a:cubicBezTo>
                  <a:pt x="20133" y="11752"/>
                  <a:pt x="20619" y="10029"/>
                  <a:pt x="20737" y="9151"/>
                </a:cubicBezTo>
                <a:cubicBezTo>
                  <a:pt x="20795" y="8722"/>
                  <a:pt x="20932" y="8096"/>
                  <a:pt x="21040" y="7758"/>
                </a:cubicBezTo>
                <a:cubicBezTo>
                  <a:pt x="21149" y="7421"/>
                  <a:pt x="21324" y="6686"/>
                  <a:pt x="21432" y="6124"/>
                </a:cubicBezTo>
                <a:cubicBezTo>
                  <a:pt x="21488" y="5834"/>
                  <a:pt x="21528" y="5611"/>
                  <a:pt x="21535" y="5443"/>
                </a:cubicBezTo>
                <a:cubicBezTo>
                  <a:pt x="21557" y="4938"/>
                  <a:pt x="21302" y="4914"/>
                  <a:pt x="20436" y="4986"/>
                </a:cubicBezTo>
                <a:cubicBezTo>
                  <a:pt x="19597" y="5055"/>
                  <a:pt x="19444" y="4955"/>
                  <a:pt x="19672" y="4487"/>
                </a:cubicBezTo>
                <a:cubicBezTo>
                  <a:pt x="19781" y="4264"/>
                  <a:pt x="19767" y="4097"/>
                  <a:pt x="19635" y="4019"/>
                </a:cubicBezTo>
                <a:cubicBezTo>
                  <a:pt x="19491" y="3934"/>
                  <a:pt x="19510" y="3841"/>
                  <a:pt x="19698" y="3707"/>
                </a:cubicBezTo>
                <a:cubicBezTo>
                  <a:pt x="19934" y="3540"/>
                  <a:pt x="19889" y="3480"/>
                  <a:pt x="19312" y="3196"/>
                </a:cubicBezTo>
                <a:cubicBezTo>
                  <a:pt x="18952" y="3019"/>
                  <a:pt x="18425" y="2844"/>
                  <a:pt x="18141" y="2807"/>
                </a:cubicBezTo>
                <a:cubicBezTo>
                  <a:pt x="17535" y="2728"/>
                  <a:pt x="15480" y="2245"/>
                  <a:pt x="15300" y="2139"/>
                </a:cubicBezTo>
                <a:cubicBezTo>
                  <a:pt x="15052" y="1993"/>
                  <a:pt x="14257" y="2070"/>
                  <a:pt x="14138" y="2252"/>
                </a:cubicBezTo>
                <a:cubicBezTo>
                  <a:pt x="13950" y="2542"/>
                  <a:pt x="14333" y="2790"/>
                  <a:pt x="15260" y="2980"/>
                </a:cubicBezTo>
                <a:cubicBezTo>
                  <a:pt x="15753" y="3082"/>
                  <a:pt x="16110" y="3227"/>
                  <a:pt x="16110" y="3326"/>
                </a:cubicBezTo>
                <a:cubicBezTo>
                  <a:pt x="16110" y="3420"/>
                  <a:pt x="15754" y="3684"/>
                  <a:pt x="15320" y="3915"/>
                </a:cubicBezTo>
                <a:cubicBezTo>
                  <a:pt x="14865" y="4157"/>
                  <a:pt x="14422" y="4530"/>
                  <a:pt x="14273" y="4797"/>
                </a:cubicBezTo>
                <a:cubicBezTo>
                  <a:pt x="13975" y="5329"/>
                  <a:pt x="13784" y="5447"/>
                  <a:pt x="13114" y="5502"/>
                </a:cubicBezTo>
                <a:cubicBezTo>
                  <a:pt x="12848" y="5524"/>
                  <a:pt x="12621" y="5617"/>
                  <a:pt x="12610" y="5711"/>
                </a:cubicBezTo>
                <a:cubicBezTo>
                  <a:pt x="12600" y="5805"/>
                  <a:pt x="12578" y="5921"/>
                  <a:pt x="12562" y="5969"/>
                </a:cubicBezTo>
                <a:cubicBezTo>
                  <a:pt x="12545" y="6017"/>
                  <a:pt x="12096" y="5927"/>
                  <a:pt x="11560" y="5767"/>
                </a:cubicBezTo>
                <a:cubicBezTo>
                  <a:pt x="10539" y="5462"/>
                  <a:pt x="10521" y="5414"/>
                  <a:pt x="11257" y="4933"/>
                </a:cubicBezTo>
                <a:cubicBezTo>
                  <a:pt x="11480" y="4787"/>
                  <a:pt x="11634" y="4645"/>
                  <a:pt x="11600" y="4618"/>
                </a:cubicBezTo>
                <a:cubicBezTo>
                  <a:pt x="11566" y="4591"/>
                  <a:pt x="11633" y="4301"/>
                  <a:pt x="11749" y="3972"/>
                </a:cubicBezTo>
                <a:cubicBezTo>
                  <a:pt x="11903" y="3535"/>
                  <a:pt x="11902" y="3206"/>
                  <a:pt x="11740" y="2748"/>
                </a:cubicBezTo>
                <a:cubicBezTo>
                  <a:pt x="11619" y="2404"/>
                  <a:pt x="11513" y="2024"/>
                  <a:pt x="11503" y="1904"/>
                </a:cubicBezTo>
                <a:cubicBezTo>
                  <a:pt x="11485" y="1686"/>
                  <a:pt x="9089" y="184"/>
                  <a:pt x="8919" y="284"/>
                </a:cubicBezTo>
                <a:cubicBezTo>
                  <a:pt x="8869" y="313"/>
                  <a:pt x="8538" y="266"/>
                  <a:pt x="8184" y="179"/>
                </a:cubicBezTo>
                <a:cubicBezTo>
                  <a:pt x="7830" y="92"/>
                  <a:pt x="6884" y="13"/>
                  <a:pt x="6081" y="4"/>
                </a:cubicBezTo>
                <a:cubicBezTo>
                  <a:pt x="5747" y="0"/>
                  <a:pt x="5483" y="-2"/>
                  <a:pt x="5262" y="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6616.jpeg" descr="IMG_66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730" y="6858000"/>
            <a:ext cx="10618568" cy="61234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6" name="IMG_6615.png"/>
          <p:cNvGrpSpPr/>
          <p:nvPr/>
        </p:nvGrpSpPr>
        <p:grpSpPr>
          <a:xfrm>
            <a:off x="3951357" y="2180993"/>
            <a:ext cx="18705314" cy="3606742"/>
            <a:chOff x="0" y="0"/>
            <a:chExt cx="18705312" cy="3606740"/>
          </a:xfrm>
        </p:grpSpPr>
        <p:pic>
          <p:nvPicPr>
            <p:cNvPr id="375" name="IMG_6615.png" descr="IMG_6615.png"/>
            <p:cNvPicPr>
              <a:picLocks noChangeAspect="1"/>
            </p:cNvPicPr>
            <p:nvPr/>
          </p:nvPicPr>
          <p:blipFill>
            <a:blip r:embed="rId3"/>
            <a:srcRect l="14975" t="23749" r="6845" b="67080"/>
            <a:stretch>
              <a:fillRect/>
            </a:stretch>
          </p:blipFill>
          <p:spPr>
            <a:xfrm>
              <a:off x="12700" y="355600"/>
              <a:ext cx="18679913" cy="313684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4" name="IMG_6615.png" descr="IMG_6615.png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" y="-1"/>
              <a:ext cx="18705314" cy="3606742"/>
            </a:xfrm>
            <a:prstGeom prst="rect">
              <a:avLst/>
            </a:prstGeom>
            <a:effectLst/>
          </p:spPr>
        </p:pic>
      </p:grpSp>
      <p:sp>
        <p:nvSpPr>
          <p:cNvPr id="377" name="٦٠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2000">
        <p:wipe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IMG_6615.png"/>
          <p:cNvGrpSpPr/>
          <p:nvPr/>
        </p:nvGrpSpPr>
        <p:grpSpPr>
          <a:xfrm>
            <a:off x="5695684" y="2420937"/>
            <a:ext cx="12992632" cy="2216964"/>
            <a:chOff x="0" y="0"/>
            <a:chExt cx="12992630" cy="2216962"/>
          </a:xfrm>
        </p:grpSpPr>
        <p:pic>
          <p:nvPicPr>
            <p:cNvPr id="380" name="IMG_6615.png" descr="IMG_6615.png"/>
            <p:cNvPicPr>
              <a:picLocks noChangeAspect="1"/>
            </p:cNvPicPr>
            <p:nvPr/>
          </p:nvPicPr>
          <p:blipFill>
            <a:blip r:embed="rId2"/>
            <a:srcRect l="40148" t="36752" r="7282" b="58399"/>
            <a:stretch>
              <a:fillRect/>
            </a:stretch>
          </p:blipFill>
          <p:spPr>
            <a:xfrm>
              <a:off x="215900" y="139700"/>
              <a:ext cx="12560831" cy="16581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9" name="IMG_6615.png" descr="IMG_6615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2992632" cy="2216963"/>
            </a:xfrm>
            <a:prstGeom prst="rect">
              <a:avLst/>
            </a:prstGeom>
            <a:effectLst/>
          </p:spPr>
        </p:pic>
      </p:grpSp>
      <p:pic>
        <p:nvPicPr>
          <p:cNvPr id="382" name="IMG_6617.jpeg" descr="IMG_6617.jpeg"/>
          <p:cNvPicPr>
            <a:picLocks noChangeAspect="1"/>
          </p:cNvPicPr>
          <p:nvPr/>
        </p:nvPicPr>
        <p:blipFill>
          <a:blip r:embed="rId4"/>
          <a:srcRect r="203" b="228"/>
          <a:stretch>
            <a:fillRect/>
          </a:stretch>
        </p:blipFill>
        <p:spPr>
          <a:xfrm>
            <a:off x="17702415" y="8177514"/>
            <a:ext cx="3319067" cy="4670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04" y="0"/>
                </a:moveTo>
                <a:lnTo>
                  <a:pt x="14050" y="145"/>
                </a:lnTo>
                <a:cubicBezTo>
                  <a:pt x="13800" y="287"/>
                  <a:pt x="13800" y="292"/>
                  <a:pt x="13772" y="982"/>
                </a:cubicBezTo>
                <a:cubicBezTo>
                  <a:pt x="13747" y="1593"/>
                  <a:pt x="13724" y="1682"/>
                  <a:pt x="13583" y="1736"/>
                </a:cubicBezTo>
                <a:cubicBezTo>
                  <a:pt x="13490" y="1772"/>
                  <a:pt x="13423" y="1862"/>
                  <a:pt x="13423" y="1949"/>
                </a:cubicBezTo>
                <a:cubicBezTo>
                  <a:pt x="13423" y="2147"/>
                  <a:pt x="13648" y="2452"/>
                  <a:pt x="13795" y="2452"/>
                </a:cubicBezTo>
                <a:cubicBezTo>
                  <a:pt x="13858" y="2452"/>
                  <a:pt x="14024" y="2623"/>
                  <a:pt x="14162" y="2832"/>
                </a:cubicBezTo>
                <a:cubicBezTo>
                  <a:pt x="14319" y="3072"/>
                  <a:pt x="14522" y="3275"/>
                  <a:pt x="14717" y="3381"/>
                </a:cubicBezTo>
                <a:cubicBezTo>
                  <a:pt x="14971" y="3519"/>
                  <a:pt x="15022" y="3579"/>
                  <a:pt x="15001" y="3732"/>
                </a:cubicBezTo>
                <a:cubicBezTo>
                  <a:pt x="14975" y="3920"/>
                  <a:pt x="14882" y="3946"/>
                  <a:pt x="14575" y="3856"/>
                </a:cubicBezTo>
                <a:cubicBezTo>
                  <a:pt x="14456" y="3822"/>
                  <a:pt x="14433" y="3843"/>
                  <a:pt x="14451" y="3955"/>
                </a:cubicBezTo>
                <a:cubicBezTo>
                  <a:pt x="14472" y="4091"/>
                  <a:pt x="14431" y="4100"/>
                  <a:pt x="13250" y="4245"/>
                </a:cubicBezTo>
                <a:lnTo>
                  <a:pt x="12028" y="4396"/>
                </a:lnTo>
                <a:lnTo>
                  <a:pt x="10321" y="5130"/>
                </a:lnTo>
                <a:cubicBezTo>
                  <a:pt x="9187" y="5618"/>
                  <a:pt x="8567" y="5852"/>
                  <a:pt x="8466" y="5830"/>
                </a:cubicBezTo>
                <a:cubicBezTo>
                  <a:pt x="8383" y="5811"/>
                  <a:pt x="7609" y="5568"/>
                  <a:pt x="6746" y="5290"/>
                </a:cubicBezTo>
                <a:cubicBezTo>
                  <a:pt x="5396" y="4855"/>
                  <a:pt x="5166" y="4797"/>
                  <a:pt x="5086" y="4875"/>
                </a:cubicBezTo>
                <a:cubicBezTo>
                  <a:pt x="5007" y="4952"/>
                  <a:pt x="4907" y="4909"/>
                  <a:pt x="4435" y="4605"/>
                </a:cubicBezTo>
                <a:cubicBezTo>
                  <a:pt x="3943" y="4289"/>
                  <a:pt x="3845" y="4252"/>
                  <a:pt x="3621" y="4284"/>
                </a:cubicBezTo>
                <a:cubicBezTo>
                  <a:pt x="3395" y="4316"/>
                  <a:pt x="3376" y="4334"/>
                  <a:pt x="3443" y="4460"/>
                </a:cubicBezTo>
                <a:cubicBezTo>
                  <a:pt x="3499" y="4565"/>
                  <a:pt x="3486" y="4615"/>
                  <a:pt x="3391" y="4653"/>
                </a:cubicBezTo>
                <a:cubicBezTo>
                  <a:pt x="3321" y="4681"/>
                  <a:pt x="3249" y="4780"/>
                  <a:pt x="3231" y="4877"/>
                </a:cubicBezTo>
                <a:cubicBezTo>
                  <a:pt x="3213" y="4973"/>
                  <a:pt x="3193" y="5055"/>
                  <a:pt x="3185" y="5055"/>
                </a:cubicBezTo>
                <a:cubicBezTo>
                  <a:pt x="3176" y="5055"/>
                  <a:pt x="3158" y="5123"/>
                  <a:pt x="3143" y="5207"/>
                </a:cubicBezTo>
                <a:cubicBezTo>
                  <a:pt x="3122" y="5335"/>
                  <a:pt x="3162" y="5370"/>
                  <a:pt x="3383" y="5417"/>
                </a:cubicBezTo>
                <a:lnTo>
                  <a:pt x="3650" y="5472"/>
                </a:lnTo>
                <a:lnTo>
                  <a:pt x="3650" y="6488"/>
                </a:lnTo>
                <a:lnTo>
                  <a:pt x="3650" y="7505"/>
                </a:lnTo>
                <a:lnTo>
                  <a:pt x="2392" y="7516"/>
                </a:lnTo>
                <a:cubicBezTo>
                  <a:pt x="832" y="7531"/>
                  <a:pt x="576" y="7542"/>
                  <a:pt x="798" y="7577"/>
                </a:cubicBezTo>
                <a:cubicBezTo>
                  <a:pt x="1183" y="7638"/>
                  <a:pt x="1186" y="7643"/>
                  <a:pt x="1043" y="7839"/>
                </a:cubicBezTo>
                <a:cubicBezTo>
                  <a:pt x="969" y="7942"/>
                  <a:pt x="705" y="8235"/>
                  <a:pt x="455" y="8493"/>
                </a:cubicBezTo>
                <a:lnTo>
                  <a:pt x="0" y="8961"/>
                </a:lnTo>
                <a:lnTo>
                  <a:pt x="0" y="9020"/>
                </a:lnTo>
                <a:lnTo>
                  <a:pt x="258" y="9176"/>
                </a:lnTo>
                <a:cubicBezTo>
                  <a:pt x="581" y="9369"/>
                  <a:pt x="819" y="9412"/>
                  <a:pt x="1353" y="9376"/>
                </a:cubicBezTo>
                <a:cubicBezTo>
                  <a:pt x="1813" y="9344"/>
                  <a:pt x="2209" y="9175"/>
                  <a:pt x="2244" y="8996"/>
                </a:cubicBezTo>
                <a:cubicBezTo>
                  <a:pt x="2257" y="8933"/>
                  <a:pt x="2037" y="8628"/>
                  <a:pt x="1756" y="8320"/>
                </a:cubicBezTo>
                <a:cubicBezTo>
                  <a:pt x="1476" y="8012"/>
                  <a:pt x="1269" y="7724"/>
                  <a:pt x="1294" y="7678"/>
                </a:cubicBezTo>
                <a:cubicBezTo>
                  <a:pt x="1362" y="7551"/>
                  <a:pt x="3459" y="7559"/>
                  <a:pt x="3608" y="7687"/>
                </a:cubicBezTo>
                <a:cubicBezTo>
                  <a:pt x="3703" y="7769"/>
                  <a:pt x="3730" y="7769"/>
                  <a:pt x="3859" y="7685"/>
                </a:cubicBezTo>
                <a:cubicBezTo>
                  <a:pt x="3977" y="7609"/>
                  <a:pt x="4201" y="7594"/>
                  <a:pt x="5086" y="7608"/>
                </a:cubicBezTo>
                <a:cubicBezTo>
                  <a:pt x="6031" y="7623"/>
                  <a:pt x="6166" y="7637"/>
                  <a:pt x="6157" y="7724"/>
                </a:cubicBezTo>
                <a:cubicBezTo>
                  <a:pt x="6152" y="7778"/>
                  <a:pt x="5934" y="8051"/>
                  <a:pt x="5674" y="8329"/>
                </a:cubicBezTo>
                <a:cubicBezTo>
                  <a:pt x="5415" y="8608"/>
                  <a:pt x="5202" y="8881"/>
                  <a:pt x="5202" y="8937"/>
                </a:cubicBezTo>
                <a:cubicBezTo>
                  <a:pt x="5202" y="9221"/>
                  <a:pt x="5593" y="9389"/>
                  <a:pt x="6250" y="9389"/>
                </a:cubicBezTo>
                <a:cubicBezTo>
                  <a:pt x="6718" y="9389"/>
                  <a:pt x="7055" y="9298"/>
                  <a:pt x="7237" y="9121"/>
                </a:cubicBezTo>
                <a:cubicBezTo>
                  <a:pt x="7410" y="8952"/>
                  <a:pt x="7392" y="8920"/>
                  <a:pt x="6682" y="8148"/>
                </a:cubicBezTo>
                <a:cubicBezTo>
                  <a:pt x="6462" y="7909"/>
                  <a:pt x="6305" y="7687"/>
                  <a:pt x="6333" y="7654"/>
                </a:cubicBezTo>
                <a:cubicBezTo>
                  <a:pt x="6361" y="7621"/>
                  <a:pt x="6488" y="7594"/>
                  <a:pt x="6612" y="7590"/>
                </a:cubicBezTo>
                <a:cubicBezTo>
                  <a:pt x="6781" y="7585"/>
                  <a:pt x="6794" y="7575"/>
                  <a:pt x="6669" y="7555"/>
                </a:cubicBezTo>
                <a:cubicBezTo>
                  <a:pt x="6320" y="7500"/>
                  <a:pt x="6261" y="7474"/>
                  <a:pt x="6349" y="7412"/>
                </a:cubicBezTo>
                <a:cubicBezTo>
                  <a:pt x="6406" y="7371"/>
                  <a:pt x="6830" y="7379"/>
                  <a:pt x="7653" y="7437"/>
                </a:cubicBezTo>
                <a:lnTo>
                  <a:pt x="8872" y="7524"/>
                </a:lnTo>
                <a:lnTo>
                  <a:pt x="10202" y="7234"/>
                </a:lnTo>
                <a:cubicBezTo>
                  <a:pt x="10934" y="7074"/>
                  <a:pt x="11562" y="6963"/>
                  <a:pt x="11597" y="6988"/>
                </a:cubicBezTo>
                <a:cubicBezTo>
                  <a:pt x="11632" y="7013"/>
                  <a:pt x="11584" y="7476"/>
                  <a:pt x="11493" y="8017"/>
                </a:cubicBezTo>
                <a:cubicBezTo>
                  <a:pt x="11403" y="8559"/>
                  <a:pt x="11253" y="9485"/>
                  <a:pt x="11158" y="10077"/>
                </a:cubicBezTo>
                <a:cubicBezTo>
                  <a:pt x="11063" y="10669"/>
                  <a:pt x="10910" y="11597"/>
                  <a:pt x="10819" y="12140"/>
                </a:cubicBezTo>
                <a:cubicBezTo>
                  <a:pt x="10729" y="12683"/>
                  <a:pt x="10545" y="13842"/>
                  <a:pt x="10406" y="14713"/>
                </a:cubicBezTo>
                <a:cubicBezTo>
                  <a:pt x="10268" y="15585"/>
                  <a:pt x="10129" y="16398"/>
                  <a:pt x="10101" y="16521"/>
                </a:cubicBezTo>
                <a:lnTo>
                  <a:pt x="10052" y="16745"/>
                </a:lnTo>
                <a:lnTo>
                  <a:pt x="11403" y="16745"/>
                </a:lnTo>
                <a:cubicBezTo>
                  <a:pt x="12410" y="16745"/>
                  <a:pt x="12764" y="16765"/>
                  <a:pt x="12790" y="16820"/>
                </a:cubicBezTo>
                <a:cubicBezTo>
                  <a:pt x="12809" y="16862"/>
                  <a:pt x="12866" y="17484"/>
                  <a:pt x="12914" y="18204"/>
                </a:cubicBezTo>
                <a:cubicBezTo>
                  <a:pt x="12987" y="19298"/>
                  <a:pt x="13024" y="19534"/>
                  <a:pt x="13144" y="19629"/>
                </a:cubicBezTo>
                <a:cubicBezTo>
                  <a:pt x="13280" y="19736"/>
                  <a:pt x="13280" y="19753"/>
                  <a:pt x="13126" y="19957"/>
                </a:cubicBezTo>
                <a:cubicBezTo>
                  <a:pt x="13036" y="20076"/>
                  <a:pt x="12902" y="20184"/>
                  <a:pt x="12826" y="20198"/>
                </a:cubicBezTo>
                <a:cubicBezTo>
                  <a:pt x="12751" y="20212"/>
                  <a:pt x="12640" y="20290"/>
                  <a:pt x="12578" y="20372"/>
                </a:cubicBezTo>
                <a:cubicBezTo>
                  <a:pt x="12517" y="20454"/>
                  <a:pt x="12153" y="20711"/>
                  <a:pt x="11770" y="20943"/>
                </a:cubicBezTo>
                <a:cubicBezTo>
                  <a:pt x="11387" y="21175"/>
                  <a:pt x="11075" y="21387"/>
                  <a:pt x="11075" y="21415"/>
                </a:cubicBezTo>
                <a:cubicBezTo>
                  <a:pt x="11075" y="21442"/>
                  <a:pt x="11178" y="21503"/>
                  <a:pt x="11305" y="21550"/>
                </a:cubicBezTo>
                <a:cubicBezTo>
                  <a:pt x="11363" y="21572"/>
                  <a:pt x="11581" y="21588"/>
                  <a:pt x="11891" y="21600"/>
                </a:cubicBezTo>
                <a:cubicBezTo>
                  <a:pt x="11899" y="21599"/>
                  <a:pt x="11957" y="21597"/>
                  <a:pt x="11958" y="21596"/>
                </a:cubicBezTo>
                <a:cubicBezTo>
                  <a:pt x="12002" y="21567"/>
                  <a:pt x="12239" y="21512"/>
                  <a:pt x="12485" y="21475"/>
                </a:cubicBezTo>
                <a:cubicBezTo>
                  <a:pt x="12802" y="21428"/>
                  <a:pt x="13053" y="21338"/>
                  <a:pt x="13340" y="21165"/>
                </a:cubicBezTo>
                <a:cubicBezTo>
                  <a:pt x="13649" y="20979"/>
                  <a:pt x="13789" y="20930"/>
                  <a:pt x="13926" y="20961"/>
                </a:cubicBezTo>
                <a:cubicBezTo>
                  <a:pt x="14026" y="20984"/>
                  <a:pt x="14215" y="20970"/>
                  <a:pt x="14350" y="20930"/>
                </a:cubicBezTo>
                <a:cubicBezTo>
                  <a:pt x="14651" y="20841"/>
                  <a:pt x="14674" y="20640"/>
                  <a:pt x="14438" y="20130"/>
                </a:cubicBezTo>
                <a:cubicBezTo>
                  <a:pt x="14274" y="19775"/>
                  <a:pt x="14285" y="19574"/>
                  <a:pt x="14477" y="19463"/>
                </a:cubicBezTo>
                <a:cubicBezTo>
                  <a:pt x="14583" y="19402"/>
                  <a:pt x="14627" y="19161"/>
                  <a:pt x="14843" y="17465"/>
                </a:cubicBezTo>
                <a:cubicBezTo>
                  <a:pt x="14894" y="17068"/>
                  <a:pt x="14966" y="16815"/>
                  <a:pt x="15037" y="16776"/>
                </a:cubicBezTo>
                <a:cubicBezTo>
                  <a:pt x="15115" y="16734"/>
                  <a:pt x="15180" y="16428"/>
                  <a:pt x="15246" y="15794"/>
                </a:cubicBezTo>
                <a:cubicBezTo>
                  <a:pt x="15299" y="15288"/>
                  <a:pt x="15383" y="14846"/>
                  <a:pt x="15430" y="14812"/>
                </a:cubicBezTo>
                <a:cubicBezTo>
                  <a:pt x="15553" y="14725"/>
                  <a:pt x="15574" y="14807"/>
                  <a:pt x="15680" y="15813"/>
                </a:cubicBezTo>
                <a:cubicBezTo>
                  <a:pt x="15745" y="16424"/>
                  <a:pt x="15811" y="16724"/>
                  <a:pt x="15889" y="16769"/>
                </a:cubicBezTo>
                <a:cubicBezTo>
                  <a:pt x="15970" y="16816"/>
                  <a:pt x="16044" y="17207"/>
                  <a:pt x="16145" y="18092"/>
                </a:cubicBezTo>
                <a:cubicBezTo>
                  <a:pt x="16271" y="19195"/>
                  <a:pt x="16308" y="19357"/>
                  <a:pt x="16450" y="19429"/>
                </a:cubicBezTo>
                <a:cubicBezTo>
                  <a:pt x="16647" y="19529"/>
                  <a:pt x="16649" y="19619"/>
                  <a:pt x="16473" y="20104"/>
                </a:cubicBezTo>
                <a:cubicBezTo>
                  <a:pt x="16223" y="20794"/>
                  <a:pt x="16355" y="21032"/>
                  <a:pt x="16946" y="20961"/>
                </a:cubicBezTo>
                <a:cubicBezTo>
                  <a:pt x="17207" y="20930"/>
                  <a:pt x="17275" y="20953"/>
                  <a:pt x="17563" y="21163"/>
                </a:cubicBezTo>
                <a:cubicBezTo>
                  <a:pt x="17834" y="21361"/>
                  <a:pt x="17977" y="21411"/>
                  <a:pt x="18426" y="21472"/>
                </a:cubicBezTo>
                <a:cubicBezTo>
                  <a:pt x="18721" y="21511"/>
                  <a:pt x="18982" y="21567"/>
                  <a:pt x="19007" y="21596"/>
                </a:cubicBezTo>
                <a:cubicBezTo>
                  <a:pt x="19322" y="21585"/>
                  <a:pt x="19550" y="21571"/>
                  <a:pt x="19591" y="21552"/>
                </a:cubicBezTo>
                <a:cubicBezTo>
                  <a:pt x="19792" y="21458"/>
                  <a:pt x="19875" y="21292"/>
                  <a:pt x="19720" y="21292"/>
                </a:cubicBezTo>
                <a:cubicBezTo>
                  <a:pt x="19584" y="21292"/>
                  <a:pt x="17617" y="19873"/>
                  <a:pt x="17617" y="19776"/>
                </a:cubicBezTo>
                <a:cubicBezTo>
                  <a:pt x="17617" y="19724"/>
                  <a:pt x="17684" y="19655"/>
                  <a:pt x="17765" y="19623"/>
                </a:cubicBezTo>
                <a:cubicBezTo>
                  <a:pt x="17894" y="19572"/>
                  <a:pt x="17921" y="19398"/>
                  <a:pt x="17994" y="18169"/>
                </a:cubicBezTo>
                <a:lnTo>
                  <a:pt x="18080" y="16776"/>
                </a:lnTo>
                <a:lnTo>
                  <a:pt x="19443" y="16760"/>
                </a:lnTo>
                <a:cubicBezTo>
                  <a:pt x="20723" y="16744"/>
                  <a:pt x="20804" y="16735"/>
                  <a:pt x="20804" y="16628"/>
                </a:cubicBezTo>
                <a:cubicBezTo>
                  <a:pt x="20804" y="16565"/>
                  <a:pt x="20730" y="16048"/>
                  <a:pt x="20637" y="15479"/>
                </a:cubicBezTo>
                <a:cubicBezTo>
                  <a:pt x="20543" y="14909"/>
                  <a:pt x="20353" y="13744"/>
                  <a:pt x="20216" y="12889"/>
                </a:cubicBezTo>
                <a:cubicBezTo>
                  <a:pt x="20078" y="12034"/>
                  <a:pt x="19906" y="10998"/>
                  <a:pt x="19836" y="10587"/>
                </a:cubicBezTo>
                <a:cubicBezTo>
                  <a:pt x="19729" y="9962"/>
                  <a:pt x="19726" y="9830"/>
                  <a:pt x="19820" y="9779"/>
                </a:cubicBezTo>
                <a:cubicBezTo>
                  <a:pt x="19883" y="9746"/>
                  <a:pt x="20319" y="9482"/>
                  <a:pt x="20789" y="9190"/>
                </a:cubicBezTo>
                <a:lnTo>
                  <a:pt x="21600" y="8687"/>
                </a:lnTo>
                <a:lnTo>
                  <a:pt x="21445" y="8485"/>
                </a:lnTo>
                <a:cubicBezTo>
                  <a:pt x="21335" y="8342"/>
                  <a:pt x="20705" y="7361"/>
                  <a:pt x="20045" y="6309"/>
                </a:cubicBezTo>
                <a:cubicBezTo>
                  <a:pt x="19385" y="5256"/>
                  <a:pt x="18841" y="4390"/>
                  <a:pt x="18836" y="4383"/>
                </a:cubicBezTo>
                <a:cubicBezTo>
                  <a:pt x="18832" y="4376"/>
                  <a:pt x="18300" y="4312"/>
                  <a:pt x="17656" y="4240"/>
                </a:cubicBezTo>
                <a:cubicBezTo>
                  <a:pt x="17012" y="4168"/>
                  <a:pt x="16449" y="4087"/>
                  <a:pt x="16406" y="4060"/>
                </a:cubicBezTo>
                <a:cubicBezTo>
                  <a:pt x="16360" y="4031"/>
                  <a:pt x="16395" y="3958"/>
                  <a:pt x="16491" y="3882"/>
                </a:cubicBezTo>
                <a:lnTo>
                  <a:pt x="16651" y="3754"/>
                </a:lnTo>
                <a:lnTo>
                  <a:pt x="16347" y="3845"/>
                </a:lnTo>
                <a:cubicBezTo>
                  <a:pt x="15996" y="3949"/>
                  <a:pt x="15938" y="3931"/>
                  <a:pt x="15938" y="3708"/>
                </a:cubicBezTo>
                <a:cubicBezTo>
                  <a:pt x="15938" y="3594"/>
                  <a:pt x="16032" y="3495"/>
                  <a:pt x="16267" y="3361"/>
                </a:cubicBezTo>
                <a:cubicBezTo>
                  <a:pt x="16457" y="3251"/>
                  <a:pt x="16691" y="3033"/>
                  <a:pt x="16819" y="2839"/>
                </a:cubicBezTo>
                <a:cubicBezTo>
                  <a:pt x="16941" y="2656"/>
                  <a:pt x="17094" y="2491"/>
                  <a:pt x="17163" y="2472"/>
                </a:cubicBezTo>
                <a:cubicBezTo>
                  <a:pt x="17316" y="2430"/>
                  <a:pt x="17532" y="2141"/>
                  <a:pt x="17532" y="1979"/>
                </a:cubicBezTo>
                <a:cubicBezTo>
                  <a:pt x="17532" y="1913"/>
                  <a:pt x="17463" y="1810"/>
                  <a:pt x="17375" y="1751"/>
                </a:cubicBezTo>
                <a:cubicBezTo>
                  <a:pt x="17239" y="1661"/>
                  <a:pt x="17210" y="1542"/>
                  <a:pt x="17186" y="967"/>
                </a:cubicBezTo>
                <a:cubicBezTo>
                  <a:pt x="17158" y="295"/>
                  <a:pt x="17154" y="287"/>
                  <a:pt x="16904" y="145"/>
                </a:cubicBezTo>
                <a:lnTo>
                  <a:pt x="16651" y="0"/>
                </a:lnTo>
                <a:lnTo>
                  <a:pt x="14304" y="0"/>
                </a:ln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83" name="IMG_6619.jpeg" descr="IMG_6619.jpeg"/>
          <p:cNvPicPr>
            <a:picLocks noChangeAspect="1"/>
          </p:cNvPicPr>
          <p:nvPr/>
        </p:nvPicPr>
        <p:blipFill>
          <a:blip r:embed="rId5"/>
          <a:srcRect l="26042" t="12111" r="36290" b="13329"/>
          <a:stretch>
            <a:fillRect/>
          </a:stretch>
        </p:blipFill>
        <p:spPr>
          <a:xfrm>
            <a:off x="5695684" y="8345857"/>
            <a:ext cx="2466251" cy="48818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44" extrusionOk="0">
                <a:moveTo>
                  <a:pt x="17898" y="3"/>
                </a:moveTo>
                <a:cubicBezTo>
                  <a:pt x="17824" y="16"/>
                  <a:pt x="17765" y="69"/>
                  <a:pt x="17734" y="168"/>
                </a:cubicBezTo>
                <a:cubicBezTo>
                  <a:pt x="17718" y="221"/>
                  <a:pt x="17684" y="259"/>
                  <a:pt x="17644" y="294"/>
                </a:cubicBezTo>
                <a:cubicBezTo>
                  <a:pt x="17620" y="314"/>
                  <a:pt x="17593" y="332"/>
                  <a:pt x="17561" y="346"/>
                </a:cubicBezTo>
                <a:cubicBezTo>
                  <a:pt x="17528" y="360"/>
                  <a:pt x="17494" y="372"/>
                  <a:pt x="17453" y="380"/>
                </a:cubicBezTo>
                <a:cubicBezTo>
                  <a:pt x="17452" y="380"/>
                  <a:pt x="17451" y="381"/>
                  <a:pt x="17449" y="381"/>
                </a:cubicBezTo>
                <a:cubicBezTo>
                  <a:pt x="17363" y="396"/>
                  <a:pt x="17257" y="395"/>
                  <a:pt x="17133" y="381"/>
                </a:cubicBezTo>
                <a:cubicBezTo>
                  <a:pt x="17011" y="367"/>
                  <a:pt x="16875" y="342"/>
                  <a:pt x="16716" y="301"/>
                </a:cubicBezTo>
                <a:cubicBezTo>
                  <a:pt x="16304" y="193"/>
                  <a:pt x="15372" y="143"/>
                  <a:pt x="14920" y="178"/>
                </a:cubicBezTo>
                <a:cubicBezTo>
                  <a:pt x="14801" y="194"/>
                  <a:pt x="14704" y="215"/>
                  <a:pt x="14666" y="246"/>
                </a:cubicBezTo>
                <a:cubicBezTo>
                  <a:pt x="14664" y="248"/>
                  <a:pt x="14658" y="250"/>
                  <a:pt x="14656" y="252"/>
                </a:cubicBezTo>
                <a:cubicBezTo>
                  <a:pt x="14638" y="317"/>
                  <a:pt x="14373" y="403"/>
                  <a:pt x="14069" y="467"/>
                </a:cubicBezTo>
                <a:cubicBezTo>
                  <a:pt x="13776" y="534"/>
                  <a:pt x="13459" y="574"/>
                  <a:pt x="13283" y="546"/>
                </a:cubicBezTo>
                <a:cubicBezTo>
                  <a:pt x="13281" y="546"/>
                  <a:pt x="13282" y="544"/>
                  <a:pt x="13280" y="544"/>
                </a:cubicBezTo>
                <a:cubicBezTo>
                  <a:pt x="13229" y="536"/>
                  <a:pt x="13182" y="533"/>
                  <a:pt x="13144" y="532"/>
                </a:cubicBezTo>
                <a:cubicBezTo>
                  <a:pt x="13127" y="532"/>
                  <a:pt x="13117" y="534"/>
                  <a:pt x="13103" y="535"/>
                </a:cubicBezTo>
                <a:cubicBezTo>
                  <a:pt x="13081" y="537"/>
                  <a:pt x="13056" y="538"/>
                  <a:pt x="13040" y="544"/>
                </a:cubicBezTo>
                <a:cubicBezTo>
                  <a:pt x="12992" y="563"/>
                  <a:pt x="12971" y="603"/>
                  <a:pt x="12971" y="667"/>
                </a:cubicBezTo>
                <a:cubicBezTo>
                  <a:pt x="12971" y="761"/>
                  <a:pt x="12813" y="973"/>
                  <a:pt x="12620" y="1138"/>
                </a:cubicBezTo>
                <a:cubicBezTo>
                  <a:pt x="12594" y="1159"/>
                  <a:pt x="12577" y="1185"/>
                  <a:pt x="12554" y="1208"/>
                </a:cubicBezTo>
                <a:cubicBezTo>
                  <a:pt x="12504" y="1264"/>
                  <a:pt x="12457" y="1317"/>
                  <a:pt x="12418" y="1371"/>
                </a:cubicBezTo>
                <a:cubicBezTo>
                  <a:pt x="12215" y="1671"/>
                  <a:pt x="12188" y="2021"/>
                  <a:pt x="12359" y="2234"/>
                </a:cubicBezTo>
                <a:cubicBezTo>
                  <a:pt x="12385" y="2258"/>
                  <a:pt x="12407" y="2282"/>
                  <a:pt x="12439" y="2303"/>
                </a:cubicBezTo>
                <a:cubicBezTo>
                  <a:pt x="12494" y="2338"/>
                  <a:pt x="12540" y="2375"/>
                  <a:pt x="12578" y="2413"/>
                </a:cubicBezTo>
                <a:cubicBezTo>
                  <a:pt x="12681" y="2498"/>
                  <a:pt x="12722" y="2601"/>
                  <a:pt x="12693" y="2709"/>
                </a:cubicBezTo>
                <a:cubicBezTo>
                  <a:pt x="12691" y="2716"/>
                  <a:pt x="12692" y="2724"/>
                  <a:pt x="12689" y="2732"/>
                </a:cubicBezTo>
                <a:cubicBezTo>
                  <a:pt x="12640" y="2861"/>
                  <a:pt x="12773" y="3048"/>
                  <a:pt x="13005" y="3236"/>
                </a:cubicBezTo>
                <a:cubicBezTo>
                  <a:pt x="13032" y="3255"/>
                  <a:pt x="13052" y="3272"/>
                  <a:pt x="13082" y="3292"/>
                </a:cubicBezTo>
                <a:cubicBezTo>
                  <a:pt x="13269" y="3418"/>
                  <a:pt x="13446" y="3522"/>
                  <a:pt x="13586" y="3595"/>
                </a:cubicBezTo>
                <a:cubicBezTo>
                  <a:pt x="13741" y="3672"/>
                  <a:pt x="13904" y="3747"/>
                  <a:pt x="14079" y="3807"/>
                </a:cubicBezTo>
                <a:cubicBezTo>
                  <a:pt x="14091" y="3812"/>
                  <a:pt x="14098" y="3815"/>
                  <a:pt x="14110" y="3819"/>
                </a:cubicBezTo>
                <a:cubicBezTo>
                  <a:pt x="14198" y="3854"/>
                  <a:pt x="14253" y="3874"/>
                  <a:pt x="14340" y="3910"/>
                </a:cubicBezTo>
                <a:lnTo>
                  <a:pt x="14746" y="4084"/>
                </a:lnTo>
                <a:lnTo>
                  <a:pt x="14545" y="4112"/>
                </a:lnTo>
                <a:cubicBezTo>
                  <a:pt x="14514" y="4144"/>
                  <a:pt x="14415" y="4161"/>
                  <a:pt x="14277" y="4166"/>
                </a:cubicBezTo>
                <a:cubicBezTo>
                  <a:pt x="14117" y="4208"/>
                  <a:pt x="13971" y="4277"/>
                  <a:pt x="13933" y="4350"/>
                </a:cubicBezTo>
                <a:cubicBezTo>
                  <a:pt x="13896" y="4421"/>
                  <a:pt x="13783" y="4487"/>
                  <a:pt x="13662" y="4530"/>
                </a:cubicBezTo>
                <a:cubicBezTo>
                  <a:pt x="13602" y="4571"/>
                  <a:pt x="13544" y="4597"/>
                  <a:pt x="13499" y="4597"/>
                </a:cubicBezTo>
                <a:cubicBezTo>
                  <a:pt x="13480" y="4597"/>
                  <a:pt x="13451" y="4605"/>
                  <a:pt x="13429" y="4607"/>
                </a:cubicBezTo>
                <a:cubicBezTo>
                  <a:pt x="13199" y="4665"/>
                  <a:pt x="12928" y="4764"/>
                  <a:pt x="12627" y="4900"/>
                </a:cubicBezTo>
                <a:cubicBezTo>
                  <a:pt x="12326" y="5041"/>
                  <a:pt x="11974" y="5220"/>
                  <a:pt x="11539" y="5467"/>
                </a:cubicBezTo>
                <a:cubicBezTo>
                  <a:pt x="11319" y="5597"/>
                  <a:pt x="11096" y="5730"/>
                  <a:pt x="10858" y="5884"/>
                </a:cubicBezTo>
                <a:cubicBezTo>
                  <a:pt x="10242" y="6283"/>
                  <a:pt x="9549" y="6681"/>
                  <a:pt x="9010" y="6963"/>
                </a:cubicBezTo>
                <a:cubicBezTo>
                  <a:pt x="8852" y="7052"/>
                  <a:pt x="8666" y="7159"/>
                  <a:pt x="8603" y="7187"/>
                </a:cubicBezTo>
                <a:cubicBezTo>
                  <a:pt x="8498" y="7234"/>
                  <a:pt x="8420" y="7264"/>
                  <a:pt x="8350" y="7282"/>
                </a:cubicBezTo>
                <a:cubicBezTo>
                  <a:pt x="8279" y="7309"/>
                  <a:pt x="8223" y="7324"/>
                  <a:pt x="8193" y="7324"/>
                </a:cubicBezTo>
                <a:cubicBezTo>
                  <a:pt x="8083" y="7324"/>
                  <a:pt x="7644" y="7164"/>
                  <a:pt x="7067" y="6932"/>
                </a:cubicBezTo>
                <a:cubicBezTo>
                  <a:pt x="6851" y="6845"/>
                  <a:pt x="6650" y="6761"/>
                  <a:pt x="6411" y="6657"/>
                </a:cubicBezTo>
                <a:cubicBezTo>
                  <a:pt x="6171" y="6555"/>
                  <a:pt x="6001" y="6490"/>
                  <a:pt x="5723" y="6368"/>
                </a:cubicBezTo>
                <a:cubicBezTo>
                  <a:pt x="5217" y="6145"/>
                  <a:pt x="4697" y="5961"/>
                  <a:pt x="4573" y="5961"/>
                </a:cubicBezTo>
                <a:cubicBezTo>
                  <a:pt x="4495" y="5961"/>
                  <a:pt x="4303" y="5899"/>
                  <a:pt x="4083" y="5818"/>
                </a:cubicBezTo>
                <a:cubicBezTo>
                  <a:pt x="4019" y="5796"/>
                  <a:pt x="3959" y="5769"/>
                  <a:pt x="3895" y="5742"/>
                </a:cubicBezTo>
                <a:cubicBezTo>
                  <a:pt x="3819" y="5711"/>
                  <a:pt x="3749" y="5688"/>
                  <a:pt x="3673" y="5653"/>
                </a:cubicBezTo>
                <a:cubicBezTo>
                  <a:pt x="3618" y="5628"/>
                  <a:pt x="3590" y="5603"/>
                  <a:pt x="3541" y="5578"/>
                </a:cubicBezTo>
                <a:cubicBezTo>
                  <a:pt x="3528" y="5571"/>
                  <a:pt x="3518" y="5566"/>
                  <a:pt x="3506" y="5559"/>
                </a:cubicBezTo>
                <a:cubicBezTo>
                  <a:pt x="2978" y="5277"/>
                  <a:pt x="2837" y="5011"/>
                  <a:pt x="3197" y="4909"/>
                </a:cubicBezTo>
                <a:cubicBezTo>
                  <a:pt x="3238" y="4895"/>
                  <a:pt x="3286" y="4886"/>
                  <a:pt x="3336" y="4879"/>
                </a:cubicBezTo>
                <a:cubicBezTo>
                  <a:pt x="3482" y="4860"/>
                  <a:pt x="3602" y="4804"/>
                  <a:pt x="3648" y="4744"/>
                </a:cubicBezTo>
                <a:cubicBezTo>
                  <a:pt x="3662" y="4667"/>
                  <a:pt x="3604" y="4541"/>
                  <a:pt x="3485" y="4303"/>
                </a:cubicBezTo>
                <a:cubicBezTo>
                  <a:pt x="3363" y="4059"/>
                  <a:pt x="3190" y="3917"/>
                  <a:pt x="2978" y="3889"/>
                </a:cubicBezTo>
                <a:cubicBezTo>
                  <a:pt x="2750" y="3859"/>
                  <a:pt x="2658" y="3771"/>
                  <a:pt x="2658" y="3586"/>
                </a:cubicBezTo>
                <a:cubicBezTo>
                  <a:pt x="2658" y="3510"/>
                  <a:pt x="2634" y="3445"/>
                  <a:pt x="2585" y="3390"/>
                </a:cubicBezTo>
                <a:cubicBezTo>
                  <a:pt x="2419" y="3246"/>
                  <a:pt x="2095" y="3173"/>
                  <a:pt x="1623" y="3157"/>
                </a:cubicBezTo>
                <a:cubicBezTo>
                  <a:pt x="1559" y="3155"/>
                  <a:pt x="1510" y="3149"/>
                  <a:pt x="1439" y="3149"/>
                </a:cubicBezTo>
                <a:cubicBezTo>
                  <a:pt x="1131" y="3150"/>
                  <a:pt x="865" y="3197"/>
                  <a:pt x="653" y="3276"/>
                </a:cubicBezTo>
                <a:cubicBezTo>
                  <a:pt x="653" y="3277"/>
                  <a:pt x="650" y="3276"/>
                  <a:pt x="650" y="3276"/>
                </a:cubicBezTo>
                <a:cubicBezTo>
                  <a:pt x="643" y="3279"/>
                  <a:pt x="636" y="3281"/>
                  <a:pt x="629" y="3283"/>
                </a:cubicBezTo>
                <a:cubicBezTo>
                  <a:pt x="589" y="3299"/>
                  <a:pt x="554" y="3319"/>
                  <a:pt x="518" y="3338"/>
                </a:cubicBezTo>
                <a:cubicBezTo>
                  <a:pt x="316" y="3458"/>
                  <a:pt x="207" y="3634"/>
                  <a:pt x="198" y="3861"/>
                </a:cubicBezTo>
                <a:cubicBezTo>
                  <a:pt x="195" y="3937"/>
                  <a:pt x="180" y="4009"/>
                  <a:pt x="164" y="4079"/>
                </a:cubicBezTo>
                <a:cubicBezTo>
                  <a:pt x="156" y="4193"/>
                  <a:pt x="127" y="4303"/>
                  <a:pt x="63" y="4355"/>
                </a:cubicBezTo>
                <a:cubicBezTo>
                  <a:pt x="32" y="4380"/>
                  <a:pt x="11" y="4407"/>
                  <a:pt x="0" y="4439"/>
                </a:cubicBezTo>
                <a:cubicBezTo>
                  <a:pt x="0" y="4440"/>
                  <a:pt x="0" y="4441"/>
                  <a:pt x="0" y="4441"/>
                </a:cubicBezTo>
                <a:cubicBezTo>
                  <a:pt x="-9" y="4558"/>
                  <a:pt x="88" y="4734"/>
                  <a:pt x="313" y="5031"/>
                </a:cubicBezTo>
                <a:cubicBezTo>
                  <a:pt x="328" y="5051"/>
                  <a:pt x="339" y="5066"/>
                  <a:pt x="355" y="5082"/>
                </a:cubicBezTo>
                <a:cubicBezTo>
                  <a:pt x="397" y="5123"/>
                  <a:pt x="444" y="5155"/>
                  <a:pt x="487" y="5177"/>
                </a:cubicBezTo>
                <a:cubicBezTo>
                  <a:pt x="489" y="5178"/>
                  <a:pt x="488" y="5181"/>
                  <a:pt x="490" y="5182"/>
                </a:cubicBezTo>
                <a:cubicBezTo>
                  <a:pt x="530" y="5201"/>
                  <a:pt x="575" y="5209"/>
                  <a:pt x="622" y="5215"/>
                </a:cubicBezTo>
                <a:cubicBezTo>
                  <a:pt x="637" y="5217"/>
                  <a:pt x="648" y="5221"/>
                  <a:pt x="664" y="5222"/>
                </a:cubicBezTo>
                <a:cubicBezTo>
                  <a:pt x="722" y="5226"/>
                  <a:pt x="786" y="5225"/>
                  <a:pt x="865" y="5217"/>
                </a:cubicBezTo>
                <a:cubicBezTo>
                  <a:pt x="983" y="5206"/>
                  <a:pt x="1086" y="5207"/>
                  <a:pt x="1171" y="5217"/>
                </a:cubicBezTo>
                <a:cubicBezTo>
                  <a:pt x="1172" y="5217"/>
                  <a:pt x="1174" y="5217"/>
                  <a:pt x="1175" y="5217"/>
                </a:cubicBezTo>
                <a:cubicBezTo>
                  <a:pt x="1205" y="5221"/>
                  <a:pt x="1219" y="5232"/>
                  <a:pt x="1244" y="5238"/>
                </a:cubicBezTo>
                <a:cubicBezTo>
                  <a:pt x="1289" y="5249"/>
                  <a:pt x="1338" y="5258"/>
                  <a:pt x="1366" y="5275"/>
                </a:cubicBezTo>
                <a:cubicBezTo>
                  <a:pt x="1408" y="5301"/>
                  <a:pt x="1429" y="5334"/>
                  <a:pt x="1421" y="5371"/>
                </a:cubicBezTo>
                <a:cubicBezTo>
                  <a:pt x="1414" y="5408"/>
                  <a:pt x="1378" y="5447"/>
                  <a:pt x="1310" y="5488"/>
                </a:cubicBezTo>
                <a:cubicBezTo>
                  <a:pt x="1291" y="5500"/>
                  <a:pt x="1285" y="5516"/>
                  <a:pt x="1272" y="5529"/>
                </a:cubicBezTo>
                <a:cubicBezTo>
                  <a:pt x="1260" y="5541"/>
                  <a:pt x="1242" y="5553"/>
                  <a:pt x="1237" y="5567"/>
                </a:cubicBezTo>
                <a:cubicBezTo>
                  <a:pt x="1226" y="5597"/>
                  <a:pt x="1229" y="5631"/>
                  <a:pt x="1248" y="5672"/>
                </a:cubicBezTo>
                <a:cubicBezTo>
                  <a:pt x="1249" y="5677"/>
                  <a:pt x="1259" y="5687"/>
                  <a:pt x="1261" y="5692"/>
                </a:cubicBezTo>
                <a:cubicBezTo>
                  <a:pt x="1280" y="5734"/>
                  <a:pt x="1336" y="5802"/>
                  <a:pt x="1383" y="5862"/>
                </a:cubicBezTo>
                <a:cubicBezTo>
                  <a:pt x="1428" y="5913"/>
                  <a:pt x="1479" y="5966"/>
                  <a:pt x="1546" y="6033"/>
                </a:cubicBezTo>
                <a:cubicBezTo>
                  <a:pt x="1782" y="6268"/>
                  <a:pt x="2048" y="6484"/>
                  <a:pt x="2141" y="6513"/>
                </a:cubicBezTo>
                <a:cubicBezTo>
                  <a:pt x="2233" y="6542"/>
                  <a:pt x="2461" y="6737"/>
                  <a:pt x="2644" y="6946"/>
                </a:cubicBezTo>
                <a:cubicBezTo>
                  <a:pt x="2736" y="7050"/>
                  <a:pt x="2847" y="7145"/>
                  <a:pt x="2954" y="7214"/>
                </a:cubicBezTo>
                <a:cubicBezTo>
                  <a:pt x="2986" y="7235"/>
                  <a:pt x="3016" y="7249"/>
                  <a:pt x="3047" y="7264"/>
                </a:cubicBezTo>
                <a:cubicBezTo>
                  <a:pt x="3070" y="7276"/>
                  <a:pt x="3095" y="7290"/>
                  <a:pt x="3117" y="7298"/>
                </a:cubicBezTo>
                <a:cubicBezTo>
                  <a:pt x="3118" y="7298"/>
                  <a:pt x="3119" y="7297"/>
                  <a:pt x="3120" y="7298"/>
                </a:cubicBezTo>
                <a:cubicBezTo>
                  <a:pt x="3168" y="7315"/>
                  <a:pt x="3212" y="7324"/>
                  <a:pt x="3252" y="7324"/>
                </a:cubicBezTo>
                <a:cubicBezTo>
                  <a:pt x="3404" y="7324"/>
                  <a:pt x="3958" y="7493"/>
                  <a:pt x="4486" y="7697"/>
                </a:cubicBezTo>
                <a:cubicBezTo>
                  <a:pt x="4702" y="7781"/>
                  <a:pt x="4868" y="7841"/>
                  <a:pt x="5063" y="7914"/>
                </a:cubicBezTo>
                <a:cubicBezTo>
                  <a:pt x="5201" y="7964"/>
                  <a:pt x="5308" y="7998"/>
                  <a:pt x="5452" y="8051"/>
                </a:cubicBezTo>
                <a:cubicBezTo>
                  <a:pt x="6436" y="8413"/>
                  <a:pt x="7126" y="8635"/>
                  <a:pt x="7540" y="8725"/>
                </a:cubicBezTo>
                <a:cubicBezTo>
                  <a:pt x="7610" y="8739"/>
                  <a:pt x="7665" y="8745"/>
                  <a:pt x="7721" y="8751"/>
                </a:cubicBezTo>
                <a:cubicBezTo>
                  <a:pt x="7770" y="8758"/>
                  <a:pt x="7834" y="8773"/>
                  <a:pt x="7870" y="8772"/>
                </a:cubicBezTo>
                <a:cubicBezTo>
                  <a:pt x="8118" y="8771"/>
                  <a:pt x="8946" y="8604"/>
                  <a:pt x="9712" y="8401"/>
                </a:cubicBezTo>
                <a:cubicBezTo>
                  <a:pt x="10477" y="8198"/>
                  <a:pt x="11147" y="8053"/>
                  <a:pt x="11195" y="8077"/>
                </a:cubicBezTo>
                <a:cubicBezTo>
                  <a:pt x="11343" y="8151"/>
                  <a:pt x="11288" y="8799"/>
                  <a:pt x="11108" y="9124"/>
                </a:cubicBezTo>
                <a:cubicBezTo>
                  <a:pt x="10783" y="9714"/>
                  <a:pt x="10459" y="11031"/>
                  <a:pt x="10618" y="11114"/>
                </a:cubicBezTo>
                <a:cubicBezTo>
                  <a:pt x="10660" y="11136"/>
                  <a:pt x="10698" y="11252"/>
                  <a:pt x="10726" y="11417"/>
                </a:cubicBezTo>
                <a:cubicBezTo>
                  <a:pt x="10743" y="11514"/>
                  <a:pt x="10746" y="11651"/>
                  <a:pt x="10754" y="11776"/>
                </a:cubicBezTo>
                <a:cubicBezTo>
                  <a:pt x="10760" y="11864"/>
                  <a:pt x="10775" y="11934"/>
                  <a:pt x="10775" y="12028"/>
                </a:cubicBezTo>
                <a:cubicBezTo>
                  <a:pt x="10775" y="12257"/>
                  <a:pt x="10802" y="12679"/>
                  <a:pt x="10851" y="13174"/>
                </a:cubicBezTo>
                <a:cubicBezTo>
                  <a:pt x="10900" y="13669"/>
                  <a:pt x="10971" y="14238"/>
                  <a:pt x="11046" y="14761"/>
                </a:cubicBezTo>
                <a:cubicBezTo>
                  <a:pt x="11048" y="14777"/>
                  <a:pt x="11050" y="14798"/>
                  <a:pt x="11053" y="14815"/>
                </a:cubicBezTo>
                <a:cubicBezTo>
                  <a:pt x="11285" y="16521"/>
                  <a:pt x="11306" y="18345"/>
                  <a:pt x="11157" y="19523"/>
                </a:cubicBezTo>
                <a:cubicBezTo>
                  <a:pt x="11114" y="19981"/>
                  <a:pt x="11051" y="20342"/>
                  <a:pt x="10969" y="20495"/>
                </a:cubicBezTo>
                <a:cubicBezTo>
                  <a:pt x="10951" y="20530"/>
                  <a:pt x="10921" y="20561"/>
                  <a:pt x="10889" y="20593"/>
                </a:cubicBezTo>
                <a:cubicBezTo>
                  <a:pt x="10845" y="20671"/>
                  <a:pt x="10796" y="20731"/>
                  <a:pt x="10743" y="20757"/>
                </a:cubicBezTo>
                <a:cubicBezTo>
                  <a:pt x="10614" y="20823"/>
                  <a:pt x="10169" y="20964"/>
                  <a:pt x="9753" y="21069"/>
                </a:cubicBezTo>
                <a:cubicBezTo>
                  <a:pt x="9630" y="21101"/>
                  <a:pt x="9540" y="21133"/>
                  <a:pt x="9437" y="21166"/>
                </a:cubicBezTo>
                <a:cubicBezTo>
                  <a:pt x="9210" y="21247"/>
                  <a:pt x="9041" y="21317"/>
                  <a:pt x="9051" y="21346"/>
                </a:cubicBezTo>
                <a:cubicBezTo>
                  <a:pt x="9059" y="21369"/>
                  <a:pt x="9222" y="21397"/>
                  <a:pt x="9479" y="21421"/>
                </a:cubicBezTo>
                <a:cubicBezTo>
                  <a:pt x="9480" y="21421"/>
                  <a:pt x="9481" y="21421"/>
                  <a:pt x="9482" y="21421"/>
                </a:cubicBezTo>
                <a:cubicBezTo>
                  <a:pt x="9683" y="21437"/>
                  <a:pt x="9908" y="21451"/>
                  <a:pt x="10181" y="21456"/>
                </a:cubicBezTo>
                <a:cubicBezTo>
                  <a:pt x="10832" y="21469"/>
                  <a:pt x="11516" y="21493"/>
                  <a:pt x="11702" y="21509"/>
                </a:cubicBezTo>
                <a:cubicBezTo>
                  <a:pt x="11987" y="21533"/>
                  <a:pt x="12149" y="21542"/>
                  <a:pt x="12307" y="21544"/>
                </a:cubicBezTo>
                <a:lnTo>
                  <a:pt x="12408" y="21544"/>
                </a:lnTo>
                <a:cubicBezTo>
                  <a:pt x="12564" y="21542"/>
                  <a:pt x="12715" y="21529"/>
                  <a:pt x="12967" y="21504"/>
                </a:cubicBezTo>
                <a:cubicBezTo>
                  <a:pt x="13404" y="21460"/>
                  <a:pt x="13572" y="21378"/>
                  <a:pt x="13815" y="21092"/>
                </a:cubicBezTo>
                <a:cubicBezTo>
                  <a:pt x="14087" y="20772"/>
                  <a:pt x="14104" y="20592"/>
                  <a:pt x="13978" y="19337"/>
                </a:cubicBezTo>
                <a:cubicBezTo>
                  <a:pt x="13928" y="18831"/>
                  <a:pt x="13914" y="18269"/>
                  <a:pt x="13937" y="17600"/>
                </a:cubicBezTo>
                <a:cubicBezTo>
                  <a:pt x="13947" y="17010"/>
                  <a:pt x="13997" y="16333"/>
                  <a:pt x="14089" y="15472"/>
                </a:cubicBezTo>
                <a:cubicBezTo>
                  <a:pt x="14096" y="15403"/>
                  <a:pt x="14096" y="15365"/>
                  <a:pt x="14103" y="15295"/>
                </a:cubicBezTo>
                <a:cubicBezTo>
                  <a:pt x="14412" y="12228"/>
                  <a:pt x="14564" y="11900"/>
                  <a:pt x="14972" y="13419"/>
                </a:cubicBezTo>
                <a:cubicBezTo>
                  <a:pt x="15100" y="13894"/>
                  <a:pt x="15205" y="14249"/>
                  <a:pt x="15316" y="14640"/>
                </a:cubicBezTo>
                <a:cubicBezTo>
                  <a:pt x="15398" y="14923"/>
                  <a:pt x="15619" y="15654"/>
                  <a:pt x="15757" y="16116"/>
                </a:cubicBezTo>
                <a:cubicBezTo>
                  <a:pt x="15842" y="16383"/>
                  <a:pt x="15929" y="16679"/>
                  <a:pt x="16011" y="16915"/>
                </a:cubicBezTo>
                <a:cubicBezTo>
                  <a:pt x="16189" y="17430"/>
                  <a:pt x="16454" y="18293"/>
                  <a:pt x="16598" y="18833"/>
                </a:cubicBezTo>
                <a:cubicBezTo>
                  <a:pt x="16743" y="19372"/>
                  <a:pt x="16971" y="20077"/>
                  <a:pt x="17105" y="20400"/>
                </a:cubicBezTo>
                <a:cubicBezTo>
                  <a:pt x="17138" y="20479"/>
                  <a:pt x="17151" y="20557"/>
                  <a:pt x="17175" y="20637"/>
                </a:cubicBezTo>
                <a:cubicBezTo>
                  <a:pt x="17176" y="20639"/>
                  <a:pt x="17181" y="20657"/>
                  <a:pt x="17182" y="20659"/>
                </a:cubicBezTo>
                <a:cubicBezTo>
                  <a:pt x="17204" y="20736"/>
                  <a:pt x="17238" y="20816"/>
                  <a:pt x="17251" y="20885"/>
                </a:cubicBezTo>
                <a:cubicBezTo>
                  <a:pt x="17252" y="20887"/>
                  <a:pt x="17251" y="20887"/>
                  <a:pt x="17251" y="20889"/>
                </a:cubicBezTo>
                <a:cubicBezTo>
                  <a:pt x="17275" y="21007"/>
                  <a:pt x="17278" y="21115"/>
                  <a:pt x="17255" y="21195"/>
                </a:cubicBezTo>
                <a:cubicBezTo>
                  <a:pt x="17253" y="21201"/>
                  <a:pt x="17257" y="21215"/>
                  <a:pt x="17255" y="21220"/>
                </a:cubicBezTo>
                <a:cubicBezTo>
                  <a:pt x="17254" y="21223"/>
                  <a:pt x="17256" y="21224"/>
                  <a:pt x="17255" y="21227"/>
                </a:cubicBezTo>
                <a:cubicBezTo>
                  <a:pt x="17235" y="21278"/>
                  <a:pt x="17221" y="21320"/>
                  <a:pt x="17224" y="21351"/>
                </a:cubicBezTo>
                <a:cubicBezTo>
                  <a:pt x="17232" y="21451"/>
                  <a:pt x="17395" y="21469"/>
                  <a:pt x="17964" y="21512"/>
                </a:cubicBezTo>
                <a:cubicBezTo>
                  <a:pt x="18885" y="21582"/>
                  <a:pt x="21572" y="21488"/>
                  <a:pt x="21591" y="21386"/>
                </a:cubicBezTo>
                <a:cubicBezTo>
                  <a:pt x="21590" y="21374"/>
                  <a:pt x="21538" y="21346"/>
                  <a:pt x="21501" y="21321"/>
                </a:cubicBezTo>
                <a:cubicBezTo>
                  <a:pt x="21478" y="21308"/>
                  <a:pt x="21481" y="21301"/>
                  <a:pt x="21449" y="21285"/>
                </a:cubicBezTo>
                <a:cubicBezTo>
                  <a:pt x="21359" y="21240"/>
                  <a:pt x="21234" y="21186"/>
                  <a:pt x="21098" y="21138"/>
                </a:cubicBezTo>
                <a:cubicBezTo>
                  <a:pt x="20861" y="21052"/>
                  <a:pt x="20738" y="20977"/>
                  <a:pt x="20653" y="20859"/>
                </a:cubicBezTo>
                <a:cubicBezTo>
                  <a:pt x="20635" y="20837"/>
                  <a:pt x="20622" y="20806"/>
                  <a:pt x="20608" y="20780"/>
                </a:cubicBezTo>
                <a:cubicBezTo>
                  <a:pt x="20593" y="20749"/>
                  <a:pt x="20575" y="20715"/>
                  <a:pt x="20563" y="20677"/>
                </a:cubicBezTo>
                <a:cubicBezTo>
                  <a:pt x="20549" y="20636"/>
                  <a:pt x="20535" y="20584"/>
                  <a:pt x="20524" y="20532"/>
                </a:cubicBezTo>
                <a:cubicBezTo>
                  <a:pt x="20519" y="20509"/>
                  <a:pt x="20512" y="20496"/>
                  <a:pt x="20507" y="20472"/>
                </a:cubicBezTo>
                <a:cubicBezTo>
                  <a:pt x="20454" y="20203"/>
                  <a:pt x="20298" y="19657"/>
                  <a:pt x="20159" y="19258"/>
                </a:cubicBezTo>
                <a:cubicBezTo>
                  <a:pt x="20117" y="19136"/>
                  <a:pt x="20101" y="19064"/>
                  <a:pt x="20062" y="18950"/>
                </a:cubicBezTo>
                <a:cubicBezTo>
                  <a:pt x="20029" y="18853"/>
                  <a:pt x="19986" y="18725"/>
                  <a:pt x="19948" y="18603"/>
                </a:cubicBezTo>
                <a:cubicBezTo>
                  <a:pt x="19517" y="17319"/>
                  <a:pt x="19261" y="16415"/>
                  <a:pt x="18797" y="14400"/>
                </a:cubicBezTo>
                <a:cubicBezTo>
                  <a:pt x="18664" y="13820"/>
                  <a:pt x="18584" y="13460"/>
                  <a:pt x="18499" y="13074"/>
                </a:cubicBezTo>
                <a:cubicBezTo>
                  <a:pt x="18488" y="13026"/>
                  <a:pt x="18474" y="12977"/>
                  <a:pt x="18464" y="12930"/>
                </a:cubicBezTo>
                <a:cubicBezTo>
                  <a:pt x="18405" y="12663"/>
                  <a:pt x="18347" y="12374"/>
                  <a:pt x="18315" y="12188"/>
                </a:cubicBezTo>
                <a:cubicBezTo>
                  <a:pt x="18301" y="12117"/>
                  <a:pt x="18287" y="12053"/>
                  <a:pt x="18276" y="11992"/>
                </a:cubicBezTo>
                <a:cubicBezTo>
                  <a:pt x="18273" y="11972"/>
                  <a:pt x="18272" y="11954"/>
                  <a:pt x="18269" y="11935"/>
                </a:cubicBezTo>
                <a:cubicBezTo>
                  <a:pt x="18241" y="11762"/>
                  <a:pt x="18214" y="11594"/>
                  <a:pt x="18214" y="11517"/>
                </a:cubicBezTo>
                <a:cubicBezTo>
                  <a:pt x="18214" y="11323"/>
                  <a:pt x="18263" y="11249"/>
                  <a:pt x="18558" y="11172"/>
                </a:cubicBezTo>
                <a:cubicBezTo>
                  <a:pt x="18650" y="11146"/>
                  <a:pt x="18757" y="11125"/>
                  <a:pt x="18891" y="11098"/>
                </a:cubicBezTo>
                <a:cubicBezTo>
                  <a:pt x="19263" y="11025"/>
                  <a:pt x="19565" y="10938"/>
                  <a:pt x="19565" y="10906"/>
                </a:cubicBezTo>
                <a:cubicBezTo>
                  <a:pt x="19565" y="10873"/>
                  <a:pt x="19420" y="10629"/>
                  <a:pt x="19239" y="10364"/>
                </a:cubicBezTo>
                <a:cubicBezTo>
                  <a:pt x="19237" y="10363"/>
                  <a:pt x="19236" y="10363"/>
                  <a:pt x="19235" y="10361"/>
                </a:cubicBezTo>
                <a:lnTo>
                  <a:pt x="18902" y="9876"/>
                </a:lnTo>
                <a:lnTo>
                  <a:pt x="19135" y="9832"/>
                </a:lnTo>
                <a:cubicBezTo>
                  <a:pt x="19302" y="9748"/>
                  <a:pt x="19695" y="9717"/>
                  <a:pt x="20451" y="9669"/>
                </a:cubicBezTo>
                <a:cubicBezTo>
                  <a:pt x="20919" y="9640"/>
                  <a:pt x="21178" y="9606"/>
                  <a:pt x="21317" y="9559"/>
                </a:cubicBezTo>
                <a:cubicBezTo>
                  <a:pt x="21353" y="9545"/>
                  <a:pt x="21387" y="9528"/>
                  <a:pt x="21414" y="9510"/>
                </a:cubicBezTo>
                <a:cubicBezTo>
                  <a:pt x="21429" y="9496"/>
                  <a:pt x="21449" y="9484"/>
                  <a:pt x="21452" y="9468"/>
                </a:cubicBezTo>
                <a:cubicBezTo>
                  <a:pt x="21501" y="9193"/>
                  <a:pt x="21413" y="8858"/>
                  <a:pt x="21094" y="8194"/>
                </a:cubicBezTo>
                <a:cubicBezTo>
                  <a:pt x="21004" y="8016"/>
                  <a:pt x="20927" y="7857"/>
                  <a:pt x="20806" y="7627"/>
                </a:cubicBezTo>
                <a:cubicBezTo>
                  <a:pt x="20780" y="7577"/>
                  <a:pt x="20761" y="7537"/>
                  <a:pt x="20733" y="7483"/>
                </a:cubicBezTo>
                <a:cubicBezTo>
                  <a:pt x="20707" y="7435"/>
                  <a:pt x="20694" y="7404"/>
                  <a:pt x="20667" y="7354"/>
                </a:cubicBezTo>
                <a:cubicBezTo>
                  <a:pt x="20263" y="6595"/>
                  <a:pt x="19972" y="5891"/>
                  <a:pt x="20024" y="5790"/>
                </a:cubicBezTo>
                <a:cubicBezTo>
                  <a:pt x="20041" y="5757"/>
                  <a:pt x="20039" y="5725"/>
                  <a:pt x="20024" y="5690"/>
                </a:cubicBezTo>
                <a:cubicBezTo>
                  <a:pt x="20019" y="5679"/>
                  <a:pt x="20010" y="5667"/>
                  <a:pt x="20003" y="5657"/>
                </a:cubicBezTo>
                <a:cubicBezTo>
                  <a:pt x="19921" y="5539"/>
                  <a:pt x="19649" y="5388"/>
                  <a:pt x="19041" y="5103"/>
                </a:cubicBezTo>
                <a:cubicBezTo>
                  <a:pt x="18448" y="4826"/>
                  <a:pt x="17838" y="4597"/>
                  <a:pt x="17682" y="4597"/>
                </a:cubicBezTo>
                <a:cubicBezTo>
                  <a:pt x="17625" y="4597"/>
                  <a:pt x="17551" y="4578"/>
                  <a:pt x="17474" y="4550"/>
                </a:cubicBezTo>
                <a:cubicBezTo>
                  <a:pt x="17448" y="4544"/>
                  <a:pt x="17420" y="4531"/>
                  <a:pt x="17387" y="4516"/>
                </a:cubicBezTo>
                <a:cubicBezTo>
                  <a:pt x="17316" y="4485"/>
                  <a:pt x="17235" y="4428"/>
                  <a:pt x="17151" y="4366"/>
                </a:cubicBezTo>
                <a:cubicBezTo>
                  <a:pt x="17128" y="4349"/>
                  <a:pt x="17098" y="4338"/>
                  <a:pt x="17078" y="4320"/>
                </a:cubicBezTo>
                <a:lnTo>
                  <a:pt x="17053" y="4303"/>
                </a:lnTo>
                <a:cubicBezTo>
                  <a:pt x="17052" y="4302"/>
                  <a:pt x="17054" y="4300"/>
                  <a:pt x="17053" y="4299"/>
                </a:cubicBezTo>
                <a:lnTo>
                  <a:pt x="16706" y="4001"/>
                </a:lnTo>
                <a:lnTo>
                  <a:pt x="16966" y="3935"/>
                </a:lnTo>
                <a:lnTo>
                  <a:pt x="17328" y="3746"/>
                </a:lnTo>
                <a:cubicBezTo>
                  <a:pt x="17488" y="3662"/>
                  <a:pt x="17642" y="3579"/>
                  <a:pt x="17821" y="3485"/>
                </a:cubicBezTo>
                <a:cubicBezTo>
                  <a:pt x="17911" y="3410"/>
                  <a:pt x="18038" y="3327"/>
                  <a:pt x="18203" y="3250"/>
                </a:cubicBezTo>
                <a:cubicBezTo>
                  <a:pt x="18476" y="3124"/>
                  <a:pt x="18749" y="2906"/>
                  <a:pt x="18815" y="2765"/>
                </a:cubicBezTo>
                <a:cubicBezTo>
                  <a:pt x="18848" y="2694"/>
                  <a:pt x="18895" y="2621"/>
                  <a:pt x="18940" y="2558"/>
                </a:cubicBezTo>
                <a:cubicBezTo>
                  <a:pt x="18984" y="2498"/>
                  <a:pt x="19028" y="2448"/>
                  <a:pt x="19062" y="2425"/>
                </a:cubicBezTo>
                <a:cubicBezTo>
                  <a:pt x="19098" y="2400"/>
                  <a:pt x="19128" y="2364"/>
                  <a:pt x="19159" y="2327"/>
                </a:cubicBezTo>
                <a:cubicBezTo>
                  <a:pt x="19335" y="2056"/>
                  <a:pt x="19402" y="1414"/>
                  <a:pt x="19270" y="1171"/>
                </a:cubicBezTo>
                <a:cubicBezTo>
                  <a:pt x="19251" y="1140"/>
                  <a:pt x="19232" y="1107"/>
                  <a:pt x="19207" y="1084"/>
                </a:cubicBezTo>
                <a:cubicBezTo>
                  <a:pt x="19112" y="993"/>
                  <a:pt x="19090" y="928"/>
                  <a:pt x="19138" y="873"/>
                </a:cubicBezTo>
                <a:cubicBezTo>
                  <a:pt x="19155" y="855"/>
                  <a:pt x="19181" y="837"/>
                  <a:pt x="19214" y="821"/>
                </a:cubicBezTo>
                <a:cubicBezTo>
                  <a:pt x="19507" y="673"/>
                  <a:pt x="19432" y="605"/>
                  <a:pt x="18947" y="576"/>
                </a:cubicBezTo>
                <a:cubicBezTo>
                  <a:pt x="18861" y="571"/>
                  <a:pt x="18786" y="561"/>
                  <a:pt x="18721" y="548"/>
                </a:cubicBezTo>
                <a:cubicBezTo>
                  <a:pt x="18658" y="535"/>
                  <a:pt x="18603" y="519"/>
                  <a:pt x="18554" y="495"/>
                </a:cubicBezTo>
                <a:cubicBezTo>
                  <a:pt x="18553" y="495"/>
                  <a:pt x="18552" y="494"/>
                  <a:pt x="18551" y="493"/>
                </a:cubicBezTo>
                <a:cubicBezTo>
                  <a:pt x="18538" y="487"/>
                  <a:pt x="18531" y="477"/>
                  <a:pt x="18520" y="471"/>
                </a:cubicBezTo>
                <a:cubicBezTo>
                  <a:pt x="18483" y="449"/>
                  <a:pt x="18446" y="426"/>
                  <a:pt x="18415" y="397"/>
                </a:cubicBezTo>
                <a:cubicBezTo>
                  <a:pt x="18378" y="362"/>
                  <a:pt x="18343" y="321"/>
                  <a:pt x="18311" y="273"/>
                </a:cubicBezTo>
                <a:cubicBezTo>
                  <a:pt x="18180" y="75"/>
                  <a:pt x="18020" y="-18"/>
                  <a:pt x="17898" y="3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84" name="IMG_6622.jpeg" descr="IMG_6622.jpeg"/>
          <p:cNvPicPr>
            <a:picLocks noChangeAspect="1"/>
          </p:cNvPicPr>
          <p:nvPr/>
        </p:nvPicPr>
        <p:blipFill>
          <a:blip r:embed="rId6"/>
          <a:srcRect l="35649" t="2891" r="30963" b="4433"/>
          <a:stretch>
            <a:fillRect/>
          </a:stretch>
        </p:blipFill>
        <p:spPr>
          <a:xfrm>
            <a:off x="12191999" y="8177515"/>
            <a:ext cx="1819373" cy="505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2" h="21572" extrusionOk="0">
                <a:moveTo>
                  <a:pt x="8140" y="0"/>
                </a:moveTo>
                <a:cubicBezTo>
                  <a:pt x="7292" y="4"/>
                  <a:pt x="6472" y="66"/>
                  <a:pt x="5654" y="185"/>
                </a:cubicBezTo>
                <a:cubicBezTo>
                  <a:pt x="4319" y="380"/>
                  <a:pt x="3813" y="554"/>
                  <a:pt x="3813" y="817"/>
                </a:cubicBezTo>
                <a:cubicBezTo>
                  <a:pt x="3813" y="923"/>
                  <a:pt x="3569" y="1031"/>
                  <a:pt x="3056" y="1155"/>
                </a:cubicBezTo>
                <a:cubicBezTo>
                  <a:pt x="2522" y="1283"/>
                  <a:pt x="2121" y="1466"/>
                  <a:pt x="1706" y="1772"/>
                </a:cubicBezTo>
                <a:cubicBezTo>
                  <a:pt x="895" y="2369"/>
                  <a:pt x="824" y="2708"/>
                  <a:pt x="1411" y="3123"/>
                </a:cubicBezTo>
                <a:cubicBezTo>
                  <a:pt x="1855" y="3436"/>
                  <a:pt x="1857" y="3453"/>
                  <a:pt x="1523" y="3518"/>
                </a:cubicBezTo>
                <a:cubicBezTo>
                  <a:pt x="1090" y="3602"/>
                  <a:pt x="730" y="4063"/>
                  <a:pt x="897" y="4320"/>
                </a:cubicBezTo>
                <a:cubicBezTo>
                  <a:pt x="1062" y="4572"/>
                  <a:pt x="1618" y="4833"/>
                  <a:pt x="2131" y="4930"/>
                </a:cubicBezTo>
                <a:cubicBezTo>
                  <a:pt x="2174" y="4933"/>
                  <a:pt x="2212" y="4944"/>
                  <a:pt x="2257" y="4945"/>
                </a:cubicBezTo>
                <a:cubicBezTo>
                  <a:pt x="2546" y="4955"/>
                  <a:pt x="2721" y="4978"/>
                  <a:pt x="2883" y="5045"/>
                </a:cubicBezTo>
                <a:cubicBezTo>
                  <a:pt x="3085" y="5107"/>
                  <a:pt x="3284" y="5213"/>
                  <a:pt x="3579" y="5405"/>
                </a:cubicBezTo>
                <a:cubicBezTo>
                  <a:pt x="4618" y="6080"/>
                  <a:pt x="5742" y="6433"/>
                  <a:pt x="7472" y="6634"/>
                </a:cubicBezTo>
                <a:cubicBezTo>
                  <a:pt x="8057" y="6702"/>
                  <a:pt x="7716" y="6833"/>
                  <a:pt x="6734" y="6919"/>
                </a:cubicBezTo>
                <a:cubicBezTo>
                  <a:pt x="6220" y="6963"/>
                  <a:pt x="5446" y="7065"/>
                  <a:pt x="5014" y="7144"/>
                </a:cubicBezTo>
                <a:cubicBezTo>
                  <a:pt x="2887" y="7534"/>
                  <a:pt x="62" y="9326"/>
                  <a:pt x="0" y="10323"/>
                </a:cubicBezTo>
                <a:cubicBezTo>
                  <a:pt x="-28" y="10774"/>
                  <a:pt x="1256" y="11714"/>
                  <a:pt x="2537" y="12179"/>
                </a:cubicBezTo>
                <a:cubicBezTo>
                  <a:pt x="3364" y="12479"/>
                  <a:pt x="3463" y="12543"/>
                  <a:pt x="3369" y="12737"/>
                </a:cubicBezTo>
                <a:cubicBezTo>
                  <a:pt x="3270" y="12941"/>
                  <a:pt x="3185" y="14095"/>
                  <a:pt x="3224" y="14756"/>
                </a:cubicBezTo>
                <a:cubicBezTo>
                  <a:pt x="3237" y="14969"/>
                  <a:pt x="3369" y="15087"/>
                  <a:pt x="3710" y="15203"/>
                </a:cubicBezTo>
                <a:lnTo>
                  <a:pt x="4173" y="15359"/>
                </a:lnTo>
                <a:lnTo>
                  <a:pt x="4178" y="15427"/>
                </a:lnTo>
                <a:lnTo>
                  <a:pt x="4224" y="15442"/>
                </a:lnTo>
                <a:lnTo>
                  <a:pt x="4210" y="16975"/>
                </a:lnTo>
                <a:lnTo>
                  <a:pt x="4229" y="17797"/>
                </a:lnTo>
                <a:cubicBezTo>
                  <a:pt x="4268" y="19477"/>
                  <a:pt x="4355" y="20276"/>
                  <a:pt x="4505" y="20369"/>
                </a:cubicBezTo>
                <a:cubicBezTo>
                  <a:pt x="4684" y="20479"/>
                  <a:pt x="4639" y="20541"/>
                  <a:pt x="4257" y="20723"/>
                </a:cubicBezTo>
                <a:cubicBezTo>
                  <a:pt x="4002" y="20844"/>
                  <a:pt x="3743" y="21054"/>
                  <a:pt x="3682" y="21189"/>
                </a:cubicBezTo>
                <a:cubicBezTo>
                  <a:pt x="3587" y="21402"/>
                  <a:pt x="3633" y="21443"/>
                  <a:pt x="4023" y="21499"/>
                </a:cubicBezTo>
                <a:cubicBezTo>
                  <a:pt x="4547" y="21575"/>
                  <a:pt x="6607" y="21592"/>
                  <a:pt x="7668" y="21528"/>
                </a:cubicBezTo>
                <a:lnTo>
                  <a:pt x="8369" y="21486"/>
                </a:lnTo>
                <a:cubicBezTo>
                  <a:pt x="8381" y="21480"/>
                  <a:pt x="8388" y="21469"/>
                  <a:pt x="8397" y="21462"/>
                </a:cubicBezTo>
                <a:lnTo>
                  <a:pt x="8271" y="21065"/>
                </a:lnTo>
                <a:cubicBezTo>
                  <a:pt x="8211" y="20875"/>
                  <a:pt x="8186" y="20728"/>
                  <a:pt x="8178" y="20635"/>
                </a:cubicBezTo>
                <a:cubicBezTo>
                  <a:pt x="8141" y="20585"/>
                  <a:pt x="8125" y="20543"/>
                  <a:pt x="8159" y="20521"/>
                </a:cubicBezTo>
                <a:cubicBezTo>
                  <a:pt x="8276" y="19854"/>
                  <a:pt x="8334" y="19141"/>
                  <a:pt x="8444" y="16941"/>
                </a:cubicBezTo>
                <a:cubicBezTo>
                  <a:pt x="8516" y="15507"/>
                  <a:pt x="8658" y="14281"/>
                  <a:pt x="8757" y="14213"/>
                </a:cubicBezTo>
                <a:cubicBezTo>
                  <a:pt x="8989" y="14056"/>
                  <a:pt x="9427" y="14056"/>
                  <a:pt x="9659" y="14213"/>
                </a:cubicBezTo>
                <a:cubicBezTo>
                  <a:pt x="9758" y="14281"/>
                  <a:pt x="9895" y="15507"/>
                  <a:pt x="9967" y="16941"/>
                </a:cubicBezTo>
                <a:cubicBezTo>
                  <a:pt x="10078" y="19141"/>
                  <a:pt x="10135" y="19854"/>
                  <a:pt x="10252" y="20521"/>
                </a:cubicBezTo>
                <a:cubicBezTo>
                  <a:pt x="10286" y="20543"/>
                  <a:pt x="10275" y="20585"/>
                  <a:pt x="10238" y="20635"/>
                </a:cubicBezTo>
                <a:cubicBezTo>
                  <a:pt x="10230" y="20728"/>
                  <a:pt x="10205" y="20875"/>
                  <a:pt x="10145" y="21065"/>
                </a:cubicBezTo>
                <a:lnTo>
                  <a:pt x="10019" y="21467"/>
                </a:lnTo>
                <a:cubicBezTo>
                  <a:pt x="10032" y="21474"/>
                  <a:pt x="10048" y="21481"/>
                  <a:pt x="10065" y="21487"/>
                </a:cubicBezTo>
                <a:lnTo>
                  <a:pt x="10743" y="21528"/>
                </a:lnTo>
                <a:cubicBezTo>
                  <a:pt x="11842" y="21594"/>
                  <a:pt x="13754" y="21584"/>
                  <a:pt x="14304" y="21508"/>
                </a:cubicBezTo>
                <a:cubicBezTo>
                  <a:pt x="14609" y="21466"/>
                  <a:pt x="14790" y="21387"/>
                  <a:pt x="14790" y="21298"/>
                </a:cubicBezTo>
                <a:cubicBezTo>
                  <a:pt x="14790" y="21138"/>
                  <a:pt x="14142" y="20645"/>
                  <a:pt x="13846" y="20579"/>
                </a:cubicBezTo>
                <a:cubicBezTo>
                  <a:pt x="13719" y="20550"/>
                  <a:pt x="13737" y="20484"/>
                  <a:pt x="13893" y="20386"/>
                </a:cubicBezTo>
                <a:cubicBezTo>
                  <a:pt x="14067" y="20275"/>
                  <a:pt x="14144" y="19587"/>
                  <a:pt x="14187" y="17778"/>
                </a:cubicBezTo>
                <a:lnTo>
                  <a:pt x="14220" y="16386"/>
                </a:lnTo>
                <a:lnTo>
                  <a:pt x="14206" y="15437"/>
                </a:lnTo>
                <a:lnTo>
                  <a:pt x="14243" y="15427"/>
                </a:lnTo>
                <a:lnTo>
                  <a:pt x="14243" y="15324"/>
                </a:lnTo>
                <a:lnTo>
                  <a:pt x="14715" y="15212"/>
                </a:lnTo>
                <a:lnTo>
                  <a:pt x="15187" y="15100"/>
                </a:lnTo>
                <a:lnTo>
                  <a:pt x="15159" y="13925"/>
                </a:lnTo>
                <a:lnTo>
                  <a:pt x="15136" y="12750"/>
                </a:lnTo>
                <a:lnTo>
                  <a:pt x="15388" y="12750"/>
                </a:lnTo>
                <a:cubicBezTo>
                  <a:pt x="15424" y="12730"/>
                  <a:pt x="15477" y="12734"/>
                  <a:pt x="15547" y="12750"/>
                </a:cubicBezTo>
                <a:lnTo>
                  <a:pt x="15724" y="12750"/>
                </a:lnTo>
                <a:cubicBezTo>
                  <a:pt x="16259" y="12750"/>
                  <a:pt x="16377" y="12707"/>
                  <a:pt x="17028" y="12270"/>
                </a:cubicBezTo>
                <a:cubicBezTo>
                  <a:pt x="17512" y="11946"/>
                  <a:pt x="17929" y="11758"/>
                  <a:pt x="18304" y="11694"/>
                </a:cubicBezTo>
                <a:cubicBezTo>
                  <a:pt x="19263" y="11530"/>
                  <a:pt x="19878" y="11261"/>
                  <a:pt x="19981" y="10996"/>
                </a:cubicBezTo>
                <a:cubicBezTo>
                  <a:pt x="19985" y="10963"/>
                  <a:pt x="19989" y="10925"/>
                  <a:pt x="19991" y="10885"/>
                </a:cubicBezTo>
                <a:cubicBezTo>
                  <a:pt x="19981" y="10829"/>
                  <a:pt x="19954" y="10773"/>
                  <a:pt x="19893" y="10719"/>
                </a:cubicBezTo>
                <a:cubicBezTo>
                  <a:pt x="19690" y="10542"/>
                  <a:pt x="19754" y="10470"/>
                  <a:pt x="20622" y="9904"/>
                </a:cubicBezTo>
                <a:cubicBezTo>
                  <a:pt x="21566" y="9288"/>
                  <a:pt x="21572" y="9282"/>
                  <a:pt x="21164" y="9204"/>
                </a:cubicBezTo>
                <a:cubicBezTo>
                  <a:pt x="20937" y="9160"/>
                  <a:pt x="20455" y="9037"/>
                  <a:pt x="20093" y="8929"/>
                </a:cubicBezTo>
                <a:cubicBezTo>
                  <a:pt x="19542" y="8765"/>
                  <a:pt x="19444" y="8697"/>
                  <a:pt x="19491" y="8500"/>
                </a:cubicBezTo>
                <a:cubicBezTo>
                  <a:pt x="19535" y="8314"/>
                  <a:pt x="19471" y="8256"/>
                  <a:pt x="19159" y="8220"/>
                </a:cubicBezTo>
                <a:cubicBezTo>
                  <a:pt x="18597" y="8156"/>
                  <a:pt x="18064" y="8235"/>
                  <a:pt x="17944" y="8402"/>
                </a:cubicBezTo>
                <a:cubicBezTo>
                  <a:pt x="17872" y="8501"/>
                  <a:pt x="17747" y="8532"/>
                  <a:pt x="17533" y="8502"/>
                </a:cubicBezTo>
                <a:cubicBezTo>
                  <a:pt x="17362" y="8478"/>
                  <a:pt x="17099" y="8460"/>
                  <a:pt x="16953" y="8460"/>
                </a:cubicBezTo>
                <a:cubicBezTo>
                  <a:pt x="16808" y="8460"/>
                  <a:pt x="16507" y="8331"/>
                  <a:pt x="16285" y="8173"/>
                </a:cubicBezTo>
                <a:cubicBezTo>
                  <a:pt x="16063" y="8015"/>
                  <a:pt x="15459" y="7723"/>
                  <a:pt x="14939" y="7524"/>
                </a:cubicBezTo>
                <a:cubicBezTo>
                  <a:pt x="14195" y="7238"/>
                  <a:pt x="13749" y="7132"/>
                  <a:pt x="12832" y="7024"/>
                </a:cubicBezTo>
                <a:cubicBezTo>
                  <a:pt x="12192" y="6948"/>
                  <a:pt x="11462" y="6879"/>
                  <a:pt x="11210" y="6868"/>
                </a:cubicBezTo>
                <a:cubicBezTo>
                  <a:pt x="10646" y="6842"/>
                  <a:pt x="10472" y="6688"/>
                  <a:pt x="10944" y="6634"/>
                </a:cubicBezTo>
                <a:cubicBezTo>
                  <a:pt x="12670" y="6434"/>
                  <a:pt x="13792" y="6079"/>
                  <a:pt x="14827" y="5408"/>
                </a:cubicBezTo>
                <a:cubicBezTo>
                  <a:pt x="15321" y="5088"/>
                  <a:pt x="15587" y="4988"/>
                  <a:pt x="16061" y="4944"/>
                </a:cubicBezTo>
                <a:cubicBezTo>
                  <a:pt x="16712" y="4882"/>
                  <a:pt x="17310" y="4625"/>
                  <a:pt x="17514" y="4320"/>
                </a:cubicBezTo>
                <a:cubicBezTo>
                  <a:pt x="17701" y="4039"/>
                  <a:pt x="17312" y="3603"/>
                  <a:pt x="16762" y="3472"/>
                </a:cubicBezTo>
                <a:cubicBezTo>
                  <a:pt x="16308" y="3364"/>
                  <a:pt x="16305" y="3353"/>
                  <a:pt x="16626" y="3225"/>
                </a:cubicBezTo>
                <a:cubicBezTo>
                  <a:pt x="16863" y="3130"/>
                  <a:pt x="16959" y="2978"/>
                  <a:pt x="16958" y="2702"/>
                </a:cubicBezTo>
                <a:cubicBezTo>
                  <a:pt x="16955" y="2110"/>
                  <a:pt x="15983" y="1440"/>
                  <a:pt x="14533" y="943"/>
                </a:cubicBezTo>
                <a:cubicBezTo>
                  <a:pt x="14341" y="880"/>
                  <a:pt x="14316" y="876"/>
                  <a:pt x="14164" y="826"/>
                </a:cubicBezTo>
                <a:cubicBezTo>
                  <a:pt x="13722" y="691"/>
                  <a:pt x="13251" y="569"/>
                  <a:pt x="12748" y="473"/>
                </a:cubicBezTo>
                <a:cubicBezTo>
                  <a:pt x="11046" y="150"/>
                  <a:pt x="9554" y="-6"/>
                  <a:pt x="814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85" name="يحتفظ على معلومات تخص موكله مباشرة"/>
          <p:cNvSpPr txBox="1"/>
          <p:nvPr/>
        </p:nvSpPr>
        <p:spPr>
          <a:xfrm>
            <a:off x="18355730" y="5962808"/>
            <a:ext cx="3104301" cy="2031195"/>
          </a:xfrm>
          <a:prstGeom prst="rect">
            <a:avLst/>
          </a:prstGeom>
          <a:ln w="12700">
            <a:solidFill>
              <a:srgbClr val="7A4A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 b="1">
                <a:solidFill>
                  <a:srgbClr val="5A1C00"/>
                </a:solidFill>
              </a:defRPr>
            </a:lvl1pPr>
          </a:lstStyle>
          <a:p>
            <a:pPr rtl="0">
              <a:defRPr/>
            </a:pPr>
            <a:r>
              <a:t>يحتفظ على معلومات تخص موكله مباشرة  </a:t>
            </a:r>
          </a:p>
        </p:txBody>
      </p:sp>
      <p:sp>
        <p:nvSpPr>
          <p:cNvPr id="386" name="يحتفظ على المعطيات الشخصية لمريضه"/>
          <p:cNvSpPr txBox="1"/>
          <p:nvPr/>
        </p:nvSpPr>
        <p:spPr>
          <a:xfrm>
            <a:off x="11222877" y="5962808"/>
            <a:ext cx="3757616" cy="2031195"/>
          </a:xfrm>
          <a:prstGeom prst="rect">
            <a:avLst/>
          </a:prstGeom>
          <a:ln w="12700">
            <a:solidFill>
              <a:srgbClr val="0061F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 b="1">
                <a:solidFill>
                  <a:srgbClr val="0056D6"/>
                </a:solidFill>
              </a:defRPr>
            </a:lvl1pPr>
          </a:lstStyle>
          <a:p>
            <a:pPr rtl="0">
              <a:defRPr/>
            </a:pPr>
            <a:r>
              <a:t>يحتفظ على المعطيات الشخصية لمريضه </a:t>
            </a:r>
          </a:p>
        </p:txBody>
      </p:sp>
      <p:sp>
        <p:nvSpPr>
          <p:cNvPr id="387" name="حق التحفظ يتجاوز المعطيات الشخصية لمصدر المعلومة"/>
          <p:cNvSpPr txBox="1"/>
          <p:nvPr/>
        </p:nvSpPr>
        <p:spPr>
          <a:xfrm>
            <a:off x="4857850" y="5962808"/>
            <a:ext cx="3757616" cy="2031195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 b="1">
                <a:solidFill>
                  <a:srgbClr val="000000"/>
                </a:solidFill>
              </a:defRPr>
            </a:lvl1pPr>
          </a:lstStyle>
          <a:p>
            <a:pPr rtl="0">
              <a:defRPr/>
            </a:pPr>
            <a:r>
              <a:t>حق التحفظ يتجاوز المعطيات الشخصية لمصدر المعلومة  </a:t>
            </a:r>
          </a:p>
        </p:txBody>
      </p:sp>
      <p:sp>
        <p:nvSpPr>
          <p:cNvPr id="388" name="٦٠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" grpId="0" animBg="1" advAuto="0"/>
      <p:bldP spid="383" grpId="0" animBg="1" advAuto="0"/>
      <p:bldP spid="384" grpId="0" animBg="1" advAuto="0"/>
      <p:bldP spid="385" grpId="0" animBg="1" advAuto="0"/>
      <p:bldP spid="386" grpId="0" animBg="1" advAuto="0"/>
      <p:bldP spid="387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IMG_6615.png"/>
          <p:cNvGrpSpPr/>
          <p:nvPr/>
        </p:nvGrpSpPr>
        <p:grpSpPr>
          <a:xfrm>
            <a:off x="3897455" y="1921344"/>
            <a:ext cx="16589089" cy="2716557"/>
            <a:chOff x="0" y="0"/>
            <a:chExt cx="16589088" cy="2716556"/>
          </a:xfrm>
        </p:grpSpPr>
        <p:pic>
          <p:nvPicPr>
            <p:cNvPr id="391" name="IMG_6615.png" descr="IMG_6615.png"/>
            <p:cNvPicPr>
              <a:picLocks noChangeAspect="1"/>
            </p:cNvPicPr>
            <p:nvPr/>
          </p:nvPicPr>
          <p:blipFill>
            <a:blip r:embed="rId2"/>
            <a:srcRect l="17149" t="54839" r="6799" b="38065"/>
            <a:stretch>
              <a:fillRect/>
            </a:stretch>
          </p:blipFill>
          <p:spPr>
            <a:xfrm>
              <a:off x="215900" y="139700"/>
              <a:ext cx="16157289" cy="215775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0" name="IMG_6615.png" descr="IMG_6615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16589089" cy="2716558"/>
            </a:xfrm>
            <a:prstGeom prst="rect">
              <a:avLst/>
            </a:prstGeom>
            <a:effectLst/>
          </p:spPr>
        </p:pic>
      </p:grpSp>
      <p:sp>
        <p:nvSpPr>
          <p:cNvPr id="393" name="٦٠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٦٠</a:t>
            </a:r>
          </a:p>
        </p:txBody>
      </p:sp>
      <p:sp>
        <p:nvSpPr>
          <p:cNvPr id="394" name="لا ينبغي أن تتعصب لأي رأي أو معلومة…"/>
          <p:cNvSpPr txBox="1"/>
          <p:nvPr/>
        </p:nvSpPr>
        <p:spPr>
          <a:xfrm>
            <a:off x="8905693" y="7948219"/>
            <a:ext cx="11309163" cy="2052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lnSpc>
                <a:spcPct val="125000"/>
              </a:lnSpc>
              <a:defRPr sz="5000" b="1">
                <a:solidFill>
                  <a:srgbClr val="FF6A00"/>
                </a:solidFill>
              </a:defRPr>
            </a:pPr>
            <a:r>
              <a:t>لا ينبغي أن تتعصب لأي رأي أو معلومة </a:t>
            </a:r>
          </a:p>
          <a:p>
            <a:pPr defTabSz="825500" rtl="0">
              <a:lnSpc>
                <a:spcPct val="125000"/>
              </a:lnSpc>
              <a:defRPr sz="5000" b="1">
                <a:solidFill>
                  <a:srgbClr val="FF6A00"/>
                </a:solidFill>
              </a:defRPr>
            </a:pPr>
            <a:r>
              <a:t>ونأخذها على أنها حقيقة </a:t>
            </a:r>
          </a:p>
        </p:txBody>
      </p:sp>
      <p:pic>
        <p:nvPicPr>
          <p:cNvPr id="395" name="IMG_6623.jpeg" descr="IMG_6623.jpeg"/>
          <p:cNvPicPr>
            <a:picLocks noChangeAspect="1"/>
          </p:cNvPicPr>
          <p:nvPr/>
        </p:nvPicPr>
        <p:blipFill>
          <a:blip r:embed="rId4"/>
          <a:srcRect l="25647" t="6373" r="12735" b="8490"/>
          <a:stretch>
            <a:fillRect/>
          </a:stretch>
        </p:blipFill>
        <p:spPr>
          <a:xfrm>
            <a:off x="3897456" y="5206818"/>
            <a:ext cx="5008239" cy="6919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90" extrusionOk="0">
                <a:moveTo>
                  <a:pt x="6284" y="2"/>
                </a:moveTo>
                <a:cubicBezTo>
                  <a:pt x="6234" y="14"/>
                  <a:pt x="6203" y="75"/>
                  <a:pt x="6161" y="193"/>
                </a:cubicBezTo>
                <a:cubicBezTo>
                  <a:pt x="6080" y="416"/>
                  <a:pt x="6025" y="433"/>
                  <a:pt x="5809" y="303"/>
                </a:cubicBezTo>
                <a:cubicBezTo>
                  <a:pt x="5586" y="169"/>
                  <a:pt x="5552" y="204"/>
                  <a:pt x="5552" y="577"/>
                </a:cubicBezTo>
                <a:cubicBezTo>
                  <a:pt x="5552" y="812"/>
                  <a:pt x="5632" y="1130"/>
                  <a:pt x="5729" y="1283"/>
                </a:cubicBezTo>
                <a:cubicBezTo>
                  <a:pt x="5949" y="1634"/>
                  <a:pt x="5677" y="2211"/>
                  <a:pt x="5291" y="2211"/>
                </a:cubicBezTo>
                <a:cubicBezTo>
                  <a:pt x="5067" y="2211"/>
                  <a:pt x="5042" y="2288"/>
                  <a:pt x="5144" y="2659"/>
                </a:cubicBezTo>
                <a:cubicBezTo>
                  <a:pt x="5212" y="2906"/>
                  <a:pt x="5254" y="3332"/>
                  <a:pt x="5238" y="3604"/>
                </a:cubicBezTo>
                <a:cubicBezTo>
                  <a:pt x="5210" y="4078"/>
                  <a:pt x="5241" y="4110"/>
                  <a:pt x="5918" y="4337"/>
                </a:cubicBezTo>
                <a:cubicBezTo>
                  <a:pt x="6308" y="4468"/>
                  <a:pt x="6756" y="4607"/>
                  <a:pt x="6915" y="4646"/>
                </a:cubicBezTo>
                <a:cubicBezTo>
                  <a:pt x="7489" y="4786"/>
                  <a:pt x="7209" y="5090"/>
                  <a:pt x="6183" y="5442"/>
                </a:cubicBezTo>
                <a:lnTo>
                  <a:pt x="5163" y="5792"/>
                </a:lnTo>
                <a:lnTo>
                  <a:pt x="3698" y="7860"/>
                </a:lnTo>
                <a:cubicBezTo>
                  <a:pt x="2893" y="8997"/>
                  <a:pt x="2144" y="10115"/>
                  <a:pt x="2035" y="10345"/>
                </a:cubicBezTo>
                <a:cubicBezTo>
                  <a:pt x="1843" y="10749"/>
                  <a:pt x="1806" y="10765"/>
                  <a:pt x="955" y="10786"/>
                </a:cubicBezTo>
                <a:cubicBezTo>
                  <a:pt x="469" y="10798"/>
                  <a:pt x="42" y="10830"/>
                  <a:pt x="6" y="10856"/>
                </a:cubicBezTo>
                <a:cubicBezTo>
                  <a:pt x="-30" y="10882"/>
                  <a:pt x="115" y="11329"/>
                  <a:pt x="329" y="11850"/>
                </a:cubicBezTo>
                <a:lnTo>
                  <a:pt x="717" y="12798"/>
                </a:lnTo>
                <a:lnTo>
                  <a:pt x="1414" y="12836"/>
                </a:lnTo>
                <a:cubicBezTo>
                  <a:pt x="2094" y="12872"/>
                  <a:pt x="2125" y="12892"/>
                  <a:pt x="2589" y="13613"/>
                </a:cubicBezTo>
                <a:cubicBezTo>
                  <a:pt x="3380" y="14843"/>
                  <a:pt x="3637" y="15754"/>
                  <a:pt x="3641" y="17344"/>
                </a:cubicBezTo>
                <a:cubicBezTo>
                  <a:pt x="3646" y="18988"/>
                  <a:pt x="3471" y="19526"/>
                  <a:pt x="2660" y="20380"/>
                </a:cubicBezTo>
                <a:cubicBezTo>
                  <a:pt x="2344" y="20714"/>
                  <a:pt x="2086" y="21122"/>
                  <a:pt x="2086" y="21288"/>
                </a:cubicBezTo>
                <a:lnTo>
                  <a:pt x="2086" y="21590"/>
                </a:lnTo>
                <a:lnTo>
                  <a:pt x="13478" y="21590"/>
                </a:lnTo>
                <a:lnTo>
                  <a:pt x="13478" y="21284"/>
                </a:lnTo>
                <a:cubicBezTo>
                  <a:pt x="13478" y="21116"/>
                  <a:pt x="13260" y="20779"/>
                  <a:pt x="12991" y="20536"/>
                </a:cubicBezTo>
                <a:cubicBezTo>
                  <a:pt x="12132" y="19759"/>
                  <a:pt x="11942" y="19270"/>
                  <a:pt x="11863" y="17633"/>
                </a:cubicBezTo>
                <a:cubicBezTo>
                  <a:pt x="11780" y="15917"/>
                  <a:pt x="12111" y="14655"/>
                  <a:pt x="12936" y="13539"/>
                </a:cubicBezTo>
                <a:cubicBezTo>
                  <a:pt x="13367" y="12957"/>
                  <a:pt x="13441" y="12915"/>
                  <a:pt x="14087" y="12881"/>
                </a:cubicBezTo>
                <a:lnTo>
                  <a:pt x="14777" y="12844"/>
                </a:lnTo>
                <a:lnTo>
                  <a:pt x="15285" y="11885"/>
                </a:lnTo>
                <a:cubicBezTo>
                  <a:pt x="15564" y="11356"/>
                  <a:pt x="15791" y="10871"/>
                  <a:pt x="15791" y="10808"/>
                </a:cubicBezTo>
                <a:cubicBezTo>
                  <a:pt x="15791" y="10745"/>
                  <a:pt x="15523" y="10710"/>
                  <a:pt x="15196" y="10729"/>
                </a:cubicBezTo>
                <a:lnTo>
                  <a:pt x="14601" y="10764"/>
                </a:lnTo>
                <a:lnTo>
                  <a:pt x="14234" y="9986"/>
                </a:lnTo>
                <a:cubicBezTo>
                  <a:pt x="14032" y="9559"/>
                  <a:pt x="13778" y="9089"/>
                  <a:pt x="13668" y="8941"/>
                </a:cubicBezTo>
                <a:cubicBezTo>
                  <a:pt x="13487" y="8698"/>
                  <a:pt x="13520" y="8650"/>
                  <a:pt x="14010" y="8440"/>
                </a:cubicBezTo>
                <a:cubicBezTo>
                  <a:pt x="14308" y="8312"/>
                  <a:pt x="14659" y="8136"/>
                  <a:pt x="14791" y="8050"/>
                </a:cubicBezTo>
                <a:cubicBezTo>
                  <a:pt x="14923" y="7963"/>
                  <a:pt x="15401" y="7785"/>
                  <a:pt x="15852" y="7651"/>
                </a:cubicBezTo>
                <a:cubicBezTo>
                  <a:pt x="16876" y="7348"/>
                  <a:pt x="17033" y="7116"/>
                  <a:pt x="16215" y="7116"/>
                </a:cubicBezTo>
                <a:cubicBezTo>
                  <a:pt x="15888" y="7116"/>
                  <a:pt x="15477" y="7050"/>
                  <a:pt x="15302" y="6971"/>
                </a:cubicBezTo>
                <a:cubicBezTo>
                  <a:pt x="15040" y="6853"/>
                  <a:pt x="14925" y="6866"/>
                  <a:pt x="14654" y="7043"/>
                </a:cubicBezTo>
                <a:cubicBezTo>
                  <a:pt x="14473" y="7162"/>
                  <a:pt x="14253" y="7227"/>
                  <a:pt x="14164" y="7187"/>
                </a:cubicBezTo>
                <a:cubicBezTo>
                  <a:pt x="14075" y="7147"/>
                  <a:pt x="13629" y="7281"/>
                  <a:pt x="13174" y="7486"/>
                </a:cubicBezTo>
                <a:cubicBezTo>
                  <a:pt x="12719" y="7691"/>
                  <a:pt x="12269" y="7824"/>
                  <a:pt x="12172" y="7781"/>
                </a:cubicBezTo>
                <a:cubicBezTo>
                  <a:pt x="12076" y="7738"/>
                  <a:pt x="11693" y="7331"/>
                  <a:pt x="11321" y="6877"/>
                </a:cubicBezTo>
                <a:cubicBezTo>
                  <a:pt x="10515" y="5894"/>
                  <a:pt x="10417" y="5830"/>
                  <a:pt x="9120" y="5431"/>
                </a:cubicBezTo>
                <a:cubicBezTo>
                  <a:pt x="7795" y="5023"/>
                  <a:pt x="7761" y="4823"/>
                  <a:pt x="8947" y="4417"/>
                </a:cubicBezTo>
                <a:cubicBezTo>
                  <a:pt x="9884" y="4096"/>
                  <a:pt x="9884" y="4095"/>
                  <a:pt x="9798" y="3632"/>
                </a:cubicBezTo>
                <a:cubicBezTo>
                  <a:pt x="9751" y="3376"/>
                  <a:pt x="9793" y="2975"/>
                  <a:pt x="9892" y="2741"/>
                </a:cubicBezTo>
                <a:cubicBezTo>
                  <a:pt x="10060" y="2346"/>
                  <a:pt x="10040" y="2297"/>
                  <a:pt x="9621" y="2054"/>
                </a:cubicBezTo>
                <a:cubicBezTo>
                  <a:pt x="9250" y="1840"/>
                  <a:pt x="9157" y="1676"/>
                  <a:pt x="9103" y="1146"/>
                </a:cubicBezTo>
                <a:cubicBezTo>
                  <a:pt x="9066" y="791"/>
                  <a:pt x="8957" y="444"/>
                  <a:pt x="8862" y="375"/>
                </a:cubicBezTo>
                <a:cubicBezTo>
                  <a:pt x="8766" y="306"/>
                  <a:pt x="8262" y="256"/>
                  <a:pt x="7740" y="265"/>
                </a:cubicBezTo>
                <a:cubicBezTo>
                  <a:pt x="7111" y="275"/>
                  <a:pt x="6701" y="222"/>
                  <a:pt x="6523" y="105"/>
                </a:cubicBezTo>
                <a:cubicBezTo>
                  <a:pt x="6404" y="27"/>
                  <a:pt x="6334" y="-10"/>
                  <a:pt x="6284" y="2"/>
                </a:cubicBezTo>
                <a:close/>
                <a:moveTo>
                  <a:pt x="12819" y="2211"/>
                </a:moveTo>
                <a:lnTo>
                  <a:pt x="12819" y="4066"/>
                </a:lnTo>
                <a:lnTo>
                  <a:pt x="12819" y="5920"/>
                </a:lnTo>
                <a:lnTo>
                  <a:pt x="17194" y="5920"/>
                </a:lnTo>
                <a:lnTo>
                  <a:pt x="21570" y="5920"/>
                </a:lnTo>
                <a:lnTo>
                  <a:pt x="21570" y="4066"/>
                </a:lnTo>
                <a:lnTo>
                  <a:pt x="21570" y="2211"/>
                </a:lnTo>
                <a:lnTo>
                  <a:pt x="17194" y="2211"/>
                </a:lnTo>
                <a:lnTo>
                  <a:pt x="12819" y="2211"/>
                </a:lnTo>
                <a:close/>
                <a:moveTo>
                  <a:pt x="2635" y="7745"/>
                </a:moveTo>
                <a:cubicBezTo>
                  <a:pt x="2384" y="7727"/>
                  <a:pt x="2086" y="7987"/>
                  <a:pt x="2086" y="8264"/>
                </a:cubicBezTo>
                <a:cubicBezTo>
                  <a:pt x="2086" y="8521"/>
                  <a:pt x="2121" y="8534"/>
                  <a:pt x="2498" y="8410"/>
                </a:cubicBezTo>
                <a:cubicBezTo>
                  <a:pt x="2917" y="8272"/>
                  <a:pt x="3053" y="7912"/>
                  <a:pt x="2739" y="7771"/>
                </a:cubicBezTo>
                <a:cubicBezTo>
                  <a:pt x="2706" y="7756"/>
                  <a:pt x="2671" y="7748"/>
                  <a:pt x="2635" y="7745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٦١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٦١</a:t>
            </a:r>
          </a:p>
        </p:txBody>
      </p:sp>
      <p:grpSp>
        <p:nvGrpSpPr>
          <p:cNvPr id="400" name="IMG_6625.jpeg"/>
          <p:cNvGrpSpPr/>
          <p:nvPr/>
        </p:nvGrpSpPr>
        <p:grpSpPr>
          <a:xfrm>
            <a:off x="3296078" y="1989726"/>
            <a:ext cx="18863324" cy="4904474"/>
            <a:chOff x="0" y="0"/>
            <a:chExt cx="18863323" cy="4904473"/>
          </a:xfrm>
        </p:grpSpPr>
        <p:pic>
          <p:nvPicPr>
            <p:cNvPr id="399" name="IMG_6625.jpeg" descr="IMG_6625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" y="355600"/>
              <a:ext cx="18837924" cy="44345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98" name="IMG_6625.jpeg" descr="IMG_6625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863324" cy="4904474"/>
            </a:xfrm>
            <a:prstGeom prst="rect">
              <a:avLst/>
            </a:prstGeom>
            <a:effectLst/>
          </p:spPr>
        </p:pic>
      </p:grpSp>
      <p:pic>
        <p:nvPicPr>
          <p:cNvPr id="401" name="IMG_6626.jpeg" descr="IMG_6626.jpeg"/>
          <p:cNvPicPr>
            <a:picLocks noChangeAspect="1"/>
          </p:cNvPicPr>
          <p:nvPr/>
        </p:nvPicPr>
        <p:blipFill>
          <a:blip r:embed="rId4"/>
          <a:srcRect l="39694" t="51968" r="41948" b="20333"/>
          <a:stretch>
            <a:fillRect/>
          </a:stretch>
        </p:blipFill>
        <p:spPr>
          <a:xfrm>
            <a:off x="6635289" y="7833805"/>
            <a:ext cx="4927145" cy="4181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45" h="21420" extrusionOk="0">
                <a:moveTo>
                  <a:pt x="12414" y="5"/>
                </a:moveTo>
                <a:cubicBezTo>
                  <a:pt x="12018" y="27"/>
                  <a:pt x="11614" y="127"/>
                  <a:pt x="11198" y="303"/>
                </a:cubicBezTo>
                <a:cubicBezTo>
                  <a:pt x="10608" y="554"/>
                  <a:pt x="10423" y="549"/>
                  <a:pt x="9700" y="267"/>
                </a:cubicBezTo>
                <a:cubicBezTo>
                  <a:pt x="8554" y="-180"/>
                  <a:pt x="7381" y="15"/>
                  <a:pt x="6317" y="830"/>
                </a:cubicBezTo>
                <a:cubicBezTo>
                  <a:pt x="5416" y="1520"/>
                  <a:pt x="4795" y="2350"/>
                  <a:pt x="3554" y="4530"/>
                </a:cubicBezTo>
                <a:cubicBezTo>
                  <a:pt x="2881" y="5712"/>
                  <a:pt x="2768" y="6057"/>
                  <a:pt x="2768" y="6912"/>
                </a:cubicBezTo>
                <a:cubicBezTo>
                  <a:pt x="2768" y="7768"/>
                  <a:pt x="2844" y="7993"/>
                  <a:pt x="3280" y="8457"/>
                </a:cubicBezTo>
                <a:cubicBezTo>
                  <a:pt x="3561" y="8755"/>
                  <a:pt x="3788" y="9056"/>
                  <a:pt x="3788" y="9128"/>
                </a:cubicBezTo>
                <a:cubicBezTo>
                  <a:pt x="3788" y="9199"/>
                  <a:pt x="3449" y="9546"/>
                  <a:pt x="3035" y="9894"/>
                </a:cubicBezTo>
                <a:cubicBezTo>
                  <a:pt x="2621" y="10242"/>
                  <a:pt x="1989" y="10994"/>
                  <a:pt x="1632" y="11565"/>
                </a:cubicBezTo>
                <a:cubicBezTo>
                  <a:pt x="1274" y="12136"/>
                  <a:pt x="808" y="12656"/>
                  <a:pt x="594" y="12720"/>
                </a:cubicBezTo>
                <a:cubicBezTo>
                  <a:pt x="-209" y="12960"/>
                  <a:pt x="-194" y="14235"/>
                  <a:pt x="616" y="14602"/>
                </a:cubicBezTo>
                <a:cubicBezTo>
                  <a:pt x="1003" y="14777"/>
                  <a:pt x="1017" y="14837"/>
                  <a:pt x="841" y="15620"/>
                </a:cubicBezTo>
                <a:cubicBezTo>
                  <a:pt x="668" y="16393"/>
                  <a:pt x="686" y="16484"/>
                  <a:pt x="1109" y="16989"/>
                </a:cubicBezTo>
                <a:cubicBezTo>
                  <a:pt x="1359" y="17287"/>
                  <a:pt x="1816" y="17628"/>
                  <a:pt x="2124" y="17747"/>
                </a:cubicBezTo>
                <a:cubicBezTo>
                  <a:pt x="2633" y="17943"/>
                  <a:pt x="2682" y="18036"/>
                  <a:pt x="2682" y="18775"/>
                </a:cubicBezTo>
                <a:cubicBezTo>
                  <a:pt x="2682" y="19452"/>
                  <a:pt x="2623" y="19600"/>
                  <a:pt x="2318" y="19651"/>
                </a:cubicBezTo>
                <a:cubicBezTo>
                  <a:pt x="2100" y="19689"/>
                  <a:pt x="1865" y="19958"/>
                  <a:pt x="1741" y="20316"/>
                </a:cubicBezTo>
                <a:cubicBezTo>
                  <a:pt x="1726" y="20358"/>
                  <a:pt x="1712" y="20389"/>
                  <a:pt x="1696" y="20430"/>
                </a:cubicBezTo>
                <a:cubicBezTo>
                  <a:pt x="1634" y="20709"/>
                  <a:pt x="1637" y="20917"/>
                  <a:pt x="1713" y="21064"/>
                </a:cubicBezTo>
                <a:cubicBezTo>
                  <a:pt x="1732" y="21092"/>
                  <a:pt x="1756" y="21113"/>
                  <a:pt x="1778" y="21135"/>
                </a:cubicBezTo>
                <a:cubicBezTo>
                  <a:pt x="1812" y="21167"/>
                  <a:pt x="1850" y="21195"/>
                  <a:pt x="1892" y="21219"/>
                </a:cubicBezTo>
                <a:cubicBezTo>
                  <a:pt x="1894" y="21220"/>
                  <a:pt x="1897" y="21220"/>
                  <a:pt x="1899" y="21221"/>
                </a:cubicBezTo>
                <a:cubicBezTo>
                  <a:pt x="1901" y="21222"/>
                  <a:pt x="1905" y="21224"/>
                  <a:pt x="1907" y="21225"/>
                </a:cubicBezTo>
                <a:cubicBezTo>
                  <a:pt x="1929" y="21235"/>
                  <a:pt x="1958" y="21245"/>
                  <a:pt x="1982" y="21255"/>
                </a:cubicBezTo>
                <a:cubicBezTo>
                  <a:pt x="2091" y="21292"/>
                  <a:pt x="2228" y="21316"/>
                  <a:pt x="2434" y="21333"/>
                </a:cubicBezTo>
                <a:cubicBezTo>
                  <a:pt x="2544" y="21338"/>
                  <a:pt x="2651" y="21345"/>
                  <a:pt x="2797" y="21333"/>
                </a:cubicBezTo>
                <a:cubicBezTo>
                  <a:pt x="3237" y="21295"/>
                  <a:pt x="3371" y="21239"/>
                  <a:pt x="3498" y="21038"/>
                </a:cubicBezTo>
                <a:cubicBezTo>
                  <a:pt x="3585" y="20900"/>
                  <a:pt x="3640" y="20703"/>
                  <a:pt x="3617" y="20601"/>
                </a:cubicBezTo>
                <a:cubicBezTo>
                  <a:pt x="3544" y="20267"/>
                  <a:pt x="3759" y="20266"/>
                  <a:pt x="3904" y="20601"/>
                </a:cubicBezTo>
                <a:cubicBezTo>
                  <a:pt x="4010" y="20846"/>
                  <a:pt x="4113" y="20930"/>
                  <a:pt x="4314" y="20940"/>
                </a:cubicBezTo>
                <a:cubicBezTo>
                  <a:pt x="4735" y="20961"/>
                  <a:pt x="4764" y="20969"/>
                  <a:pt x="4845" y="21127"/>
                </a:cubicBezTo>
                <a:cubicBezTo>
                  <a:pt x="4894" y="21221"/>
                  <a:pt x="5205" y="21315"/>
                  <a:pt x="5675" y="21375"/>
                </a:cubicBezTo>
                <a:cubicBezTo>
                  <a:pt x="5825" y="21395"/>
                  <a:pt x="5852" y="21405"/>
                  <a:pt x="5968" y="21420"/>
                </a:cubicBezTo>
                <a:cubicBezTo>
                  <a:pt x="6024" y="21380"/>
                  <a:pt x="6086" y="21355"/>
                  <a:pt x="6145" y="21355"/>
                </a:cubicBezTo>
                <a:cubicBezTo>
                  <a:pt x="6471" y="21355"/>
                  <a:pt x="6684" y="21000"/>
                  <a:pt x="6624" y="20556"/>
                </a:cubicBezTo>
                <a:cubicBezTo>
                  <a:pt x="6607" y="20434"/>
                  <a:pt x="6579" y="20314"/>
                  <a:pt x="6542" y="20204"/>
                </a:cubicBezTo>
                <a:cubicBezTo>
                  <a:pt x="6508" y="20106"/>
                  <a:pt x="6465" y="20019"/>
                  <a:pt x="6421" y="19942"/>
                </a:cubicBezTo>
                <a:cubicBezTo>
                  <a:pt x="6398" y="19904"/>
                  <a:pt x="6373" y="19875"/>
                  <a:pt x="6348" y="19843"/>
                </a:cubicBezTo>
                <a:cubicBezTo>
                  <a:pt x="6316" y="19801"/>
                  <a:pt x="6285" y="19754"/>
                  <a:pt x="6252" y="19729"/>
                </a:cubicBezTo>
                <a:cubicBezTo>
                  <a:pt x="6251" y="19728"/>
                  <a:pt x="6250" y="19726"/>
                  <a:pt x="6249" y="19725"/>
                </a:cubicBezTo>
                <a:cubicBezTo>
                  <a:pt x="6245" y="19722"/>
                  <a:pt x="6243" y="19723"/>
                  <a:pt x="6239" y="19721"/>
                </a:cubicBezTo>
                <a:cubicBezTo>
                  <a:pt x="6189" y="19685"/>
                  <a:pt x="6138" y="19665"/>
                  <a:pt x="6092" y="19678"/>
                </a:cubicBezTo>
                <a:cubicBezTo>
                  <a:pt x="5833" y="19750"/>
                  <a:pt x="5682" y="19502"/>
                  <a:pt x="5634" y="18922"/>
                </a:cubicBezTo>
                <a:cubicBezTo>
                  <a:pt x="5621" y="18760"/>
                  <a:pt x="5624" y="18626"/>
                  <a:pt x="5639" y="18507"/>
                </a:cubicBezTo>
                <a:cubicBezTo>
                  <a:pt x="5652" y="18405"/>
                  <a:pt x="5675" y="18314"/>
                  <a:pt x="5709" y="18245"/>
                </a:cubicBezTo>
                <a:cubicBezTo>
                  <a:pt x="5778" y="18103"/>
                  <a:pt x="5889" y="18027"/>
                  <a:pt x="6041" y="18027"/>
                </a:cubicBezTo>
                <a:cubicBezTo>
                  <a:pt x="6043" y="18027"/>
                  <a:pt x="6045" y="18027"/>
                  <a:pt x="6046" y="18027"/>
                </a:cubicBezTo>
                <a:cubicBezTo>
                  <a:pt x="6123" y="18024"/>
                  <a:pt x="6233" y="17952"/>
                  <a:pt x="6295" y="17863"/>
                </a:cubicBezTo>
                <a:cubicBezTo>
                  <a:pt x="6358" y="17771"/>
                  <a:pt x="6571" y="17606"/>
                  <a:pt x="6767" y="17499"/>
                </a:cubicBezTo>
                <a:cubicBezTo>
                  <a:pt x="6832" y="17463"/>
                  <a:pt x="6854" y="17468"/>
                  <a:pt x="6901" y="17446"/>
                </a:cubicBezTo>
                <a:lnTo>
                  <a:pt x="7135" y="17304"/>
                </a:lnTo>
                <a:lnTo>
                  <a:pt x="7351" y="17458"/>
                </a:lnTo>
                <a:cubicBezTo>
                  <a:pt x="7395" y="17481"/>
                  <a:pt x="7417" y="17478"/>
                  <a:pt x="7479" y="17513"/>
                </a:cubicBezTo>
                <a:cubicBezTo>
                  <a:pt x="7688" y="17634"/>
                  <a:pt x="7881" y="17674"/>
                  <a:pt x="8054" y="17647"/>
                </a:cubicBezTo>
                <a:cubicBezTo>
                  <a:pt x="8065" y="17645"/>
                  <a:pt x="8077" y="17644"/>
                  <a:pt x="8088" y="17641"/>
                </a:cubicBezTo>
                <a:cubicBezTo>
                  <a:pt x="8163" y="17625"/>
                  <a:pt x="8233" y="17594"/>
                  <a:pt x="8300" y="17550"/>
                </a:cubicBezTo>
                <a:cubicBezTo>
                  <a:pt x="8301" y="17549"/>
                  <a:pt x="8302" y="17546"/>
                  <a:pt x="8303" y="17546"/>
                </a:cubicBezTo>
                <a:cubicBezTo>
                  <a:pt x="8335" y="17524"/>
                  <a:pt x="8361" y="17494"/>
                  <a:pt x="8390" y="17468"/>
                </a:cubicBezTo>
                <a:cubicBezTo>
                  <a:pt x="8428" y="17432"/>
                  <a:pt x="8467" y="17395"/>
                  <a:pt x="8502" y="17348"/>
                </a:cubicBezTo>
                <a:cubicBezTo>
                  <a:pt x="8523" y="17322"/>
                  <a:pt x="8541" y="17291"/>
                  <a:pt x="8558" y="17261"/>
                </a:cubicBezTo>
                <a:cubicBezTo>
                  <a:pt x="8621" y="17156"/>
                  <a:pt x="8667" y="17048"/>
                  <a:pt x="8693" y="16932"/>
                </a:cubicBezTo>
                <a:cubicBezTo>
                  <a:pt x="8701" y="16896"/>
                  <a:pt x="8700" y="16856"/>
                  <a:pt x="8705" y="16818"/>
                </a:cubicBezTo>
                <a:cubicBezTo>
                  <a:pt x="8719" y="16700"/>
                  <a:pt x="8727" y="16580"/>
                  <a:pt x="8705" y="16456"/>
                </a:cubicBezTo>
                <a:cubicBezTo>
                  <a:pt x="8651" y="16151"/>
                  <a:pt x="8492" y="15834"/>
                  <a:pt x="8230" y="15539"/>
                </a:cubicBezTo>
                <a:cubicBezTo>
                  <a:pt x="7964" y="15240"/>
                  <a:pt x="7880" y="15039"/>
                  <a:pt x="7777" y="14448"/>
                </a:cubicBezTo>
                <a:cubicBezTo>
                  <a:pt x="7603" y="13457"/>
                  <a:pt x="7544" y="12854"/>
                  <a:pt x="7593" y="12551"/>
                </a:cubicBezTo>
                <a:cubicBezTo>
                  <a:pt x="7600" y="12505"/>
                  <a:pt x="7617" y="12484"/>
                  <a:pt x="7630" y="12451"/>
                </a:cubicBezTo>
                <a:cubicBezTo>
                  <a:pt x="7643" y="12418"/>
                  <a:pt x="7650" y="12368"/>
                  <a:pt x="7669" y="12350"/>
                </a:cubicBezTo>
                <a:cubicBezTo>
                  <a:pt x="7672" y="12347"/>
                  <a:pt x="7672" y="12350"/>
                  <a:pt x="7674" y="12348"/>
                </a:cubicBezTo>
                <a:cubicBezTo>
                  <a:pt x="7675" y="12347"/>
                  <a:pt x="7677" y="12344"/>
                  <a:pt x="7678" y="12344"/>
                </a:cubicBezTo>
                <a:cubicBezTo>
                  <a:pt x="7764" y="12258"/>
                  <a:pt x="7803" y="12265"/>
                  <a:pt x="7838" y="12323"/>
                </a:cubicBezTo>
                <a:cubicBezTo>
                  <a:pt x="7872" y="12352"/>
                  <a:pt x="7905" y="12390"/>
                  <a:pt x="7955" y="12482"/>
                </a:cubicBezTo>
                <a:cubicBezTo>
                  <a:pt x="8053" y="12659"/>
                  <a:pt x="8181" y="12729"/>
                  <a:pt x="8395" y="12762"/>
                </a:cubicBezTo>
                <a:cubicBezTo>
                  <a:pt x="8401" y="12762"/>
                  <a:pt x="8405" y="12762"/>
                  <a:pt x="8412" y="12762"/>
                </a:cubicBezTo>
                <a:cubicBezTo>
                  <a:pt x="8528" y="12763"/>
                  <a:pt x="8615" y="12795"/>
                  <a:pt x="8690" y="12838"/>
                </a:cubicBezTo>
                <a:cubicBezTo>
                  <a:pt x="8808" y="12878"/>
                  <a:pt x="8873" y="12943"/>
                  <a:pt x="8901" y="13138"/>
                </a:cubicBezTo>
                <a:cubicBezTo>
                  <a:pt x="8958" y="13534"/>
                  <a:pt x="9013" y="13542"/>
                  <a:pt x="9253" y="13177"/>
                </a:cubicBezTo>
                <a:cubicBezTo>
                  <a:pt x="9357" y="13020"/>
                  <a:pt x="9623" y="12753"/>
                  <a:pt x="9846" y="12586"/>
                </a:cubicBezTo>
                <a:cubicBezTo>
                  <a:pt x="10069" y="12418"/>
                  <a:pt x="10273" y="12200"/>
                  <a:pt x="10299" y="12102"/>
                </a:cubicBezTo>
                <a:cubicBezTo>
                  <a:pt x="10325" y="12004"/>
                  <a:pt x="10403" y="11868"/>
                  <a:pt x="10471" y="11801"/>
                </a:cubicBezTo>
                <a:cubicBezTo>
                  <a:pt x="10496" y="11777"/>
                  <a:pt x="10519" y="11762"/>
                  <a:pt x="10541" y="11756"/>
                </a:cubicBezTo>
                <a:cubicBezTo>
                  <a:pt x="10566" y="11750"/>
                  <a:pt x="10589" y="11769"/>
                  <a:pt x="10616" y="11793"/>
                </a:cubicBezTo>
                <a:cubicBezTo>
                  <a:pt x="10656" y="11829"/>
                  <a:pt x="10701" y="11891"/>
                  <a:pt x="10761" y="12012"/>
                </a:cubicBezTo>
                <a:cubicBezTo>
                  <a:pt x="10806" y="12104"/>
                  <a:pt x="10888" y="12214"/>
                  <a:pt x="10987" y="12323"/>
                </a:cubicBezTo>
                <a:cubicBezTo>
                  <a:pt x="11084" y="12430"/>
                  <a:pt x="11192" y="12531"/>
                  <a:pt x="11294" y="12602"/>
                </a:cubicBezTo>
                <a:cubicBezTo>
                  <a:pt x="11298" y="12605"/>
                  <a:pt x="11305" y="12609"/>
                  <a:pt x="11309" y="12612"/>
                </a:cubicBezTo>
                <a:cubicBezTo>
                  <a:pt x="11520" y="12760"/>
                  <a:pt x="11760" y="13001"/>
                  <a:pt x="11840" y="13149"/>
                </a:cubicBezTo>
                <a:cubicBezTo>
                  <a:pt x="12014" y="13465"/>
                  <a:pt x="12160" y="13438"/>
                  <a:pt x="12230" y="13079"/>
                </a:cubicBezTo>
                <a:cubicBezTo>
                  <a:pt x="12240" y="13030"/>
                  <a:pt x="12258" y="12992"/>
                  <a:pt x="12276" y="12955"/>
                </a:cubicBezTo>
                <a:cubicBezTo>
                  <a:pt x="12277" y="12955"/>
                  <a:pt x="12276" y="12952"/>
                  <a:pt x="12276" y="12951"/>
                </a:cubicBezTo>
                <a:cubicBezTo>
                  <a:pt x="12279" y="12946"/>
                  <a:pt x="12284" y="12942"/>
                  <a:pt x="12287" y="12937"/>
                </a:cubicBezTo>
                <a:cubicBezTo>
                  <a:pt x="12306" y="12890"/>
                  <a:pt x="12359" y="12863"/>
                  <a:pt x="12406" y="12838"/>
                </a:cubicBezTo>
                <a:cubicBezTo>
                  <a:pt x="12472" y="12797"/>
                  <a:pt x="12546" y="12760"/>
                  <a:pt x="12675" y="12730"/>
                </a:cubicBezTo>
                <a:cubicBezTo>
                  <a:pt x="12896" y="12678"/>
                  <a:pt x="13139" y="12535"/>
                  <a:pt x="13229" y="12405"/>
                </a:cubicBezTo>
                <a:lnTo>
                  <a:pt x="13387" y="12173"/>
                </a:lnTo>
                <a:lnTo>
                  <a:pt x="13479" y="12462"/>
                </a:lnTo>
                <a:cubicBezTo>
                  <a:pt x="13482" y="12470"/>
                  <a:pt x="13483" y="12485"/>
                  <a:pt x="13486" y="12494"/>
                </a:cubicBezTo>
                <a:cubicBezTo>
                  <a:pt x="13489" y="12512"/>
                  <a:pt x="13489" y="12534"/>
                  <a:pt x="13491" y="12555"/>
                </a:cubicBezTo>
                <a:cubicBezTo>
                  <a:pt x="13531" y="12744"/>
                  <a:pt x="13537" y="12998"/>
                  <a:pt x="13491" y="13321"/>
                </a:cubicBezTo>
                <a:cubicBezTo>
                  <a:pt x="13425" y="13777"/>
                  <a:pt x="13399" y="13878"/>
                  <a:pt x="13356" y="14147"/>
                </a:cubicBezTo>
                <a:cubicBezTo>
                  <a:pt x="13351" y="14178"/>
                  <a:pt x="13353" y="14188"/>
                  <a:pt x="13348" y="14220"/>
                </a:cubicBezTo>
                <a:cubicBezTo>
                  <a:pt x="13341" y="14265"/>
                  <a:pt x="13337" y="14266"/>
                  <a:pt x="13331" y="14307"/>
                </a:cubicBezTo>
                <a:cubicBezTo>
                  <a:pt x="13215" y="14998"/>
                  <a:pt x="13126" y="15310"/>
                  <a:pt x="12930" y="15482"/>
                </a:cubicBezTo>
                <a:cubicBezTo>
                  <a:pt x="12404" y="15945"/>
                  <a:pt x="12251" y="16775"/>
                  <a:pt x="12592" y="17304"/>
                </a:cubicBezTo>
                <a:cubicBezTo>
                  <a:pt x="12594" y="17307"/>
                  <a:pt x="12594" y="17311"/>
                  <a:pt x="12597" y="17314"/>
                </a:cubicBezTo>
                <a:cubicBezTo>
                  <a:pt x="12597" y="17315"/>
                  <a:pt x="12599" y="17317"/>
                  <a:pt x="12600" y="17318"/>
                </a:cubicBezTo>
                <a:cubicBezTo>
                  <a:pt x="12649" y="17392"/>
                  <a:pt x="12713" y="17448"/>
                  <a:pt x="12782" y="17493"/>
                </a:cubicBezTo>
                <a:cubicBezTo>
                  <a:pt x="12792" y="17499"/>
                  <a:pt x="12799" y="17507"/>
                  <a:pt x="12810" y="17513"/>
                </a:cubicBezTo>
                <a:cubicBezTo>
                  <a:pt x="12876" y="17552"/>
                  <a:pt x="12950" y="17574"/>
                  <a:pt x="13029" y="17586"/>
                </a:cubicBezTo>
                <a:cubicBezTo>
                  <a:pt x="13043" y="17589"/>
                  <a:pt x="13055" y="17595"/>
                  <a:pt x="13068" y="17596"/>
                </a:cubicBezTo>
                <a:cubicBezTo>
                  <a:pt x="13255" y="17615"/>
                  <a:pt x="13466" y="17562"/>
                  <a:pt x="13671" y="17436"/>
                </a:cubicBezTo>
                <a:cubicBezTo>
                  <a:pt x="13965" y="17254"/>
                  <a:pt x="14034" y="17279"/>
                  <a:pt x="14886" y="17848"/>
                </a:cubicBezTo>
                <a:lnTo>
                  <a:pt x="15426" y="18208"/>
                </a:lnTo>
                <a:lnTo>
                  <a:pt x="15455" y="18771"/>
                </a:lnTo>
                <a:cubicBezTo>
                  <a:pt x="15478" y="19241"/>
                  <a:pt x="15419" y="19494"/>
                  <a:pt x="15257" y="19590"/>
                </a:cubicBezTo>
                <a:cubicBezTo>
                  <a:pt x="15203" y="19623"/>
                  <a:pt x="15137" y="19637"/>
                  <a:pt x="15058" y="19637"/>
                </a:cubicBezTo>
                <a:cubicBezTo>
                  <a:pt x="14996" y="19638"/>
                  <a:pt x="14933" y="19665"/>
                  <a:pt x="14872" y="19708"/>
                </a:cubicBezTo>
                <a:cubicBezTo>
                  <a:pt x="14714" y="19828"/>
                  <a:pt x="14577" y="20100"/>
                  <a:pt x="14475" y="20509"/>
                </a:cubicBezTo>
                <a:cubicBezTo>
                  <a:pt x="14392" y="20847"/>
                  <a:pt x="14406" y="20896"/>
                  <a:pt x="14700" y="21205"/>
                </a:cubicBezTo>
                <a:cubicBezTo>
                  <a:pt x="14744" y="21251"/>
                  <a:pt x="14764" y="21287"/>
                  <a:pt x="14795" y="21329"/>
                </a:cubicBezTo>
                <a:cubicBezTo>
                  <a:pt x="14843" y="21329"/>
                  <a:pt x="14885" y="21323"/>
                  <a:pt x="14933" y="21326"/>
                </a:cubicBezTo>
                <a:cubicBezTo>
                  <a:pt x="15204" y="21348"/>
                  <a:pt x="15603" y="21334"/>
                  <a:pt x="15817" y="21298"/>
                </a:cubicBezTo>
                <a:cubicBezTo>
                  <a:pt x="16157" y="21241"/>
                  <a:pt x="16222" y="21184"/>
                  <a:pt x="16337" y="20855"/>
                </a:cubicBezTo>
                <a:cubicBezTo>
                  <a:pt x="16426" y="20600"/>
                  <a:pt x="16512" y="20497"/>
                  <a:pt x="16601" y="20538"/>
                </a:cubicBezTo>
                <a:cubicBezTo>
                  <a:pt x="16848" y="20651"/>
                  <a:pt x="17166" y="20419"/>
                  <a:pt x="17197" y="20101"/>
                </a:cubicBezTo>
                <a:cubicBezTo>
                  <a:pt x="17245" y="19602"/>
                  <a:pt x="17397" y="19761"/>
                  <a:pt x="17473" y="20389"/>
                </a:cubicBezTo>
                <a:cubicBezTo>
                  <a:pt x="17512" y="20712"/>
                  <a:pt x="17603" y="21043"/>
                  <a:pt x="17675" y="21131"/>
                </a:cubicBezTo>
                <a:cubicBezTo>
                  <a:pt x="17676" y="21132"/>
                  <a:pt x="17675" y="21135"/>
                  <a:pt x="17675" y="21135"/>
                </a:cubicBezTo>
                <a:cubicBezTo>
                  <a:pt x="17691" y="21154"/>
                  <a:pt x="17738" y="21163"/>
                  <a:pt x="17767" y="21178"/>
                </a:cubicBezTo>
                <a:cubicBezTo>
                  <a:pt x="17801" y="21196"/>
                  <a:pt x="17835" y="21214"/>
                  <a:pt x="17873" y="21231"/>
                </a:cubicBezTo>
                <a:cubicBezTo>
                  <a:pt x="17909" y="21243"/>
                  <a:pt x="17924" y="21235"/>
                  <a:pt x="17974" y="21255"/>
                </a:cubicBezTo>
                <a:cubicBezTo>
                  <a:pt x="17978" y="21256"/>
                  <a:pt x="17986" y="21259"/>
                  <a:pt x="17991" y="21259"/>
                </a:cubicBezTo>
                <a:cubicBezTo>
                  <a:pt x="18126" y="21281"/>
                  <a:pt x="18260" y="21304"/>
                  <a:pt x="18457" y="21322"/>
                </a:cubicBezTo>
                <a:cubicBezTo>
                  <a:pt x="18529" y="21329"/>
                  <a:pt x="18542" y="21322"/>
                  <a:pt x="18599" y="21326"/>
                </a:cubicBezTo>
                <a:cubicBezTo>
                  <a:pt x="18674" y="21325"/>
                  <a:pt x="18739" y="21315"/>
                  <a:pt x="18808" y="21308"/>
                </a:cubicBezTo>
                <a:cubicBezTo>
                  <a:pt x="18875" y="21299"/>
                  <a:pt x="18943" y="21291"/>
                  <a:pt x="19002" y="21276"/>
                </a:cubicBezTo>
                <a:cubicBezTo>
                  <a:pt x="19034" y="21268"/>
                  <a:pt x="19063" y="21260"/>
                  <a:pt x="19089" y="21249"/>
                </a:cubicBezTo>
                <a:cubicBezTo>
                  <a:pt x="19128" y="21236"/>
                  <a:pt x="19152" y="21215"/>
                  <a:pt x="19183" y="21198"/>
                </a:cubicBezTo>
                <a:cubicBezTo>
                  <a:pt x="19238" y="21157"/>
                  <a:pt x="19290" y="21112"/>
                  <a:pt x="19324" y="21048"/>
                </a:cubicBezTo>
                <a:cubicBezTo>
                  <a:pt x="19446" y="20825"/>
                  <a:pt x="19439" y="20483"/>
                  <a:pt x="19304" y="20152"/>
                </a:cubicBezTo>
                <a:cubicBezTo>
                  <a:pt x="19180" y="19953"/>
                  <a:pt x="19018" y="19766"/>
                  <a:pt x="18851" y="19690"/>
                </a:cubicBezTo>
                <a:cubicBezTo>
                  <a:pt x="18511" y="19536"/>
                  <a:pt x="18421" y="19356"/>
                  <a:pt x="18421" y="18822"/>
                </a:cubicBezTo>
                <a:cubicBezTo>
                  <a:pt x="18421" y="18083"/>
                  <a:pt x="18673" y="17661"/>
                  <a:pt x="19113" y="17661"/>
                </a:cubicBezTo>
                <a:cubicBezTo>
                  <a:pt x="19537" y="17661"/>
                  <a:pt x="20293" y="16658"/>
                  <a:pt x="20293" y="16096"/>
                </a:cubicBezTo>
                <a:cubicBezTo>
                  <a:pt x="20293" y="15825"/>
                  <a:pt x="20214" y="15425"/>
                  <a:pt x="20116" y="15208"/>
                </a:cubicBezTo>
                <a:cubicBezTo>
                  <a:pt x="19966" y="14874"/>
                  <a:pt x="20013" y="14781"/>
                  <a:pt x="20413" y="14600"/>
                </a:cubicBezTo>
                <a:cubicBezTo>
                  <a:pt x="21356" y="14172"/>
                  <a:pt x="21391" y="13386"/>
                  <a:pt x="20501" y="12716"/>
                </a:cubicBezTo>
                <a:cubicBezTo>
                  <a:pt x="20148" y="12450"/>
                  <a:pt x="19640" y="11852"/>
                  <a:pt x="19372" y="11390"/>
                </a:cubicBezTo>
                <a:cubicBezTo>
                  <a:pt x="19103" y="10928"/>
                  <a:pt x="18495" y="10219"/>
                  <a:pt x="18021" y="9813"/>
                </a:cubicBezTo>
                <a:lnTo>
                  <a:pt x="17161" y="9075"/>
                </a:lnTo>
                <a:lnTo>
                  <a:pt x="17684" y="8548"/>
                </a:lnTo>
                <a:cubicBezTo>
                  <a:pt x="18095" y="8133"/>
                  <a:pt x="18224" y="7810"/>
                  <a:pt x="18294" y="7040"/>
                </a:cubicBezTo>
                <a:cubicBezTo>
                  <a:pt x="18378" y="6110"/>
                  <a:pt x="18333" y="5969"/>
                  <a:pt x="17377" y="4267"/>
                </a:cubicBezTo>
                <a:cubicBezTo>
                  <a:pt x="15822" y="1498"/>
                  <a:pt x="14371" y="126"/>
                  <a:pt x="12808" y="9"/>
                </a:cubicBezTo>
                <a:cubicBezTo>
                  <a:pt x="12678" y="-1"/>
                  <a:pt x="12546" y="-3"/>
                  <a:pt x="12414" y="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02" name="IMG_6626.jpeg" descr="IMG_6626.jpeg"/>
          <p:cNvPicPr>
            <a:picLocks noChangeAspect="1"/>
          </p:cNvPicPr>
          <p:nvPr/>
        </p:nvPicPr>
        <p:blipFill>
          <a:blip r:embed="rId4"/>
          <a:srcRect l="40674" t="19776" r="43605" b="51446"/>
          <a:stretch>
            <a:fillRect/>
          </a:stretch>
        </p:blipFill>
        <p:spPr>
          <a:xfrm>
            <a:off x="14116064" y="7833805"/>
            <a:ext cx="4057773" cy="4178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2" h="21553" extrusionOk="0">
                <a:moveTo>
                  <a:pt x="13555" y="0"/>
                </a:moveTo>
                <a:cubicBezTo>
                  <a:pt x="13335" y="26"/>
                  <a:pt x="13117" y="65"/>
                  <a:pt x="12898" y="123"/>
                </a:cubicBezTo>
                <a:cubicBezTo>
                  <a:pt x="11886" y="392"/>
                  <a:pt x="11321" y="971"/>
                  <a:pt x="10750" y="2338"/>
                </a:cubicBezTo>
                <a:cubicBezTo>
                  <a:pt x="10517" y="2897"/>
                  <a:pt x="10235" y="3388"/>
                  <a:pt x="10122" y="3425"/>
                </a:cubicBezTo>
                <a:cubicBezTo>
                  <a:pt x="10009" y="3462"/>
                  <a:pt x="9596" y="2884"/>
                  <a:pt x="9202" y="2143"/>
                </a:cubicBezTo>
                <a:cubicBezTo>
                  <a:pt x="8311" y="470"/>
                  <a:pt x="7770" y="129"/>
                  <a:pt x="6047" y="129"/>
                </a:cubicBezTo>
                <a:cubicBezTo>
                  <a:pt x="4500" y="129"/>
                  <a:pt x="3665" y="392"/>
                  <a:pt x="2646" y="1196"/>
                </a:cubicBezTo>
                <a:cubicBezTo>
                  <a:pt x="1108" y="2408"/>
                  <a:pt x="927" y="3690"/>
                  <a:pt x="1999" y="5792"/>
                </a:cubicBezTo>
                <a:cubicBezTo>
                  <a:pt x="2863" y="7485"/>
                  <a:pt x="4128" y="8666"/>
                  <a:pt x="5268" y="8846"/>
                </a:cubicBezTo>
                <a:cubicBezTo>
                  <a:pt x="6250" y="9001"/>
                  <a:pt x="6897" y="9558"/>
                  <a:pt x="6897" y="10251"/>
                </a:cubicBezTo>
                <a:cubicBezTo>
                  <a:pt x="6897" y="10982"/>
                  <a:pt x="2189" y="15697"/>
                  <a:pt x="1019" y="16138"/>
                </a:cubicBezTo>
                <a:cubicBezTo>
                  <a:pt x="546" y="16317"/>
                  <a:pt x="103" y="16609"/>
                  <a:pt x="34" y="16785"/>
                </a:cubicBezTo>
                <a:cubicBezTo>
                  <a:pt x="-310" y="17671"/>
                  <a:pt x="1989" y="18354"/>
                  <a:pt x="3330" y="17766"/>
                </a:cubicBezTo>
                <a:cubicBezTo>
                  <a:pt x="3703" y="17602"/>
                  <a:pt x="4170" y="17419"/>
                  <a:pt x="4366" y="17355"/>
                </a:cubicBezTo>
                <a:cubicBezTo>
                  <a:pt x="4663" y="17258"/>
                  <a:pt x="4686" y="17166"/>
                  <a:pt x="4499" y="16820"/>
                </a:cubicBezTo>
                <a:cubicBezTo>
                  <a:pt x="4308" y="16468"/>
                  <a:pt x="4362" y="16293"/>
                  <a:pt x="4860" y="15686"/>
                </a:cubicBezTo>
                <a:cubicBezTo>
                  <a:pt x="5538" y="14859"/>
                  <a:pt x="5776" y="14793"/>
                  <a:pt x="5865" y="15408"/>
                </a:cubicBezTo>
                <a:cubicBezTo>
                  <a:pt x="5900" y="15649"/>
                  <a:pt x="6194" y="16032"/>
                  <a:pt x="6520" y="16261"/>
                </a:cubicBezTo>
                <a:cubicBezTo>
                  <a:pt x="7103" y="16671"/>
                  <a:pt x="7109" y="16703"/>
                  <a:pt x="7052" y="18274"/>
                </a:cubicBezTo>
                <a:lnTo>
                  <a:pt x="6997" y="19866"/>
                </a:lnTo>
                <a:lnTo>
                  <a:pt x="6215" y="20026"/>
                </a:lnTo>
                <a:cubicBezTo>
                  <a:pt x="4799" y="20316"/>
                  <a:pt x="4449" y="21012"/>
                  <a:pt x="5552" y="21347"/>
                </a:cubicBezTo>
                <a:cubicBezTo>
                  <a:pt x="6387" y="21600"/>
                  <a:pt x="8797" y="21483"/>
                  <a:pt x="9179" y="21171"/>
                </a:cubicBezTo>
                <a:cubicBezTo>
                  <a:pt x="9396" y="20993"/>
                  <a:pt x="9486" y="20401"/>
                  <a:pt x="9527" y="18931"/>
                </a:cubicBezTo>
                <a:lnTo>
                  <a:pt x="9583" y="16935"/>
                </a:lnTo>
                <a:lnTo>
                  <a:pt x="10580" y="16935"/>
                </a:lnTo>
                <a:lnTo>
                  <a:pt x="11573" y="16935"/>
                </a:lnTo>
                <a:lnTo>
                  <a:pt x="11627" y="18902"/>
                </a:lnTo>
                <a:cubicBezTo>
                  <a:pt x="11693" y="21365"/>
                  <a:pt x="11855" y="21553"/>
                  <a:pt x="13874" y="21553"/>
                </a:cubicBezTo>
                <a:cubicBezTo>
                  <a:pt x="15398" y="21553"/>
                  <a:pt x="16253" y="21314"/>
                  <a:pt x="16253" y="20884"/>
                </a:cubicBezTo>
                <a:cubicBezTo>
                  <a:pt x="16253" y="20474"/>
                  <a:pt x="15470" y="19983"/>
                  <a:pt x="14813" y="19983"/>
                </a:cubicBezTo>
                <a:cubicBezTo>
                  <a:pt x="14095" y="19983"/>
                  <a:pt x="13884" y="19459"/>
                  <a:pt x="13978" y="17909"/>
                </a:cubicBezTo>
                <a:cubicBezTo>
                  <a:pt x="14032" y="16998"/>
                  <a:pt x="14144" y="16663"/>
                  <a:pt x="14481" y="16392"/>
                </a:cubicBezTo>
                <a:cubicBezTo>
                  <a:pt x="14719" y="16201"/>
                  <a:pt x="14972" y="15766"/>
                  <a:pt x="15043" y="15424"/>
                </a:cubicBezTo>
                <a:cubicBezTo>
                  <a:pt x="15114" y="15082"/>
                  <a:pt x="15270" y="14770"/>
                  <a:pt x="15391" y="14730"/>
                </a:cubicBezTo>
                <a:cubicBezTo>
                  <a:pt x="15698" y="14629"/>
                  <a:pt x="16852" y="16232"/>
                  <a:pt x="16852" y="16759"/>
                </a:cubicBezTo>
                <a:cubicBezTo>
                  <a:pt x="16852" y="17347"/>
                  <a:pt x="18177" y="18018"/>
                  <a:pt x="19338" y="18018"/>
                </a:cubicBezTo>
                <a:cubicBezTo>
                  <a:pt x="19977" y="18018"/>
                  <a:pt x="20364" y="17890"/>
                  <a:pt x="20766" y="17549"/>
                </a:cubicBezTo>
                <a:cubicBezTo>
                  <a:pt x="21263" y="17127"/>
                  <a:pt x="21290" y="17043"/>
                  <a:pt x="21027" y="16730"/>
                </a:cubicBezTo>
                <a:cubicBezTo>
                  <a:pt x="20866" y="16539"/>
                  <a:pt x="20459" y="16268"/>
                  <a:pt x="20119" y="16128"/>
                </a:cubicBezTo>
                <a:cubicBezTo>
                  <a:pt x="19779" y="15988"/>
                  <a:pt x="18565" y="14963"/>
                  <a:pt x="17422" y="13850"/>
                </a:cubicBezTo>
                <a:cubicBezTo>
                  <a:pt x="16280" y="12736"/>
                  <a:pt x="14981" y="11542"/>
                  <a:pt x="14533" y="11196"/>
                </a:cubicBezTo>
                <a:cubicBezTo>
                  <a:pt x="14085" y="10851"/>
                  <a:pt x="13669" y="10387"/>
                  <a:pt x="13611" y="10167"/>
                </a:cubicBezTo>
                <a:cubicBezTo>
                  <a:pt x="13447" y="9549"/>
                  <a:pt x="14130" y="8850"/>
                  <a:pt x="15037" y="8707"/>
                </a:cubicBezTo>
                <a:cubicBezTo>
                  <a:pt x="17012" y="8395"/>
                  <a:pt x="19040" y="4984"/>
                  <a:pt x="18560" y="2780"/>
                </a:cubicBezTo>
                <a:cubicBezTo>
                  <a:pt x="18363" y="1875"/>
                  <a:pt x="18250" y="1733"/>
                  <a:pt x="17107" y="977"/>
                </a:cubicBezTo>
                <a:cubicBezTo>
                  <a:pt x="16270" y="422"/>
                  <a:pt x="15443" y="100"/>
                  <a:pt x="14622" y="0"/>
                </a:cubicBezTo>
                <a:lnTo>
                  <a:pt x="13555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2000">
        <p:wipe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٦١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٦١</a:t>
            </a:r>
          </a:p>
        </p:txBody>
      </p:sp>
      <p:grpSp>
        <p:nvGrpSpPr>
          <p:cNvPr id="407" name="IMG_6625.jpeg"/>
          <p:cNvGrpSpPr/>
          <p:nvPr/>
        </p:nvGrpSpPr>
        <p:grpSpPr>
          <a:xfrm>
            <a:off x="3296078" y="1989726"/>
            <a:ext cx="18863324" cy="4904474"/>
            <a:chOff x="0" y="0"/>
            <a:chExt cx="18863323" cy="4904473"/>
          </a:xfrm>
        </p:grpSpPr>
        <p:pic>
          <p:nvPicPr>
            <p:cNvPr id="406" name="IMG_6625.jpeg" descr="IMG_6625.jpe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" y="355600"/>
              <a:ext cx="18837924" cy="443457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05" name="IMG_6625.jpeg" descr="IMG_6625.jpe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863324" cy="4904474"/>
            </a:xfrm>
            <a:prstGeom prst="rect">
              <a:avLst/>
            </a:prstGeom>
            <a:effectLst/>
          </p:spPr>
        </p:pic>
      </p:grpSp>
      <p:pic>
        <p:nvPicPr>
          <p:cNvPr id="408" name="IMG_6624.jpeg" descr="IMG_6624.jpeg"/>
          <p:cNvPicPr>
            <a:picLocks noChangeAspect="1"/>
          </p:cNvPicPr>
          <p:nvPr/>
        </p:nvPicPr>
        <p:blipFill>
          <a:blip r:embed="rId4"/>
          <a:srcRect t="514" r="2"/>
          <a:stretch>
            <a:fillRect/>
          </a:stretch>
        </p:blipFill>
        <p:spPr>
          <a:xfrm>
            <a:off x="3632688" y="9354593"/>
            <a:ext cx="4383882" cy="4361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6" extrusionOk="0">
                <a:moveTo>
                  <a:pt x="16191" y="0"/>
                </a:moveTo>
                <a:cubicBezTo>
                  <a:pt x="15976" y="-8"/>
                  <a:pt x="15664" y="55"/>
                  <a:pt x="15335" y="183"/>
                </a:cubicBezTo>
                <a:cubicBezTo>
                  <a:pt x="14412" y="540"/>
                  <a:pt x="13935" y="830"/>
                  <a:pt x="13540" y="1274"/>
                </a:cubicBezTo>
                <a:lnTo>
                  <a:pt x="13280" y="1567"/>
                </a:lnTo>
                <a:lnTo>
                  <a:pt x="12959" y="1404"/>
                </a:lnTo>
                <a:cubicBezTo>
                  <a:pt x="12309" y="1075"/>
                  <a:pt x="11902" y="957"/>
                  <a:pt x="10878" y="797"/>
                </a:cubicBezTo>
                <a:cubicBezTo>
                  <a:pt x="10004" y="661"/>
                  <a:pt x="9358" y="665"/>
                  <a:pt x="8721" y="813"/>
                </a:cubicBezTo>
                <a:cubicBezTo>
                  <a:pt x="7519" y="1092"/>
                  <a:pt x="6338" y="1749"/>
                  <a:pt x="5583" y="2560"/>
                </a:cubicBezTo>
                <a:cubicBezTo>
                  <a:pt x="5432" y="2721"/>
                  <a:pt x="5287" y="2840"/>
                  <a:pt x="5262" y="2824"/>
                </a:cubicBezTo>
                <a:cubicBezTo>
                  <a:pt x="5237" y="2809"/>
                  <a:pt x="5149" y="2690"/>
                  <a:pt x="5065" y="2558"/>
                </a:cubicBezTo>
                <a:cubicBezTo>
                  <a:pt x="4870" y="2252"/>
                  <a:pt x="4158" y="1501"/>
                  <a:pt x="3745" y="1166"/>
                </a:cubicBezTo>
                <a:cubicBezTo>
                  <a:pt x="2712" y="331"/>
                  <a:pt x="1853" y="-34"/>
                  <a:pt x="1332" y="142"/>
                </a:cubicBezTo>
                <a:cubicBezTo>
                  <a:pt x="1042" y="240"/>
                  <a:pt x="999" y="282"/>
                  <a:pt x="999" y="460"/>
                </a:cubicBezTo>
                <a:cubicBezTo>
                  <a:pt x="999" y="572"/>
                  <a:pt x="1050" y="670"/>
                  <a:pt x="1207" y="852"/>
                </a:cubicBezTo>
                <a:cubicBezTo>
                  <a:pt x="1460" y="1148"/>
                  <a:pt x="1613" y="1440"/>
                  <a:pt x="1705" y="1802"/>
                </a:cubicBezTo>
                <a:cubicBezTo>
                  <a:pt x="1771" y="2058"/>
                  <a:pt x="1769" y="2098"/>
                  <a:pt x="1684" y="2428"/>
                </a:cubicBezTo>
                <a:cubicBezTo>
                  <a:pt x="1482" y="3204"/>
                  <a:pt x="1370" y="3491"/>
                  <a:pt x="815" y="4650"/>
                </a:cubicBezTo>
                <a:cubicBezTo>
                  <a:pt x="671" y="4951"/>
                  <a:pt x="529" y="5290"/>
                  <a:pt x="499" y="5401"/>
                </a:cubicBezTo>
                <a:cubicBezTo>
                  <a:pt x="438" y="5628"/>
                  <a:pt x="471" y="6460"/>
                  <a:pt x="555" y="6810"/>
                </a:cubicBezTo>
                <a:cubicBezTo>
                  <a:pt x="629" y="7115"/>
                  <a:pt x="872" y="7677"/>
                  <a:pt x="1042" y="7931"/>
                </a:cubicBezTo>
                <a:cubicBezTo>
                  <a:pt x="1524" y="8651"/>
                  <a:pt x="2568" y="9441"/>
                  <a:pt x="3483" y="9777"/>
                </a:cubicBezTo>
                <a:cubicBezTo>
                  <a:pt x="3837" y="9908"/>
                  <a:pt x="3861" y="9940"/>
                  <a:pt x="3698" y="10058"/>
                </a:cubicBezTo>
                <a:cubicBezTo>
                  <a:pt x="3237" y="10391"/>
                  <a:pt x="2748" y="10979"/>
                  <a:pt x="2290" y="11750"/>
                </a:cubicBezTo>
                <a:cubicBezTo>
                  <a:pt x="1934" y="12349"/>
                  <a:pt x="1428" y="13477"/>
                  <a:pt x="1271" y="14022"/>
                </a:cubicBezTo>
                <a:cubicBezTo>
                  <a:pt x="1106" y="14595"/>
                  <a:pt x="950" y="15497"/>
                  <a:pt x="995" y="15620"/>
                </a:cubicBezTo>
                <a:cubicBezTo>
                  <a:pt x="1033" y="15721"/>
                  <a:pt x="1011" y="15744"/>
                  <a:pt x="1275" y="15304"/>
                </a:cubicBezTo>
                <a:cubicBezTo>
                  <a:pt x="1335" y="15204"/>
                  <a:pt x="1563" y="14948"/>
                  <a:pt x="1781" y="14737"/>
                </a:cubicBezTo>
                <a:cubicBezTo>
                  <a:pt x="2080" y="14448"/>
                  <a:pt x="2192" y="14366"/>
                  <a:pt x="2231" y="14405"/>
                </a:cubicBezTo>
                <a:cubicBezTo>
                  <a:pt x="2267" y="14441"/>
                  <a:pt x="2268" y="14477"/>
                  <a:pt x="2237" y="14517"/>
                </a:cubicBezTo>
                <a:cubicBezTo>
                  <a:pt x="2212" y="14549"/>
                  <a:pt x="2139" y="14693"/>
                  <a:pt x="2075" y="14837"/>
                </a:cubicBezTo>
                <a:lnTo>
                  <a:pt x="1957" y="15100"/>
                </a:lnTo>
                <a:lnTo>
                  <a:pt x="2102" y="15023"/>
                </a:lnTo>
                <a:cubicBezTo>
                  <a:pt x="2182" y="14982"/>
                  <a:pt x="2389" y="14850"/>
                  <a:pt x="2564" y="14731"/>
                </a:cubicBezTo>
                <a:cubicBezTo>
                  <a:pt x="2975" y="14450"/>
                  <a:pt x="3838" y="14007"/>
                  <a:pt x="3973" y="14007"/>
                </a:cubicBezTo>
                <a:cubicBezTo>
                  <a:pt x="4130" y="14007"/>
                  <a:pt x="4785" y="14223"/>
                  <a:pt x="5172" y="14403"/>
                </a:cubicBezTo>
                <a:cubicBezTo>
                  <a:pt x="5359" y="14490"/>
                  <a:pt x="5707" y="14639"/>
                  <a:pt x="5945" y="14735"/>
                </a:cubicBezTo>
                <a:cubicBezTo>
                  <a:pt x="6182" y="14830"/>
                  <a:pt x="6570" y="15023"/>
                  <a:pt x="6807" y="15164"/>
                </a:cubicBezTo>
                <a:cubicBezTo>
                  <a:pt x="7359" y="15494"/>
                  <a:pt x="7930" y="15768"/>
                  <a:pt x="8770" y="16108"/>
                </a:cubicBezTo>
                <a:cubicBezTo>
                  <a:pt x="9621" y="16453"/>
                  <a:pt x="9944" y="16523"/>
                  <a:pt x="10687" y="16530"/>
                </a:cubicBezTo>
                <a:lnTo>
                  <a:pt x="11277" y="16538"/>
                </a:lnTo>
                <a:lnTo>
                  <a:pt x="11277" y="16672"/>
                </a:lnTo>
                <a:cubicBezTo>
                  <a:pt x="11277" y="16801"/>
                  <a:pt x="11268" y="16809"/>
                  <a:pt x="11050" y="16823"/>
                </a:cubicBezTo>
                <a:cubicBezTo>
                  <a:pt x="10668" y="16847"/>
                  <a:pt x="10166" y="16747"/>
                  <a:pt x="9388" y="16491"/>
                </a:cubicBezTo>
                <a:cubicBezTo>
                  <a:pt x="8629" y="16242"/>
                  <a:pt x="7844" y="15954"/>
                  <a:pt x="7703" y="15873"/>
                </a:cubicBezTo>
                <a:cubicBezTo>
                  <a:pt x="7371" y="15683"/>
                  <a:pt x="6789" y="16028"/>
                  <a:pt x="6441" y="16619"/>
                </a:cubicBezTo>
                <a:cubicBezTo>
                  <a:pt x="6314" y="16835"/>
                  <a:pt x="5742" y="17236"/>
                  <a:pt x="5207" y="17486"/>
                </a:cubicBezTo>
                <a:cubicBezTo>
                  <a:pt x="3253" y="18398"/>
                  <a:pt x="2420" y="18693"/>
                  <a:pt x="1253" y="18879"/>
                </a:cubicBezTo>
                <a:cubicBezTo>
                  <a:pt x="711" y="18966"/>
                  <a:pt x="349" y="19077"/>
                  <a:pt x="102" y="19235"/>
                </a:cubicBezTo>
                <a:cubicBezTo>
                  <a:pt x="0" y="19299"/>
                  <a:pt x="0" y="19306"/>
                  <a:pt x="0" y="20432"/>
                </a:cubicBezTo>
                <a:lnTo>
                  <a:pt x="0" y="21566"/>
                </a:lnTo>
                <a:lnTo>
                  <a:pt x="10800" y="21566"/>
                </a:lnTo>
                <a:lnTo>
                  <a:pt x="21600" y="21566"/>
                </a:lnTo>
                <a:lnTo>
                  <a:pt x="21600" y="20177"/>
                </a:lnTo>
                <a:lnTo>
                  <a:pt x="21600" y="20161"/>
                </a:lnTo>
                <a:lnTo>
                  <a:pt x="21600" y="18785"/>
                </a:lnTo>
                <a:lnTo>
                  <a:pt x="21438" y="18638"/>
                </a:lnTo>
                <a:cubicBezTo>
                  <a:pt x="20554" y="17843"/>
                  <a:pt x="18822" y="17194"/>
                  <a:pt x="17582" y="17194"/>
                </a:cubicBezTo>
                <a:cubicBezTo>
                  <a:pt x="17192" y="17193"/>
                  <a:pt x="16851" y="17099"/>
                  <a:pt x="16518" y="16897"/>
                </a:cubicBezTo>
                <a:cubicBezTo>
                  <a:pt x="16380" y="16814"/>
                  <a:pt x="16137" y="16684"/>
                  <a:pt x="15980" y="16609"/>
                </a:cubicBezTo>
                <a:cubicBezTo>
                  <a:pt x="15815" y="16530"/>
                  <a:pt x="15630" y="16398"/>
                  <a:pt x="15544" y="16297"/>
                </a:cubicBezTo>
                <a:cubicBezTo>
                  <a:pt x="15461" y="16200"/>
                  <a:pt x="15290" y="16064"/>
                  <a:pt x="15163" y="15995"/>
                </a:cubicBezTo>
                <a:cubicBezTo>
                  <a:pt x="14851" y="15824"/>
                  <a:pt x="14672" y="15859"/>
                  <a:pt x="13976" y="16214"/>
                </a:cubicBezTo>
                <a:cubicBezTo>
                  <a:pt x="13641" y="16385"/>
                  <a:pt x="12737" y="16664"/>
                  <a:pt x="12188" y="16766"/>
                </a:cubicBezTo>
                <a:cubicBezTo>
                  <a:pt x="11986" y="16803"/>
                  <a:pt x="11785" y="16845"/>
                  <a:pt x="11741" y="16858"/>
                </a:cubicBezTo>
                <a:cubicBezTo>
                  <a:pt x="11681" y="16876"/>
                  <a:pt x="11643" y="16841"/>
                  <a:pt x="11592" y="16719"/>
                </a:cubicBezTo>
                <a:cubicBezTo>
                  <a:pt x="11472" y="16431"/>
                  <a:pt x="11523" y="16401"/>
                  <a:pt x="12192" y="16389"/>
                </a:cubicBezTo>
                <a:cubicBezTo>
                  <a:pt x="12637" y="16381"/>
                  <a:pt x="12882" y="16351"/>
                  <a:pt x="13229" y="16263"/>
                </a:cubicBezTo>
                <a:cubicBezTo>
                  <a:pt x="13829" y="16112"/>
                  <a:pt x="14671" y="15690"/>
                  <a:pt x="15104" y="15325"/>
                </a:cubicBezTo>
                <a:cubicBezTo>
                  <a:pt x="15282" y="15176"/>
                  <a:pt x="15455" y="15055"/>
                  <a:pt x="15487" y="15055"/>
                </a:cubicBezTo>
                <a:cubicBezTo>
                  <a:pt x="15628" y="15055"/>
                  <a:pt x="16201" y="14725"/>
                  <a:pt x="16465" y="14493"/>
                </a:cubicBezTo>
                <a:cubicBezTo>
                  <a:pt x="16623" y="14354"/>
                  <a:pt x="16828" y="14189"/>
                  <a:pt x="16921" y="14124"/>
                </a:cubicBezTo>
                <a:lnTo>
                  <a:pt x="17089" y="14007"/>
                </a:lnTo>
                <a:lnTo>
                  <a:pt x="17928" y="14101"/>
                </a:lnTo>
                <a:cubicBezTo>
                  <a:pt x="18627" y="14180"/>
                  <a:pt x="18816" y="14189"/>
                  <a:pt x="19081" y="14146"/>
                </a:cubicBezTo>
                <a:cubicBezTo>
                  <a:pt x="19819" y="14027"/>
                  <a:pt x="20192" y="13691"/>
                  <a:pt x="20630" y="12751"/>
                </a:cubicBezTo>
                <a:cubicBezTo>
                  <a:pt x="20846" y="12286"/>
                  <a:pt x="20864" y="12185"/>
                  <a:pt x="20761" y="11987"/>
                </a:cubicBezTo>
                <a:cubicBezTo>
                  <a:pt x="20735" y="11937"/>
                  <a:pt x="20724" y="11899"/>
                  <a:pt x="20720" y="11869"/>
                </a:cubicBezTo>
                <a:cubicBezTo>
                  <a:pt x="20454" y="11619"/>
                  <a:pt x="20342" y="11541"/>
                  <a:pt x="20173" y="11483"/>
                </a:cubicBezTo>
                <a:cubicBezTo>
                  <a:pt x="20095" y="11456"/>
                  <a:pt x="20025" y="11412"/>
                  <a:pt x="20018" y="11387"/>
                </a:cubicBezTo>
                <a:cubicBezTo>
                  <a:pt x="20011" y="11362"/>
                  <a:pt x="19872" y="11256"/>
                  <a:pt x="19707" y="11149"/>
                </a:cubicBezTo>
                <a:lnTo>
                  <a:pt x="19408" y="10955"/>
                </a:lnTo>
                <a:lnTo>
                  <a:pt x="18950" y="10955"/>
                </a:lnTo>
                <a:cubicBezTo>
                  <a:pt x="18699" y="10955"/>
                  <a:pt x="18382" y="10968"/>
                  <a:pt x="18248" y="10984"/>
                </a:cubicBezTo>
                <a:lnTo>
                  <a:pt x="18004" y="11014"/>
                </a:lnTo>
                <a:lnTo>
                  <a:pt x="18111" y="11096"/>
                </a:lnTo>
                <a:cubicBezTo>
                  <a:pt x="18205" y="11167"/>
                  <a:pt x="18209" y="11181"/>
                  <a:pt x="18143" y="11206"/>
                </a:cubicBezTo>
                <a:cubicBezTo>
                  <a:pt x="18101" y="11222"/>
                  <a:pt x="18021" y="11228"/>
                  <a:pt x="17963" y="11220"/>
                </a:cubicBezTo>
                <a:cubicBezTo>
                  <a:pt x="17877" y="11208"/>
                  <a:pt x="17857" y="11178"/>
                  <a:pt x="17857" y="11053"/>
                </a:cubicBezTo>
                <a:cubicBezTo>
                  <a:pt x="17857" y="10910"/>
                  <a:pt x="17872" y="10894"/>
                  <a:pt x="18123" y="10792"/>
                </a:cubicBezTo>
                <a:cubicBezTo>
                  <a:pt x="18287" y="10725"/>
                  <a:pt x="18434" y="10695"/>
                  <a:pt x="18501" y="10712"/>
                </a:cubicBezTo>
                <a:cubicBezTo>
                  <a:pt x="18576" y="10731"/>
                  <a:pt x="18606" y="10721"/>
                  <a:pt x="18596" y="10680"/>
                </a:cubicBezTo>
                <a:cubicBezTo>
                  <a:pt x="18582" y="10618"/>
                  <a:pt x="18957" y="10489"/>
                  <a:pt x="19648" y="10321"/>
                </a:cubicBezTo>
                <a:cubicBezTo>
                  <a:pt x="20051" y="10223"/>
                  <a:pt x="19993" y="10227"/>
                  <a:pt x="19185" y="10343"/>
                </a:cubicBezTo>
                <a:cubicBezTo>
                  <a:pt x="18741" y="10406"/>
                  <a:pt x="18665" y="10405"/>
                  <a:pt x="18323" y="10337"/>
                </a:cubicBezTo>
                <a:cubicBezTo>
                  <a:pt x="18116" y="10296"/>
                  <a:pt x="17930" y="10245"/>
                  <a:pt x="17908" y="10225"/>
                </a:cubicBezTo>
                <a:cubicBezTo>
                  <a:pt x="17863" y="10183"/>
                  <a:pt x="18470" y="9718"/>
                  <a:pt x="18931" y="9444"/>
                </a:cubicBezTo>
                <a:cubicBezTo>
                  <a:pt x="19103" y="9341"/>
                  <a:pt x="19235" y="9249"/>
                  <a:pt x="19224" y="9238"/>
                </a:cubicBezTo>
                <a:cubicBezTo>
                  <a:pt x="19193" y="9206"/>
                  <a:pt x="18744" y="9432"/>
                  <a:pt x="18446" y="9630"/>
                </a:cubicBezTo>
                <a:cubicBezTo>
                  <a:pt x="18172" y="9812"/>
                  <a:pt x="18055" y="9815"/>
                  <a:pt x="18149" y="9640"/>
                </a:cubicBezTo>
                <a:cubicBezTo>
                  <a:pt x="18284" y="9387"/>
                  <a:pt x="19271" y="8877"/>
                  <a:pt x="20231" y="8565"/>
                </a:cubicBezTo>
                <a:cubicBezTo>
                  <a:pt x="20364" y="8522"/>
                  <a:pt x="20464" y="8479"/>
                  <a:pt x="20456" y="8470"/>
                </a:cubicBezTo>
                <a:cubicBezTo>
                  <a:pt x="20441" y="8456"/>
                  <a:pt x="20070" y="8557"/>
                  <a:pt x="19631" y="8694"/>
                </a:cubicBezTo>
                <a:cubicBezTo>
                  <a:pt x="19624" y="8696"/>
                  <a:pt x="19620" y="8698"/>
                  <a:pt x="19613" y="8700"/>
                </a:cubicBezTo>
                <a:cubicBezTo>
                  <a:pt x="19544" y="8736"/>
                  <a:pt x="19397" y="8767"/>
                  <a:pt x="19338" y="8745"/>
                </a:cubicBezTo>
                <a:cubicBezTo>
                  <a:pt x="19287" y="8727"/>
                  <a:pt x="19287" y="8709"/>
                  <a:pt x="19334" y="8653"/>
                </a:cubicBezTo>
                <a:cubicBezTo>
                  <a:pt x="19436" y="8529"/>
                  <a:pt x="19175" y="8656"/>
                  <a:pt x="18716" y="8955"/>
                </a:cubicBezTo>
                <a:cubicBezTo>
                  <a:pt x="18585" y="9040"/>
                  <a:pt x="18494" y="9093"/>
                  <a:pt x="18418" y="9132"/>
                </a:cubicBezTo>
                <a:cubicBezTo>
                  <a:pt x="18379" y="9158"/>
                  <a:pt x="18341" y="9179"/>
                  <a:pt x="18327" y="9179"/>
                </a:cubicBezTo>
                <a:cubicBezTo>
                  <a:pt x="18326" y="9179"/>
                  <a:pt x="18324" y="9175"/>
                  <a:pt x="18323" y="9175"/>
                </a:cubicBezTo>
                <a:cubicBezTo>
                  <a:pt x="18231" y="9205"/>
                  <a:pt x="18198" y="9175"/>
                  <a:pt x="18198" y="9083"/>
                </a:cubicBezTo>
                <a:cubicBezTo>
                  <a:pt x="18198" y="8809"/>
                  <a:pt x="17918" y="8536"/>
                  <a:pt x="17609" y="8506"/>
                </a:cubicBezTo>
                <a:cubicBezTo>
                  <a:pt x="17546" y="8500"/>
                  <a:pt x="17487" y="8490"/>
                  <a:pt x="17439" y="8476"/>
                </a:cubicBezTo>
                <a:lnTo>
                  <a:pt x="17437" y="8476"/>
                </a:lnTo>
                <a:lnTo>
                  <a:pt x="17359" y="8472"/>
                </a:lnTo>
                <a:lnTo>
                  <a:pt x="17351" y="8439"/>
                </a:lnTo>
                <a:cubicBezTo>
                  <a:pt x="17349" y="8437"/>
                  <a:pt x="17344" y="8435"/>
                  <a:pt x="17343" y="8433"/>
                </a:cubicBezTo>
                <a:cubicBezTo>
                  <a:pt x="17270" y="8336"/>
                  <a:pt x="17187" y="7624"/>
                  <a:pt x="17243" y="7568"/>
                </a:cubicBezTo>
                <a:cubicBezTo>
                  <a:pt x="17271" y="7540"/>
                  <a:pt x="17426" y="7516"/>
                  <a:pt x="17587" y="7517"/>
                </a:cubicBezTo>
                <a:cubicBezTo>
                  <a:pt x="17826" y="7517"/>
                  <a:pt x="17880" y="7506"/>
                  <a:pt x="17869" y="7450"/>
                </a:cubicBezTo>
                <a:cubicBezTo>
                  <a:pt x="17851" y="7354"/>
                  <a:pt x="17581" y="7229"/>
                  <a:pt x="17323" y="7197"/>
                </a:cubicBezTo>
                <a:cubicBezTo>
                  <a:pt x="17048" y="7163"/>
                  <a:pt x="17004" y="7080"/>
                  <a:pt x="17012" y="6632"/>
                </a:cubicBezTo>
                <a:cubicBezTo>
                  <a:pt x="17023" y="6026"/>
                  <a:pt x="16574" y="4308"/>
                  <a:pt x="16264" y="3770"/>
                </a:cubicBezTo>
                <a:cubicBezTo>
                  <a:pt x="16202" y="3663"/>
                  <a:pt x="16026" y="3443"/>
                  <a:pt x="15874" y="3280"/>
                </a:cubicBezTo>
                <a:lnTo>
                  <a:pt x="15599" y="2983"/>
                </a:lnTo>
                <a:lnTo>
                  <a:pt x="15628" y="2630"/>
                </a:lnTo>
                <a:cubicBezTo>
                  <a:pt x="15692" y="1896"/>
                  <a:pt x="15813" y="1544"/>
                  <a:pt x="16352" y="505"/>
                </a:cubicBezTo>
                <a:cubicBezTo>
                  <a:pt x="16498" y="222"/>
                  <a:pt x="16509" y="177"/>
                  <a:pt x="16453" y="95"/>
                </a:cubicBezTo>
                <a:cubicBezTo>
                  <a:pt x="16414" y="37"/>
                  <a:pt x="16320" y="5"/>
                  <a:pt x="16191" y="0"/>
                </a:cubicBezTo>
                <a:close/>
                <a:moveTo>
                  <a:pt x="20190" y="10186"/>
                </a:moveTo>
                <a:cubicBezTo>
                  <a:pt x="20174" y="10185"/>
                  <a:pt x="20156" y="10189"/>
                  <a:pt x="20139" y="10195"/>
                </a:cubicBezTo>
                <a:cubicBezTo>
                  <a:pt x="20103" y="10210"/>
                  <a:pt x="20114" y="10221"/>
                  <a:pt x="20167" y="10223"/>
                </a:cubicBezTo>
                <a:cubicBezTo>
                  <a:pt x="20214" y="10225"/>
                  <a:pt x="20242" y="10215"/>
                  <a:pt x="20227" y="10199"/>
                </a:cubicBezTo>
                <a:cubicBezTo>
                  <a:pt x="20220" y="10192"/>
                  <a:pt x="20206" y="10186"/>
                  <a:pt x="20190" y="10186"/>
                </a:cubicBezTo>
                <a:close/>
                <a:moveTo>
                  <a:pt x="21000" y="12183"/>
                </a:moveTo>
                <a:cubicBezTo>
                  <a:pt x="20973" y="12183"/>
                  <a:pt x="20962" y="12196"/>
                  <a:pt x="20976" y="12211"/>
                </a:cubicBezTo>
                <a:cubicBezTo>
                  <a:pt x="20991" y="12225"/>
                  <a:pt x="20974" y="12307"/>
                  <a:pt x="20939" y="12391"/>
                </a:cubicBezTo>
                <a:cubicBezTo>
                  <a:pt x="20848" y="12611"/>
                  <a:pt x="20854" y="12625"/>
                  <a:pt x="21068" y="12702"/>
                </a:cubicBezTo>
                <a:cubicBezTo>
                  <a:pt x="21174" y="12739"/>
                  <a:pt x="21266" y="12770"/>
                  <a:pt x="21273" y="12772"/>
                </a:cubicBezTo>
                <a:cubicBezTo>
                  <a:pt x="21300" y="12779"/>
                  <a:pt x="21230" y="12573"/>
                  <a:pt x="21139" y="12378"/>
                </a:cubicBezTo>
                <a:cubicBezTo>
                  <a:pt x="21089" y="12271"/>
                  <a:pt x="21027" y="12183"/>
                  <a:pt x="21000" y="1218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9" name="تخيل أنك فيلسوف لمناقشة هذه القضية والاسئلة التابعة لها"/>
          <p:cNvSpPr txBox="1"/>
          <p:nvPr/>
        </p:nvSpPr>
        <p:spPr>
          <a:xfrm>
            <a:off x="8022919" y="9004980"/>
            <a:ext cx="13038424" cy="699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defRPr sz="36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تخيل أنك فيلسوف لمناقشة هذه القضية والاسئلة التابعة لها   </a:t>
            </a:r>
          </a:p>
        </p:txBody>
      </p:sp>
      <p:pic>
        <p:nvPicPr>
          <p:cNvPr id="410" name="IMG_6626.jpeg" descr="IMG_6626.jpeg"/>
          <p:cNvPicPr>
            <a:picLocks noChangeAspect="1"/>
          </p:cNvPicPr>
          <p:nvPr/>
        </p:nvPicPr>
        <p:blipFill>
          <a:blip r:embed="rId5"/>
          <a:srcRect l="40675" t="19776" r="43605" b="51446"/>
          <a:stretch>
            <a:fillRect/>
          </a:stretch>
        </p:blipFill>
        <p:spPr>
          <a:xfrm>
            <a:off x="3857680" y="4441962"/>
            <a:ext cx="1966949" cy="2025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94" h="21554" extrusionOk="0">
                <a:moveTo>
                  <a:pt x="13714" y="0"/>
                </a:moveTo>
                <a:cubicBezTo>
                  <a:pt x="13442" y="23"/>
                  <a:pt x="13170" y="50"/>
                  <a:pt x="12898" y="122"/>
                </a:cubicBezTo>
                <a:cubicBezTo>
                  <a:pt x="11886" y="391"/>
                  <a:pt x="11322" y="972"/>
                  <a:pt x="10751" y="2339"/>
                </a:cubicBezTo>
                <a:cubicBezTo>
                  <a:pt x="10517" y="2899"/>
                  <a:pt x="10235" y="3388"/>
                  <a:pt x="10122" y="3425"/>
                </a:cubicBezTo>
                <a:cubicBezTo>
                  <a:pt x="10009" y="3462"/>
                  <a:pt x="9597" y="2886"/>
                  <a:pt x="9203" y="2145"/>
                </a:cubicBezTo>
                <a:cubicBezTo>
                  <a:pt x="8312" y="472"/>
                  <a:pt x="7770" y="127"/>
                  <a:pt x="6047" y="127"/>
                </a:cubicBezTo>
                <a:cubicBezTo>
                  <a:pt x="4499" y="127"/>
                  <a:pt x="3662" y="392"/>
                  <a:pt x="2643" y="1195"/>
                </a:cubicBezTo>
                <a:cubicBezTo>
                  <a:pt x="1105" y="2408"/>
                  <a:pt x="925" y="3687"/>
                  <a:pt x="1997" y="5790"/>
                </a:cubicBezTo>
                <a:cubicBezTo>
                  <a:pt x="2861" y="7483"/>
                  <a:pt x="4128" y="8667"/>
                  <a:pt x="5269" y="8847"/>
                </a:cubicBezTo>
                <a:cubicBezTo>
                  <a:pt x="6251" y="9002"/>
                  <a:pt x="6898" y="9561"/>
                  <a:pt x="6898" y="10253"/>
                </a:cubicBezTo>
                <a:cubicBezTo>
                  <a:pt x="6898" y="10984"/>
                  <a:pt x="2188" y="15699"/>
                  <a:pt x="1018" y="16140"/>
                </a:cubicBezTo>
                <a:cubicBezTo>
                  <a:pt x="545" y="16318"/>
                  <a:pt x="103" y="16609"/>
                  <a:pt x="34" y="16786"/>
                </a:cubicBezTo>
                <a:cubicBezTo>
                  <a:pt x="-310" y="17671"/>
                  <a:pt x="1986" y="18354"/>
                  <a:pt x="3327" y="17766"/>
                </a:cubicBezTo>
                <a:cubicBezTo>
                  <a:pt x="3700" y="17602"/>
                  <a:pt x="4170" y="17420"/>
                  <a:pt x="4366" y="17356"/>
                </a:cubicBezTo>
                <a:cubicBezTo>
                  <a:pt x="4663" y="17259"/>
                  <a:pt x="4686" y="17166"/>
                  <a:pt x="4499" y="16820"/>
                </a:cubicBezTo>
                <a:cubicBezTo>
                  <a:pt x="4308" y="16467"/>
                  <a:pt x="4360" y="16295"/>
                  <a:pt x="4858" y="15688"/>
                </a:cubicBezTo>
                <a:cubicBezTo>
                  <a:pt x="5536" y="14861"/>
                  <a:pt x="5774" y="14790"/>
                  <a:pt x="5863" y="15405"/>
                </a:cubicBezTo>
                <a:cubicBezTo>
                  <a:pt x="5898" y="15646"/>
                  <a:pt x="6192" y="16033"/>
                  <a:pt x="6517" y="16262"/>
                </a:cubicBezTo>
                <a:cubicBezTo>
                  <a:pt x="7100" y="16672"/>
                  <a:pt x="7108" y="16701"/>
                  <a:pt x="7052" y="18272"/>
                </a:cubicBezTo>
                <a:lnTo>
                  <a:pt x="6996" y="19869"/>
                </a:lnTo>
                <a:lnTo>
                  <a:pt x="6214" y="20025"/>
                </a:lnTo>
                <a:cubicBezTo>
                  <a:pt x="4798" y="20314"/>
                  <a:pt x="4448" y="21012"/>
                  <a:pt x="5551" y="21347"/>
                </a:cubicBezTo>
                <a:cubicBezTo>
                  <a:pt x="6387" y="21600"/>
                  <a:pt x="8795" y="21482"/>
                  <a:pt x="9177" y="21169"/>
                </a:cubicBezTo>
                <a:cubicBezTo>
                  <a:pt x="9394" y="20991"/>
                  <a:pt x="9486" y="20402"/>
                  <a:pt x="9528" y="18931"/>
                </a:cubicBezTo>
                <a:lnTo>
                  <a:pt x="9583" y="16934"/>
                </a:lnTo>
                <a:lnTo>
                  <a:pt x="10580" y="16934"/>
                </a:lnTo>
                <a:lnTo>
                  <a:pt x="11576" y="16934"/>
                </a:lnTo>
                <a:lnTo>
                  <a:pt x="11627" y="18902"/>
                </a:lnTo>
                <a:cubicBezTo>
                  <a:pt x="11693" y="21364"/>
                  <a:pt x="11858" y="21554"/>
                  <a:pt x="13877" y="21554"/>
                </a:cubicBezTo>
                <a:cubicBezTo>
                  <a:pt x="15401" y="21554"/>
                  <a:pt x="16254" y="21317"/>
                  <a:pt x="16254" y="20886"/>
                </a:cubicBezTo>
                <a:cubicBezTo>
                  <a:pt x="16254" y="20476"/>
                  <a:pt x="15471" y="19983"/>
                  <a:pt x="14813" y="19983"/>
                </a:cubicBezTo>
                <a:cubicBezTo>
                  <a:pt x="14096" y="19983"/>
                  <a:pt x="13886" y="19459"/>
                  <a:pt x="13979" y="17909"/>
                </a:cubicBezTo>
                <a:cubicBezTo>
                  <a:pt x="14034" y="16998"/>
                  <a:pt x="14142" y="16664"/>
                  <a:pt x="14480" y="16393"/>
                </a:cubicBezTo>
                <a:cubicBezTo>
                  <a:pt x="14718" y="16202"/>
                  <a:pt x="14973" y="15764"/>
                  <a:pt x="15044" y="15422"/>
                </a:cubicBezTo>
                <a:cubicBezTo>
                  <a:pt x="15115" y="15080"/>
                  <a:pt x="15274" y="14769"/>
                  <a:pt x="15395" y="14729"/>
                </a:cubicBezTo>
                <a:cubicBezTo>
                  <a:pt x="15702" y="14628"/>
                  <a:pt x="16853" y="16234"/>
                  <a:pt x="16853" y="16761"/>
                </a:cubicBezTo>
                <a:cubicBezTo>
                  <a:pt x="16853" y="17349"/>
                  <a:pt x="18181" y="18019"/>
                  <a:pt x="19342" y="18019"/>
                </a:cubicBezTo>
                <a:cubicBezTo>
                  <a:pt x="19981" y="18019"/>
                  <a:pt x="20369" y="17891"/>
                  <a:pt x="20770" y="17550"/>
                </a:cubicBezTo>
                <a:cubicBezTo>
                  <a:pt x="21268" y="17128"/>
                  <a:pt x="21290" y="17044"/>
                  <a:pt x="21027" y="16731"/>
                </a:cubicBezTo>
                <a:cubicBezTo>
                  <a:pt x="20866" y="16540"/>
                  <a:pt x="20460" y="16267"/>
                  <a:pt x="20120" y="16127"/>
                </a:cubicBezTo>
                <a:cubicBezTo>
                  <a:pt x="19780" y="15987"/>
                  <a:pt x="18569" y="14964"/>
                  <a:pt x="17426" y="13851"/>
                </a:cubicBezTo>
                <a:cubicBezTo>
                  <a:pt x="16284" y="12738"/>
                  <a:pt x="14983" y="11545"/>
                  <a:pt x="14535" y="11199"/>
                </a:cubicBezTo>
                <a:cubicBezTo>
                  <a:pt x="14088" y="10853"/>
                  <a:pt x="13670" y="10389"/>
                  <a:pt x="13612" y="10169"/>
                </a:cubicBezTo>
                <a:cubicBezTo>
                  <a:pt x="13448" y="9551"/>
                  <a:pt x="14129" y="8851"/>
                  <a:pt x="15036" y="8708"/>
                </a:cubicBezTo>
                <a:cubicBezTo>
                  <a:pt x="17011" y="8396"/>
                  <a:pt x="19043" y="4986"/>
                  <a:pt x="18564" y="2783"/>
                </a:cubicBezTo>
                <a:cubicBezTo>
                  <a:pt x="18366" y="1877"/>
                  <a:pt x="18252" y="1732"/>
                  <a:pt x="17110" y="975"/>
                </a:cubicBezTo>
                <a:cubicBezTo>
                  <a:pt x="16235" y="396"/>
                  <a:pt x="15371" y="83"/>
                  <a:pt x="14514" y="0"/>
                </a:cubicBezTo>
                <a:lnTo>
                  <a:pt x="1371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 animBg="1" advAuto="0"/>
      <p:bldP spid="409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٦١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٦١</a:t>
            </a:r>
          </a:p>
        </p:txBody>
      </p:sp>
      <p:pic>
        <p:nvPicPr>
          <p:cNvPr id="413" name="IMG_6627.png" descr="IMG_6627.png"/>
          <p:cNvPicPr>
            <a:picLocks noChangeAspect="1"/>
          </p:cNvPicPr>
          <p:nvPr/>
        </p:nvPicPr>
        <p:blipFill>
          <a:blip r:embed="rId2"/>
          <a:srcRect l="37657" t="8764" r="2888" b="88040"/>
          <a:stretch>
            <a:fillRect/>
          </a:stretch>
        </p:blipFill>
        <p:spPr>
          <a:xfrm>
            <a:off x="3765866" y="2182722"/>
            <a:ext cx="17803531" cy="1369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IMG_6627.png" descr="IMG_6627.png"/>
          <p:cNvPicPr>
            <a:picLocks noChangeAspect="1"/>
          </p:cNvPicPr>
          <p:nvPr/>
        </p:nvPicPr>
        <p:blipFill>
          <a:blip r:embed="rId2"/>
          <a:srcRect l="13458" t="10758" r="62640" b="75498"/>
          <a:stretch>
            <a:fillRect/>
          </a:stretch>
        </p:blipFill>
        <p:spPr>
          <a:xfrm>
            <a:off x="2025217" y="5284105"/>
            <a:ext cx="7052308" cy="5805676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١- القبول بإجراء عملية الفصل"/>
          <p:cNvSpPr txBox="1"/>
          <p:nvPr/>
        </p:nvSpPr>
        <p:spPr>
          <a:xfrm>
            <a:off x="9314433" y="6158773"/>
            <a:ext cx="11309163" cy="699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sz="36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١- القبول بإجراء عملية الفصل </a:t>
            </a:r>
          </a:p>
        </p:txBody>
      </p:sp>
      <p:sp>
        <p:nvSpPr>
          <p:cNvPr id="416" name="٢- رفض عملية الفصل"/>
          <p:cNvSpPr txBox="1"/>
          <p:nvPr/>
        </p:nvSpPr>
        <p:spPr>
          <a:xfrm>
            <a:off x="9314433" y="7487623"/>
            <a:ext cx="11309163" cy="699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825500">
              <a:defRPr sz="36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t>٢- رفض عملية الفصل </a:t>
            </a:r>
          </a:p>
        </p:txBody>
      </p:sp>
      <p:sp>
        <p:nvSpPr>
          <p:cNvPr id="417" name="استحضار الافكار 🧐"/>
          <p:cNvSpPr/>
          <p:nvPr/>
        </p:nvSpPr>
        <p:spPr>
          <a:xfrm>
            <a:off x="12706141" y="9857812"/>
            <a:ext cx="4525747" cy="1231782"/>
          </a:xfrm>
          <a:prstGeom prst="roundRect">
            <a:avLst>
              <a:gd name="adj" fmla="val 25127"/>
            </a:avLst>
          </a:prstGeom>
          <a:solidFill>
            <a:srgbClr val="008CB4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r>
              <a:t>استحضار الافكار </a:t>
            </a:r>
            <a:r>
              <a:rPr sz="6100"/>
              <a:t>🧐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" grpId="0" animBg="1" advAuto="0"/>
      <p:bldP spid="416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_6638.jpeg" descr="IMG_6638.jpeg"/>
          <p:cNvPicPr>
            <a:picLocks noChangeAspect="1"/>
          </p:cNvPicPr>
          <p:nvPr/>
        </p:nvPicPr>
        <p:blipFill>
          <a:blip r:embed="rId2"/>
          <a:srcRect l="4020" t="19735" r="4017" b="29757"/>
          <a:stretch>
            <a:fillRect/>
          </a:stretch>
        </p:blipFill>
        <p:spPr>
          <a:xfrm>
            <a:off x="5512081" y="2985410"/>
            <a:ext cx="13744973" cy="7077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1" extrusionOk="0">
                <a:moveTo>
                  <a:pt x="1910" y="3"/>
                </a:moveTo>
                <a:cubicBezTo>
                  <a:pt x="1738" y="-2"/>
                  <a:pt x="1599" y="-2"/>
                  <a:pt x="1507" y="5"/>
                </a:cubicBezTo>
                <a:cubicBezTo>
                  <a:pt x="1090" y="38"/>
                  <a:pt x="881" y="179"/>
                  <a:pt x="1100" y="280"/>
                </a:cubicBezTo>
                <a:cubicBezTo>
                  <a:pt x="1170" y="312"/>
                  <a:pt x="1220" y="386"/>
                  <a:pt x="1211" y="445"/>
                </a:cubicBezTo>
                <a:cubicBezTo>
                  <a:pt x="1200" y="509"/>
                  <a:pt x="953" y="547"/>
                  <a:pt x="597" y="538"/>
                </a:cubicBezTo>
                <a:lnTo>
                  <a:pt x="0" y="524"/>
                </a:lnTo>
                <a:lnTo>
                  <a:pt x="0" y="10666"/>
                </a:lnTo>
                <a:lnTo>
                  <a:pt x="0" y="20808"/>
                </a:lnTo>
                <a:lnTo>
                  <a:pt x="902" y="20837"/>
                </a:lnTo>
                <a:cubicBezTo>
                  <a:pt x="1467" y="20856"/>
                  <a:pt x="1800" y="20908"/>
                  <a:pt x="1792" y="20975"/>
                </a:cubicBezTo>
                <a:cubicBezTo>
                  <a:pt x="1786" y="21034"/>
                  <a:pt x="1711" y="21099"/>
                  <a:pt x="1627" y="21119"/>
                </a:cubicBezTo>
                <a:cubicBezTo>
                  <a:pt x="1477" y="21155"/>
                  <a:pt x="1477" y="21157"/>
                  <a:pt x="1695" y="21364"/>
                </a:cubicBezTo>
                <a:cubicBezTo>
                  <a:pt x="1901" y="21561"/>
                  <a:pt x="2008" y="21572"/>
                  <a:pt x="3387" y="21524"/>
                </a:cubicBezTo>
                <a:cubicBezTo>
                  <a:pt x="4196" y="21495"/>
                  <a:pt x="5183" y="21421"/>
                  <a:pt x="5580" y="21359"/>
                </a:cubicBezTo>
                <a:cubicBezTo>
                  <a:pt x="5977" y="21297"/>
                  <a:pt x="6687" y="21200"/>
                  <a:pt x="7157" y="21143"/>
                </a:cubicBezTo>
                <a:cubicBezTo>
                  <a:pt x="7628" y="21085"/>
                  <a:pt x="8038" y="20987"/>
                  <a:pt x="8070" y="20925"/>
                </a:cubicBezTo>
                <a:cubicBezTo>
                  <a:pt x="8142" y="20787"/>
                  <a:pt x="13582" y="20767"/>
                  <a:pt x="13626" y="20905"/>
                </a:cubicBezTo>
                <a:cubicBezTo>
                  <a:pt x="13675" y="21058"/>
                  <a:pt x="14710" y="21236"/>
                  <a:pt x="16519" y="21405"/>
                </a:cubicBezTo>
                <a:cubicBezTo>
                  <a:pt x="18540" y="21594"/>
                  <a:pt x="19115" y="21598"/>
                  <a:pt x="19588" y="21423"/>
                </a:cubicBezTo>
                <a:cubicBezTo>
                  <a:pt x="19916" y="21302"/>
                  <a:pt x="19931" y="21284"/>
                  <a:pt x="19842" y="21111"/>
                </a:cubicBezTo>
                <a:cubicBezTo>
                  <a:pt x="19705" y="20846"/>
                  <a:pt x="19778" y="20820"/>
                  <a:pt x="20739" y="20788"/>
                </a:cubicBezTo>
                <a:lnTo>
                  <a:pt x="21572" y="20760"/>
                </a:lnTo>
                <a:lnTo>
                  <a:pt x="21586" y="10630"/>
                </a:lnTo>
                <a:lnTo>
                  <a:pt x="21600" y="500"/>
                </a:lnTo>
                <a:lnTo>
                  <a:pt x="20835" y="500"/>
                </a:lnTo>
                <a:cubicBezTo>
                  <a:pt x="20159" y="500"/>
                  <a:pt x="20046" y="473"/>
                  <a:pt x="19850" y="269"/>
                </a:cubicBezTo>
                <a:cubicBezTo>
                  <a:pt x="19636" y="46"/>
                  <a:pt x="19585" y="40"/>
                  <a:pt x="18296" y="102"/>
                </a:cubicBezTo>
                <a:cubicBezTo>
                  <a:pt x="16938" y="167"/>
                  <a:pt x="15475" y="355"/>
                  <a:pt x="15325" y="484"/>
                </a:cubicBezTo>
                <a:cubicBezTo>
                  <a:pt x="15222" y="572"/>
                  <a:pt x="6279" y="550"/>
                  <a:pt x="6163" y="462"/>
                </a:cubicBezTo>
                <a:cubicBezTo>
                  <a:pt x="5992" y="332"/>
                  <a:pt x="3117" y="36"/>
                  <a:pt x="1910" y="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٦١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٦١</a:t>
            </a:r>
          </a:p>
        </p:txBody>
      </p:sp>
      <p:pic>
        <p:nvPicPr>
          <p:cNvPr id="420" name="IMG_6627.png" descr="IMG_6627.png"/>
          <p:cNvPicPr>
            <a:picLocks noChangeAspect="1"/>
          </p:cNvPicPr>
          <p:nvPr/>
        </p:nvPicPr>
        <p:blipFill>
          <a:blip r:embed="rId2"/>
          <a:srcRect l="14251" t="26150" r="2968" b="66363"/>
          <a:stretch>
            <a:fillRect/>
          </a:stretch>
        </p:blipFill>
        <p:spPr>
          <a:xfrm>
            <a:off x="2257377" y="2271931"/>
            <a:ext cx="20795031" cy="2692038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موقف الاطباء موقف سليم واخلاقي…"/>
          <p:cNvSpPr txBox="1"/>
          <p:nvPr/>
        </p:nvSpPr>
        <p:spPr>
          <a:xfrm>
            <a:off x="7833242" y="6052786"/>
            <a:ext cx="11275529" cy="3285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825500" rtl="0">
              <a:defRPr sz="3600">
                <a:solidFill>
                  <a:srgbClr val="E22400"/>
                </a:solidFill>
              </a:defRPr>
            </a:pPr>
            <a:r>
              <a:t>موقف الاطباء موقف سليم واخلاقي </a:t>
            </a:r>
          </a:p>
          <a:p>
            <a:pPr defTabSz="825500" rtl="0">
              <a:defRPr sz="3600">
                <a:solidFill>
                  <a:srgbClr val="E22400"/>
                </a:solidFill>
              </a:defRPr>
            </a:pPr>
            <a:r>
              <a:t>فهم احترموا المعتقدات الشخصية </a:t>
            </a:r>
          </a:p>
          <a:p>
            <a:pPr defTabSz="825500" rtl="0">
              <a:defRPr sz="3600">
                <a:solidFill>
                  <a:srgbClr val="E22400"/>
                </a:solidFill>
              </a:defRPr>
            </a:pPr>
            <a:r>
              <a:t>ولكنهم دافعوا عن الحق في الحياة </a:t>
            </a:r>
          </a:p>
          <a:p>
            <a:pPr defTabSz="825500" rtl="0">
              <a:defRPr sz="3600">
                <a:solidFill>
                  <a:srgbClr val="E22400"/>
                </a:solidFill>
              </a:defRPr>
            </a:pPr>
            <a:r>
              <a:t>فلم يستخفوا بموقف الوالدين </a:t>
            </a:r>
          </a:p>
          <a:p>
            <a:pPr defTabSz="825500" rtl="0">
              <a:defRPr sz="3600">
                <a:solidFill>
                  <a:srgbClr val="E22400"/>
                </a:solidFill>
              </a:defRPr>
            </a:pPr>
            <a:r>
              <a:t>وأحالوا الامر الى السلطة القضائية  </a:t>
            </a:r>
          </a:p>
        </p:txBody>
      </p:sp>
      <p:sp>
        <p:nvSpPr>
          <p:cNvPr id="422" name="حكم القاضي عادل في ضوء العطيات الطبية والقانونية التي توافرت"/>
          <p:cNvSpPr/>
          <p:nvPr/>
        </p:nvSpPr>
        <p:spPr>
          <a:xfrm>
            <a:off x="9852465" y="10141420"/>
            <a:ext cx="7237085" cy="1167997"/>
          </a:xfrm>
          <a:prstGeom prst="roundRect">
            <a:avLst>
              <a:gd name="adj" fmla="val 26957"/>
            </a:avLst>
          </a:prstGeom>
          <a:solidFill>
            <a:srgbClr val="D3830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حكم القاضي عادل في ضوء العطيات الطبية والقانونية التي توافرت </a:t>
            </a:r>
          </a:p>
        </p:txBody>
      </p:sp>
      <p:pic>
        <p:nvPicPr>
          <p:cNvPr id="423" name="IMG_6629.jpeg" descr="IMG_662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583" y="5489649"/>
            <a:ext cx="5707590" cy="6427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" grpId="0" animBg="1" advAuto="0"/>
      <p:bldP spid="422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٦١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٦١</a:t>
            </a:r>
          </a:p>
        </p:txBody>
      </p:sp>
      <p:pic>
        <p:nvPicPr>
          <p:cNvPr id="426" name="IMG_6627.png" descr="IMG_6627.png"/>
          <p:cNvPicPr>
            <a:picLocks noChangeAspect="1"/>
          </p:cNvPicPr>
          <p:nvPr/>
        </p:nvPicPr>
        <p:blipFill>
          <a:blip r:embed="rId2"/>
          <a:srcRect l="14347" t="44468" r="2872" b="48046"/>
          <a:stretch>
            <a:fillRect/>
          </a:stretch>
        </p:blipFill>
        <p:spPr>
          <a:xfrm>
            <a:off x="2257377" y="2271931"/>
            <a:ext cx="20795031" cy="2692037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مستطيل مستدير الزوايا"/>
          <p:cNvSpPr/>
          <p:nvPr/>
        </p:nvSpPr>
        <p:spPr>
          <a:xfrm>
            <a:off x="1012608" y="5553193"/>
            <a:ext cx="7745611" cy="6217861"/>
          </a:xfrm>
          <a:prstGeom prst="roundRect">
            <a:avLst>
              <a:gd name="adj" fmla="val 9135"/>
            </a:avLst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28" name="١- تغيير الموقف ( وفاة روزي أشعرتني بالذنب )"/>
          <p:cNvSpPr txBox="1"/>
          <p:nvPr/>
        </p:nvSpPr>
        <p:spPr>
          <a:xfrm>
            <a:off x="9083852" y="6508386"/>
            <a:ext cx="11309163" cy="699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 rtl="0">
              <a:defRPr sz="3600" b="1">
                <a:solidFill>
                  <a:srgbClr val="E22400"/>
                </a:solidFill>
              </a:defRPr>
            </a:pPr>
            <a:r>
              <a:t>١- تغيير الموقف ( </a:t>
            </a:r>
            <a:r>
              <a:rPr b="0">
                <a:solidFill>
                  <a:srgbClr val="0056D6"/>
                </a:solidFill>
              </a:rPr>
              <a:t>وفاة روزي أشعرتني بالذنب</a:t>
            </a:r>
            <a:r>
              <a:t> )</a:t>
            </a:r>
          </a:p>
        </p:txBody>
      </p:sp>
      <p:sp>
        <p:nvSpPr>
          <p:cNvPr id="429" name="١- الثبات على الموقف ( واعتبار وفاة روزي كانت منتظرة طبياً دون أدنى شك  )"/>
          <p:cNvSpPr txBox="1"/>
          <p:nvPr/>
        </p:nvSpPr>
        <p:spPr>
          <a:xfrm>
            <a:off x="9729232" y="8052838"/>
            <a:ext cx="12827158" cy="699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 rtl="0">
              <a:defRPr sz="3600" b="1">
                <a:solidFill>
                  <a:srgbClr val="E22400"/>
                </a:solidFill>
              </a:defRPr>
            </a:pPr>
            <a:r>
              <a:t>١- الثبات على الموقف ( </a:t>
            </a:r>
            <a:r>
              <a:rPr b="0">
                <a:solidFill>
                  <a:srgbClr val="0056D6"/>
                </a:solidFill>
              </a:rPr>
              <a:t>واعتبار وفاة روزي كانت منتظرة طبياً دون أدنى شك </a:t>
            </a:r>
            <a:r>
              <a:t> 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animBg="1" advAuto="0"/>
      <p:bldP spid="429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٦٢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٦٢</a:t>
            </a:r>
          </a:p>
        </p:txBody>
      </p:sp>
      <p:sp>
        <p:nvSpPr>
          <p:cNvPr id="432" name="مستطيل مستدير الزوايا"/>
          <p:cNvSpPr/>
          <p:nvPr/>
        </p:nvSpPr>
        <p:spPr>
          <a:xfrm>
            <a:off x="1983623" y="5481063"/>
            <a:ext cx="7745610" cy="6217861"/>
          </a:xfrm>
          <a:prstGeom prst="roundRect">
            <a:avLst>
              <a:gd name="adj" fmla="val 9135"/>
            </a:avLst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sp>
        <p:nvSpPr>
          <p:cNvPr id="433" name="١- تغيير الموقف ( ……………………………… ؟"/>
          <p:cNvSpPr txBox="1"/>
          <p:nvPr/>
        </p:nvSpPr>
        <p:spPr>
          <a:xfrm>
            <a:off x="9083852" y="6453115"/>
            <a:ext cx="11309163" cy="809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 rtl="0">
              <a:defRPr sz="3600" b="1">
                <a:solidFill>
                  <a:srgbClr val="E22400"/>
                </a:solidFill>
              </a:defRPr>
            </a:pPr>
            <a:r>
              <a:t>١- تغيير الموقف ( </a:t>
            </a:r>
            <a:r>
              <a:rPr b="0">
                <a:solidFill>
                  <a:srgbClr val="0056D6"/>
                </a:solidFill>
              </a:rPr>
              <a:t>……………………………… </a:t>
            </a:r>
            <a:r>
              <a:rPr sz="4600"/>
              <a:t>؟</a:t>
            </a:r>
          </a:p>
        </p:txBody>
      </p:sp>
      <p:sp>
        <p:nvSpPr>
          <p:cNvPr id="434" name="١- الثبات على الموقف ( ……………………………… ؟"/>
          <p:cNvSpPr txBox="1"/>
          <p:nvPr/>
        </p:nvSpPr>
        <p:spPr>
          <a:xfrm>
            <a:off x="9729232" y="7997567"/>
            <a:ext cx="12827158" cy="809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825500" rtl="0">
              <a:defRPr sz="3600" b="1">
                <a:solidFill>
                  <a:srgbClr val="E22400"/>
                </a:solidFill>
              </a:defRPr>
            </a:pPr>
            <a:r>
              <a:t>١- الثبات على الموقف ( </a:t>
            </a:r>
            <a:r>
              <a:rPr b="0">
                <a:solidFill>
                  <a:srgbClr val="0056D6"/>
                </a:solidFill>
              </a:rPr>
              <a:t>……………………………… </a:t>
            </a:r>
            <a:r>
              <a:rPr sz="4600"/>
              <a:t>؟</a:t>
            </a:r>
          </a:p>
        </p:txBody>
      </p:sp>
      <p:pic>
        <p:nvPicPr>
          <p:cNvPr id="435" name="IMG_6631.png" descr="IMG_6631.png"/>
          <p:cNvPicPr>
            <a:picLocks noChangeAspect="1"/>
          </p:cNvPicPr>
          <p:nvPr/>
        </p:nvPicPr>
        <p:blipFill>
          <a:blip r:embed="rId3"/>
          <a:srcRect l="20308" t="16828" r="13195" b="76965"/>
          <a:stretch>
            <a:fillRect/>
          </a:stretch>
        </p:blipFill>
        <p:spPr>
          <a:xfrm>
            <a:off x="3681620" y="1906222"/>
            <a:ext cx="18078677" cy="241553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0" animBg="1" advAuto="0"/>
      <p:bldP spid="434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IMG_6631.png" descr="IMG_6631.png"/>
          <p:cNvPicPr>
            <a:picLocks noChangeAspect="1"/>
          </p:cNvPicPr>
          <p:nvPr/>
        </p:nvPicPr>
        <p:blipFill>
          <a:blip r:embed="rId2"/>
          <a:srcRect l="17526" t="42716" r="9411" b="34974"/>
          <a:stretch>
            <a:fillRect/>
          </a:stretch>
        </p:blipFill>
        <p:spPr>
          <a:xfrm>
            <a:off x="3701742" y="4261777"/>
            <a:ext cx="17461472" cy="7632985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٦٢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٦٢</a:t>
            </a:r>
          </a:p>
        </p:txBody>
      </p:sp>
      <p:pic>
        <p:nvPicPr>
          <p:cNvPr id="439" name="IMG_6632.png" descr="IMG_6632.png"/>
          <p:cNvPicPr>
            <a:picLocks noChangeAspect="1"/>
          </p:cNvPicPr>
          <p:nvPr/>
        </p:nvPicPr>
        <p:blipFill>
          <a:blip r:embed="rId3"/>
          <a:srcRect l="32327" t="16365" r="32335" b="16324"/>
          <a:stretch>
            <a:fillRect/>
          </a:stretch>
        </p:blipFill>
        <p:spPr>
          <a:xfrm>
            <a:off x="17165957" y="994155"/>
            <a:ext cx="4411664" cy="44117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9" extrusionOk="0">
                <a:moveTo>
                  <a:pt x="10802" y="0"/>
                </a:moveTo>
                <a:cubicBezTo>
                  <a:pt x="3262" y="0"/>
                  <a:pt x="3560" y="-23"/>
                  <a:pt x="2289" y="650"/>
                </a:cubicBezTo>
                <a:cubicBezTo>
                  <a:pt x="1262" y="1194"/>
                  <a:pt x="372" y="2432"/>
                  <a:pt x="111" y="3685"/>
                </a:cubicBezTo>
                <a:cubicBezTo>
                  <a:pt x="37" y="4038"/>
                  <a:pt x="0" y="7409"/>
                  <a:pt x="0" y="10779"/>
                </a:cubicBezTo>
                <a:cubicBezTo>
                  <a:pt x="0" y="14148"/>
                  <a:pt x="37" y="17517"/>
                  <a:pt x="111" y="17871"/>
                </a:cubicBezTo>
                <a:cubicBezTo>
                  <a:pt x="513" y="19798"/>
                  <a:pt x="2032" y="21199"/>
                  <a:pt x="4050" y="21505"/>
                </a:cubicBezTo>
                <a:cubicBezTo>
                  <a:pt x="4344" y="21549"/>
                  <a:pt x="7534" y="21577"/>
                  <a:pt x="11140" y="21567"/>
                </a:cubicBezTo>
                <a:cubicBezTo>
                  <a:pt x="17201" y="21550"/>
                  <a:pt x="17736" y="21535"/>
                  <a:pt x="18227" y="21373"/>
                </a:cubicBezTo>
                <a:cubicBezTo>
                  <a:pt x="19964" y="20797"/>
                  <a:pt x="21016" y="19696"/>
                  <a:pt x="21452" y="17999"/>
                </a:cubicBezTo>
                <a:cubicBezTo>
                  <a:pt x="21578" y="17511"/>
                  <a:pt x="21600" y="16434"/>
                  <a:pt x="21600" y="10810"/>
                </a:cubicBezTo>
                <a:cubicBezTo>
                  <a:pt x="21600" y="6352"/>
                  <a:pt x="21567" y="4028"/>
                  <a:pt x="21495" y="3685"/>
                </a:cubicBezTo>
                <a:cubicBezTo>
                  <a:pt x="21233" y="2432"/>
                  <a:pt x="20344" y="1194"/>
                  <a:pt x="19317" y="650"/>
                </a:cubicBezTo>
                <a:cubicBezTo>
                  <a:pt x="18046" y="-23"/>
                  <a:pt x="18342" y="0"/>
                  <a:pt x="10802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2000">
        <p:wipe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A5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IMG_6636.jpeg" descr="IMG_6636.jpeg"/>
          <p:cNvPicPr>
            <a:picLocks noChangeAspect="1"/>
          </p:cNvPicPr>
          <p:nvPr/>
        </p:nvPicPr>
        <p:blipFill>
          <a:blip r:embed="rId2"/>
          <a:srcRect l="6859" t="23362" r="24070" b="18985"/>
          <a:stretch>
            <a:fillRect/>
          </a:stretch>
        </p:blipFill>
        <p:spPr>
          <a:xfrm>
            <a:off x="10350310" y="1129966"/>
            <a:ext cx="10670155" cy="66598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3" h="21596" extrusionOk="0">
                <a:moveTo>
                  <a:pt x="19348" y="2"/>
                </a:moveTo>
                <a:cubicBezTo>
                  <a:pt x="19137" y="21"/>
                  <a:pt x="18997" y="159"/>
                  <a:pt x="18760" y="518"/>
                </a:cubicBezTo>
                <a:cubicBezTo>
                  <a:pt x="18540" y="853"/>
                  <a:pt x="18416" y="967"/>
                  <a:pt x="18189" y="1045"/>
                </a:cubicBezTo>
                <a:cubicBezTo>
                  <a:pt x="17835" y="1165"/>
                  <a:pt x="17650" y="1314"/>
                  <a:pt x="17444" y="1643"/>
                </a:cubicBezTo>
                <a:cubicBezTo>
                  <a:pt x="17290" y="1889"/>
                  <a:pt x="17087" y="2492"/>
                  <a:pt x="17084" y="2711"/>
                </a:cubicBezTo>
                <a:cubicBezTo>
                  <a:pt x="17083" y="2797"/>
                  <a:pt x="17496" y="2822"/>
                  <a:pt x="18971" y="2822"/>
                </a:cubicBezTo>
                <a:cubicBezTo>
                  <a:pt x="20105" y="2822"/>
                  <a:pt x="20859" y="2789"/>
                  <a:pt x="20859" y="2740"/>
                </a:cubicBezTo>
                <a:cubicBezTo>
                  <a:pt x="20859" y="2507"/>
                  <a:pt x="20719" y="2117"/>
                  <a:pt x="20507" y="1761"/>
                </a:cubicBezTo>
                <a:cubicBezTo>
                  <a:pt x="20346" y="1492"/>
                  <a:pt x="20258" y="1254"/>
                  <a:pt x="20233" y="1025"/>
                </a:cubicBezTo>
                <a:cubicBezTo>
                  <a:pt x="20176" y="504"/>
                  <a:pt x="19902" y="76"/>
                  <a:pt x="19588" y="19"/>
                </a:cubicBezTo>
                <a:cubicBezTo>
                  <a:pt x="19496" y="2"/>
                  <a:pt x="19418" y="-4"/>
                  <a:pt x="19348" y="2"/>
                </a:cubicBezTo>
                <a:close/>
                <a:moveTo>
                  <a:pt x="14113" y="1235"/>
                </a:moveTo>
                <a:cubicBezTo>
                  <a:pt x="13852" y="1235"/>
                  <a:pt x="13576" y="1409"/>
                  <a:pt x="13332" y="1754"/>
                </a:cubicBezTo>
                <a:cubicBezTo>
                  <a:pt x="13233" y="1895"/>
                  <a:pt x="13019" y="2073"/>
                  <a:pt x="12858" y="2149"/>
                </a:cubicBezTo>
                <a:cubicBezTo>
                  <a:pt x="12417" y="2356"/>
                  <a:pt x="12158" y="2865"/>
                  <a:pt x="12158" y="3526"/>
                </a:cubicBezTo>
                <a:cubicBezTo>
                  <a:pt x="12158" y="4044"/>
                  <a:pt x="12271" y="4412"/>
                  <a:pt x="12616" y="5017"/>
                </a:cubicBezTo>
                <a:cubicBezTo>
                  <a:pt x="12956" y="5615"/>
                  <a:pt x="13176" y="6224"/>
                  <a:pt x="13084" y="6316"/>
                </a:cubicBezTo>
                <a:cubicBezTo>
                  <a:pt x="12882" y="6518"/>
                  <a:pt x="12084" y="6003"/>
                  <a:pt x="11858" y="5526"/>
                </a:cubicBezTo>
                <a:cubicBezTo>
                  <a:pt x="11775" y="5350"/>
                  <a:pt x="11643" y="5157"/>
                  <a:pt x="11564" y="5095"/>
                </a:cubicBezTo>
                <a:cubicBezTo>
                  <a:pt x="11411" y="4975"/>
                  <a:pt x="11394" y="4816"/>
                  <a:pt x="11475" y="4247"/>
                </a:cubicBezTo>
                <a:lnTo>
                  <a:pt x="11518" y="3947"/>
                </a:lnTo>
                <a:lnTo>
                  <a:pt x="11166" y="4008"/>
                </a:lnTo>
                <a:cubicBezTo>
                  <a:pt x="10828" y="4067"/>
                  <a:pt x="10804" y="4057"/>
                  <a:pt x="10599" y="3795"/>
                </a:cubicBezTo>
                <a:cubicBezTo>
                  <a:pt x="10297" y="3406"/>
                  <a:pt x="10175" y="3462"/>
                  <a:pt x="10118" y="4012"/>
                </a:cubicBezTo>
                <a:cubicBezTo>
                  <a:pt x="10066" y="4517"/>
                  <a:pt x="10021" y="4623"/>
                  <a:pt x="9737" y="4912"/>
                </a:cubicBezTo>
                <a:cubicBezTo>
                  <a:pt x="9624" y="5027"/>
                  <a:pt x="9531" y="5176"/>
                  <a:pt x="9531" y="5243"/>
                </a:cubicBezTo>
                <a:cubicBezTo>
                  <a:pt x="9531" y="5310"/>
                  <a:pt x="9636" y="5444"/>
                  <a:pt x="9764" y="5541"/>
                </a:cubicBezTo>
                <a:cubicBezTo>
                  <a:pt x="10052" y="5761"/>
                  <a:pt x="10151" y="5945"/>
                  <a:pt x="10235" y="6419"/>
                </a:cubicBezTo>
                <a:cubicBezTo>
                  <a:pt x="10271" y="6623"/>
                  <a:pt x="10324" y="6814"/>
                  <a:pt x="10353" y="6842"/>
                </a:cubicBezTo>
                <a:cubicBezTo>
                  <a:pt x="10381" y="6871"/>
                  <a:pt x="10513" y="6733"/>
                  <a:pt x="10645" y="6536"/>
                </a:cubicBezTo>
                <a:cubicBezTo>
                  <a:pt x="10908" y="6144"/>
                  <a:pt x="11058" y="6084"/>
                  <a:pt x="11102" y="6355"/>
                </a:cubicBezTo>
                <a:cubicBezTo>
                  <a:pt x="11123" y="6484"/>
                  <a:pt x="11163" y="6518"/>
                  <a:pt x="11249" y="6483"/>
                </a:cubicBezTo>
                <a:cubicBezTo>
                  <a:pt x="11361" y="6438"/>
                  <a:pt x="11812" y="6572"/>
                  <a:pt x="12295" y="6795"/>
                </a:cubicBezTo>
                <a:cubicBezTo>
                  <a:pt x="12649" y="6958"/>
                  <a:pt x="12880" y="7041"/>
                  <a:pt x="13161" y="7105"/>
                </a:cubicBezTo>
                <a:cubicBezTo>
                  <a:pt x="13350" y="7147"/>
                  <a:pt x="13483" y="7247"/>
                  <a:pt x="13626" y="7454"/>
                </a:cubicBezTo>
                <a:cubicBezTo>
                  <a:pt x="13737" y="7613"/>
                  <a:pt x="13901" y="7782"/>
                  <a:pt x="13991" y="7829"/>
                </a:cubicBezTo>
                <a:cubicBezTo>
                  <a:pt x="14138" y="7906"/>
                  <a:pt x="14159" y="7962"/>
                  <a:pt x="14183" y="8351"/>
                </a:cubicBezTo>
                <a:cubicBezTo>
                  <a:pt x="14210" y="8777"/>
                  <a:pt x="14215" y="8789"/>
                  <a:pt x="14484" y="8965"/>
                </a:cubicBezTo>
                <a:cubicBezTo>
                  <a:pt x="14634" y="9063"/>
                  <a:pt x="14844" y="9283"/>
                  <a:pt x="14949" y="9452"/>
                </a:cubicBezTo>
                <a:cubicBezTo>
                  <a:pt x="15055" y="9622"/>
                  <a:pt x="15201" y="9823"/>
                  <a:pt x="15274" y="9899"/>
                </a:cubicBezTo>
                <a:lnTo>
                  <a:pt x="15408" y="10037"/>
                </a:lnTo>
                <a:lnTo>
                  <a:pt x="15288" y="10308"/>
                </a:lnTo>
                <a:cubicBezTo>
                  <a:pt x="15143" y="10635"/>
                  <a:pt x="15128" y="11107"/>
                  <a:pt x="15259" y="11188"/>
                </a:cubicBezTo>
                <a:cubicBezTo>
                  <a:pt x="15309" y="11220"/>
                  <a:pt x="15419" y="11182"/>
                  <a:pt x="15504" y="11103"/>
                </a:cubicBezTo>
                <a:cubicBezTo>
                  <a:pt x="15620" y="10996"/>
                  <a:pt x="15669" y="10987"/>
                  <a:pt x="15700" y="11066"/>
                </a:cubicBezTo>
                <a:cubicBezTo>
                  <a:pt x="15724" y="11124"/>
                  <a:pt x="15751" y="13044"/>
                  <a:pt x="15761" y="15332"/>
                </a:cubicBezTo>
                <a:lnTo>
                  <a:pt x="15780" y="19493"/>
                </a:lnTo>
                <a:lnTo>
                  <a:pt x="15481" y="19905"/>
                </a:lnTo>
                <a:cubicBezTo>
                  <a:pt x="15160" y="20348"/>
                  <a:pt x="14947" y="20793"/>
                  <a:pt x="14820" y="21287"/>
                </a:cubicBezTo>
                <a:lnTo>
                  <a:pt x="14740" y="21596"/>
                </a:lnTo>
                <a:lnTo>
                  <a:pt x="17239" y="21575"/>
                </a:lnTo>
                <a:cubicBezTo>
                  <a:pt x="18613" y="21564"/>
                  <a:pt x="19864" y="21554"/>
                  <a:pt x="20020" y="21554"/>
                </a:cubicBezTo>
                <a:cubicBezTo>
                  <a:pt x="20285" y="21552"/>
                  <a:pt x="20300" y="21540"/>
                  <a:pt x="20271" y="21353"/>
                </a:cubicBezTo>
                <a:cubicBezTo>
                  <a:pt x="20254" y="21243"/>
                  <a:pt x="20070" y="20887"/>
                  <a:pt x="19863" y="20560"/>
                </a:cubicBezTo>
                <a:cubicBezTo>
                  <a:pt x="19515" y="20013"/>
                  <a:pt x="19482" y="19928"/>
                  <a:pt x="19436" y="19469"/>
                </a:cubicBezTo>
                <a:cubicBezTo>
                  <a:pt x="19407" y="19183"/>
                  <a:pt x="19316" y="18795"/>
                  <a:pt x="19223" y="18560"/>
                </a:cubicBezTo>
                <a:lnTo>
                  <a:pt x="19062" y="18151"/>
                </a:lnTo>
                <a:lnTo>
                  <a:pt x="19038" y="11083"/>
                </a:lnTo>
                <a:cubicBezTo>
                  <a:pt x="19025" y="7196"/>
                  <a:pt x="18995" y="3925"/>
                  <a:pt x="18972" y="3815"/>
                </a:cubicBezTo>
                <a:cubicBezTo>
                  <a:pt x="18932" y="3622"/>
                  <a:pt x="18709" y="3530"/>
                  <a:pt x="18653" y="3683"/>
                </a:cubicBezTo>
                <a:cubicBezTo>
                  <a:pt x="18639" y="3719"/>
                  <a:pt x="18611" y="4505"/>
                  <a:pt x="18591" y="5428"/>
                </a:cubicBezTo>
                <a:cubicBezTo>
                  <a:pt x="18571" y="6351"/>
                  <a:pt x="18530" y="7146"/>
                  <a:pt x="18501" y="7195"/>
                </a:cubicBezTo>
                <a:cubicBezTo>
                  <a:pt x="18468" y="7247"/>
                  <a:pt x="18046" y="7284"/>
                  <a:pt x="17466" y="7284"/>
                </a:cubicBezTo>
                <a:cubicBezTo>
                  <a:pt x="16347" y="7284"/>
                  <a:pt x="16268" y="7243"/>
                  <a:pt x="16503" y="6792"/>
                </a:cubicBezTo>
                <a:cubicBezTo>
                  <a:pt x="16709" y="6396"/>
                  <a:pt x="16793" y="6106"/>
                  <a:pt x="16837" y="5638"/>
                </a:cubicBezTo>
                <a:cubicBezTo>
                  <a:pt x="16884" y="5130"/>
                  <a:pt x="16788" y="4800"/>
                  <a:pt x="16475" y="4395"/>
                </a:cubicBezTo>
                <a:cubicBezTo>
                  <a:pt x="16352" y="4234"/>
                  <a:pt x="16216" y="3994"/>
                  <a:pt x="16173" y="3860"/>
                </a:cubicBezTo>
                <a:cubicBezTo>
                  <a:pt x="16077" y="3560"/>
                  <a:pt x="15938" y="3550"/>
                  <a:pt x="15772" y="3835"/>
                </a:cubicBezTo>
                <a:cubicBezTo>
                  <a:pt x="15672" y="4006"/>
                  <a:pt x="15624" y="4033"/>
                  <a:pt x="15544" y="3963"/>
                </a:cubicBezTo>
                <a:cubicBezTo>
                  <a:pt x="15488" y="3915"/>
                  <a:pt x="15442" y="3822"/>
                  <a:pt x="15442" y="3756"/>
                </a:cubicBezTo>
                <a:cubicBezTo>
                  <a:pt x="15442" y="3565"/>
                  <a:pt x="14959" y="2060"/>
                  <a:pt x="14799" y="1752"/>
                </a:cubicBezTo>
                <a:cubicBezTo>
                  <a:pt x="14619" y="1408"/>
                  <a:pt x="14374" y="1235"/>
                  <a:pt x="14113" y="1235"/>
                </a:cubicBezTo>
                <a:close/>
                <a:moveTo>
                  <a:pt x="5915" y="2998"/>
                </a:moveTo>
                <a:cubicBezTo>
                  <a:pt x="5888" y="2998"/>
                  <a:pt x="5777" y="3195"/>
                  <a:pt x="5671" y="3435"/>
                </a:cubicBezTo>
                <a:cubicBezTo>
                  <a:pt x="5482" y="3858"/>
                  <a:pt x="5324" y="4009"/>
                  <a:pt x="4994" y="4077"/>
                </a:cubicBezTo>
                <a:cubicBezTo>
                  <a:pt x="4794" y="4117"/>
                  <a:pt x="4801" y="4258"/>
                  <a:pt x="5023" y="4728"/>
                </a:cubicBezTo>
                <a:cubicBezTo>
                  <a:pt x="5211" y="5126"/>
                  <a:pt x="5224" y="5194"/>
                  <a:pt x="5214" y="5711"/>
                </a:cubicBezTo>
                <a:cubicBezTo>
                  <a:pt x="5207" y="6063"/>
                  <a:pt x="5225" y="6267"/>
                  <a:pt x="5262" y="6267"/>
                </a:cubicBezTo>
                <a:cubicBezTo>
                  <a:pt x="5295" y="6267"/>
                  <a:pt x="5444" y="6168"/>
                  <a:pt x="5593" y="6046"/>
                </a:cubicBezTo>
                <a:lnTo>
                  <a:pt x="5865" y="5823"/>
                </a:lnTo>
                <a:lnTo>
                  <a:pt x="6137" y="6046"/>
                </a:lnTo>
                <a:cubicBezTo>
                  <a:pt x="6286" y="6168"/>
                  <a:pt x="6434" y="6267"/>
                  <a:pt x="6466" y="6267"/>
                </a:cubicBezTo>
                <a:cubicBezTo>
                  <a:pt x="6498" y="6267"/>
                  <a:pt x="6522" y="6041"/>
                  <a:pt x="6522" y="5729"/>
                </a:cubicBezTo>
                <a:cubicBezTo>
                  <a:pt x="6522" y="5226"/>
                  <a:pt x="6537" y="5163"/>
                  <a:pt x="6742" y="4786"/>
                </a:cubicBezTo>
                <a:cubicBezTo>
                  <a:pt x="6864" y="4564"/>
                  <a:pt x="6954" y="4342"/>
                  <a:pt x="6944" y="4292"/>
                </a:cubicBezTo>
                <a:cubicBezTo>
                  <a:pt x="6933" y="4242"/>
                  <a:pt x="6809" y="4152"/>
                  <a:pt x="6667" y="4093"/>
                </a:cubicBezTo>
                <a:cubicBezTo>
                  <a:pt x="6354" y="3965"/>
                  <a:pt x="6282" y="3874"/>
                  <a:pt x="6103" y="3382"/>
                </a:cubicBezTo>
                <a:cubicBezTo>
                  <a:pt x="6026" y="3171"/>
                  <a:pt x="5942" y="2998"/>
                  <a:pt x="5915" y="2998"/>
                </a:cubicBezTo>
                <a:close/>
                <a:moveTo>
                  <a:pt x="3441" y="3021"/>
                </a:moveTo>
                <a:cubicBezTo>
                  <a:pt x="3405" y="3040"/>
                  <a:pt x="3317" y="3225"/>
                  <a:pt x="3246" y="3432"/>
                </a:cubicBezTo>
                <a:cubicBezTo>
                  <a:pt x="3111" y="3824"/>
                  <a:pt x="3036" y="3903"/>
                  <a:pt x="2650" y="4060"/>
                </a:cubicBezTo>
                <a:cubicBezTo>
                  <a:pt x="2357" y="4179"/>
                  <a:pt x="2348" y="4358"/>
                  <a:pt x="2614" y="4770"/>
                </a:cubicBezTo>
                <a:cubicBezTo>
                  <a:pt x="2808" y="5070"/>
                  <a:pt x="2811" y="5084"/>
                  <a:pt x="2778" y="5612"/>
                </a:cubicBezTo>
                <a:cubicBezTo>
                  <a:pt x="2760" y="5907"/>
                  <a:pt x="2762" y="6176"/>
                  <a:pt x="2782" y="6209"/>
                </a:cubicBezTo>
                <a:cubicBezTo>
                  <a:pt x="2831" y="6287"/>
                  <a:pt x="2999" y="6206"/>
                  <a:pt x="3227" y="5994"/>
                </a:cubicBezTo>
                <a:cubicBezTo>
                  <a:pt x="3407" y="5828"/>
                  <a:pt x="3408" y="5827"/>
                  <a:pt x="3677" y="6047"/>
                </a:cubicBezTo>
                <a:cubicBezTo>
                  <a:pt x="4096" y="6390"/>
                  <a:pt x="4131" y="6365"/>
                  <a:pt x="4103" y="5732"/>
                </a:cubicBezTo>
                <a:cubicBezTo>
                  <a:pt x="4080" y="5212"/>
                  <a:pt x="4085" y="5184"/>
                  <a:pt x="4293" y="4803"/>
                </a:cubicBezTo>
                <a:cubicBezTo>
                  <a:pt x="4411" y="4586"/>
                  <a:pt x="4495" y="4354"/>
                  <a:pt x="4479" y="4286"/>
                </a:cubicBezTo>
                <a:cubicBezTo>
                  <a:pt x="4463" y="4219"/>
                  <a:pt x="4356" y="4139"/>
                  <a:pt x="4241" y="4108"/>
                </a:cubicBezTo>
                <a:cubicBezTo>
                  <a:pt x="3982" y="4036"/>
                  <a:pt x="3840" y="3859"/>
                  <a:pt x="3652" y="3369"/>
                </a:cubicBezTo>
                <a:cubicBezTo>
                  <a:pt x="3572" y="3159"/>
                  <a:pt x="3477" y="3003"/>
                  <a:pt x="3441" y="3021"/>
                </a:cubicBezTo>
                <a:close/>
                <a:moveTo>
                  <a:pt x="1049" y="3052"/>
                </a:moveTo>
                <a:cubicBezTo>
                  <a:pt x="912" y="3075"/>
                  <a:pt x="891" y="3098"/>
                  <a:pt x="858" y="3265"/>
                </a:cubicBezTo>
                <a:cubicBezTo>
                  <a:pt x="782" y="3652"/>
                  <a:pt x="558" y="3960"/>
                  <a:pt x="310" y="4020"/>
                </a:cubicBezTo>
                <a:cubicBezTo>
                  <a:pt x="-56" y="4109"/>
                  <a:pt x="-83" y="4230"/>
                  <a:pt x="152" y="4727"/>
                </a:cubicBezTo>
                <a:cubicBezTo>
                  <a:pt x="335" y="5114"/>
                  <a:pt x="349" y="5186"/>
                  <a:pt x="324" y="5598"/>
                </a:cubicBezTo>
                <a:cubicBezTo>
                  <a:pt x="310" y="5845"/>
                  <a:pt x="309" y="6097"/>
                  <a:pt x="323" y="6158"/>
                </a:cubicBezTo>
                <a:cubicBezTo>
                  <a:pt x="357" y="6309"/>
                  <a:pt x="417" y="6297"/>
                  <a:pt x="667" y="6091"/>
                </a:cubicBezTo>
                <a:cubicBezTo>
                  <a:pt x="932" y="5872"/>
                  <a:pt x="979" y="5872"/>
                  <a:pt x="1276" y="6089"/>
                </a:cubicBezTo>
                <a:cubicBezTo>
                  <a:pt x="1638" y="6355"/>
                  <a:pt x="1652" y="6340"/>
                  <a:pt x="1652" y="5709"/>
                </a:cubicBezTo>
                <a:cubicBezTo>
                  <a:pt x="1652" y="5221"/>
                  <a:pt x="1669" y="5123"/>
                  <a:pt x="1793" y="4936"/>
                </a:cubicBezTo>
                <a:cubicBezTo>
                  <a:pt x="1992" y="4636"/>
                  <a:pt x="2116" y="4242"/>
                  <a:pt x="2023" y="4203"/>
                </a:cubicBezTo>
                <a:cubicBezTo>
                  <a:pt x="1550" y="4005"/>
                  <a:pt x="1456" y="3914"/>
                  <a:pt x="1282" y="3485"/>
                </a:cubicBezTo>
                <a:cubicBezTo>
                  <a:pt x="1184" y="3242"/>
                  <a:pt x="1079" y="3047"/>
                  <a:pt x="1049" y="3052"/>
                </a:cubicBezTo>
                <a:close/>
                <a:moveTo>
                  <a:pt x="8339" y="3118"/>
                </a:moveTo>
                <a:cubicBezTo>
                  <a:pt x="8273" y="3143"/>
                  <a:pt x="8199" y="3279"/>
                  <a:pt x="8109" y="3528"/>
                </a:cubicBezTo>
                <a:cubicBezTo>
                  <a:pt x="7981" y="3881"/>
                  <a:pt x="7931" y="3941"/>
                  <a:pt x="7658" y="4059"/>
                </a:cubicBezTo>
                <a:cubicBezTo>
                  <a:pt x="7490" y="4132"/>
                  <a:pt x="7335" y="4218"/>
                  <a:pt x="7315" y="4250"/>
                </a:cubicBezTo>
                <a:cubicBezTo>
                  <a:pt x="7294" y="4283"/>
                  <a:pt x="7381" y="4490"/>
                  <a:pt x="7506" y="4709"/>
                </a:cubicBezTo>
                <a:lnTo>
                  <a:pt x="7732" y="5106"/>
                </a:lnTo>
                <a:lnTo>
                  <a:pt x="7674" y="5615"/>
                </a:lnTo>
                <a:cubicBezTo>
                  <a:pt x="7642" y="5894"/>
                  <a:pt x="7616" y="6136"/>
                  <a:pt x="7616" y="6151"/>
                </a:cubicBezTo>
                <a:cubicBezTo>
                  <a:pt x="7616" y="6240"/>
                  <a:pt x="7865" y="6153"/>
                  <a:pt x="8070" y="5993"/>
                </a:cubicBezTo>
                <a:lnTo>
                  <a:pt x="8308" y="5806"/>
                </a:lnTo>
                <a:lnTo>
                  <a:pt x="8577" y="6033"/>
                </a:lnTo>
                <a:cubicBezTo>
                  <a:pt x="8726" y="6157"/>
                  <a:pt x="8866" y="6261"/>
                  <a:pt x="8888" y="6263"/>
                </a:cubicBezTo>
                <a:cubicBezTo>
                  <a:pt x="8911" y="6265"/>
                  <a:pt x="8930" y="6024"/>
                  <a:pt x="8930" y="5725"/>
                </a:cubicBezTo>
                <a:cubicBezTo>
                  <a:pt x="8930" y="5215"/>
                  <a:pt x="8943" y="5160"/>
                  <a:pt x="9149" y="4800"/>
                </a:cubicBezTo>
                <a:cubicBezTo>
                  <a:pt x="9269" y="4589"/>
                  <a:pt x="9367" y="4378"/>
                  <a:pt x="9367" y="4330"/>
                </a:cubicBezTo>
                <a:cubicBezTo>
                  <a:pt x="9367" y="4251"/>
                  <a:pt x="9037" y="4061"/>
                  <a:pt x="8898" y="4060"/>
                </a:cubicBezTo>
                <a:cubicBezTo>
                  <a:pt x="8817" y="4059"/>
                  <a:pt x="8632" y="3720"/>
                  <a:pt x="8522" y="3369"/>
                </a:cubicBezTo>
                <a:cubicBezTo>
                  <a:pt x="8462" y="3177"/>
                  <a:pt x="8404" y="3092"/>
                  <a:pt x="8339" y="3118"/>
                </a:cubicBezTo>
                <a:close/>
                <a:moveTo>
                  <a:pt x="20658" y="12366"/>
                </a:moveTo>
                <a:cubicBezTo>
                  <a:pt x="20538" y="12381"/>
                  <a:pt x="20408" y="12470"/>
                  <a:pt x="20285" y="12629"/>
                </a:cubicBezTo>
                <a:cubicBezTo>
                  <a:pt x="20171" y="12774"/>
                  <a:pt x="20040" y="12894"/>
                  <a:pt x="19993" y="12894"/>
                </a:cubicBezTo>
                <a:cubicBezTo>
                  <a:pt x="19808" y="12894"/>
                  <a:pt x="19436" y="13456"/>
                  <a:pt x="19436" y="13737"/>
                </a:cubicBezTo>
                <a:cubicBezTo>
                  <a:pt x="19436" y="13759"/>
                  <a:pt x="19880" y="13778"/>
                  <a:pt x="20421" y="13778"/>
                </a:cubicBezTo>
                <a:cubicBezTo>
                  <a:pt x="21511" y="13778"/>
                  <a:pt x="21517" y="13773"/>
                  <a:pt x="21240" y="13250"/>
                </a:cubicBezTo>
                <a:cubicBezTo>
                  <a:pt x="21151" y="13082"/>
                  <a:pt x="21078" y="12893"/>
                  <a:pt x="21078" y="12831"/>
                </a:cubicBezTo>
                <a:cubicBezTo>
                  <a:pt x="21078" y="12768"/>
                  <a:pt x="21029" y="12637"/>
                  <a:pt x="20969" y="12540"/>
                </a:cubicBezTo>
                <a:cubicBezTo>
                  <a:pt x="20887" y="12408"/>
                  <a:pt x="20777" y="12351"/>
                  <a:pt x="20658" y="12366"/>
                </a:cubicBezTo>
                <a:close/>
                <a:moveTo>
                  <a:pt x="8128" y="19260"/>
                </a:moveTo>
                <a:cubicBezTo>
                  <a:pt x="8012" y="19268"/>
                  <a:pt x="7884" y="19352"/>
                  <a:pt x="7750" y="19509"/>
                </a:cubicBezTo>
                <a:cubicBezTo>
                  <a:pt x="7631" y="19648"/>
                  <a:pt x="7442" y="19809"/>
                  <a:pt x="7330" y="19868"/>
                </a:cubicBezTo>
                <a:cubicBezTo>
                  <a:pt x="7123" y="19975"/>
                  <a:pt x="6905" y="20325"/>
                  <a:pt x="6905" y="20547"/>
                </a:cubicBezTo>
                <a:cubicBezTo>
                  <a:pt x="6905" y="20643"/>
                  <a:pt x="7047" y="20666"/>
                  <a:pt x="7603" y="20659"/>
                </a:cubicBezTo>
                <a:cubicBezTo>
                  <a:pt x="7986" y="20654"/>
                  <a:pt x="8434" y="20625"/>
                  <a:pt x="8598" y="20593"/>
                </a:cubicBezTo>
                <a:lnTo>
                  <a:pt x="8896" y="20536"/>
                </a:lnTo>
                <a:lnTo>
                  <a:pt x="8721" y="20215"/>
                </a:lnTo>
                <a:cubicBezTo>
                  <a:pt x="8625" y="20039"/>
                  <a:pt x="8546" y="19842"/>
                  <a:pt x="8546" y="19779"/>
                </a:cubicBezTo>
                <a:cubicBezTo>
                  <a:pt x="8546" y="19715"/>
                  <a:pt x="8493" y="19572"/>
                  <a:pt x="8428" y="19460"/>
                </a:cubicBezTo>
                <a:cubicBezTo>
                  <a:pt x="8345" y="19318"/>
                  <a:pt x="8243" y="19252"/>
                  <a:pt x="8128" y="1926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42" name="IMG_6637.jpeg" descr="IMG_6637.jpeg"/>
          <p:cNvPicPr>
            <a:picLocks noChangeAspect="1"/>
          </p:cNvPicPr>
          <p:nvPr/>
        </p:nvPicPr>
        <p:blipFill>
          <a:blip r:embed="rId3"/>
          <a:srcRect l="3346" t="2607" r="1022" b="3189"/>
          <a:stretch>
            <a:fillRect/>
          </a:stretch>
        </p:blipFill>
        <p:spPr>
          <a:xfrm>
            <a:off x="5489292" y="4008177"/>
            <a:ext cx="7664450" cy="8703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9" h="21600" extrusionOk="0">
                <a:moveTo>
                  <a:pt x="17528" y="0"/>
                </a:moveTo>
                <a:cubicBezTo>
                  <a:pt x="15811" y="0"/>
                  <a:pt x="14351" y="19"/>
                  <a:pt x="14284" y="41"/>
                </a:cubicBezTo>
                <a:cubicBezTo>
                  <a:pt x="14217" y="64"/>
                  <a:pt x="14114" y="184"/>
                  <a:pt x="14055" y="307"/>
                </a:cubicBezTo>
                <a:lnTo>
                  <a:pt x="13949" y="532"/>
                </a:lnTo>
                <a:lnTo>
                  <a:pt x="7195" y="532"/>
                </a:lnTo>
                <a:cubicBezTo>
                  <a:pt x="405" y="532"/>
                  <a:pt x="224" y="538"/>
                  <a:pt x="57" y="758"/>
                </a:cubicBezTo>
                <a:cubicBezTo>
                  <a:pt x="27" y="799"/>
                  <a:pt x="1" y="5444"/>
                  <a:pt x="0" y="11083"/>
                </a:cubicBezTo>
                <a:cubicBezTo>
                  <a:pt x="-1" y="21246"/>
                  <a:pt x="0" y="21335"/>
                  <a:pt x="150" y="21467"/>
                </a:cubicBezTo>
                <a:cubicBezTo>
                  <a:pt x="299" y="21599"/>
                  <a:pt x="401" y="21600"/>
                  <a:pt x="10211" y="21600"/>
                </a:cubicBezTo>
                <a:cubicBezTo>
                  <a:pt x="20021" y="21600"/>
                  <a:pt x="20123" y="21599"/>
                  <a:pt x="20273" y="21467"/>
                </a:cubicBezTo>
                <a:cubicBezTo>
                  <a:pt x="20422" y="21335"/>
                  <a:pt x="20423" y="21246"/>
                  <a:pt x="20423" y="11207"/>
                </a:cubicBezTo>
                <a:lnTo>
                  <a:pt x="20423" y="1079"/>
                </a:lnTo>
                <a:lnTo>
                  <a:pt x="20608" y="971"/>
                </a:lnTo>
                <a:cubicBezTo>
                  <a:pt x="20711" y="912"/>
                  <a:pt x="20898" y="864"/>
                  <a:pt x="21023" y="864"/>
                </a:cubicBezTo>
                <a:cubicBezTo>
                  <a:pt x="21182" y="864"/>
                  <a:pt x="21252" y="832"/>
                  <a:pt x="21252" y="758"/>
                </a:cubicBezTo>
                <a:cubicBezTo>
                  <a:pt x="21252" y="700"/>
                  <a:pt x="21320" y="577"/>
                  <a:pt x="21403" y="484"/>
                </a:cubicBezTo>
                <a:cubicBezTo>
                  <a:pt x="21593" y="271"/>
                  <a:pt x="21599" y="142"/>
                  <a:pt x="21413" y="291"/>
                </a:cubicBezTo>
                <a:cubicBezTo>
                  <a:pt x="21291" y="388"/>
                  <a:pt x="21262" y="391"/>
                  <a:pt x="21182" y="305"/>
                </a:cubicBezTo>
                <a:cubicBezTo>
                  <a:pt x="21131" y="252"/>
                  <a:pt x="20982" y="198"/>
                  <a:pt x="20851" y="187"/>
                </a:cubicBezTo>
                <a:cubicBezTo>
                  <a:pt x="20708" y="175"/>
                  <a:pt x="20618" y="133"/>
                  <a:pt x="20630" y="84"/>
                </a:cubicBezTo>
                <a:cubicBezTo>
                  <a:pt x="20644" y="18"/>
                  <a:pt x="19984" y="0"/>
                  <a:pt x="175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43" name="٦٣"/>
          <p:cNvSpPr/>
          <p:nvPr/>
        </p:nvSpPr>
        <p:spPr>
          <a:xfrm>
            <a:off x="0" y="-1"/>
            <a:ext cx="2025218" cy="994157"/>
          </a:xfrm>
          <a:prstGeom prst="rect">
            <a:avLst/>
          </a:prstGeom>
          <a:solidFill>
            <a:schemeClr val="accent1">
              <a:hueOff val="114395"/>
              <a:lumOff val="-249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60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٦٣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slow" advClick="1" p14:dur="2000">
        <p:wipe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IMG_6639.jpeg" descr="IMG_66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663" y="287300"/>
            <a:ext cx="9648675" cy="12864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IMG_9445.png" descr="IMG_94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5380" y="9070628"/>
            <a:ext cx="3187701" cy="255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IMG_9446.png" descr="IMG_944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0480" y="5429250"/>
            <a:ext cx="2857501" cy="285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نفع الله بهذا العرض… نفع الله بهذا العرض وجزى الله خير الجزاء كل من نشره للفائدة    " descr="نفع الله بهذا العرض… نفع الله بهذا العرض وجزى الله خير الجزاء كل من نشره للفائدة    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785161" y="6193012"/>
            <a:ext cx="13586829" cy="1750061"/>
          </a:xfrm>
          <a:prstGeom prst="rect">
            <a:avLst/>
          </a:prstGeom>
        </p:spPr>
      </p:pic>
      <p:pic>
        <p:nvPicPr>
          <p:cNvPr id="450" name="لا احلل بيع هذا العمل نٌشر للفائدة العلمية فقط لا احلل بيع هذا العمل نٌشر للفائدة العلمية فقط     " descr="لا احلل بيع هذا العمل نٌشر للفائدة العلمية فقط لا احلل بيع هذا العمل نٌشر للفائدة العلمية فقط    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785161" y="9826278"/>
            <a:ext cx="13586829" cy="1028701"/>
          </a:xfrm>
          <a:prstGeom prst="rect">
            <a:avLst/>
          </a:prstGeom>
        </p:spPr>
      </p:pic>
      <p:sp>
        <p:nvSpPr>
          <p:cNvPr id="451" name="ريم الشهري"/>
          <p:cNvSpPr/>
          <p:nvPr/>
        </p:nvSpPr>
        <p:spPr>
          <a:xfrm>
            <a:off x="9010356" y="1931365"/>
            <a:ext cx="1905001" cy="190500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51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ريم الشهري </a:t>
            </a:r>
          </a:p>
        </p:txBody>
      </p:sp>
      <p:sp>
        <p:nvSpPr>
          <p:cNvPr id="452" name="ان احسنت فمن الله وان قصرت فمن نفسي والشيطان"/>
          <p:cNvSpPr txBox="1"/>
          <p:nvPr/>
        </p:nvSpPr>
        <p:spPr>
          <a:xfrm>
            <a:off x="10584925" y="2567714"/>
            <a:ext cx="8417955" cy="632303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 rtl="0">
              <a:defRPr/>
            </a:pPr>
            <a:r>
              <a:t>ان احسنت فمن الله وان قصرت فمن نفسي والشيطان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الدرس الخامس : مهارات التفكير الناقد الدرس الخامس : مهارات التفكير الناقد " descr="الدرس الخامس : مهارات التفكير الناقد الدرس الخامس : مهارات التفكير الناقد 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108760" y="6832599"/>
            <a:ext cx="9839842" cy="1016001"/>
          </a:xfrm>
          <a:prstGeom prst="rect">
            <a:avLst/>
          </a:prstGeom>
        </p:spPr>
      </p:pic>
      <p:pic>
        <p:nvPicPr>
          <p:cNvPr id="172" name="IMG_6600.png" descr="IMG_66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7651" y="4678826"/>
            <a:ext cx="5336248" cy="5336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مهارات التفكير الناقد YouTube.mov" descr="مهارات التفكير الناقد YouTub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43" y="-1"/>
            <a:ext cx="24222914" cy="13625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5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G_6566.jpeg" descr="IMG_6566.jpeg"/>
          <p:cNvPicPr>
            <a:picLocks noChangeAspect="1"/>
          </p:cNvPicPr>
          <p:nvPr/>
        </p:nvPicPr>
        <p:blipFill>
          <a:blip r:embed="rId2"/>
          <a:srcRect l="5533" t="4254" r="11352" b="7105"/>
          <a:stretch>
            <a:fillRect/>
          </a:stretch>
        </p:blipFill>
        <p:spPr>
          <a:xfrm>
            <a:off x="2815600" y="5620748"/>
            <a:ext cx="4759458" cy="5558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33" extrusionOk="0">
                <a:moveTo>
                  <a:pt x="8725" y="0"/>
                </a:moveTo>
                <a:cubicBezTo>
                  <a:pt x="8570" y="1"/>
                  <a:pt x="8402" y="47"/>
                  <a:pt x="8239" y="142"/>
                </a:cubicBezTo>
                <a:cubicBezTo>
                  <a:pt x="8080" y="234"/>
                  <a:pt x="8008" y="312"/>
                  <a:pt x="8032" y="365"/>
                </a:cubicBezTo>
                <a:cubicBezTo>
                  <a:pt x="8052" y="410"/>
                  <a:pt x="8068" y="457"/>
                  <a:pt x="8068" y="469"/>
                </a:cubicBezTo>
                <a:cubicBezTo>
                  <a:pt x="8068" y="526"/>
                  <a:pt x="8223" y="482"/>
                  <a:pt x="8371" y="383"/>
                </a:cubicBezTo>
                <a:cubicBezTo>
                  <a:pt x="8589" y="237"/>
                  <a:pt x="8746" y="246"/>
                  <a:pt x="8874" y="414"/>
                </a:cubicBezTo>
                <a:cubicBezTo>
                  <a:pt x="8967" y="534"/>
                  <a:pt x="8972" y="591"/>
                  <a:pt x="8909" y="826"/>
                </a:cubicBezTo>
                <a:cubicBezTo>
                  <a:pt x="8817" y="1164"/>
                  <a:pt x="8815" y="1393"/>
                  <a:pt x="8901" y="1530"/>
                </a:cubicBezTo>
                <a:cubicBezTo>
                  <a:pt x="9049" y="1765"/>
                  <a:pt x="9195" y="1617"/>
                  <a:pt x="9202" y="1227"/>
                </a:cubicBezTo>
                <a:cubicBezTo>
                  <a:pt x="9205" y="1048"/>
                  <a:pt x="9227" y="760"/>
                  <a:pt x="9251" y="589"/>
                </a:cubicBezTo>
                <a:cubicBezTo>
                  <a:pt x="9289" y="305"/>
                  <a:pt x="9279" y="267"/>
                  <a:pt x="9130" y="140"/>
                </a:cubicBezTo>
                <a:cubicBezTo>
                  <a:pt x="9020" y="46"/>
                  <a:pt x="8880" y="0"/>
                  <a:pt x="8725" y="0"/>
                </a:cubicBezTo>
                <a:close/>
                <a:moveTo>
                  <a:pt x="12256" y="7"/>
                </a:moveTo>
                <a:cubicBezTo>
                  <a:pt x="12201" y="5"/>
                  <a:pt x="12143" y="6"/>
                  <a:pt x="12081" y="11"/>
                </a:cubicBezTo>
                <a:cubicBezTo>
                  <a:pt x="11793" y="35"/>
                  <a:pt x="11785" y="186"/>
                  <a:pt x="12071" y="209"/>
                </a:cubicBezTo>
                <a:cubicBezTo>
                  <a:pt x="12334" y="231"/>
                  <a:pt x="12563" y="457"/>
                  <a:pt x="12470" y="605"/>
                </a:cubicBezTo>
                <a:cubicBezTo>
                  <a:pt x="12435" y="660"/>
                  <a:pt x="12299" y="771"/>
                  <a:pt x="12168" y="852"/>
                </a:cubicBezTo>
                <a:cubicBezTo>
                  <a:pt x="11730" y="1123"/>
                  <a:pt x="11528" y="1413"/>
                  <a:pt x="11684" y="1546"/>
                </a:cubicBezTo>
                <a:cubicBezTo>
                  <a:pt x="11775" y="1623"/>
                  <a:pt x="11894" y="1573"/>
                  <a:pt x="12004" y="1413"/>
                </a:cubicBezTo>
                <a:cubicBezTo>
                  <a:pt x="12067" y="1321"/>
                  <a:pt x="12221" y="1194"/>
                  <a:pt x="12344" y="1129"/>
                </a:cubicBezTo>
                <a:cubicBezTo>
                  <a:pt x="12723" y="929"/>
                  <a:pt x="12853" y="773"/>
                  <a:pt x="12853" y="522"/>
                </a:cubicBezTo>
                <a:cubicBezTo>
                  <a:pt x="12853" y="202"/>
                  <a:pt x="12639" y="20"/>
                  <a:pt x="12256" y="7"/>
                </a:cubicBezTo>
                <a:close/>
                <a:moveTo>
                  <a:pt x="11547" y="1772"/>
                </a:moveTo>
                <a:cubicBezTo>
                  <a:pt x="11516" y="1775"/>
                  <a:pt x="11484" y="1785"/>
                  <a:pt x="11451" y="1799"/>
                </a:cubicBezTo>
                <a:cubicBezTo>
                  <a:pt x="11329" y="1855"/>
                  <a:pt x="11275" y="2067"/>
                  <a:pt x="11365" y="2144"/>
                </a:cubicBezTo>
                <a:cubicBezTo>
                  <a:pt x="11434" y="2203"/>
                  <a:pt x="11673" y="2185"/>
                  <a:pt x="11756" y="2115"/>
                </a:cubicBezTo>
                <a:cubicBezTo>
                  <a:pt x="11934" y="1963"/>
                  <a:pt x="11765" y="1745"/>
                  <a:pt x="11547" y="1772"/>
                </a:cubicBezTo>
                <a:close/>
                <a:moveTo>
                  <a:pt x="9314" y="1825"/>
                </a:moveTo>
                <a:cubicBezTo>
                  <a:pt x="9162" y="1825"/>
                  <a:pt x="9118" y="1852"/>
                  <a:pt x="9101" y="1952"/>
                </a:cubicBezTo>
                <a:cubicBezTo>
                  <a:pt x="9090" y="2021"/>
                  <a:pt x="9113" y="2113"/>
                  <a:pt x="9155" y="2156"/>
                </a:cubicBezTo>
                <a:cubicBezTo>
                  <a:pt x="9249" y="2253"/>
                  <a:pt x="9289" y="2254"/>
                  <a:pt x="9434" y="2164"/>
                </a:cubicBezTo>
                <a:cubicBezTo>
                  <a:pt x="9504" y="2120"/>
                  <a:pt x="9539" y="2041"/>
                  <a:pt x="9526" y="1959"/>
                </a:cubicBezTo>
                <a:cubicBezTo>
                  <a:pt x="9508" y="1852"/>
                  <a:pt x="9468" y="1825"/>
                  <a:pt x="9314" y="1825"/>
                </a:cubicBezTo>
                <a:close/>
                <a:moveTo>
                  <a:pt x="5342" y="2317"/>
                </a:moveTo>
                <a:cubicBezTo>
                  <a:pt x="5320" y="2316"/>
                  <a:pt x="5296" y="2335"/>
                  <a:pt x="5259" y="2373"/>
                </a:cubicBezTo>
                <a:cubicBezTo>
                  <a:pt x="5214" y="2419"/>
                  <a:pt x="5139" y="2445"/>
                  <a:pt x="5094" y="2430"/>
                </a:cubicBezTo>
                <a:cubicBezTo>
                  <a:pt x="5048" y="2415"/>
                  <a:pt x="4994" y="2426"/>
                  <a:pt x="4973" y="2454"/>
                </a:cubicBezTo>
                <a:cubicBezTo>
                  <a:pt x="4952" y="2483"/>
                  <a:pt x="4868" y="2507"/>
                  <a:pt x="4784" y="2507"/>
                </a:cubicBezTo>
                <a:cubicBezTo>
                  <a:pt x="4700" y="2507"/>
                  <a:pt x="4615" y="2529"/>
                  <a:pt x="4595" y="2556"/>
                </a:cubicBezTo>
                <a:cubicBezTo>
                  <a:pt x="4575" y="2583"/>
                  <a:pt x="4496" y="2592"/>
                  <a:pt x="4417" y="2576"/>
                </a:cubicBezTo>
                <a:cubicBezTo>
                  <a:pt x="4338" y="2559"/>
                  <a:pt x="4294" y="2565"/>
                  <a:pt x="4320" y="2590"/>
                </a:cubicBezTo>
                <a:cubicBezTo>
                  <a:pt x="4346" y="2614"/>
                  <a:pt x="4336" y="2667"/>
                  <a:pt x="4296" y="2708"/>
                </a:cubicBezTo>
                <a:cubicBezTo>
                  <a:pt x="4238" y="2768"/>
                  <a:pt x="4206" y="2768"/>
                  <a:pt x="4125" y="2713"/>
                </a:cubicBezTo>
                <a:cubicBezTo>
                  <a:pt x="4041" y="2654"/>
                  <a:pt x="4033" y="2658"/>
                  <a:pt x="4071" y="2745"/>
                </a:cubicBezTo>
                <a:cubicBezTo>
                  <a:pt x="4129" y="2875"/>
                  <a:pt x="4009" y="3002"/>
                  <a:pt x="3870" y="2957"/>
                </a:cubicBezTo>
                <a:cubicBezTo>
                  <a:pt x="3779" y="2928"/>
                  <a:pt x="3774" y="2935"/>
                  <a:pt x="3845" y="3009"/>
                </a:cubicBezTo>
                <a:cubicBezTo>
                  <a:pt x="3904" y="3072"/>
                  <a:pt x="3908" y="3107"/>
                  <a:pt x="3857" y="3134"/>
                </a:cubicBezTo>
                <a:cubicBezTo>
                  <a:pt x="3818" y="3154"/>
                  <a:pt x="3760" y="3231"/>
                  <a:pt x="3728" y="3303"/>
                </a:cubicBezTo>
                <a:cubicBezTo>
                  <a:pt x="3696" y="3375"/>
                  <a:pt x="3622" y="3434"/>
                  <a:pt x="3564" y="3434"/>
                </a:cubicBezTo>
                <a:cubicBezTo>
                  <a:pt x="3476" y="3434"/>
                  <a:pt x="3474" y="3448"/>
                  <a:pt x="3542" y="3518"/>
                </a:cubicBezTo>
                <a:cubicBezTo>
                  <a:pt x="3603" y="3581"/>
                  <a:pt x="3605" y="3617"/>
                  <a:pt x="3551" y="3663"/>
                </a:cubicBezTo>
                <a:cubicBezTo>
                  <a:pt x="3499" y="3708"/>
                  <a:pt x="3497" y="3744"/>
                  <a:pt x="3548" y="3797"/>
                </a:cubicBezTo>
                <a:cubicBezTo>
                  <a:pt x="3599" y="3849"/>
                  <a:pt x="3599" y="3889"/>
                  <a:pt x="3542" y="3947"/>
                </a:cubicBezTo>
                <a:cubicBezTo>
                  <a:pt x="3500" y="3991"/>
                  <a:pt x="3485" y="4055"/>
                  <a:pt x="3508" y="4087"/>
                </a:cubicBezTo>
                <a:cubicBezTo>
                  <a:pt x="3532" y="4120"/>
                  <a:pt x="3518" y="4178"/>
                  <a:pt x="3479" y="4218"/>
                </a:cubicBezTo>
                <a:cubicBezTo>
                  <a:pt x="3427" y="4271"/>
                  <a:pt x="3435" y="4308"/>
                  <a:pt x="3508" y="4359"/>
                </a:cubicBezTo>
                <a:cubicBezTo>
                  <a:pt x="3562" y="4397"/>
                  <a:pt x="3591" y="4472"/>
                  <a:pt x="3571" y="4524"/>
                </a:cubicBezTo>
                <a:cubicBezTo>
                  <a:pt x="3550" y="4582"/>
                  <a:pt x="3576" y="4632"/>
                  <a:pt x="3640" y="4653"/>
                </a:cubicBezTo>
                <a:cubicBezTo>
                  <a:pt x="3697" y="4672"/>
                  <a:pt x="3729" y="4718"/>
                  <a:pt x="3711" y="4758"/>
                </a:cubicBezTo>
                <a:cubicBezTo>
                  <a:pt x="3694" y="4797"/>
                  <a:pt x="3737" y="4860"/>
                  <a:pt x="3807" y="4897"/>
                </a:cubicBezTo>
                <a:cubicBezTo>
                  <a:pt x="3876" y="4935"/>
                  <a:pt x="3918" y="4998"/>
                  <a:pt x="3900" y="5037"/>
                </a:cubicBezTo>
                <a:cubicBezTo>
                  <a:pt x="3881" y="5080"/>
                  <a:pt x="3912" y="5104"/>
                  <a:pt x="3976" y="5100"/>
                </a:cubicBezTo>
                <a:cubicBezTo>
                  <a:pt x="4046" y="5096"/>
                  <a:pt x="4079" y="5135"/>
                  <a:pt x="4077" y="5210"/>
                </a:cubicBezTo>
                <a:cubicBezTo>
                  <a:pt x="4074" y="5296"/>
                  <a:pt x="4104" y="5317"/>
                  <a:pt x="4194" y="5297"/>
                </a:cubicBezTo>
                <a:cubicBezTo>
                  <a:pt x="4276" y="5279"/>
                  <a:pt x="4323" y="5306"/>
                  <a:pt x="4347" y="5383"/>
                </a:cubicBezTo>
                <a:cubicBezTo>
                  <a:pt x="4368" y="5452"/>
                  <a:pt x="4416" y="5484"/>
                  <a:pt x="4471" y="5466"/>
                </a:cubicBezTo>
                <a:cubicBezTo>
                  <a:pt x="4521" y="5450"/>
                  <a:pt x="4605" y="5467"/>
                  <a:pt x="4658" y="5505"/>
                </a:cubicBezTo>
                <a:cubicBezTo>
                  <a:pt x="4711" y="5542"/>
                  <a:pt x="4773" y="5558"/>
                  <a:pt x="4795" y="5539"/>
                </a:cubicBezTo>
                <a:cubicBezTo>
                  <a:pt x="4817" y="5520"/>
                  <a:pt x="4874" y="5532"/>
                  <a:pt x="4921" y="5565"/>
                </a:cubicBezTo>
                <a:cubicBezTo>
                  <a:pt x="4968" y="5598"/>
                  <a:pt x="5063" y="5613"/>
                  <a:pt x="5133" y="5597"/>
                </a:cubicBezTo>
                <a:cubicBezTo>
                  <a:pt x="5203" y="5581"/>
                  <a:pt x="5279" y="5592"/>
                  <a:pt x="5301" y="5622"/>
                </a:cubicBezTo>
                <a:cubicBezTo>
                  <a:pt x="5322" y="5651"/>
                  <a:pt x="5406" y="5661"/>
                  <a:pt x="5488" y="5643"/>
                </a:cubicBezTo>
                <a:cubicBezTo>
                  <a:pt x="5569" y="5626"/>
                  <a:pt x="5655" y="5636"/>
                  <a:pt x="5677" y="5666"/>
                </a:cubicBezTo>
                <a:cubicBezTo>
                  <a:pt x="5698" y="5696"/>
                  <a:pt x="5729" y="5720"/>
                  <a:pt x="5747" y="5720"/>
                </a:cubicBezTo>
                <a:cubicBezTo>
                  <a:pt x="5764" y="5720"/>
                  <a:pt x="5764" y="5699"/>
                  <a:pt x="5745" y="5672"/>
                </a:cubicBezTo>
                <a:cubicBezTo>
                  <a:pt x="5699" y="5609"/>
                  <a:pt x="5877" y="5484"/>
                  <a:pt x="5954" y="5525"/>
                </a:cubicBezTo>
                <a:cubicBezTo>
                  <a:pt x="5986" y="5542"/>
                  <a:pt x="6047" y="5521"/>
                  <a:pt x="6089" y="5479"/>
                </a:cubicBezTo>
                <a:cubicBezTo>
                  <a:pt x="6130" y="5436"/>
                  <a:pt x="6202" y="5413"/>
                  <a:pt x="6247" y="5428"/>
                </a:cubicBezTo>
                <a:cubicBezTo>
                  <a:pt x="6294" y="5443"/>
                  <a:pt x="6345" y="5404"/>
                  <a:pt x="6366" y="5336"/>
                </a:cubicBezTo>
                <a:cubicBezTo>
                  <a:pt x="6388" y="5263"/>
                  <a:pt x="6436" y="5227"/>
                  <a:pt x="6490" y="5245"/>
                </a:cubicBezTo>
                <a:cubicBezTo>
                  <a:pt x="6539" y="5261"/>
                  <a:pt x="6613" y="5227"/>
                  <a:pt x="6654" y="5171"/>
                </a:cubicBezTo>
                <a:cubicBezTo>
                  <a:pt x="6697" y="5112"/>
                  <a:pt x="6768" y="5083"/>
                  <a:pt x="6825" y="5102"/>
                </a:cubicBezTo>
                <a:cubicBezTo>
                  <a:pt x="6897" y="5126"/>
                  <a:pt x="6911" y="5110"/>
                  <a:pt x="6879" y="5039"/>
                </a:cubicBezTo>
                <a:cubicBezTo>
                  <a:pt x="6853" y="4983"/>
                  <a:pt x="6873" y="4917"/>
                  <a:pt x="6926" y="4881"/>
                </a:cubicBezTo>
                <a:cubicBezTo>
                  <a:pt x="7061" y="4788"/>
                  <a:pt x="7186" y="4580"/>
                  <a:pt x="7141" y="4518"/>
                </a:cubicBezTo>
                <a:cubicBezTo>
                  <a:pt x="7120" y="4488"/>
                  <a:pt x="7135" y="4427"/>
                  <a:pt x="7177" y="4384"/>
                </a:cubicBezTo>
                <a:cubicBezTo>
                  <a:pt x="7220" y="4341"/>
                  <a:pt x="7236" y="4265"/>
                  <a:pt x="7213" y="4216"/>
                </a:cubicBezTo>
                <a:cubicBezTo>
                  <a:pt x="7191" y="4167"/>
                  <a:pt x="7208" y="4093"/>
                  <a:pt x="7249" y="4050"/>
                </a:cubicBezTo>
                <a:cubicBezTo>
                  <a:pt x="7303" y="3995"/>
                  <a:pt x="7304" y="3956"/>
                  <a:pt x="7255" y="3913"/>
                </a:cubicBezTo>
                <a:cubicBezTo>
                  <a:pt x="7217" y="3881"/>
                  <a:pt x="7202" y="3821"/>
                  <a:pt x="7221" y="3780"/>
                </a:cubicBezTo>
                <a:cubicBezTo>
                  <a:pt x="7239" y="3738"/>
                  <a:pt x="7220" y="3669"/>
                  <a:pt x="7177" y="3626"/>
                </a:cubicBezTo>
                <a:cubicBezTo>
                  <a:pt x="7135" y="3583"/>
                  <a:pt x="7118" y="3525"/>
                  <a:pt x="7138" y="3497"/>
                </a:cubicBezTo>
                <a:cubicBezTo>
                  <a:pt x="7158" y="3469"/>
                  <a:pt x="7130" y="3429"/>
                  <a:pt x="7073" y="3411"/>
                </a:cubicBezTo>
                <a:cubicBezTo>
                  <a:pt x="7010" y="3390"/>
                  <a:pt x="6982" y="3337"/>
                  <a:pt x="7001" y="3274"/>
                </a:cubicBezTo>
                <a:cubicBezTo>
                  <a:pt x="7023" y="3203"/>
                  <a:pt x="6994" y="3162"/>
                  <a:pt x="6908" y="3143"/>
                </a:cubicBezTo>
                <a:cubicBezTo>
                  <a:pt x="6814" y="3122"/>
                  <a:pt x="6792" y="3085"/>
                  <a:pt x="6823" y="3002"/>
                </a:cubicBezTo>
                <a:cubicBezTo>
                  <a:pt x="6854" y="2918"/>
                  <a:pt x="6841" y="2897"/>
                  <a:pt x="6774" y="2919"/>
                </a:cubicBezTo>
                <a:cubicBezTo>
                  <a:pt x="6721" y="2936"/>
                  <a:pt x="6603" y="2869"/>
                  <a:pt x="6486" y="2756"/>
                </a:cubicBezTo>
                <a:cubicBezTo>
                  <a:pt x="6377" y="2649"/>
                  <a:pt x="6245" y="2562"/>
                  <a:pt x="6193" y="2562"/>
                </a:cubicBezTo>
                <a:cubicBezTo>
                  <a:pt x="6141" y="2562"/>
                  <a:pt x="6083" y="2538"/>
                  <a:pt x="6064" y="2511"/>
                </a:cubicBezTo>
                <a:cubicBezTo>
                  <a:pt x="6044" y="2484"/>
                  <a:pt x="5971" y="2476"/>
                  <a:pt x="5902" y="2491"/>
                </a:cubicBezTo>
                <a:cubicBezTo>
                  <a:pt x="5821" y="2509"/>
                  <a:pt x="5760" y="2487"/>
                  <a:pt x="5734" y="2430"/>
                </a:cubicBezTo>
                <a:cubicBezTo>
                  <a:pt x="5702" y="2357"/>
                  <a:pt x="5675" y="2353"/>
                  <a:pt x="5597" y="2408"/>
                </a:cubicBezTo>
                <a:cubicBezTo>
                  <a:pt x="5520" y="2463"/>
                  <a:pt x="5488" y="2458"/>
                  <a:pt x="5423" y="2382"/>
                </a:cubicBezTo>
                <a:cubicBezTo>
                  <a:pt x="5387" y="2340"/>
                  <a:pt x="5364" y="2319"/>
                  <a:pt x="5342" y="2317"/>
                </a:cubicBezTo>
                <a:close/>
                <a:moveTo>
                  <a:pt x="10697" y="2391"/>
                </a:moveTo>
                <a:cubicBezTo>
                  <a:pt x="10646" y="2389"/>
                  <a:pt x="10616" y="2461"/>
                  <a:pt x="10643" y="2610"/>
                </a:cubicBezTo>
                <a:cubicBezTo>
                  <a:pt x="10672" y="2762"/>
                  <a:pt x="10658" y="2840"/>
                  <a:pt x="10589" y="2888"/>
                </a:cubicBezTo>
                <a:cubicBezTo>
                  <a:pt x="10446" y="2989"/>
                  <a:pt x="10189" y="2908"/>
                  <a:pt x="10078" y="2725"/>
                </a:cubicBezTo>
                <a:cubicBezTo>
                  <a:pt x="9942" y="2500"/>
                  <a:pt x="9866" y="2520"/>
                  <a:pt x="9843" y="2793"/>
                </a:cubicBezTo>
                <a:cubicBezTo>
                  <a:pt x="9826" y="2988"/>
                  <a:pt x="9801" y="3028"/>
                  <a:pt x="9675" y="3043"/>
                </a:cubicBezTo>
                <a:cubicBezTo>
                  <a:pt x="9593" y="3053"/>
                  <a:pt x="9472" y="3020"/>
                  <a:pt x="9407" y="2969"/>
                </a:cubicBezTo>
                <a:cubicBezTo>
                  <a:pt x="9250" y="2848"/>
                  <a:pt x="9136" y="2915"/>
                  <a:pt x="9184" y="3100"/>
                </a:cubicBezTo>
                <a:cubicBezTo>
                  <a:pt x="9213" y="3212"/>
                  <a:pt x="9185" y="3278"/>
                  <a:pt x="9067" y="3372"/>
                </a:cubicBezTo>
                <a:cubicBezTo>
                  <a:pt x="8968" y="3452"/>
                  <a:pt x="8896" y="3476"/>
                  <a:pt x="8869" y="3438"/>
                </a:cubicBezTo>
                <a:cubicBezTo>
                  <a:pt x="8826" y="3379"/>
                  <a:pt x="8515" y="3354"/>
                  <a:pt x="8515" y="3409"/>
                </a:cubicBezTo>
                <a:cubicBezTo>
                  <a:pt x="8515" y="3426"/>
                  <a:pt x="8558" y="3510"/>
                  <a:pt x="8612" y="3598"/>
                </a:cubicBezTo>
                <a:cubicBezTo>
                  <a:pt x="8701" y="3746"/>
                  <a:pt x="8699" y="3766"/>
                  <a:pt x="8581" y="3867"/>
                </a:cubicBezTo>
                <a:cubicBezTo>
                  <a:pt x="8478" y="3955"/>
                  <a:pt x="8423" y="3966"/>
                  <a:pt x="8290" y="3923"/>
                </a:cubicBezTo>
                <a:cubicBezTo>
                  <a:pt x="7946" y="3811"/>
                  <a:pt x="7914" y="3883"/>
                  <a:pt x="8196" y="4141"/>
                </a:cubicBezTo>
                <a:cubicBezTo>
                  <a:pt x="8301" y="4237"/>
                  <a:pt x="8389" y="4347"/>
                  <a:pt x="8389" y="4384"/>
                </a:cubicBezTo>
                <a:cubicBezTo>
                  <a:pt x="8389" y="4486"/>
                  <a:pt x="8166" y="4637"/>
                  <a:pt x="8097" y="4582"/>
                </a:cubicBezTo>
                <a:cubicBezTo>
                  <a:pt x="8064" y="4556"/>
                  <a:pt x="7973" y="4518"/>
                  <a:pt x="7894" y="4498"/>
                </a:cubicBezTo>
                <a:cubicBezTo>
                  <a:pt x="7659" y="4437"/>
                  <a:pt x="7717" y="4640"/>
                  <a:pt x="7975" y="4782"/>
                </a:cubicBezTo>
                <a:cubicBezTo>
                  <a:pt x="8212" y="4913"/>
                  <a:pt x="8259" y="5064"/>
                  <a:pt x="8099" y="5177"/>
                </a:cubicBezTo>
                <a:cubicBezTo>
                  <a:pt x="8024" y="5230"/>
                  <a:pt x="7965" y="5233"/>
                  <a:pt x="7845" y="5187"/>
                </a:cubicBezTo>
                <a:cubicBezTo>
                  <a:pt x="7683" y="5123"/>
                  <a:pt x="7494" y="5150"/>
                  <a:pt x="7494" y="5237"/>
                </a:cubicBezTo>
                <a:cubicBezTo>
                  <a:pt x="7494" y="5265"/>
                  <a:pt x="7574" y="5316"/>
                  <a:pt x="7671" y="5351"/>
                </a:cubicBezTo>
                <a:cubicBezTo>
                  <a:pt x="7767" y="5386"/>
                  <a:pt x="7910" y="5464"/>
                  <a:pt x="7989" y="5523"/>
                </a:cubicBezTo>
                <a:cubicBezTo>
                  <a:pt x="8123" y="5624"/>
                  <a:pt x="8126" y="5636"/>
                  <a:pt x="8027" y="5729"/>
                </a:cubicBezTo>
                <a:cubicBezTo>
                  <a:pt x="7960" y="5793"/>
                  <a:pt x="7832" y="5829"/>
                  <a:pt x="7676" y="5829"/>
                </a:cubicBezTo>
                <a:cubicBezTo>
                  <a:pt x="7541" y="5829"/>
                  <a:pt x="7431" y="5850"/>
                  <a:pt x="7431" y="5874"/>
                </a:cubicBezTo>
                <a:cubicBezTo>
                  <a:pt x="7431" y="5956"/>
                  <a:pt x="7584" y="6048"/>
                  <a:pt x="7721" y="6048"/>
                </a:cubicBezTo>
                <a:cubicBezTo>
                  <a:pt x="7894" y="6048"/>
                  <a:pt x="8097" y="6234"/>
                  <a:pt x="8047" y="6346"/>
                </a:cubicBezTo>
                <a:cubicBezTo>
                  <a:pt x="8026" y="6392"/>
                  <a:pt x="7920" y="6446"/>
                  <a:pt x="7813" y="6464"/>
                </a:cubicBezTo>
                <a:cubicBezTo>
                  <a:pt x="7417" y="6532"/>
                  <a:pt x="7522" y="6695"/>
                  <a:pt x="7958" y="6690"/>
                </a:cubicBezTo>
                <a:cubicBezTo>
                  <a:pt x="8402" y="6685"/>
                  <a:pt x="8458" y="6922"/>
                  <a:pt x="8056" y="7102"/>
                </a:cubicBezTo>
                <a:cubicBezTo>
                  <a:pt x="7863" y="7189"/>
                  <a:pt x="7830" y="7226"/>
                  <a:pt x="7879" y="7304"/>
                </a:cubicBezTo>
                <a:cubicBezTo>
                  <a:pt x="7971" y="7450"/>
                  <a:pt x="7736" y="7677"/>
                  <a:pt x="7579" y="7594"/>
                </a:cubicBezTo>
                <a:cubicBezTo>
                  <a:pt x="7491" y="7548"/>
                  <a:pt x="7429" y="7552"/>
                  <a:pt x="7318" y="7614"/>
                </a:cubicBezTo>
                <a:cubicBezTo>
                  <a:pt x="7187" y="7687"/>
                  <a:pt x="7160" y="7687"/>
                  <a:pt x="7046" y="7599"/>
                </a:cubicBezTo>
                <a:cubicBezTo>
                  <a:pt x="6880" y="7471"/>
                  <a:pt x="6886" y="7417"/>
                  <a:pt x="7091" y="7235"/>
                </a:cubicBezTo>
                <a:cubicBezTo>
                  <a:pt x="7285" y="7062"/>
                  <a:pt x="7216" y="7037"/>
                  <a:pt x="6933" y="7176"/>
                </a:cubicBezTo>
                <a:cubicBezTo>
                  <a:pt x="6772" y="7255"/>
                  <a:pt x="6727" y="7258"/>
                  <a:pt x="6639" y="7196"/>
                </a:cubicBezTo>
                <a:cubicBezTo>
                  <a:pt x="6545" y="7129"/>
                  <a:pt x="6546" y="7106"/>
                  <a:pt x="6666" y="6932"/>
                </a:cubicBezTo>
                <a:cubicBezTo>
                  <a:pt x="6837" y="6685"/>
                  <a:pt x="6779" y="6641"/>
                  <a:pt x="6540" y="6836"/>
                </a:cubicBezTo>
                <a:cubicBezTo>
                  <a:pt x="6383" y="6965"/>
                  <a:pt x="6336" y="6979"/>
                  <a:pt x="6254" y="6921"/>
                </a:cubicBezTo>
                <a:cubicBezTo>
                  <a:pt x="6144" y="6843"/>
                  <a:pt x="6121" y="6616"/>
                  <a:pt x="6218" y="6564"/>
                </a:cubicBezTo>
                <a:cubicBezTo>
                  <a:pt x="6253" y="6546"/>
                  <a:pt x="6283" y="6478"/>
                  <a:pt x="6283" y="6412"/>
                </a:cubicBezTo>
                <a:cubicBezTo>
                  <a:pt x="6282" y="6304"/>
                  <a:pt x="6265" y="6310"/>
                  <a:pt x="6118" y="6470"/>
                </a:cubicBezTo>
                <a:cubicBezTo>
                  <a:pt x="5944" y="6658"/>
                  <a:pt x="5772" y="6695"/>
                  <a:pt x="5651" y="6572"/>
                </a:cubicBezTo>
                <a:cubicBezTo>
                  <a:pt x="5600" y="6518"/>
                  <a:pt x="5598" y="6454"/>
                  <a:pt x="5644" y="6350"/>
                </a:cubicBezTo>
                <a:cubicBezTo>
                  <a:pt x="5754" y="6104"/>
                  <a:pt x="5715" y="6066"/>
                  <a:pt x="5543" y="6252"/>
                </a:cubicBezTo>
                <a:cubicBezTo>
                  <a:pt x="5454" y="6349"/>
                  <a:pt x="5340" y="6429"/>
                  <a:pt x="5292" y="6429"/>
                </a:cubicBezTo>
                <a:cubicBezTo>
                  <a:pt x="5157" y="6429"/>
                  <a:pt x="5066" y="6241"/>
                  <a:pt x="5110" y="6052"/>
                </a:cubicBezTo>
                <a:cubicBezTo>
                  <a:pt x="5162" y="5828"/>
                  <a:pt x="5101" y="5840"/>
                  <a:pt x="4968" y="6080"/>
                </a:cubicBezTo>
                <a:cubicBezTo>
                  <a:pt x="4908" y="6187"/>
                  <a:pt x="4819" y="6289"/>
                  <a:pt x="4771" y="6304"/>
                </a:cubicBezTo>
                <a:cubicBezTo>
                  <a:pt x="4617" y="6355"/>
                  <a:pt x="4484" y="6204"/>
                  <a:pt x="4510" y="6011"/>
                </a:cubicBezTo>
                <a:cubicBezTo>
                  <a:pt x="4524" y="5912"/>
                  <a:pt x="4512" y="5829"/>
                  <a:pt x="4484" y="5829"/>
                </a:cubicBezTo>
                <a:cubicBezTo>
                  <a:pt x="4455" y="5829"/>
                  <a:pt x="4433" y="5875"/>
                  <a:pt x="4433" y="5931"/>
                </a:cubicBezTo>
                <a:cubicBezTo>
                  <a:pt x="4433" y="5987"/>
                  <a:pt x="4372" y="6099"/>
                  <a:pt x="4298" y="6180"/>
                </a:cubicBezTo>
                <a:cubicBezTo>
                  <a:pt x="4170" y="6319"/>
                  <a:pt x="4157" y="6320"/>
                  <a:pt x="4043" y="6232"/>
                </a:cubicBezTo>
                <a:cubicBezTo>
                  <a:pt x="3976" y="6181"/>
                  <a:pt x="3922" y="6070"/>
                  <a:pt x="3922" y="5984"/>
                </a:cubicBezTo>
                <a:cubicBezTo>
                  <a:pt x="3922" y="5899"/>
                  <a:pt x="3894" y="5829"/>
                  <a:pt x="3859" y="5829"/>
                </a:cubicBezTo>
                <a:cubicBezTo>
                  <a:pt x="3824" y="5829"/>
                  <a:pt x="3794" y="5888"/>
                  <a:pt x="3794" y="5960"/>
                </a:cubicBezTo>
                <a:cubicBezTo>
                  <a:pt x="3794" y="6136"/>
                  <a:pt x="3586" y="6347"/>
                  <a:pt x="3456" y="6304"/>
                </a:cubicBezTo>
                <a:cubicBezTo>
                  <a:pt x="3400" y="6286"/>
                  <a:pt x="3336" y="6183"/>
                  <a:pt x="3312" y="6075"/>
                </a:cubicBezTo>
                <a:cubicBezTo>
                  <a:pt x="3262" y="5847"/>
                  <a:pt x="3199" y="5866"/>
                  <a:pt x="3193" y="6111"/>
                </a:cubicBezTo>
                <a:cubicBezTo>
                  <a:pt x="3188" y="6342"/>
                  <a:pt x="3016" y="6431"/>
                  <a:pt x="2840" y="6295"/>
                </a:cubicBezTo>
                <a:cubicBezTo>
                  <a:pt x="2768" y="6239"/>
                  <a:pt x="2709" y="6162"/>
                  <a:pt x="2709" y="6121"/>
                </a:cubicBezTo>
                <a:cubicBezTo>
                  <a:pt x="2709" y="6081"/>
                  <a:pt x="2682" y="6048"/>
                  <a:pt x="2646" y="6048"/>
                </a:cubicBezTo>
                <a:cubicBezTo>
                  <a:pt x="2607" y="6048"/>
                  <a:pt x="2597" y="6132"/>
                  <a:pt x="2621" y="6261"/>
                </a:cubicBezTo>
                <a:cubicBezTo>
                  <a:pt x="2655" y="6446"/>
                  <a:pt x="2642" y="6482"/>
                  <a:pt x="2515" y="6540"/>
                </a:cubicBezTo>
                <a:cubicBezTo>
                  <a:pt x="2361" y="6610"/>
                  <a:pt x="2336" y="6596"/>
                  <a:pt x="2085" y="6286"/>
                </a:cubicBezTo>
                <a:cubicBezTo>
                  <a:pt x="2009" y="6193"/>
                  <a:pt x="2007" y="6195"/>
                  <a:pt x="2040" y="6320"/>
                </a:cubicBezTo>
                <a:cubicBezTo>
                  <a:pt x="2153" y="6745"/>
                  <a:pt x="2151" y="6753"/>
                  <a:pt x="2043" y="6789"/>
                </a:cubicBezTo>
                <a:cubicBezTo>
                  <a:pt x="1974" y="6811"/>
                  <a:pt x="1872" y="6771"/>
                  <a:pt x="1750" y="6672"/>
                </a:cubicBezTo>
                <a:cubicBezTo>
                  <a:pt x="1517" y="6481"/>
                  <a:pt x="1459" y="6519"/>
                  <a:pt x="1601" y="6773"/>
                </a:cubicBezTo>
                <a:cubicBezTo>
                  <a:pt x="1690" y="6933"/>
                  <a:pt x="1695" y="6984"/>
                  <a:pt x="1628" y="7053"/>
                </a:cubicBezTo>
                <a:cubicBezTo>
                  <a:pt x="1517" y="7167"/>
                  <a:pt x="1439" y="7159"/>
                  <a:pt x="1264" y="7019"/>
                </a:cubicBezTo>
                <a:cubicBezTo>
                  <a:pt x="1062" y="6857"/>
                  <a:pt x="1006" y="6931"/>
                  <a:pt x="1178" y="7136"/>
                </a:cubicBezTo>
                <a:cubicBezTo>
                  <a:pt x="1418" y="7424"/>
                  <a:pt x="1231" y="7561"/>
                  <a:pt x="856" y="7371"/>
                </a:cubicBezTo>
                <a:cubicBezTo>
                  <a:pt x="593" y="7239"/>
                  <a:pt x="552" y="7324"/>
                  <a:pt x="787" y="7511"/>
                </a:cubicBezTo>
                <a:cubicBezTo>
                  <a:pt x="1013" y="7691"/>
                  <a:pt x="1030" y="7747"/>
                  <a:pt x="890" y="7846"/>
                </a:cubicBezTo>
                <a:cubicBezTo>
                  <a:pt x="814" y="7900"/>
                  <a:pt x="755" y="7901"/>
                  <a:pt x="631" y="7853"/>
                </a:cubicBezTo>
                <a:cubicBezTo>
                  <a:pt x="349" y="7743"/>
                  <a:pt x="319" y="7785"/>
                  <a:pt x="539" y="7979"/>
                </a:cubicBezTo>
                <a:cubicBezTo>
                  <a:pt x="724" y="8142"/>
                  <a:pt x="741" y="8179"/>
                  <a:pt x="667" y="8255"/>
                </a:cubicBezTo>
                <a:cubicBezTo>
                  <a:pt x="584" y="8341"/>
                  <a:pt x="445" y="8340"/>
                  <a:pt x="206" y="8254"/>
                </a:cubicBezTo>
                <a:cubicBezTo>
                  <a:pt x="24" y="8189"/>
                  <a:pt x="76" y="8322"/>
                  <a:pt x="264" y="8400"/>
                </a:cubicBezTo>
                <a:cubicBezTo>
                  <a:pt x="516" y="8506"/>
                  <a:pt x="601" y="8651"/>
                  <a:pt x="461" y="8740"/>
                </a:cubicBezTo>
                <a:cubicBezTo>
                  <a:pt x="400" y="8779"/>
                  <a:pt x="277" y="8799"/>
                  <a:pt x="190" y="8784"/>
                </a:cubicBezTo>
                <a:cubicBezTo>
                  <a:pt x="97" y="8769"/>
                  <a:pt x="31" y="8784"/>
                  <a:pt x="31" y="8820"/>
                </a:cubicBezTo>
                <a:cubicBezTo>
                  <a:pt x="31" y="8853"/>
                  <a:pt x="84" y="8880"/>
                  <a:pt x="148" y="8880"/>
                </a:cubicBezTo>
                <a:cubicBezTo>
                  <a:pt x="213" y="8880"/>
                  <a:pt x="318" y="8929"/>
                  <a:pt x="380" y="8989"/>
                </a:cubicBezTo>
                <a:cubicBezTo>
                  <a:pt x="474" y="9077"/>
                  <a:pt x="480" y="9110"/>
                  <a:pt x="415" y="9178"/>
                </a:cubicBezTo>
                <a:cubicBezTo>
                  <a:pt x="370" y="9223"/>
                  <a:pt x="267" y="9261"/>
                  <a:pt x="186" y="9261"/>
                </a:cubicBezTo>
                <a:cubicBezTo>
                  <a:pt x="73" y="9261"/>
                  <a:pt x="9" y="9288"/>
                  <a:pt x="1" y="9319"/>
                </a:cubicBezTo>
                <a:cubicBezTo>
                  <a:pt x="-7" y="9351"/>
                  <a:pt x="41" y="9385"/>
                  <a:pt x="150" y="9404"/>
                </a:cubicBezTo>
                <a:cubicBezTo>
                  <a:pt x="256" y="9422"/>
                  <a:pt x="393" y="9485"/>
                  <a:pt x="456" y="9544"/>
                </a:cubicBezTo>
                <a:cubicBezTo>
                  <a:pt x="566" y="9647"/>
                  <a:pt x="567" y="9656"/>
                  <a:pt x="449" y="9730"/>
                </a:cubicBezTo>
                <a:cubicBezTo>
                  <a:pt x="381" y="9772"/>
                  <a:pt x="258" y="9805"/>
                  <a:pt x="177" y="9805"/>
                </a:cubicBezTo>
                <a:cubicBezTo>
                  <a:pt x="96" y="9805"/>
                  <a:pt x="31" y="9834"/>
                  <a:pt x="31" y="9867"/>
                </a:cubicBezTo>
                <a:cubicBezTo>
                  <a:pt x="31" y="9905"/>
                  <a:pt x="92" y="9914"/>
                  <a:pt x="197" y="9891"/>
                </a:cubicBezTo>
                <a:cubicBezTo>
                  <a:pt x="311" y="9867"/>
                  <a:pt x="403" y="9885"/>
                  <a:pt x="485" y="9948"/>
                </a:cubicBezTo>
                <a:cubicBezTo>
                  <a:pt x="665" y="10088"/>
                  <a:pt x="632" y="10182"/>
                  <a:pt x="366" y="10283"/>
                </a:cubicBezTo>
                <a:lnTo>
                  <a:pt x="127" y="10374"/>
                </a:lnTo>
                <a:lnTo>
                  <a:pt x="445" y="10403"/>
                </a:lnTo>
                <a:cubicBezTo>
                  <a:pt x="715" y="10428"/>
                  <a:pt x="766" y="10451"/>
                  <a:pt x="784" y="10554"/>
                </a:cubicBezTo>
                <a:cubicBezTo>
                  <a:pt x="798" y="10642"/>
                  <a:pt x="759" y="10694"/>
                  <a:pt x="641" y="10740"/>
                </a:cubicBezTo>
                <a:cubicBezTo>
                  <a:pt x="395" y="10836"/>
                  <a:pt x="442" y="10885"/>
                  <a:pt x="755" y="10855"/>
                </a:cubicBezTo>
                <a:cubicBezTo>
                  <a:pt x="1098" y="10822"/>
                  <a:pt x="1169" y="10896"/>
                  <a:pt x="992" y="11108"/>
                </a:cubicBezTo>
                <a:cubicBezTo>
                  <a:pt x="812" y="11323"/>
                  <a:pt x="822" y="11338"/>
                  <a:pt x="1108" y="11252"/>
                </a:cubicBezTo>
                <a:cubicBezTo>
                  <a:pt x="1472" y="11142"/>
                  <a:pt x="1639" y="11315"/>
                  <a:pt x="1370" y="11523"/>
                </a:cubicBezTo>
                <a:cubicBezTo>
                  <a:pt x="1170" y="11678"/>
                  <a:pt x="1220" y="11715"/>
                  <a:pt x="1511" y="11627"/>
                </a:cubicBezTo>
                <a:cubicBezTo>
                  <a:pt x="1748" y="11556"/>
                  <a:pt x="1789" y="11556"/>
                  <a:pt x="1874" y="11629"/>
                </a:cubicBezTo>
                <a:cubicBezTo>
                  <a:pt x="1960" y="11702"/>
                  <a:pt x="1954" y="11728"/>
                  <a:pt x="1829" y="11872"/>
                </a:cubicBezTo>
                <a:cubicBezTo>
                  <a:pt x="1655" y="12073"/>
                  <a:pt x="1746" y="12138"/>
                  <a:pt x="1946" y="11956"/>
                </a:cubicBezTo>
                <a:cubicBezTo>
                  <a:pt x="2118" y="11800"/>
                  <a:pt x="2215" y="11787"/>
                  <a:pt x="2331" y="11907"/>
                </a:cubicBezTo>
                <a:cubicBezTo>
                  <a:pt x="2395" y="11973"/>
                  <a:pt x="2400" y="12030"/>
                  <a:pt x="2347" y="12148"/>
                </a:cubicBezTo>
                <a:cubicBezTo>
                  <a:pt x="2244" y="12383"/>
                  <a:pt x="2324" y="12390"/>
                  <a:pt x="2589" y="12170"/>
                </a:cubicBezTo>
                <a:lnTo>
                  <a:pt x="2826" y="11973"/>
                </a:lnTo>
                <a:lnTo>
                  <a:pt x="2902" y="12095"/>
                </a:lnTo>
                <a:cubicBezTo>
                  <a:pt x="2962" y="12190"/>
                  <a:pt x="2960" y="12244"/>
                  <a:pt x="2896" y="12345"/>
                </a:cubicBezTo>
                <a:cubicBezTo>
                  <a:pt x="2799" y="12500"/>
                  <a:pt x="2884" y="12601"/>
                  <a:pt x="2988" y="12454"/>
                </a:cubicBezTo>
                <a:cubicBezTo>
                  <a:pt x="3192" y="12167"/>
                  <a:pt x="3265" y="12120"/>
                  <a:pt x="3379" y="12201"/>
                </a:cubicBezTo>
                <a:cubicBezTo>
                  <a:pt x="3453" y="12253"/>
                  <a:pt x="3478" y="12336"/>
                  <a:pt x="3461" y="12459"/>
                </a:cubicBezTo>
                <a:cubicBezTo>
                  <a:pt x="3445" y="12581"/>
                  <a:pt x="3465" y="12637"/>
                  <a:pt x="3521" y="12637"/>
                </a:cubicBezTo>
                <a:cubicBezTo>
                  <a:pt x="3566" y="12637"/>
                  <a:pt x="3604" y="12594"/>
                  <a:pt x="3604" y="12539"/>
                </a:cubicBezTo>
                <a:cubicBezTo>
                  <a:pt x="3604" y="12484"/>
                  <a:pt x="3670" y="12385"/>
                  <a:pt x="3753" y="12319"/>
                </a:cubicBezTo>
                <a:cubicBezTo>
                  <a:pt x="3922" y="12183"/>
                  <a:pt x="4021" y="12233"/>
                  <a:pt x="4061" y="12474"/>
                </a:cubicBezTo>
                <a:cubicBezTo>
                  <a:pt x="4093" y="12677"/>
                  <a:pt x="4197" y="12639"/>
                  <a:pt x="4277" y="12396"/>
                </a:cubicBezTo>
                <a:cubicBezTo>
                  <a:pt x="4315" y="12278"/>
                  <a:pt x="4382" y="12171"/>
                  <a:pt x="4424" y="12159"/>
                </a:cubicBezTo>
                <a:cubicBezTo>
                  <a:pt x="4553" y="12122"/>
                  <a:pt x="4687" y="12261"/>
                  <a:pt x="4687" y="12430"/>
                </a:cubicBezTo>
                <a:cubicBezTo>
                  <a:pt x="4687" y="12639"/>
                  <a:pt x="4798" y="12578"/>
                  <a:pt x="4851" y="12339"/>
                </a:cubicBezTo>
                <a:cubicBezTo>
                  <a:pt x="4905" y="12089"/>
                  <a:pt x="5020" y="12011"/>
                  <a:pt x="5149" y="12135"/>
                </a:cubicBezTo>
                <a:cubicBezTo>
                  <a:pt x="5204" y="12187"/>
                  <a:pt x="5259" y="12274"/>
                  <a:pt x="5272" y="12328"/>
                </a:cubicBezTo>
                <a:cubicBezTo>
                  <a:pt x="5309" y="12490"/>
                  <a:pt x="5421" y="12407"/>
                  <a:pt x="5428" y="12213"/>
                </a:cubicBezTo>
                <a:cubicBezTo>
                  <a:pt x="5449" y="11657"/>
                  <a:pt x="5881" y="12023"/>
                  <a:pt x="6222" y="12883"/>
                </a:cubicBezTo>
                <a:cubicBezTo>
                  <a:pt x="6342" y="13187"/>
                  <a:pt x="6446" y="13377"/>
                  <a:pt x="6573" y="13505"/>
                </a:cubicBezTo>
                <a:cubicBezTo>
                  <a:pt x="7316" y="13719"/>
                  <a:pt x="7395" y="13777"/>
                  <a:pt x="7395" y="14072"/>
                </a:cubicBezTo>
                <a:cubicBezTo>
                  <a:pt x="7395" y="14353"/>
                  <a:pt x="7156" y="14526"/>
                  <a:pt x="6764" y="14526"/>
                </a:cubicBezTo>
                <a:cubicBezTo>
                  <a:pt x="6639" y="14526"/>
                  <a:pt x="6544" y="14585"/>
                  <a:pt x="6544" y="14662"/>
                </a:cubicBezTo>
                <a:cubicBezTo>
                  <a:pt x="6544" y="14757"/>
                  <a:pt x="6655" y="14798"/>
                  <a:pt x="6904" y="14798"/>
                </a:cubicBezTo>
                <a:cubicBezTo>
                  <a:pt x="7372" y="14798"/>
                  <a:pt x="7533" y="14960"/>
                  <a:pt x="7361" y="15257"/>
                </a:cubicBezTo>
                <a:cubicBezTo>
                  <a:pt x="7290" y="15381"/>
                  <a:pt x="7125" y="15520"/>
                  <a:pt x="6994" y="15569"/>
                </a:cubicBezTo>
                <a:cubicBezTo>
                  <a:pt x="6627" y="15708"/>
                  <a:pt x="6690" y="15894"/>
                  <a:pt x="7071" y="15800"/>
                </a:cubicBezTo>
                <a:cubicBezTo>
                  <a:pt x="7435" y="15711"/>
                  <a:pt x="7549" y="15794"/>
                  <a:pt x="7656" y="16223"/>
                </a:cubicBezTo>
                <a:cubicBezTo>
                  <a:pt x="7705" y="16418"/>
                  <a:pt x="7682" y="16536"/>
                  <a:pt x="7588" y="16587"/>
                </a:cubicBezTo>
                <a:cubicBezTo>
                  <a:pt x="7511" y="16629"/>
                  <a:pt x="7386" y="16731"/>
                  <a:pt x="7311" y="16813"/>
                </a:cubicBezTo>
                <a:cubicBezTo>
                  <a:pt x="7189" y="16947"/>
                  <a:pt x="7214" y="16962"/>
                  <a:pt x="7525" y="16950"/>
                </a:cubicBezTo>
                <a:cubicBezTo>
                  <a:pt x="7863" y="16937"/>
                  <a:pt x="7875" y="16949"/>
                  <a:pt x="7906" y="17321"/>
                </a:cubicBezTo>
                <a:cubicBezTo>
                  <a:pt x="7925" y="17545"/>
                  <a:pt x="7867" y="17833"/>
                  <a:pt x="7764" y="18022"/>
                </a:cubicBezTo>
                <a:cubicBezTo>
                  <a:pt x="7735" y="18219"/>
                  <a:pt x="7695" y="18457"/>
                  <a:pt x="7644" y="18746"/>
                </a:cubicBezTo>
                <a:cubicBezTo>
                  <a:pt x="7637" y="18992"/>
                  <a:pt x="7580" y="19458"/>
                  <a:pt x="7492" y="19935"/>
                </a:cubicBezTo>
                <a:cubicBezTo>
                  <a:pt x="7247" y="21270"/>
                  <a:pt x="7248" y="21131"/>
                  <a:pt x="7503" y="21349"/>
                </a:cubicBezTo>
                <a:cubicBezTo>
                  <a:pt x="7750" y="21560"/>
                  <a:pt x="8527" y="21600"/>
                  <a:pt x="8806" y="21417"/>
                </a:cubicBezTo>
                <a:cubicBezTo>
                  <a:pt x="8965" y="21312"/>
                  <a:pt x="9164" y="20485"/>
                  <a:pt x="9366" y="19087"/>
                </a:cubicBezTo>
                <a:cubicBezTo>
                  <a:pt x="9397" y="18870"/>
                  <a:pt x="9475" y="18607"/>
                  <a:pt x="9540" y="18503"/>
                </a:cubicBezTo>
                <a:cubicBezTo>
                  <a:pt x="9655" y="18320"/>
                  <a:pt x="9664" y="18318"/>
                  <a:pt x="9805" y="18483"/>
                </a:cubicBezTo>
                <a:cubicBezTo>
                  <a:pt x="9885" y="18577"/>
                  <a:pt x="9952" y="18759"/>
                  <a:pt x="9956" y="18888"/>
                </a:cubicBezTo>
                <a:cubicBezTo>
                  <a:pt x="9960" y="19016"/>
                  <a:pt x="10001" y="19200"/>
                  <a:pt x="10046" y="19298"/>
                </a:cubicBezTo>
                <a:cubicBezTo>
                  <a:pt x="10123" y="19467"/>
                  <a:pt x="10139" y="19464"/>
                  <a:pt x="10312" y="19238"/>
                </a:cubicBezTo>
                <a:cubicBezTo>
                  <a:pt x="10564" y="18910"/>
                  <a:pt x="10767" y="18864"/>
                  <a:pt x="11018" y="19078"/>
                </a:cubicBezTo>
                <a:cubicBezTo>
                  <a:pt x="11167" y="19206"/>
                  <a:pt x="11210" y="19326"/>
                  <a:pt x="11164" y="19486"/>
                </a:cubicBezTo>
                <a:cubicBezTo>
                  <a:pt x="11108" y="19673"/>
                  <a:pt x="11135" y="19712"/>
                  <a:pt x="11324" y="19712"/>
                </a:cubicBezTo>
                <a:cubicBezTo>
                  <a:pt x="11600" y="19712"/>
                  <a:pt x="11706" y="19926"/>
                  <a:pt x="11810" y="20691"/>
                </a:cubicBezTo>
                <a:cubicBezTo>
                  <a:pt x="11868" y="21121"/>
                  <a:pt x="11941" y="21293"/>
                  <a:pt x="12112" y="21395"/>
                </a:cubicBezTo>
                <a:cubicBezTo>
                  <a:pt x="12404" y="21570"/>
                  <a:pt x="12856" y="21568"/>
                  <a:pt x="13264" y="21388"/>
                </a:cubicBezTo>
                <a:lnTo>
                  <a:pt x="13571" y="21252"/>
                </a:lnTo>
                <a:cubicBezTo>
                  <a:pt x="13579" y="21245"/>
                  <a:pt x="13580" y="21237"/>
                  <a:pt x="13586" y="21229"/>
                </a:cubicBezTo>
                <a:lnTo>
                  <a:pt x="13503" y="20591"/>
                </a:lnTo>
                <a:cubicBezTo>
                  <a:pt x="13371" y="19572"/>
                  <a:pt x="13385" y="19301"/>
                  <a:pt x="13568" y="19301"/>
                </a:cubicBezTo>
                <a:cubicBezTo>
                  <a:pt x="13656" y="19301"/>
                  <a:pt x="13742" y="19390"/>
                  <a:pt x="13760" y="19499"/>
                </a:cubicBezTo>
                <a:cubicBezTo>
                  <a:pt x="13797" y="19722"/>
                  <a:pt x="14067" y="19953"/>
                  <a:pt x="14178" y="19858"/>
                </a:cubicBezTo>
                <a:cubicBezTo>
                  <a:pt x="14218" y="19824"/>
                  <a:pt x="14197" y="19674"/>
                  <a:pt x="14131" y="19526"/>
                </a:cubicBezTo>
                <a:cubicBezTo>
                  <a:pt x="14027" y="19289"/>
                  <a:pt x="14039" y="19239"/>
                  <a:pt x="14239" y="19120"/>
                </a:cubicBezTo>
                <a:cubicBezTo>
                  <a:pt x="14563" y="18926"/>
                  <a:pt x="14684" y="18948"/>
                  <a:pt x="14988" y="19257"/>
                </a:cubicBezTo>
                <a:cubicBezTo>
                  <a:pt x="15387" y="19663"/>
                  <a:pt x="15664" y="19593"/>
                  <a:pt x="15351" y="19164"/>
                </a:cubicBezTo>
                <a:cubicBezTo>
                  <a:pt x="15206" y="18966"/>
                  <a:pt x="15305" y="18753"/>
                  <a:pt x="15619" y="18583"/>
                </a:cubicBezTo>
                <a:cubicBezTo>
                  <a:pt x="15753" y="18511"/>
                  <a:pt x="15852" y="18537"/>
                  <a:pt x="16044" y="18691"/>
                </a:cubicBezTo>
                <a:cubicBezTo>
                  <a:pt x="16493" y="19052"/>
                  <a:pt x="16706" y="18911"/>
                  <a:pt x="16371" y="18474"/>
                </a:cubicBezTo>
                <a:cubicBezTo>
                  <a:pt x="16204" y="18255"/>
                  <a:pt x="16205" y="18233"/>
                  <a:pt x="16422" y="18048"/>
                </a:cubicBezTo>
                <a:cubicBezTo>
                  <a:pt x="16630" y="17870"/>
                  <a:pt x="16682" y="17863"/>
                  <a:pt x="17032" y="17971"/>
                </a:cubicBezTo>
                <a:cubicBezTo>
                  <a:pt x="17508" y="18118"/>
                  <a:pt x="17612" y="18045"/>
                  <a:pt x="17311" y="17771"/>
                </a:cubicBezTo>
                <a:cubicBezTo>
                  <a:pt x="16853" y="17355"/>
                  <a:pt x="17169" y="16951"/>
                  <a:pt x="17883" y="17038"/>
                </a:cubicBezTo>
                <a:lnTo>
                  <a:pt x="18274" y="17087"/>
                </a:lnTo>
                <a:cubicBezTo>
                  <a:pt x="18278" y="17084"/>
                  <a:pt x="18281" y="17079"/>
                  <a:pt x="18284" y="17076"/>
                </a:cubicBezTo>
                <a:lnTo>
                  <a:pt x="17957" y="16847"/>
                </a:lnTo>
                <a:cubicBezTo>
                  <a:pt x="17378" y="16441"/>
                  <a:pt x="17560" y="15934"/>
                  <a:pt x="18263" y="15995"/>
                </a:cubicBezTo>
                <a:cubicBezTo>
                  <a:pt x="18719" y="16035"/>
                  <a:pt x="18755" y="15878"/>
                  <a:pt x="18328" y="15708"/>
                </a:cubicBezTo>
                <a:cubicBezTo>
                  <a:pt x="17755" y="15480"/>
                  <a:pt x="17825" y="14934"/>
                  <a:pt x="18436" y="14871"/>
                </a:cubicBezTo>
                <a:cubicBezTo>
                  <a:pt x="18813" y="14833"/>
                  <a:pt x="18852" y="14661"/>
                  <a:pt x="18490" y="14636"/>
                </a:cubicBezTo>
                <a:cubicBezTo>
                  <a:pt x="17897" y="14596"/>
                  <a:pt x="17742" y="14062"/>
                  <a:pt x="18250" y="13815"/>
                </a:cubicBezTo>
                <a:cubicBezTo>
                  <a:pt x="18701" y="13596"/>
                  <a:pt x="18672" y="13409"/>
                  <a:pt x="18200" y="13485"/>
                </a:cubicBezTo>
                <a:cubicBezTo>
                  <a:pt x="17872" y="13537"/>
                  <a:pt x="17816" y="13516"/>
                  <a:pt x="17703" y="13305"/>
                </a:cubicBezTo>
                <a:cubicBezTo>
                  <a:pt x="17590" y="13092"/>
                  <a:pt x="17607" y="13038"/>
                  <a:pt x="17860" y="12813"/>
                </a:cubicBezTo>
                <a:cubicBezTo>
                  <a:pt x="18237" y="12476"/>
                  <a:pt x="18218" y="12400"/>
                  <a:pt x="17775" y="12471"/>
                </a:cubicBezTo>
                <a:cubicBezTo>
                  <a:pt x="17486" y="12518"/>
                  <a:pt x="17361" y="12491"/>
                  <a:pt x="17190" y="12345"/>
                </a:cubicBezTo>
                <a:cubicBezTo>
                  <a:pt x="16907" y="12103"/>
                  <a:pt x="16914" y="12060"/>
                  <a:pt x="17289" y="11753"/>
                </a:cubicBezTo>
                <a:cubicBezTo>
                  <a:pt x="17431" y="11638"/>
                  <a:pt x="17512" y="11578"/>
                  <a:pt x="17566" y="11566"/>
                </a:cubicBezTo>
                <a:cubicBezTo>
                  <a:pt x="17621" y="11489"/>
                  <a:pt x="17630" y="11442"/>
                  <a:pt x="17597" y="11397"/>
                </a:cubicBezTo>
                <a:cubicBezTo>
                  <a:pt x="17486" y="11246"/>
                  <a:pt x="17329" y="11257"/>
                  <a:pt x="17091" y="11435"/>
                </a:cubicBezTo>
                <a:cubicBezTo>
                  <a:pt x="16818" y="11640"/>
                  <a:pt x="16720" y="11645"/>
                  <a:pt x="16519" y="11460"/>
                </a:cubicBezTo>
                <a:cubicBezTo>
                  <a:pt x="16319" y="11275"/>
                  <a:pt x="16322" y="11126"/>
                  <a:pt x="16530" y="10865"/>
                </a:cubicBezTo>
                <a:cubicBezTo>
                  <a:pt x="16717" y="10629"/>
                  <a:pt x="16680" y="10498"/>
                  <a:pt x="16420" y="10473"/>
                </a:cubicBezTo>
                <a:cubicBezTo>
                  <a:pt x="16306" y="10461"/>
                  <a:pt x="16240" y="10499"/>
                  <a:pt x="16159" y="10622"/>
                </a:cubicBezTo>
                <a:cubicBezTo>
                  <a:pt x="16099" y="10712"/>
                  <a:pt x="15976" y="10816"/>
                  <a:pt x="15886" y="10851"/>
                </a:cubicBezTo>
                <a:cubicBezTo>
                  <a:pt x="15746" y="10905"/>
                  <a:pt x="15695" y="10897"/>
                  <a:pt x="15547" y="10802"/>
                </a:cubicBezTo>
                <a:cubicBezTo>
                  <a:pt x="15398" y="10705"/>
                  <a:pt x="15374" y="10653"/>
                  <a:pt x="15384" y="10436"/>
                </a:cubicBezTo>
                <a:cubicBezTo>
                  <a:pt x="15389" y="10296"/>
                  <a:pt x="15438" y="10125"/>
                  <a:pt x="15490" y="10057"/>
                </a:cubicBezTo>
                <a:cubicBezTo>
                  <a:pt x="15579" y="9940"/>
                  <a:pt x="15575" y="9931"/>
                  <a:pt x="15398" y="9874"/>
                </a:cubicBezTo>
                <a:cubicBezTo>
                  <a:pt x="15228" y="9820"/>
                  <a:pt x="15201" y="9828"/>
                  <a:pt x="15105" y="9961"/>
                </a:cubicBezTo>
                <a:cubicBezTo>
                  <a:pt x="14820" y="10352"/>
                  <a:pt x="14614" y="10434"/>
                  <a:pt x="14334" y="10267"/>
                </a:cubicBezTo>
                <a:cubicBezTo>
                  <a:pt x="14213" y="10194"/>
                  <a:pt x="14194" y="10131"/>
                  <a:pt x="14194" y="9830"/>
                </a:cubicBezTo>
                <a:cubicBezTo>
                  <a:pt x="14194" y="9510"/>
                  <a:pt x="14182" y="9479"/>
                  <a:pt x="14061" y="9479"/>
                </a:cubicBezTo>
                <a:cubicBezTo>
                  <a:pt x="13897" y="9479"/>
                  <a:pt x="13688" y="9682"/>
                  <a:pt x="13685" y="9845"/>
                </a:cubicBezTo>
                <a:cubicBezTo>
                  <a:pt x="13682" y="9982"/>
                  <a:pt x="13513" y="10077"/>
                  <a:pt x="13274" y="10077"/>
                </a:cubicBezTo>
                <a:cubicBezTo>
                  <a:pt x="13067" y="10077"/>
                  <a:pt x="12917" y="9886"/>
                  <a:pt x="12907" y="9608"/>
                </a:cubicBezTo>
                <a:cubicBezTo>
                  <a:pt x="12903" y="9492"/>
                  <a:pt x="12876" y="9357"/>
                  <a:pt x="12846" y="9307"/>
                </a:cubicBezTo>
                <a:cubicBezTo>
                  <a:pt x="12792" y="9216"/>
                  <a:pt x="13000" y="8957"/>
                  <a:pt x="13418" y="8598"/>
                </a:cubicBezTo>
                <a:cubicBezTo>
                  <a:pt x="13512" y="8518"/>
                  <a:pt x="13656" y="8377"/>
                  <a:pt x="13739" y="8283"/>
                </a:cubicBezTo>
                <a:cubicBezTo>
                  <a:pt x="13840" y="8169"/>
                  <a:pt x="13933" y="8117"/>
                  <a:pt x="14025" y="8128"/>
                </a:cubicBezTo>
                <a:cubicBezTo>
                  <a:pt x="14134" y="8141"/>
                  <a:pt x="14162" y="8116"/>
                  <a:pt x="14162" y="8000"/>
                </a:cubicBezTo>
                <a:cubicBezTo>
                  <a:pt x="14162" y="7830"/>
                  <a:pt x="14343" y="7641"/>
                  <a:pt x="14529" y="7617"/>
                </a:cubicBezTo>
                <a:cubicBezTo>
                  <a:pt x="14623" y="7605"/>
                  <a:pt x="14664" y="7557"/>
                  <a:pt x="14669" y="7448"/>
                </a:cubicBezTo>
                <a:cubicBezTo>
                  <a:pt x="14676" y="7311"/>
                  <a:pt x="14961" y="7036"/>
                  <a:pt x="15103" y="7030"/>
                </a:cubicBezTo>
                <a:cubicBezTo>
                  <a:pt x="15129" y="7029"/>
                  <a:pt x="15150" y="6997"/>
                  <a:pt x="15150" y="6959"/>
                </a:cubicBezTo>
                <a:cubicBezTo>
                  <a:pt x="15150" y="6922"/>
                  <a:pt x="15300" y="6736"/>
                  <a:pt x="15483" y="6546"/>
                </a:cubicBezTo>
                <a:lnTo>
                  <a:pt x="15814" y="6200"/>
                </a:lnTo>
                <a:lnTo>
                  <a:pt x="15450" y="5589"/>
                </a:lnTo>
                <a:cubicBezTo>
                  <a:pt x="15250" y="5254"/>
                  <a:pt x="15087" y="4941"/>
                  <a:pt x="15087" y="4893"/>
                </a:cubicBezTo>
                <a:cubicBezTo>
                  <a:pt x="15087" y="4845"/>
                  <a:pt x="15046" y="4793"/>
                  <a:pt x="14995" y="4776"/>
                </a:cubicBezTo>
                <a:cubicBezTo>
                  <a:pt x="14849" y="4728"/>
                  <a:pt x="14680" y="4413"/>
                  <a:pt x="14763" y="4342"/>
                </a:cubicBezTo>
                <a:cubicBezTo>
                  <a:pt x="14882" y="4241"/>
                  <a:pt x="14838" y="4141"/>
                  <a:pt x="14674" y="4141"/>
                </a:cubicBezTo>
                <a:cubicBezTo>
                  <a:pt x="14471" y="4141"/>
                  <a:pt x="14369" y="3976"/>
                  <a:pt x="14423" y="3732"/>
                </a:cubicBezTo>
                <a:cubicBezTo>
                  <a:pt x="14461" y="3558"/>
                  <a:pt x="14452" y="3542"/>
                  <a:pt x="14320" y="3555"/>
                </a:cubicBezTo>
                <a:cubicBezTo>
                  <a:pt x="14202" y="3567"/>
                  <a:pt x="14134" y="3505"/>
                  <a:pt x="13946" y="3211"/>
                </a:cubicBezTo>
                <a:cubicBezTo>
                  <a:pt x="13819" y="3013"/>
                  <a:pt x="13677" y="2812"/>
                  <a:pt x="13631" y="2765"/>
                </a:cubicBezTo>
                <a:cubicBezTo>
                  <a:pt x="13501" y="2632"/>
                  <a:pt x="13116" y="2599"/>
                  <a:pt x="12799" y="2694"/>
                </a:cubicBezTo>
                <a:cubicBezTo>
                  <a:pt x="12478" y="2791"/>
                  <a:pt x="12407" y="2772"/>
                  <a:pt x="12407" y="2582"/>
                </a:cubicBezTo>
                <a:cubicBezTo>
                  <a:pt x="12407" y="2384"/>
                  <a:pt x="12206" y="2436"/>
                  <a:pt x="12141" y="2651"/>
                </a:cubicBezTo>
                <a:cubicBezTo>
                  <a:pt x="12048" y="2957"/>
                  <a:pt x="11707" y="3049"/>
                  <a:pt x="11705" y="2768"/>
                </a:cubicBezTo>
                <a:cubicBezTo>
                  <a:pt x="11704" y="2536"/>
                  <a:pt x="11630" y="2399"/>
                  <a:pt x="11507" y="2399"/>
                </a:cubicBezTo>
                <a:cubicBezTo>
                  <a:pt x="11418" y="2399"/>
                  <a:pt x="11387" y="2437"/>
                  <a:pt x="11387" y="2553"/>
                </a:cubicBezTo>
                <a:cubicBezTo>
                  <a:pt x="11387" y="2724"/>
                  <a:pt x="11184" y="2918"/>
                  <a:pt x="11050" y="2874"/>
                </a:cubicBezTo>
                <a:cubicBezTo>
                  <a:pt x="11003" y="2859"/>
                  <a:pt x="10925" y="2745"/>
                  <a:pt x="10877" y="2622"/>
                </a:cubicBezTo>
                <a:cubicBezTo>
                  <a:pt x="10819" y="2472"/>
                  <a:pt x="10748" y="2394"/>
                  <a:pt x="10697" y="2391"/>
                </a:cubicBezTo>
                <a:close/>
                <a:moveTo>
                  <a:pt x="18387" y="5285"/>
                </a:moveTo>
                <a:cubicBezTo>
                  <a:pt x="18325" y="5268"/>
                  <a:pt x="18277" y="5336"/>
                  <a:pt x="18277" y="5494"/>
                </a:cubicBezTo>
                <a:cubicBezTo>
                  <a:pt x="18277" y="5971"/>
                  <a:pt x="17822" y="6081"/>
                  <a:pt x="17574" y="5665"/>
                </a:cubicBezTo>
                <a:cubicBezTo>
                  <a:pt x="17348" y="5288"/>
                  <a:pt x="17151" y="5318"/>
                  <a:pt x="17268" y="5711"/>
                </a:cubicBezTo>
                <a:cubicBezTo>
                  <a:pt x="17331" y="5924"/>
                  <a:pt x="17324" y="5955"/>
                  <a:pt x="17190" y="6077"/>
                </a:cubicBezTo>
                <a:cubicBezTo>
                  <a:pt x="17002" y="6248"/>
                  <a:pt x="16941" y="6245"/>
                  <a:pt x="16650" y="6048"/>
                </a:cubicBezTo>
                <a:cubicBezTo>
                  <a:pt x="16519" y="5958"/>
                  <a:pt x="16386" y="5899"/>
                  <a:pt x="16355" y="5915"/>
                </a:cubicBezTo>
                <a:cubicBezTo>
                  <a:pt x="16269" y="5961"/>
                  <a:pt x="16364" y="6228"/>
                  <a:pt x="16501" y="6321"/>
                </a:cubicBezTo>
                <a:cubicBezTo>
                  <a:pt x="16619" y="6402"/>
                  <a:pt x="16617" y="6410"/>
                  <a:pt x="16433" y="6561"/>
                </a:cubicBezTo>
                <a:cubicBezTo>
                  <a:pt x="16253" y="6708"/>
                  <a:pt x="16226" y="6713"/>
                  <a:pt x="15967" y="6656"/>
                </a:cubicBezTo>
                <a:cubicBezTo>
                  <a:pt x="15568" y="6570"/>
                  <a:pt x="15502" y="6664"/>
                  <a:pt x="15805" y="6882"/>
                </a:cubicBezTo>
                <a:cubicBezTo>
                  <a:pt x="16067" y="7072"/>
                  <a:pt x="16095" y="7161"/>
                  <a:pt x="15945" y="7344"/>
                </a:cubicBezTo>
                <a:cubicBezTo>
                  <a:pt x="15865" y="7441"/>
                  <a:pt x="15783" y="7464"/>
                  <a:pt x="15533" y="7464"/>
                </a:cubicBezTo>
                <a:cubicBezTo>
                  <a:pt x="15216" y="7464"/>
                  <a:pt x="15065" y="7547"/>
                  <a:pt x="15223" y="7633"/>
                </a:cubicBezTo>
                <a:cubicBezTo>
                  <a:pt x="15272" y="7659"/>
                  <a:pt x="15371" y="7680"/>
                  <a:pt x="15445" y="7680"/>
                </a:cubicBezTo>
                <a:cubicBezTo>
                  <a:pt x="15519" y="7681"/>
                  <a:pt x="15657" y="7744"/>
                  <a:pt x="15752" y="7819"/>
                </a:cubicBezTo>
                <a:lnTo>
                  <a:pt x="15923" y="7956"/>
                </a:lnTo>
                <a:lnTo>
                  <a:pt x="15796" y="8108"/>
                </a:lnTo>
                <a:cubicBezTo>
                  <a:pt x="15724" y="8193"/>
                  <a:pt x="15553" y="8293"/>
                  <a:pt x="15407" y="8334"/>
                </a:cubicBezTo>
                <a:cubicBezTo>
                  <a:pt x="15228" y="8384"/>
                  <a:pt x="15152" y="8435"/>
                  <a:pt x="15166" y="8494"/>
                </a:cubicBezTo>
                <a:cubicBezTo>
                  <a:pt x="15181" y="8559"/>
                  <a:pt x="15254" y="8577"/>
                  <a:pt x="15472" y="8566"/>
                </a:cubicBezTo>
                <a:cubicBezTo>
                  <a:pt x="15860" y="8547"/>
                  <a:pt x="16079" y="8685"/>
                  <a:pt x="15986" y="8892"/>
                </a:cubicBezTo>
                <a:cubicBezTo>
                  <a:pt x="15951" y="8971"/>
                  <a:pt x="15836" y="9092"/>
                  <a:pt x="15729" y="9160"/>
                </a:cubicBezTo>
                <a:cubicBezTo>
                  <a:pt x="15515" y="9294"/>
                  <a:pt x="15466" y="9480"/>
                  <a:pt x="15644" y="9479"/>
                </a:cubicBezTo>
                <a:cubicBezTo>
                  <a:pt x="15706" y="9479"/>
                  <a:pt x="15854" y="9428"/>
                  <a:pt x="15974" y="9366"/>
                </a:cubicBezTo>
                <a:lnTo>
                  <a:pt x="16192" y="9253"/>
                </a:lnTo>
                <a:lnTo>
                  <a:pt x="16353" y="9393"/>
                </a:lnTo>
                <a:lnTo>
                  <a:pt x="16517" y="9532"/>
                </a:lnTo>
                <a:lnTo>
                  <a:pt x="16343" y="9819"/>
                </a:lnTo>
                <a:cubicBezTo>
                  <a:pt x="16133" y="10165"/>
                  <a:pt x="16133" y="10187"/>
                  <a:pt x="16316" y="10188"/>
                </a:cubicBezTo>
                <a:cubicBezTo>
                  <a:pt x="16400" y="10188"/>
                  <a:pt x="16526" y="10117"/>
                  <a:pt x="16623" y="10016"/>
                </a:cubicBezTo>
                <a:cubicBezTo>
                  <a:pt x="16759" y="9875"/>
                  <a:pt x="16819" y="9851"/>
                  <a:pt x="16956" y="9881"/>
                </a:cubicBezTo>
                <a:cubicBezTo>
                  <a:pt x="17200" y="9933"/>
                  <a:pt x="17276" y="10087"/>
                  <a:pt x="17190" y="10359"/>
                </a:cubicBezTo>
                <a:cubicBezTo>
                  <a:pt x="17108" y="10618"/>
                  <a:pt x="17183" y="10743"/>
                  <a:pt x="17349" y="10625"/>
                </a:cubicBezTo>
                <a:cubicBezTo>
                  <a:pt x="17403" y="10586"/>
                  <a:pt x="17448" y="10529"/>
                  <a:pt x="17448" y="10497"/>
                </a:cubicBezTo>
                <a:cubicBezTo>
                  <a:pt x="17448" y="10390"/>
                  <a:pt x="17725" y="10188"/>
                  <a:pt x="17871" y="10188"/>
                </a:cubicBezTo>
                <a:cubicBezTo>
                  <a:pt x="18031" y="10188"/>
                  <a:pt x="18088" y="10243"/>
                  <a:pt x="18115" y="10422"/>
                </a:cubicBezTo>
                <a:cubicBezTo>
                  <a:pt x="18125" y="10488"/>
                  <a:pt x="18154" y="10609"/>
                  <a:pt x="18180" y="10691"/>
                </a:cubicBezTo>
                <a:cubicBezTo>
                  <a:pt x="18210" y="10787"/>
                  <a:pt x="18270" y="10842"/>
                  <a:pt x="18347" y="10842"/>
                </a:cubicBezTo>
                <a:cubicBezTo>
                  <a:pt x="18445" y="10842"/>
                  <a:pt x="18468" y="10801"/>
                  <a:pt x="18468" y="10626"/>
                </a:cubicBezTo>
                <a:cubicBezTo>
                  <a:pt x="18468" y="10466"/>
                  <a:pt x="18504" y="10390"/>
                  <a:pt x="18610" y="10326"/>
                </a:cubicBezTo>
                <a:cubicBezTo>
                  <a:pt x="18830" y="10195"/>
                  <a:pt x="18951" y="10224"/>
                  <a:pt x="19170" y="10460"/>
                </a:cubicBezTo>
                <a:cubicBezTo>
                  <a:pt x="19421" y="10731"/>
                  <a:pt x="19559" y="10745"/>
                  <a:pt x="19542" y="10500"/>
                </a:cubicBezTo>
                <a:cubicBezTo>
                  <a:pt x="19536" y="10403"/>
                  <a:pt x="19504" y="10278"/>
                  <a:pt x="19472" y="10223"/>
                </a:cubicBezTo>
                <a:cubicBezTo>
                  <a:pt x="19431" y="10152"/>
                  <a:pt x="19447" y="10093"/>
                  <a:pt x="19526" y="10019"/>
                </a:cubicBezTo>
                <a:cubicBezTo>
                  <a:pt x="19685" y="9869"/>
                  <a:pt x="19884" y="9889"/>
                  <a:pt x="20095" y="10077"/>
                </a:cubicBezTo>
                <a:cubicBezTo>
                  <a:pt x="20446" y="10391"/>
                  <a:pt x="20653" y="10205"/>
                  <a:pt x="20316" y="9878"/>
                </a:cubicBezTo>
                <a:lnTo>
                  <a:pt x="20109" y="9676"/>
                </a:lnTo>
                <a:lnTo>
                  <a:pt x="20305" y="9527"/>
                </a:lnTo>
                <a:cubicBezTo>
                  <a:pt x="20497" y="9381"/>
                  <a:pt x="20507" y="9381"/>
                  <a:pt x="20800" y="9456"/>
                </a:cubicBezTo>
                <a:cubicBezTo>
                  <a:pt x="20965" y="9499"/>
                  <a:pt x="21124" y="9519"/>
                  <a:pt x="21155" y="9502"/>
                </a:cubicBezTo>
                <a:cubicBezTo>
                  <a:pt x="21251" y="9452"/>
                  <a:pt x="21218" y="9313"/>
                  <a:pt x="21101" y="9278"/>
                </a:cubicBezTo>
                <a:cubicBezTo>
                  <a:pt x="20894" y="9215"/>
                  <a:pt x="20764" y="9081"/>
                  <a:pt x="20764" y="8927"/>
                </a:cubicBezTo>
                <a:cubicBezTo>
                  <a:pt x="20764" y="8741"/>
                  <a:pt x="20914" y="8661"/>
                  <a:pt x="21270" y="8661"/>
                </a:cubicBezTo>
                <a:cubicBezTo>
                  <a:pt x="21413" y="8661"/>
                  <a:pt x="21535" y="8637"/>
                  <a:pt x="21540" y="8608"/>
                </a:cubicBezTo>
                <a:cubicBezTo>
                  <a:pt x="21570" y="8439"/>
                  <a:pt x="21545" y="8415"/>
                  <a:pt x="21310" y="8389"/>
                </a:cubicBezTo>
                <a:cubicBezTo>
                  <a:pt x="21120" y="8369"/>
                  <a:pt x="21032" y="8327"/>
                  <a:pt x="20960" y="8217"/>
                </a:cubicBezTo>
                <a:cubicBezTo>
                  <a:pt x="20873" y="8083"/>
                  <a:pt x="20876" y="8061"/>
                  <a:pt x="20991" y="7953"/>
                </a:cubicBezTo>
                <a:cubicBezTo>
                  <a:pt x="21060" y="7887"/>
                  <a:pt x="21225" y="7797"/>
                  <a:pt x="21358" y="7751"/>
                </a:cubicBezTo>
                <a:cubicBezTo>
                  <a:pt x="21520" y="7696"/>
                  <a:pt x="21593" y="7638"/>
                  <a:pt x="21579" y="7579"/>
                </a:cubicBezTo>
                <a:cubicBezTo>
                  <a:pt x="21563" y="7509"/>
                  <a:pt x="21496" y="7495"/>
                  <a:pt x="21256" y="7510"/>
                </a:cubicBezTo>
                <a:cubicBezTo>
                  <a:pt x="20724" y="7542"/>
                  <a:pt x="20616" y="7331"/>
                  <a:pt x="20987" y="6981"/>
                </a:cubicBezTo>
                <a:cubicBezTo>
                  <a:pt x="21110" y="6865"/>
                  <a:pt x="21212" y="6742"/>
                  <a:pt x="21212" y="6707"/>
                </a:cubicBezTo>
                <a:cubicBezTo>
                  <a:pt x="21212" y="6586"/>
                  <a:pt x="21023" y="6584"/>
                  <a:pt x="20825" y="6704"/>
                </a:cubicBezTo>
                <a:cubicBezTo>
                  <a:pt x="20648" y="6812"/>
                  <a:pt x="20610" y="6816"/>
                  <a:pt x="20466" y="6750"/>
                </a:cubicBezTo>
                <a:cubicBezTo>
                  <a:pt x="20239" y="6647"/>
                  <a:pt x="20227" y="6586"/>
                  <a:pt x="20385" y="6300"/>
                </a:cubicBezTo>
                <a:cubicBezTo>
                  <a:pt x="20610" y="5890"/>
                  <a:pt x="20455" y="5744"/>
                  <a:pt x="20145" y="6075"/>
                </a:cubicBezTo>
                <a:cubicBezTo>
                  <a:pt x="19948" y="6287"/>
                  <a:pt x="19813" y="6314"/>
                  <a:pt x="19667" y="6171"/>
                </a:cubicBezTo>
                <a:cubicBezTo>
                  <a:pt x="19524" y="6031"/>
                  <a:pt x="19503" y="5933"/>
                  <a:pt x="19568" y="5731"/>
                </a:cubicBezTo>
                <a:cubicBezTo>
                  <a:pt x="19608" y="5605"/>
                  <a:pt x="19602" y="5527"/>
                  <a:pt x="19550" y="5472"/>
                </a:cubicBezTo>
                <a:cubicBezTo>
                  <a:pt x="19434" y="5354"/>
                  <a:pt x="19377" y="5377"/>
                  <a:pt x="19299" y="5579"/>
                </a:cubicBezTo>
                <a:cubicBezTo>
                  <a:pt x="19121" y="6040"/>
                  <a:pt x="18736" y="6037"/>
                  <a:pt x="18583" y="5574"/>
                </a:cubicBezTo>
                <a:cubicBezTo>
                  <a:pt x="18526" y="5401"/>
                  <a:pt x="18449" y="5301"/>
                  <a:pt x="18387" y="528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7" name="اهداف الدرس اهداف الدرس  " descr="اهداف الدرس اهداف الدرس  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153302" y="3228813"/>
            <a:ext cx="7202383" cy="1028701"/>
          </a:xfrm>
          <a:prstGeom prst="rect">
            <a:avLst/>
          </a:prstGeom>
        </p:spPr>
      </p:pic>
      <p:sp>
        <p:nvSpPr>
          <p:cNvPr id="178" name="مربع نص 5"/>
          <p:cNvSpPr txBox="1"/>
          <p:nvPr/>
        </p:nvSpPr>
        <p:spPr>
          <a:xfrm>
            <a:off x="3045846" y="5297615"/>
            <a:ext cx="17767903" cy="4902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اتعرف على بعض مهارات التفكير الناقد </a:t>
            </a:r>
          </a:p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اكتشف علاقة مهارة التفسير بالتفكير الناقد </a:t>
            </a:r>
          </a:p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اتبين علاقة التقييم التفسير بالتفكير الناقد </a:t>
            </a:r>
          </a:p>
          <a:p>
            <a:pPr marL="622300" indent="-622300" algn="r" defTabSz="1828800" rtl="0">
              <a:lnSpc>
                <a:spcPct val="150000"/>
              </a:lnSpc>
              <a:buSzPct val="123000"/>
              <a:buChar char="•"/>
              <a:defRPr sz="4900">
                <a:solidFill>
                  <a:srgbClr val="47474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أستخلص علاقة مهارة الاقناع بالتفكير الناقد</a:t>
            </a:r>
          </a:p>
        </p:txBody>
      </p:sp>
      <p:pic>
        <p:nvPicPr>
          <p:cNvPr id="179" name="IMG_6600.png" descr="IMG_660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5375" y="494847"/>
            <a:ext cx="2442857" cy="2442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الدرس الخامس : مهارات التفكير الناقد الدرس الخامس : مهارات التفكير الناقد " descr="الدرس الخامس : مهارات التفكير الناقد الدرس الخامس : مهارات التفكير الناقد 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1834572" y="1201926"/>
            <a:ext cx="9839842" cy="10160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 advAuto="0"/>
      <p:bldP spid="178" grpId="0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مهارات التفكير الناقد"/>
          <p:cNvGrpSpPr/>
          <p:nvPr/>
        </p:nvGrpSpPr>
        <p:grpSpPr>
          <a:xfrm>
            <a:off x="8080291" y="1927932"/>
            <a:ext cx="7818353" cy="1358901"/>
            <a:chOff x="0" y="0"/>
            <a:chExt cx="7818352" cy="1358900"/>
          </a:xfrm>
        </p:grpSpPr>
        <p:sp>
          <p:nvSpPr>
            <p:cNvPr id="183" name="مهارات التفكير الناقد"/>
            <p:cNvSpPr txBox="1"/>
            <p:nvPr/>
          </p:nvSpPr>
          <p:spPr>
            <a:xfrm>
              <a:off x="101600" y="101600"/>
              <a:ext cx="7602453" cy="1016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lnSpc>
                  <a:spcPct val="80000"/>
                </a:lnSpc>
                <a:defRPr sz="6500" spc="-130">
                  <a:solidFill>
                    <a:srgbClr val="000000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مهارات التفكير الناقد </a:t>
              </a:r>
            </a:p>
          </p:txBody>
        </p:sp>
        <p:pic>
          <p:nvPicPr>
            <p:cNvPr id="182" name="مهارات التفكير الناقد مهارات التفكير الناقد " descr="مهارات التفكير الناقد مهارات التفكير الناقد 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7818353" cy="1358900"/>
            </a:xfrm>
            <a:prstGeom prst="rect">
              <a:avLst/>
            </a:prstGeom>
            <a:effectLst/>
          </p:spPr>
        </p:pic>
      </p:grpSp>
      <p:pic>
        <p:nvPicPr>
          <p:cNvPr id="185" name="kisspng-jigsaw-puzzle-infographic-chart-business-information-schematic-diagram-5aa362d00adaf5.7041795215206571040445.png" descr="kisspng-jigsaw-puzzle-infographic-chart-business-information-schematic-diagram-5aa362d00adaf5.704179521520657104044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357" y="4585537"/>
            <a:ext cx="7413287" cy="819954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خط"/>
          <p:cNvSpPr/>
          <p:nvPr/>
        </p:nvSpPr>
        <p:spPr>
          <a:xfrm flipH="1" flipV="1">
            <a:off x="12524051" y="5175069"/>
            <a:ext cx="6422698" cy="1"/>
          </a:xfrm>
          <a:prstGeom prst="line">
            <a:avLst/>
          </a:prstGeom>
          <a:ln w="38100" cap="rnd">
            <a:solidFill>
              <a:srgbClr val="D5D5D5"/>
            </a:solidFill>
            <a:custDash>
              <a:ds d="100000" sp="200000"/>
            </a:custDash>
            <a:miter lim="400000"/>
            <a:head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7" name="خط"/>
          <p:cNvSpPr/>
          <p:nvPr/>
        </p:nvSpPr>
        <p:spPr>
          <a:xfrm flipH="1">
            <a:off x="14069806" y="7152206"/>
            <a:ext cx="4876943" cy="1"/>
          </a:xfrm>
          <a:prstGeom prst="line">
            <a:avLst/>
          </a:prstGeom>
          <a:ln w="38100" cap="rnd">
            <a:solidFill>
              <a:srgbClr val="D5D5D5"/>
            </a:solidFill>
            <a:custDash>
              <a:ds d="100000" sp="200000"/>
            </a:custDash>
            <a:miter lim="400000"/>
            <a:head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8" name="خط"/>
          <p:cNvSpPr/>
          <p:nvPr/>
        </p:nvSpPr>
        <p:spPr>
          <a:xfrm flipH="1">
            <a:off x="14069806" y="9739814"/>
            <a:ext cx="4876943" cy="1"/>
          </a:xfrm>
          <a:prstGeom prst="line">
            <a:avLst/>
          </a:prstGeom>
          <a:ln w="38100" cap="rnd">
            <a:solidFill>
              <a:srgbClr val="D5D5D5"/>
            </a:solidFill>
            <a:custDash>
              <a:ds d="100000" sp="200000"/>
            </a:custDash>
            <a:miter lim="400000"/>
            <a:head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9" name="خط"/>
          <p:cNvSpPr/>
          <p:nvPr/>
        </p:nvSpPr>
        <p:spPr>
          <a:xfrm>
            <a:off x="5468848" y="7063306"/>
            <a:ext cx="4119963" cy="1"/>
          </a:xfrm>
          <a:prstGeom prst="line">
            <a:avLst/>
          </a:prstGeom>
          <a:ln w="38100" cap="rnd">
            <a:solidFill>
              <a:srgbClr val="D5D5D5"/>
            </a:solidFill>
            <a:custDash>
              <a:ds d="100000" sp="200000"/>
            </a:custDash>
            <a:miter lim="400000"/>
            <a:head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0" name="خط"/>
          <p:cNvSpPr/>
          <p:nvPr/>
        </p:nvSpPr>
        <p:spPr>
          <a:xfrm>
            <a:off x="5468848" y="9650914"/>
            <a:ext cx="4923181" cy="1"/>
          </a:xfrm>
          <a:prstGeom prst="line">
            <a:avLst/>
          </a:prstGeom>
          <a:ln w="38100" cap="rnd">
            <a:solidFill>
              <a:srgbClr val="D5D5D5"/>
            </a:solidFill>
            <a:custDash>
              <a:ds d="100000" sp="200000"/>
            </a:custDash>
            <a:miter lim="400000"/>
            <a:head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1" name="خط"/>
          <p:cNvSpPr/>
          <p:nvPr/>
        </p:nvSpPr>
        <p:spPr>
          <a:xfrm>
            <a:off x="5500926" y="11655281"/>
            <a:ext cx="6016216" cy="1"/>
          </a:xfrm>
          <a:prstGeom prst="line">
            <a:avLst/>
          </a:prstGeom>
          <a:ln w="38100" cap="rnd">
            <a:solidFill>
              <a:srgbClr val="D5D5D5"/>
            </a:solidFill>
            <a:custDash>
              <a:ds d="100000" sp="200000"/>
            </a:custDash>
            <a:miter lim="400000"/>
            <a:headEnd type="oval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2" name="التفسير"/>
          <p:cNvSpPr/>
          <p:nvPr/>
        </p:nvSpPr>
        <p:spPr>
          <a:xfrm>
            <a:off x="19276674" y="4769559"/>
            <a:ext cx="2942349" cy="811020"/>
          </a:xfrm>
          <a:prstGeom prst="roundRect">
            <a:avLst>
              <a:gd name="adj" fmla="val 23489"/>
            </a:avLst>
          </a:prstGeom>
          <a:solidFill>
            <a:srgbClr val="FFA2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التفسير </a:t>
            </a:r>
          </a:p>
        </p:txBody>
      </p:sp>
      <p:sp>
        <p:nvSpPr>
          <p:cNvPr id="193" name="التحليل"/>
          <p:cNvSpPr/>
          <p:nvPr/>
        </p:nvSpPr>
        <p:spPr>
          <a:xfrm>
            <a:off x="19276674" y="6746696"/>
            <a:ext cx="2942349" cy="811020"/>
          </a:xfrm>
          <a:prstGeom prst="roundRect">
            <a:avLst>
              <a:gd name="adj" fmla="val 23489"/>
            </a:avLst>
          </a:prstGeom>
          <a:solidFill>
            <a:srgbClr val="3C532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التحليل </a:t>
            </a:r>
          </a:p>
        </p:txBody>
      </p:sp>
      <p:sp>
        <p:nvSpPr>
          <p:cNvPr id="194" name="التقييم"/>
          <p:cNvSpPr/>
          <p:nvPr/>
        </p:nvSpPr>
        <p:spPr>
          <a:xfrm>
            <a:off x="19276674" y="9156505"/>
            <a:ext cx="2942349" cy="811020"/>
          </a:xfrm>
          <a:prstGeom prst="roundRect">
            <a:avLst>
              <a:gd name="adj" fmla="val 23489"/>
            </a:avLst>
          </a:prstGeom>
          <a:solidFill>
            <a:srgbClr val="C8CD47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التقييم  </a:t>
            </a:r>
          </a:p>
        </p:txBody>
      </p:sp>
      <p:sp>
        <p:nvSpPr>
          <p:cNvPr id="195" name="الاستدلال"/>
          <p:cNvSpPr/>
          <p:nvPr/>
        </p:nvSpPr>
        <p:spPr>
          <a:xfrm>
            <a:off x="2164977" y="6657796"/>
            <a:ext cx="2942349" cy="811020"/>
          </a:xfrm>
          <a:prstGeom prst="roundRect">
            <a:avLst>
              <a:gd name="adj" fmla="val 23489"/>
            </a:avLst>
          </a:prstGeom>
          <a:solidFill>
            <a:srgbClr val="D5CDB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الاستدلال   </a:t>
            </a:r>
          </a:p>
        </p:txBody>
      </p:sp>
      <p:sp>
        <p:nvSpPr>
          <p:cNvPr id="196" name="التوضيح"/>
          <p:cNvSpPr/>
          <p:nvPr/>
        </p:nvSpPr>
        <p:spPr>
          <a:xfrm>
            <a:off x="2164977" y="9156505"/>
            <a:ext cx="2942349" cy="811020"/>
          </a:xfrm>
          <a:prstGeom prst="roundRect">
            <a:avLst>
              <a:gd name="adj" fmla="val 23489"/>
            </a:avLst>
          </a:prstGeom>
          <a:solidFill>
            <a:srgbClr val="2EA9CC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التوضيح  </a:t>
            </a:r>
          </a:p>
        </p:txBody>
      </p:sp>
      <p:sp>
        <p:nvSpPr>
          <p:cNvPr id="197" name="التنظيم الذاتي"/>
          <p:cNvSpPr/>
          <p:nvPr/>
        </p:nvSpPr>
        <p:spPr>
          <a:xfrm>
            <a:off x="2164977" y="11249772"/>
            <a:ext cx="2942349" cy="811020"/>
          </a:xfrm>
          <a:prstGeom prst="roundRect">
            <a:avLst>
              <a:gd name="adj" fmla="val 23489"/>
            </a:avLst>
          </a:prstGeom>
          <a:solidFill>
            <a:srgbClr val="FF6A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FFFFFF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التنظيم الذاتي</a:t>
            </a:r>
          </a:p>
        </p:txBody>
      </p:sp>
      <p:pic>
        <p:nvPicPr>
          <p:cNvPr id="198" name="IMG_6570.jpeg" descr="IMG_6570.jpeg"/>
          <p:cNvPicPr>
            <a:picLocks noChangeAspect="1"/>
          </p:cNvPicPr>
          <p:nvPr/>
        </p:nvPicPr>
        <p:blipFill>
          <a:blip r:embed="rId4"/>
          <a:srcRect l="11981" t="17332" r="56841" b="69241"/>
          <a:stretch>
            <a:fillRect/>
          </a:stretch>
        </p:blipFill>
        <p:spPr>
          <a:xfrm>
            <a:off x="9081195" y="663105"/>
            <a:ext cx="5345907" cy="12648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8" extrusionOk="0">
                <a:moveTo>
                  <a:pt x="6185" y="13"/>
                </a:moveTo>
                <a:cubicBezTo>
                  <a:pt x="6029" y="55"/>
                  <a:pt x="5876" y="193"/>
                  <a:pt x="5733" y="443"/>
                </a:cubicBezTo>
                <a:cubicBezTo>
                  <a:pt x="5422" y="986"/>
                  <a:pt x="4466" y="4516"/>
                  <a:pt x="4629" y="4516"/>
                </a:cubicBezTo>
                <a:cubicBezTo>
                  <a:pt x="4651" y="4516"/>
                  <a:pt x="4604" y="5055"/>
                  <a:pt x="4527" y="5712"/>
                </a:cubicBezTo>
                <a:cubicBezTo>
                  <a:pt x="4353" y="7187"/>
                  <a:pt x="4364" y="8740"/>
                  <a:pt x="4557" y="10168"/>
                </a:cubicBezTo>
                <a:cubicBezTo>
                  <a:pt x="4638" y="10765"/>
                  <a:pt x="4706" y="11567"/>
                  <a:pt x="4710" y="11949"/>
                </a:cubicBezTo>
                <a:cubicBezTo>
                  <a:pt x="4713" y="12331"/>
                  <a:pt x="4872" y="13200"/>
                  <a:pt x="5064" y="13878"/>
                </a:cubicBezTo>
                <a:cubicBezTo>
                  <a:pt x="5359" y="14918"/>
                  <a:pt x="5389" y="15183"/>
                  <a:pt x="5258" y="15585"/>
                </a:cubicBezTo>
                <a:cubicBezTo>
                  <a:pt x="5173" y="15846"/>
                  <a:pt x="5084" y="16443"/>
                  <a:pt x="5062" y="16915"/>
                </a:cubicBezTo>
                <a:cubicBezTo>
                  <a:pt x="5007" y="18133"/>
                  <a:pt x="4738" y="17980"/>
                  <a:pt x="4658" y="16687"/>
                </a:cubicBezTo>
                <a:lnTo>
                  <a:pt x="4591" y="15598"/>
                </a:lnTo>
                <a:lnTo>
                  <a:pt x="4549" y="16653"/>
                </a:lnTo>
                <a:cubicBezTo>
                  <a:pt x="4495" y="18013"/>
                  <a:pt x="4251" y="18347"/>
                  <a:pt x="4177" y="17164"/>
                </a:cubicBezTo>
                <a:cubicBezTo>
                  <a:pt x="4106" y="16015"/>
                  <a:pt x="3937" y="15969"/>
                  <a:pt x="3937" y="17097"/>
                </a:cubicBezTo>
                <a:cubicBezTo>
                  <a:pt x="3937" y="18334"/>
                  <a:pt x="3721" y="18680"/>
                  <a:pt x="3545" y="17728"/>
                </a:cubicBezTo>
                <a:cubicBezTo>
                  <a:pt x="3399" y="16934"/>
                  <a:pt x="3395" y="16944"/>
                  <a:pt x="3448" y="17883"/>
                </a:cubicBezTo>
                <a:cubicBezTo>
                  <a:pt x="3520" y="19165"/>
                  <a:pt x="3350" y="19565"/>
                  <a:pt x="3114" y="18669"/>
                </a:cubicBezTo>
                <a:cubicBezTo>
                  <a:pt x="2939" y="18004"/>
                  <a:pt x="2922" y="18016"/>
                  <a:pt x="2867" y="18898"/>
                </a:cubicBezTo>
                <a:cubicBezTo>
                  <a:pt x="2824" y="19582"/>
                  <a:pt x="2752" y="19780"/>
                  <a:pt x="2603" y="19617"/>
                </a:cubicBezTo>
                <a:cubicBezTo>
                  <a:pt x="2463" y="19464"/>
                  <a:pt x="2414" y="19574"/>
                  <a:pt x="2449" y="19953"/>
                </a:cubicBezTo>
                <a:cubicBezTo>
                  <a:pt x="2477" y="20260"/>
                  <a:pt x="2437" y="20677"/>
                  <a:pt x="2362" y="20880"/>
                </a:cubicBezTo>
                <a:cubicBezTo>
                  <a:pt x="2299" y="21051"/>
                  <a:pt x="1252" y="21174"/>
                  <a:pt x="0" y="21216"/>
                </a:cubicBezTo>
                <a:lnTo>
                  <a:pt x="0" y="21418"/>
                </a:lnTo>
                <a:lnTo>
                  <a:pt x="15640" y="21418"/>
                </a:lnTo>
                <a:cubicBezTo>
                  <a:pt x="15368" y="21339"/>
                  <a:pt x="15111" y="21179"/>
                  <a:pt x="15056" y="20948"/>
                </a:cubicBezTo>
                <a:cubicBezTo>
                  <a:pt x="14860" y="20126"/>
                  <a:pt x="14906" y="19721"/>
                  <a:pt x="15258" y="19207"/>
                </a:cubicBezTo>
                <a:lnTo>
                  <a:pt x="15585" y="18730"/>
                </a:lnTo>
                <a:lnTo>
                  <a:pt x="15306" y="17876"/>
                </a:lnTo>
                <a:cubicBezTo>
                  <a:pt x="15086" y="17203"/>
                  <a:pt x="15052" y="16904"/>
                  <a:pt x="15147" y="16425"/>
                </a:cubicBezTo>
                <a:cubicBezTo>
                  <a:pt x="15213" y="16092"/>
                  <a:pt x="15364" y="15820"/>
                  <a:pt x="15482" y="15820"/>
                </a:cubicBezTo>
                <a:cubicBezTo>
                  <a:pt x="15741" y="15820"/>
                  <a:pt x="15600" y="15109"/>
                  <a:pt x="15295" y="14879"/>
                </a:cubicBezTo>
                <a:cubicBezTo>
                  <a:pt x="15016" y="14668"/>
                  <a:pt x="15031" y="13529"/>
                  <a:pt x="15320" y="12997"/>
                </a:cubicBezTo>
                <a:cubicBezTo>
                  <a:pt x="15644" y="12401"/>
                  <a:pt x="15611" y="11908"/>
                  <a:pt x="15248" y="11908"/>
                </a:cubicBezTo>
                <a:cubicBezTo>
                  <a:pt x="14836" y="11908"/>
                  <a:pt x="14764" y="11232"/>
                  <a:pt x="15083" y="10356"/>
                </a:cubicBezTo>
                <a:cubicBezTo>
                  <a:pt x="15440" y="9375"/>
                  <a:pt x="15417" y="8694"/>
                  <a:pt x="15038" y="9012"/>
                </a:cubicBezTo>
                <a:cubicBezTo>
                  <a:pt x="14668" y="9323"/>
                  <a:pt x="14539" y="8658"/>
                  <a:pt x="14766" y="7607"/>
                </a:cubicBezTo>
                <a:cubicBezTo>
                  <a:pt x="15009" y="6482"/>
                  <a:pt x="14969" y="6152"/>
                  <a:pt x="14629" y="6465"/>
                </a:cubicBezTo>
                <a:cubicBezTo>
                  <a:pt x="14271" y="6795"/>
                  <a:pt x="14149" y="6189"/>
                  <a:pt x="14328" y="4986"/>
                </a:cubicBezTo>
                <a:cubicBezTo>
                  <a:pt x="14504" y="3806"/>
                  <a:pt x="14357" y="3331"/>
                  <a:pt x="14108" y="4274"/>
                </a:cubicBezTo>
                <a:cubicBezTo>
                  <a:pt x="13838" y="5300"/>
                  <a:pt x="13658" y="4758"/>
                  <a:pt x="13741" y="3172"/>
                </a:cubicBezTo>
                <a:cubicBezTo>
                  <a:pt x="13820" y="1663"/>
                  <a:pt x="13731" y="1577"/>
                  <a:pt x="13406" y="2856"/>
                </a:cubicBezTo>
                <a:cubicBezTo>
                  <a:pt x="13102" y="4052"/>
                  <a:pt x="12871" y="3418"/>
                  <a:pt x="13063" y="1915"/>
                </a:cubicBezTo>
                <a:cubicBezTo>
                  <a:pt x="13248" y="462"/>
                  <a:pt x="13076" y="231"/>
                  <a:pt x="12817" y="1586"/>
                </a:cubicBezTo>
                <a:cubicBezTo>
                  <a:pt x="12639" y="2521"/>
                  <a:pt x="12561" y="2667"/>
                  <a:pt x="12463" y="2258"/>
                </a:cubicBezTo>
                <a:cubicBezTo>
                  <a:pt x="12394" y="1969"/>
                  <a:pt x="12338" y="1384"/>
                  <a:pt x="12338" y="954"/>
                </a:cubicBezTo>
                <a:cubicBezTo>
                  <a:pt x="12338" y="-182"/>
                  <a:pt x="12184" y="-7"/>
                  <a:pt x="12043" y="1290"/>
                </a:cubicBezTo>
                <a:cubicBezTo>
                  <a:pt x="11902" y="2585"/>
                  <a:pt x="11679" y="2491"/>
                  <a:pt x="11631" y="1115"/>
                </a:cubicBezTo>
                <a:cubicBezTo>
                  <a:pt x="11591" y="-21"/>
                  <a:pt x="11405" y="-154"/>
                  <a:pt x="11405" y="954"/>
                </a:cubicBezTo>
                <a:cubicBezTo>
                  <a:pt x="11405" y="2128"/>
                  <a:pt x="11192" y="2864"/>
                  <a:pt x="11023" y="2278"/>
                </a:cubicBezTo>
                <a:cubicBezTo>
                  <a:pt x="10947" y="2015"/>
                  <a:pt x="10887" y="1532"/>
                  <a:pt x="10887" y="1203"/>
                </a:cubicBezTo>
                <a:cubicBezTo>
                  <a:pt x="10887" y="873"/>
                  <a:pt x="10839" y="604"/>
                  <a:pt x="10782" y="604"/>
                </a:cubicBezTo>
                <a:cubicBezTo>
                  <a:pt x="10725" y="604"/>
                  <a:pt x="10678" y="1274"/>
                  <a:pt x="10678" y="2096"/>
                </a:cubicBezTo>
                <a:cubicBezTo>
                  <a:pt x="10678" y="3964"/>
                  <a:pt x="10484" y="4550"/>
                  <a:pt x="10284" y="3286"/>
                </a:cubicBezTo>
                <a:cubicBezTo>
                  <a:pt x="10071" y="1945"/>
                  <a:pt x="9925" y="2109"/>
                  <a:pt x="10003" y="3602"/>
                </a:cubicBezTo>
                <a:cubicBezTo>
                  <a:pt x="10084" y="5146"/>
                  <a:pt x="9908" y="5742"/>
                  <a:pt x="9653" y="4778"/>
                </a:cubicBezTo>
                <a:cubicBezTo>
                  <a:pt x="9389" y="3774"/>
                  <a:pt x="9320" y="3922"/>
                  <a:pt x="9440" y="5242"/>
                </a:cubicBezTo>
                <a:cubicBezTo>
                  <a:pt x="9573" y="6702"/>
                  <a:pt x="9434" y="7386"/>
                  <a:pt x="9140" y="6727"/>
                </a:cubicBezTo>
                <a:cubicBezTo>
                  <a:pt x="8851" y="6077"/>
                  <a:pt x="8735" y="6917"/>
                  <a:pt x="8967" y="7990"/>
                </a:cubicBezTo>
                <a:cubicBezTo>
                  <a:pt x="9189" y="9020"/>
                  <a:pt x="9073" y="9883"/>
                  <a:pt x="8755" y="9549"/>
                </a:cubicBezTo>
                <a:cubicBezTo>
                  <a:pt x="8409" y="9185"/>
                  <a:pt x="8353" y="9945"/>
                  <a:pt x="8664" y="10799"/>
                </a:cubicBezTo>
                <a:cubicBezTo>
                  <a:pt x="8992" y="11701"/>
                  <a:pt x="8939" y="12606"/>
                  <a:pt x="8569" y="12419"/>
                </a:cubicBezTo>
                <a:cubicBezTo>
                  <a:pt x="8216" y="12240"/>
                  <a:pt x="8211" y="13097"/>
                  <a:pt x="8561" y="13656"/>
                </a:cubicBezTo>
                <a:cubicBezTo>
                  <a:pt x="8893" y="14184"/>
                  <a:pt x="8839" y="15118"/>
                  <a:pt x="8467" y="15302"/>
                </a:cubicBezTo>
                <a:cubicBezTo>
                  <a:pt x="8135" y="15467"/>
                  <a:pt x="8096" y="16571"/>
                  <a:pt x="8416" y="16767"/>
                </a:cubicBezTo>
                <a:cubicBezTo>
                  <a:pt x="8743" y="16969"/>
                  <a:pt x="8766" y="17901"/>
                  <a:pt x="8459" y="18488"/>
                </a:cubicBezTo>
                <a:cubicBezTo>
                  <a:pt x="8222" y="18940"/>
                  <a:pt x="8211" y="19046"/>
                  <a:pt x="8363" y="19509"/>
                </a:cubicBezTo>
                <a:cubicBezTo>
                  <a:pt x="8587" y="20196"/>
                  <a:pt x="8452" y="21035"/>
                  <a:pt x="8117" y="21035"/>
                </a:cubicBezTo>
                <a:cubicBezTo>
                  <a:pt x="7689" y="21035"/>
                  <a:pt x="7035" y="20058"/>
                  <a:pt x="6913" y="19241"/>
                </a:cubicBezTo>
                <a:cubicBezTo>
                  <a:pt x="6808" y="18537"/>
                  <a:pt x="6792" y="18541"/>
                  <a:pt x="6672" y="19220"/>
                </a:cubicBezTo>
                <a:cubicBezTo>
                  <a:pt x="6488" y="20267"/>
                  <a:pt x="6346" y="19458"/>
                  <a:pt x="6305" y="17124"/>
                </a:cubicBezTo>
                <a:cubicBezTo>
                  <a:pt x="6279" y="15630"/>
                  <a:pt x="6308" y="15152"/>
                  <a:pt x="6427" y="15107"/>
                </a:cubicBezTo>
                <a:cubicBezTo>
                  <a:pt x="6513" y="15075"/>
                  <a:pt x="6605" y="15007"/>
                  <a:pt x="6634" y="14960"/>
                </a:cubicBezTo>
                <a:cubicBezTo>
                  <a:pt x="6662" y="14912"/>
                  <a:pt x="6783" y="14828"/>
                  <a:pt x="6902" y="14771"/>
                </a:cubicBezTo>
                <a:cubicBezTo>
                  <a:pt x="7144" y="14656"/>
                  <a:pt x="7973" y="12020"/>
                  <a:pt x="7997" y="11290"/>
                </a:cubicBezTo>
                <a:cubicBezTo>
                  <a:pt x="8069" y="9081"/>
                  <a:pt x="8043" y="5878"/>
                  <a:pt x="7949" y="5168"/>
                </a:cubicBezTo>
                <a:cubicBezTo>
                  <a:pt x="7885" y="4690"/>
                  <a:pt x="7832" y="4157"/>
                  <a:pt x="7830" y="3985"/>
                </a:cubicBezTo>
                <a:cubicBezTo>
                  <a:pt x="7828" y="3813"/>
                  <a:pt x="7674" y="3002"/>
                  <a:pt x="7489" y="2177"/>
                </a:cubicBezTo>
                <a:cubicBezTo>
                  <a:pt x="7149" y="668"/>
                  <a:pt x="6653" y="-113"/>
                  <a:pt x="6185" y="13"/>
                </a:cubicBezTo>
                <a:close/>
                <a:moveTo>
                  <a:pt x="18977" y="13642"/>
                </a:moveTo>
                <a:cubicBezTo>
                  <a:pt x="18920" y="13642"/>
                  <a:pt x="18872" y="14109"/>
                  <a:pt x="18872" y="14677"/>
                </a:cubicBezTo>
                <a:cubicBezTo>
                  <a:pt x="18872" y="15246"/>
                  <a:pt x="18805" y="15945"/>
                  <a:pt x="18723" y="16230"/>
                </a:cubicBezTo>
                <a:cubicBezTo>
                  <a:pt x="18567" y="16774"/>
                  <a:pt x="18350" y="16117"/>
                  <a:pt x="18074" y="14261"/>
                </a:cubicBezTo>
                <a:cubicBezTo>
                  <a:pt x="17962" y="13511"/>
                  <a:pt x="17951" y="13563"/>
                  <a:pt x="17945" y="14818"/>
                </a:cubicBezTo>
                <a:cubicBezTo>
                  <a:pt x="17937" y="16759"/>
                  <a:pt x="17675" y="17292"/>
                  <a:pt x="17299" y="16129"/>
                </a:cubicBezTo>
                <a:cubicBezTo>
                  <a:pt x="16950" y="15047"/>
                  <a:pt x="16851" y="15302"/>
                  <a:pt x="17019" y="16848"/>
                </a:cubicBezTo>
                <a:cubicBezTo>
                  <a:pt x="17124" y="17813"/>
                  <a:pt x="17113" y="18122"/>
                  <a:pt x="16953" y="18864"/>
                </a:cubicBezTo>
                <a:lnTo>
                  <a:pt x="16764" y="19745"/>
                </a:lnTo>
                <a:lnTo>
                  <a:pt x="16522" y="18790"/>
                </a:lnTo>
                <a:cubicBezTo>
                  <a:pt x="16211" y="17567"/>
                  <a:pt x="16079" y="18121"/>
                  <a:pt x="16299" y="19724"/>
                </a:cubicBezTo>
                <a:cubicBezTo>
                  <a:pt x="16392" y="20408"/>
                  <a:pt x="16441" y="21079"/>
                  <a:pt x="16408" y="21216"/>
                </a:cubicBezTo>
                <a:cubicBezTo>
                  <a:pt x="16385" y="21312"/>
                  <a:pt x="16315" y="21376"/>
                  <a:pt x="16226" y="21418"/>
                </a:cubicBezTo>
                <a:lnTo>
                  <a:pt x="21600" y="21418"/>
                </a:lnTo>
                <a:cubicBezTo>
                  <a:pt x="20891" y="21349"/>
                  <a:pt x="20707" y="21184"/>
                  <a:pt x="20668" y="20759"/>
                </a:cubicBezTo>
                <a:cubicBezTo>
                  <a:pt x="20633" y="20369"/>
                  <a:pt x="20659" y="19663"/>
                  <a:pt x="20729" y="19193"/>
                </a:cubicBezTo>
                <a:cubicBezTo>
                  <a:pt x="20892" y="18101"/>
                  <a:pt x="20817" y="17779"/>
                  <a:pt x="20556" y="18461"/>
                </a:cubicBezTo>
                <a:cubicBezTo>
                  <a:pt x="20235" y="19302"/>
                  <a:pt x="20012" y="18672"/>
                  <a:pt x="20012" y="16915"/>
                </a:cubicBezTo>
                <a:cubicBezTo>
                  <a:pt x="20012" y="15123"/>
                  <a:pt x="19960" y="15029"/>
                  <a:pt x="19703" y="16357"/>
                </a:cubicBezTo>
                <a:cubicBezTo>
                  <a:pt x="19518" y="17317"/>
                  <a:pt x="19511" y="17317"/>
                  <a:pt x="19297" y="16505"/>
                </a:cubicBezTo>
                <a:cubicBezTo>
                  <a:pt x="19178" y="16052"/>
                  <a:pt x="19079" y="15224"/>
                  <a:pt x="19079" y="14664"/>
                </a:cubicBezTo>
                <a:cubicBezTo>
                  <a:pt x="19079" y="14103"/>
                  <a:pt x="19034" y="13642"/>
                  <a:pt x="18977" y="1364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Choice xmlns:p14="http://schemas.microsoft.com/office/powerpoint/2010/main" xmlns:a14="http://schemas.microsoft.com/office/drawing/2010/main" xmlns:m="http://schemas.openxmlformats.org/officeDocument/2006/math" xmlns="" Requires="p14">
      <p:transition spd="med" advClick="1" p14:dur="1000">
        <p:wipe dir="r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 advAuto="0"/>
      <p:bldP spid="187" grpId="0" animBg="1" advAuto="0"/>
      <p:bldP spid="188" grpId="0" animBg="1" advAuto="0"/>
      <p:bldP spid="189" grpId="0" animBg="1" advAuto="0"/>
      <p:bldP spid="190" grpId="0" animBg="1" advAuto="0"/>
      <p:bldP spid="191" grpId="0" animBg="1" advAuto="0"/>
      <p:bldP spid="192" grpId="0" animBg="1" advAuto="0"/>
      <p:bldP spid="193" grpId="0" animBg="1" advAuto="0"/>
      <p:bldP spid="194" grpId="0" animBg="1" advAuto="0"/>
      <p:bldP spid="195" grpId="0" animBg="1" advAuto="0"/>
      <p:bldP spid="196" grpId="0" animBg="1" advAuto="0"/>
      <p:bldP spid="197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مهارة التفسير"/>
          <p:cNvSpPr/>
          <p:nvPr/>
        </p:nvSpPr>
        <p:spPr>
          <a:xfrm>
            <a:off x="17160468" y="3456799"/>
            <a:ext cx="5707356" cy="1400086"/>
          </a:xfrm>
          <a:prstGeom prst="roundRect">
            <a:avLst>
              <a:gd name="adj" fmla="val 23489"/>
            </a:avLst>
          </a:prstGeom>
          <a:solidFill>
            <a:srgbClr val="FFA2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defTabSz="825500">
              <a:defRPr sz="3200">
                <a:solidFill>
                  <a:srgbClr val="000000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lvl1pPr>
          </a:lstStyle>
          <a:p>
            <a:pPr rtl="0">
              <a:defRPr/>
            </a:pPr>
            <a:r>
              <a:t>مهارة التفسير  </a:t>
            </a:r>
          </a:p>
        </p:txBody>
      </p:sp>
      <p:pic>
        <p:nvPicPr>
          <p:cNvPr id="201" name="IMG_6569.jpeg" descr="IMG_6569.jpeg"/>
          <p:cNvPicPr>
            <a:picLocks noChangeAspect="1"/>
          </p:cNvPicPr>
          <p:nvPr/>
        </p:nvPicPr>
        <p:blipFill>
          <a:blip r:embed="rId2"/>
          <a:srcRect t="7689" b="6958"/>
          <a:stretch>
            <a:fillRect/>
          </a:stretch>
        </p:blipFill>
        <p:spPr>
          <a:xfrm>
            <a:off x="13584341" y="4056579"/>
            <a:ext cx="3384070" cy="4341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21066" y="10"/>
                </a:moveTo>
                <a:cubicBezTo>
                  <a:pt x="21020" y="25"/>
                  <a:pt x="21003" y="56"/>
                  <a:pt x="21007" y="103"/>
                </a:cubicBezTo>
                <a:cubicBezTo>
                  <a:pt x="21022" y="269"/>
                  <a:pt x="20486" y="339"/>
                  <a:pt x="19624" y="287"/>
                </a:cubicBezTo>
                <a:cubicBezTo>
                  <a:pt x="19009" y="250"/>
                  <a:pt x="18966" y="260"/>
                  <a:pt x="18966" y="421"/>
                </a:cubicBezTo>
                <a:cubicBezTo>
                  <a:pt x="18966" y="586"/>
                  <a:pt x="19017" y="595"/>
                  <a:pt x="20138" y="593"/>
                </a:cubicBezTo>
                <a:cubicBezTo>
                  <a:pt x="20838" y="591"/>
                  <a:pt x="21355" y="625"/>
                  <a:pt x="21423" y="678"/>
                </a:cubicBezTo>
                <a:cubicBezTo>
                  <a:pt x="21591" y="809"/>
                  <a:pt x="21600" y="797"/>
                  <a:pt x="21600" y="405"/>
                </a:cubicBezTo>
                <a:cubicBezTo>
                  <a:pt x="21600" y="72"/>
                  <a:pt x="21577" y="42"/>
                  <a:pt x="21299" y="10"/>
                </a:cubicBezTo>
                <a:cubicBezTo>
                  <a:pt x="21187" y="-2"/>
                  <a:pt x="21111" y="-4"/>
                  <a:pt x="21066" y="10"/>
                </a:cubicBezTo>
                <a:close/>
                <a:moveTo>
                  <a:pt x="12258" y="273"/>
                </a:moveTo>
                <a:cubicBezTo>
                  <a:pt x="11977" y="273"/>
                  <a:pt x="11906" y="305"/>
                  <a:pt x="11906" y="437"/>
                </a:cubicBezTo>
                <a:cubicBezTo>
                  <a:pt x="11906" y="569"/>
                  <a:pt x="11976" y="601"/>
                  <a:pt x="12263" y="601"/>
                </a:cubicBezTo>
                <a:cubicBezTo>
                  <a:pt x="12472" y="601"/>
                  <a:pt x="12643" y="554"/>
                  <a:pt x="12676" y="486"/>
                </a:cubicBezTo>
                <a:cubicBezTo>
                  <a:pt x="12756" y="323"/>
                  <a:pt x="12660" y="273"/>
                  <a:pt x="12258" y="273"/>
                </a:cubicBezTo>
                <a:close/>
                <a:moveTo>
                  <a:pt x="13646" y="273"/>
                </a:moveTo>
                <a:cubicBezTo>
                  <a:pt x="13347" y="273"/>
                  <a:pt x="13276" y="304"/>
                  <a:pt x="13276" y="437"/>
                </a:cubicBezTo>
                <a:cubicBezTo>
                  <a:pt x="13276" y="570"/>
                  <a:pt x="13347" y="601"/>
                  <a:pt x="13646" y="601"/>
                </a:cubicBezTo>
                <a:cubicBezTo>
                  <a:pt x="13944" y="601"/>
                  <a:pt x="14013" y="570"/>
                  <a:pt x="14013" y="437"/>
                </a:cubicBezTo>
                <a:cubicBezTo>
                  <a:pt x="14013" y="304"/>
                  <a:pt x="13944" y="273"/>
                  <a:pt x="13646" y="273"/>
                </a:cubicBezTo>
                <a:close/>
                <a:moveTo>
                  <a:pt x="15120" y="273"/>
                </a:moveTo>
                <a:cubicBezTo>
                  <a:pt x="14822" y="273"/>
                  <a:pt x="14753" y="304"/>
                  <a:pt x="14753" y="437"/>
                </a:cubicBezTo>
                <a:cubicBezTo>
                  <a:pt x="14753" y="570"/>
                  <a:pt x="14822" y="601"/>
                  <a:pt x="15120" y="601"/>
                </a:cubicBezTo>
                <a:cubicBezTo>
                  <a:pt x="15419" y="601"/>
                  <a:pt x="15488" y="570"/>
                  <a:pt x="15488" y="437"/>
                </a:cubicBezTo>
                <a:cubicBezTo>
                  <a:pt x="15488" y="304"/>
                  <a:pt x="15419" y="273"/>
                  <a:pt x="15120" y="273"/>
                </a:cubicBezTo>
                <a:close/>
                <a:moveTo>
                  <a:pt x="16478" y="273"/>
                </a:moveTo>
                <a:cubicBezTo>
                  <a:pt x="16191" y="273"/>
                  <a:pt x="16121" y="305"/>
                  <a:pt x="16121" y="437"/>
                </a:cubicBezTo>
                <a:cubicBezTo>
                  <a:pt x="16121" y="568"/>
                  <a:pt x="16189" y="601"/>
                  <a:pt x="16470" y="601"/>
                </a:cubicBezTo>
                <a:cubicBezTo>
                  <a:pt x="16873" y="601"/>
                  <a:pt x="16974" y="551"/>
                  <a:pt x="16893" y="388"/>
                </a:cubicBezTo>
                <a:cubicBezTo>
                  <a:pt x="16860" y="320"/>
                  <a:pt x="16688" y="273"/>
                  <a:pt x="16478" y="273"/>
                </a:cubicBezTo>
                <a:close/>
                <a:moveTo>
                  <a:pt x="17785" y="281"/>
                </a:moveTo>
                <a:cubicBezTo>
                  <a:pt x="17626" y="284"/>
                  <a:pt x="17595" y="324"/>
                  <a:pt x="17595" y="437"/>
                </a:cubicBezTo>
                <a:cubicBezTo>
                  <a:pt x="17595" y="588"/>
                  <a:pt x="17648" y="607"/>
                  <a:pt x="17990" y="585"/>
                </a:cubicBezTo>
                <a:cubicBezTo>
                  <a:pt x="18257" y="568"/>
                  <a:pt x="18385" y="520"/>
                  <a:pt x="18385" y="437"/>
                </a:cubicBezTo>
                <a:cubicBezTo>
                  <a:pt x="18385" y="354"/>
                  <a:pt x="18257" y="304"/>
                  <a:pt x="17990" y="287"/>
                </a:cubicBezTo>
                <a:cubicBezTo>
                  <a:pt x="17905" y="281"/>
                  <a:pt x="17838" y="280"/>
                  <a:pt x="17785" y="281"/>
                </a:cubicBezTo>
                <a:close/>
                <a:moveTo>
                  <a:pt x="11105" y="518"/>
                </a:moveTo>
                <a:cubicBezTo>
                  <a:pt x="10975" y="518"/>
                  <a:pt x="10642" y="872"/>
                  <a:pt x="10642" y="1011"/>
                </a:cubicBezTo>
                <a:cubicBezTo>
                  <a:pt x="10642" y="1200"/>
                  <a:pt x="10833" y="1225"/>
                  <a:pt x="11103" y="1071"/>
                </a:cubicBezTo>
                <a:cubicBezTo>
                  <a:pt x="11239" y="993"/>
                  <a:pt x="11269" y="904"/>
                  <a:pt x="11217" y="741"/>
                </a:cubicBezTo>
                <a:cubicBezTo>
                  <a:pt x="11177" y="618"/>
                  <a:pt x="11128" y="518"/>
                  <a:pt x="11105" y="518"/>
                </a:cubicBezTo>
                <a:close/>
                <a:moveTo>
                  <a:pt x="10335" y="1772"/>
                </a:moveTo>
                <a:cubicBezTo>
                  <a:pt x="10297" y="1767"/>
                  <a:pt x="10269" y="1768"/>
                  <a:pt x="10259" y="1775"/>
                </a:cubicBezTo>
                <a:cubicBezTo>
                  <a:pt x="10199" y="1823"/>
                  <a:pt x="10146" y="3308"/>
                  <a:pt x="10203" y="3353"/>
                </a:cubicBezTo>
                <a:cubicBezTo>
                  <a:pt x="10426" y="3526"/>
                  <a:pt x="10570" y="3197"/>
                  <a:pt x="10434" y="2828"/>
                </a:cubicBezTo>
                <a:cubicBezTo>
                  <a:pt x="10358" y="2622"/>
                  <a:pt x="10372" y="2494"/>
                  <a:pt x="10487" y="2320"/>
                </a:cubicBezTo>
                <a:cubicBezTo>
                  <a:pt x="10688" y="2018"/>
                  <a:pt x="10683" y="1863"/>
                  <a:pt x="10469" y="1799"/>
                </a:cubicBezTo>
                <a:cubicBezTo>
                  <a:pt x="10422" y="1785"/>
                  <a:pt x="10373" y="1776"/>
                  <a:pt x="10335" y="1772"/>
                </a:cubicBezTo>
                <a:close/>
                <a:moveTo>
                  <a:pt x="10272" y="3805"/>
                </a:moveTo>
                <a:cubicBezTo>
                  <a:pt x="10109" y="3805"/>
                  <a:pt x="10058" y="4089"/>
                  <a:pt x="10178" y="4332"/>
                </a:cubicBezTo>
                <a:cubicBezTo>
                  <a:pt x="10281" y="4540"/>
                  <a:pt x="10431" y="4395"/>
                  <a:pt x="10431" y="4087"/>
                </a:cubicBezTo>
                <a:cubicBezTo>
                  <a:pt x="10431" y="3891"/>
                  <a:pt x="10382" y="3805"/>
                  <a:pt x="10272" y="3805"/>
                </a:cubicBezTo>
                <a:close/>
                <a:moveTo>
                  <a:pt x="10325" y="4956"/>
                </a:moveTo>
                <a:cubicBezTo>
                  <a:pt x="10194" y="4956"/>
                  <a:pt x="10132" y="5154"/>
                  <a:pt x="10191" y="5392"/>
                </a:cubicBezTo>
                <a:cubicBezTo>
                  <a:pt x="10249" y="5629"/>
                  <a:pt x="10375" y="5681"/>
                  <a:pt x="10462" y="5505"/>
                </a:cubicBezTo>
                <a:cubicBezTo>
                  <a:pt x="10531" y="5364"/>
                  <a:pt x="10430" y="4956"/>
                  <a:pt x="10325" y="4956"/>
                </a:cubicBezTo>
                <a:close/>
                <a:moveTo>
                  <a:pt x="10325" y="6024"/>
                </a:moveTo>
                <a:cubicBezTo>
                  <a:pt x="10203" y="6024"/>
                  <a:pt x="10114" y="6374"/>
                  <a:pt x="10183" y="6581"/>
                </a:cubicBezTo>
                <a:cubicBezTo>
                  <a:pt x="10313" y="6968"/>
                  <a:pt x="10575" y="6682"/>
                  <a:pt x="10469" y="6269"/>
                </a:cubicBezTo>
                <a:cubicBezTo>
                  <a:pt x="10435" y="6134"/>
                  <a:pt x="10369" y="6024"/>
                  <a:pt x="10325" y="6024"/>
                </a:cubicBezTo>
                <a:close/>
                <a:moveTo>
                  <a:pt x="10328" y="7173"/>
                </a:moveTo>
                <a:cubicBezTo>
                  <a:pt x="10195" y="7173"/>
                  <a:pt x="10132" y="7371"/>
                  <a:pt x="10191" y="7610"/>
                </a:cubicBezTo>
                <a:cubicBezTo>
                  <a:pt x="10221" y="7731"/>
                  <a:pt x="10283" y="7829"/>
                  <a:pt x="10328" y="7829"/>
                </a:cubicBezTo>
                <a:cubicBezTo>
                  <a:pt x="10432" y="7829"/>
                  <a:pt x="10531" y="7421"/>
                  <a:pt x="10462" y="7280"/>
                </a:cubicBezTo>
                <a:cubicBezTo>
                  <a:pt x="10433" y="7221"/>
                  <a:pt x="10373" y="7173"/>
                  <a:pt x="10328" y="7173"/>
                </a:cubicBezTo>
                <a:close/>
                <a:moveTo>
                  <a:pt x="10290" y="8263"/>
                </a:moveTo>
                <a:cubicBezTo>
                  <a:pt x="10144" y="8301"/>
                  <a:pt x="10073" y="8531"/>
                  <a:pt x="10155" y="8698"/>
                </a:cubicBezTo>
                <a:cubicBezTo>
                  <a:pt x="10235" y="8860"/>
                  <a:pt x="10396" y="8846"/>
                  <a:pt x="10449" y="8672"/>
                </a:cubicBezTo>
                <a:cubicBezTo>
                  <a:pt x="10516" y="8454"/>
                  <a:pt x="10428" y="8227"/>
                  <a:pt x="10290" y="8263"/>
                </a:cubicBezTo>
                <a:close/>
                <a:moveTo>
                  <a:pt x="10315" y="9391"/>
                </a:moveTo>
                <a:cubicBezTo>
                  <a:pt x="10263" y="9391"/>
                  <a:pt x="10221" y="9556"/>
                  <a:pt x="10221" y="9760"/>
                </a:cubicBezTo>
                <a:cubicBezTo>
                  <a:pt x="10221" y="10148"/>
                  <a:pt x="10365" y="10257"/>
                  <a:pt x="10469" y="9947"/>
                </a:cubicBezTo>
                <a:cubicBezTo>
                  <a:pt x="10542" y="9730"/>
                  <a:pt x="10447" y="9391"/>
                  <a:pt x="10315" y="9391"/>
                </a:cubicBezTo>
                <a:close/>
                <a:moveTo>
                  <a:pt x="10328" y="10542"/>
                </a:moveTo>
                <a:cubicBezTo>
                  <a:pt x="10270" y="10542"/>
                  <a:pt x="10221" y="10689"/>
                  <a:pt x="10221" y="10869"/>
                </a:cubicBezTo>
                <a:cubicBezTo>
                  <a:pt x="10221" y="11050"/>
                  <a:pt x="10270" y="11199"/>
                  <a:pt x="10328" y="11199"/>
                </a:cubicBezTo>
                <a:cubicBezTo>
                  <a:pt x="10386" y="11199"/>
                  <a:pt x="10431" y="11050"/>
                  <a:pt x="10431" y="10869"/>
                </a:cubicBezTo>
                <a:cubicBezTo>
                  <a:pt x="10431" y="10689"/>
                  <a:pt x="10386" y="10542"/>
                  <a:pt x="10328" y="10542"/>
                </a:cubicBezTo>
                <a:close/>
                <a:moveTo>
                  <a:pt x="10328" y="11608"/>
                </a:moveTo>
                <a:cubicBezTo>
                  <a:pt x="10270" y="11608"/>
                  <a:pt x="10221" y="11757"/>
                  <a:pt x="10221" y="11937"/>
                </a:cubicBezTo>
                <a:cubicBezTo>
                  <a:pt x="10221" y="12118"/>
                  <a:pt x="10270" y="12267"/>
                  <a:pt x="10328" y="12267"/>
                </a:cubicBezTo>
                <a:cubicBezTo>
                  <a:pt x="10386" y="12267"/>
                  <a:pt x="10431" y="12118"/>
                  <a:pt x="10431" y="11937"/>
                </a:cubicBezTo>
                <a:cubicBezTo>
                  <a:pt x="10431" y="11757"/>
                  <a:pt x="10386" y="11608"/>
                  <a:pt x="10328" y="11608"/>
                </a:cubicBezTo>
                <a:close/>
                <a:moveTo>
                  <a:pt x="10335" y="12759"/>
                </a:moveTo>
                <a:cubicBezTo>
                  <a:pt x="10189" y="12759"/>
                  <a:pt x="10108" y="12998"/>
                  <a:pt x="10178" y="13217"/>
                </a:cubicBezTo>
                <a:cubicBezTo>
                  <a:pt x="10213" y="13326"/>
                  <a:pt x="10283" y="13394"/>
                  <a:pt x="10335" y="13369"/>
                </a:cubicBezTo>
                <a:cubicBezTo>
                  <a:pt x="10458" y="13310"/>
                  <a:pt x="10458" y="12759"/>
                  <a:pt x="10335" y="12759"/>
                </a:cubicBezTo>
                <a:close/>
                <a:moveTo>
                  <a:pt x="10333" y="13827"/>
                </a:moveTo>
                <a:cubicBezTo>
                  <a:pt x="10190" y="13827"/>
                  <a:pt x="10087" y="14129"/>
                  <a:pt x="10165" y="14321"/>
                </a:cubicBezTo>
                <a:cubicBezTo>
                  <a:pt x="10278" y="14597"/>
                  <a:pt x="10431" y="14502"/>
                  <a:pt x="10431" y="14155"/>
                </a:cubicBezTo>
                <a:cubicBezTo>
                  <a:pt x="10431" y="13974"/>
                  <a:pt x="10387" y="13827"/>
                  <a:pt x="10333" y="13827"/>
                </a:cubicBezTo>
                <a:close/>
                <a:moveTo>
                  <a:pt x="10325" y="14978"/>
                </a:moveTo>
                <a:cubicBezTo>
                  <a:pt x="10190" y="14978"/>
                  <a:pt x="10110" y="15224"/>
                  <a:pt x="10178" y="15436"/>
                </a:cubicBezTo>
                <a:cubicBezTo>
                  <a:pt x="10301" y="15817"/>
                  <a:pt x="10558" y="15600"/>
                  <a:pt x="10459" y="15199"/>
                </a:cubicBezTo>
                <a:cubicBezTo>
                  <a:pt x="10430" y="15078"/>
                  <a:pt x="10370" y="14978"/>
                  <a:pt x="10325" y="14978"/>
                </a:cubicBezTo>
                <a:close/>
                <a:moveTo>
                  <a:pt x="10335" y="16046"/>
                </a:moveTo>
                <a:cubicBezTo>
                  <a:pt x="10204" y="16046"/>
                  <a:pt x="10093" y="16437"/>
                  <a:pt x="10171" y="16627"/>
                </a:cubicBezTo>
                <a:cubicBezTo>
                  <a:pt x="10286" y="16910"/>
                  <a:pt x="10431" y="16793"/>
                  <a:pt x="10431" y="16415"/>
                </a:cubicBezTo>
                <a:cubicBezTo>
                  <a:pt x="10431" y="16212"/>
                  <a:pt x="10387" y="16046"/>
                  <a:pt x="10335" y="16046"/>
                </a:cubicBezTo>
                <a:close/>
                <a:moveTo>
                  <a:pt x="10312" y="17282"/>
                </a:moveTo>
                <a:cubicBezTo>
                  <a:pt x="10284" y="17291"/>
                  <a:pt x="10252" y="17316"/>
                  <a:pt x="10216" y="17361"/>
                </a:cubicBezTo>
                <a:cubicBezTo>
                  <a:pt x="10075" y="17535"/>
                  <a:pt x="10093" y="17832"/>
                  <a:pt x="10247" y="17872"/>
                </a:cubicBezTo>
                <a:cubicBezTo>
                  <a:pt x="10331" y="17895"/>
                  <a:pt x="10390" y="17808"/>
                  <a:pt x="10411" y="17626"/>
                </a:cubicBezTo>
                <a:cubicBezTo>
                  <a:pt x="10440" y="17384"/>
                  <a:pt x="10397" y="17256"/>
                  <a:pt x="10312" y="17282"/>
                </a:cubicBezTo>
                <a:close/>
                <a:moveTo>
                  <a:pt x="10062" y="18247"/>
                </a:moveTo>
                <a:lnTo>
                  <a:pt x="9773" y="18425"/>
                </a:lnTo>
                <a:cubicBezTo>
                  <a:pt x="9613" y="18523"/>
                  <a:pt x="9482" y="18657"/>
                  <a:pt x="9482" y="18721"/>
                </a:cubicBezTo>
                <a:cubicBezTo>
                  <a:pt x="9482" y="18874"/>
                  <a:pt x="9843" y="18872"/>
                  <a:pt x="10006" y="18719"/>
                </a:cubicBezTo>
                <a:cubicBezTo>
                  <a:pt x="10075" y="18654"/>
                  <a:pt x="10116" y="18521"/>
                  <a:pt x="10097" y="18423"/>
                </a:cubicBezTo>
                <a:lnTo>
                  <a:pt x="10062" y="18247"/>
                </a:lnTo>
                <a:close/>
                <a:moveTo>
                  <a:pt x="185" y="18840"/>
                </a:moveTo>
                <a:cubicBezTo>
                  <a:pt x="49" y="18839"/>
                  <a:pt x="0" y="18905"/>
                  <a:pt x="0" y="19091"/>
                </a:cubicBezTo>
                <a:cubicBezTo>
                  <a:pt x="0" y="19317"/>
                  <a:pt x="29" y="19339"/>
                  <a:pt x="289" y="19316"/>
                </a:cubicBezTo>
                <a:cubicBezTo>
                  <a:pt x="798" y="19270"/>
                  <a:pt x="705" y="18843"/>
                  <a:pt x="185" y="18840"/>
                </a:cubicBezTo>
                <a:close/>
                <a:moveTo>
                  <a:pt x="8780" y="18869"/>
                </a:moveTo>
                <a:cubicBezTo>
                  <a:pt x="8567" y="18875"/>
                  <a:pt x="8100" y="19087"/>
                  <a:pt x="8167" y="19171"/>
                </a:cubicBezTo>
                <a:cubicBezTo>
                  <a:pt x="8237" y="19261"/>
                  <a:pt x="8542" y="19273"/>
                  <a:pt x="8790" y="19199"/>
                </a:cubicBezTo>
                <a:cubicBezTo>
                  <a:pt x="8975" y="19144"/>
                  <a:pt x="9012" y="18958"/>
                  <a:pt x="8853" y="18881"/>
                </a:cubicBezTo>
                <a:cubicBezTo>
                  <a:pt x="8835" y="18873"/>
                  <a:pt x="8810" y="18869"/>
                  <a:pt x="8780" y="18869"/>
                </a:cubicBezTo>
                <a:close/>
                <a:moveTo>
                  <a:pt x="1424" y="18964"/>
                </a:moveTo>
                <a:cubicBezTo>
                  <a:pt x="1208" y="18947"/>
                  <a:pt x="1054" y="19010"/>
                  <a:pt x="1054" y="19134"/>
                </a:cubicBezTo>
                <a:cubicBezTo>
                  <a:pt x="1054" y="19265"/>
                  <a:pt x="1547" y="19291"/>
                  <a:pt x="1788" y="19171"/>
                </a:cubicBezTo>
                <a:cubicBezTo>
                  <a:pt x="1912" y="19110"/>
                  <a:pt x="1886" y="19078"/>
                  <a:pt x="1657" y="19010"/>
                </a:cubicBezTo>
                <a:cubicBezTo>
                  <a:pt x="1574" y="18985"/>
                  <a:pt x="1496" y="18970"/>
                  <a:pt x="1424" y="18964"/>
                </a:cubicBezTo>
                <a:close/>
                <a:moveTo>
                  <a:pt x="7166" y="18988"/>
                </a:moveTo>
                <a:cubicBezTo>
                  <a:pt x="6696" y="18953"/>
                  <a:pt x="6568" y="19121"/>
                  <a:pt x="6976" y="19239"/>
                </a:cubicBezTo>
                <a:cubicBezTo>
                  <a:pt x="7268" y="19323"/>
                  <a:pt x="7587" y="19265"/>
                  <a:pt x="7587" y="19126"/>
                </a:cubicBezTo>
                <a:cubicBezTo>
                  <a:pt x="7587" y="19064"/>
                  <a:pt x="7417" y="19007"/>
                  <a:pt x="7166" y="18988"/>
                </a:cubicBezTo>
                <a:close/>
                <a:moveTo>
                  <a:pt x="2905" y="19002"/>
                </a:moveTo>
                <a:cubicBezTo>
                  <a:pt x="2633" y="19002"/>
                  <a:pt x="2528" y="19039"/>
                  <a:pt x="2528" y="19132"/>
                </a:cubicBezTo>
                <a:cubicBezTo>
                  <a:pt x="2528" y="19227"/>
                  <a:pt x="2615" y="19252"/>
                  <a:pt x="2862" y="19233"/>
                </a:cubicBezTo>
                <a:cubicBezTo>
                  <a:pt x="3345" y="19196"/>
                  <a:pt x="3382" y="19002"/>
                  <a:pt x="2905" y="19002"/>
                </a:cubicBezTo>
                <a:close/>
                <a:moveTo>
                  <a:pt x="4261" y="19002"/>
                </a:moveTo>
                <a:cubicBezTo>
                  <a:pt x="3918" y="19002"/>
                  <a:pt x="3810" y="19073"/>
                  <a:pt x="3967" y="19195"/>
                </a:cubicBezTo>
                <a:cubicBezTo>
                  <a:pt x="4126" y="19320"/>
                  <a:pt x="4787" y="19208"/>
                  <a:pt x="4681" y="19075"/>
                </a:cubicBezTo>
                <a:cubicBezTo>
                  <a:pt x="4649" y="19034"/>
                  <a:pt x="4460" y="19002"/>
                  <a:pt x="4261" y="19002"/>
                </a:cubicBezTo>
                <a:close/>
                <a:moveTo>
                  <a:pt x="5750" y="19002"/>
                </a:moveTo>
                <a:cubicBezTo>
                  <a:pt x="5378" y="19002"/>
                  <a:pt x="5164" y="19121"/>
                  <a:pt x="5401" y="19195"/>
                </a:cubicBezTo>
                <a:cubicBezTo>
                  <a:pt x="5697" y="19288"/>
                  <a:pt x="6110" y="19248"/>
                  <a:pt x="6110" y="19126"/>
                </a:cubicBezTo>
                <a:cubicBezTo>
                  <a:pt x="6110" y="19040"/>
                  <a:pt x="6002" y="19002"/>
                  <a:pt x="5750" y="19002"/>
                </a:cubicBezTo>
                <a:close/>
                <a:moveTo>
                  <a:pt x="20027" y="20619"/>
                </a:moveTo>
                <a:cubicBezTo>
                  <a:pt x="20012" y="20622"/>
                  <a:pt x="19985" y="20618"/>
                  <a:pt x="19976" y="20625"/>
                </a:cubicBezTo>
                <a:cubicBezTo>
                  <a:pt x="19961" y="20637"/>
                  <a:pt x="19958" y="20652"/>
                  <a:pt x="19948" y="20666"/>
                </a:cubicBezTo>
                <a:cubicBezTo>
                  <a:pt x="19973" y="20647"/>
                  <a:pt x="20000" y="20632"/>
                  <a:pt x="20027" y="20619"/>
                </a:cubicBezTo>
                <a:close/>
                <a:moveTo>
                  <a:pt x="21124" y="20887"/>
                </a:moveTo>
                <a:cubicBezTo>
                  <a:pt x="21111" y="20907"/>
                  <a:pt x="21093" y="20921"/>
                  <a:pt x="21066" y="20925"/>
                </a:cubicBezTo>
                <a:cubicBezTo>
                  <a:pt x="21086" y="20915"/>
                  <a:pt x="21105" y="20901"/>
                  <a:pt x="21124" y="20887"/>
                </a:cubicBezTo>
                <a:close/>
                <a:moveTo>
                  <a:pt x="20541" y="21578"/>
                </a:moveTo>
                <a:cubicBezTo>
                  <a:pt x="20540" y="21584"/>
                  <a:pt x="20538" y="21591"/>
                  <a:pt x="20536" y="21596"/>
                </a:cubicBezTo>
                <a:cubicBezTo>
                  <a:pt x="20538" y="21592"/>
                  <a:pt x="20546" y="21589"/>
                  <a:pt x="20546" y="21584"/>
                </a:cubicBezTo>
                <a:cubicBezTo>
                  <a:pt x="20546" y="21584"/>
                  <a:pt x="20541" y="21579"/>
                  <a:pt x="20541" y="215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2" name="وسيلة شرح"/>
          <p:cNvSpPr/>
          <p:nvPr/>
        </p:nvSpPr>
        <p:spPr>
          <a:xfrm>
            <a:off x="1857692" y="6761826"/>
            <a:ext cx="11297445" cy="52109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" y="0"/>
                </a:moveTo>
                <a:cubicBezTo>
                  <a:pt x="83" y="0"/>
                  <a:pt x="0" y="180"/>
                  <a:pt x="0" y="401"/>
                </a:cubicBezTo>
                <a:lnTo>
                  <a:pt x="0" y="21199"/>
                </a:lnTo>
                <a:cubicBezTo>
                  <a:pt x="0" y="21420"/>
                  <a:pt x="83" y="21600"/>
                  <a:pt x="185" y="21600"/>
                </a:cubicBezTo>
                <a:lnTo>
                  <a:pt x="19616" y="21600"/>
                </a:lnTo>
                <a:cubicBezTo>
                  <a:pt x="19718" y="21600"/>
                  <a:pt x="19801" y="21420"/>
                  <a:pt x="19801" y="21199"/>
                </a:cubicBezTo>
                <a:lnTo>
                  <a:pt x="19801" y="5633"/>
                </a:lnTo>
                <a:lnTo>
                  <a:pt x="21600" y="4432"/>
                </a:lnTo>
                <a:lnTo>
                  <a:pt x="19801" y="3229"/>
                </a:lnTo>
                <a:lnTo>
                  <a:pt x="19801" y="401"/>
                </a:lnTo>
                <a:cubicBezTo>
                  <a:pt x="19801" y="180"/>
                  <a:pt x="19718" y="0"/>
                  <a:pt x="19616" y="0"/>
                </a:cubicBezTo>
                <a:lnTo>
                  <a:pt x="185" y="0"/>
                </a:lnTo>
                <a:close/>
              </a:path>
            </a:pathLst>
          </a:custGeom>
          <a:ln w="139700">
            <a:solidFill>
              <a:srgbClr val="D38501"/>
            </a:solidFill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algn="r" defTabSz="825500" rtl="0">
              <a:defRPr sz="3200">
                <a:solidFill>
                  <a:srgbClr val="474747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/>
          </a:p>
        </p:txBody>
      </p:sp>
      <p:pic>
        <p:nvPicPr>
          <p:cNvPr id="203" name="IMG_6570.jpeg" descr="IMG_6570.jpeg"/>
          <p:cNvPicPr>
            <a:picLocks noChangeAspect="1"/>
          </p:cNvPicPr>
          <p:nvPr/>
        </p:nvPicPr>
        <p:blipFill>
          <a:blip r:embed="rId3"/>
          <a:srcRect l="11981" t="17331" r="56840" b="69240"/>
          <a:stretch>
            <a:fillRect/>
          </a:stretch>
        </p:blipFill>
        <p:spPr>
          <a:xfrm>
            <a:off x="2889545" y="4856884"/>
            <a:ext cx="7754939" cy="1835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8" extrusionOk="0">
                <a:moveTo>
                  <a:pt x="6186" y="13"/>
                </a:moveTo>
                <a:cubicBezTo>
                  <a:pt x="6030" y="55"/>
                  <a:pt x="5876" y="198"/>
                  <a:pt x="5733" y="449"/>
                </a:cubicBezTo>
                <a:cubicBezTo>
                  <a:pt x="5422" y="992"/>
                  <a:pt x="4466" y="4516"/>
                  <a:pt x="4630" y="4516"/>
                </a:cubicBezTo>
                <a:cubicBezTo>
                  <a:pt x="4651" y="4516"/>
                  <a:pt x="4605" y="5053"/>
                  <a:pt x="4528" y="5711"/>
                </a:cubicBezTo>
                <a:cubicBezTo>
                  <a:pt x="4354" y="7185"/>
                  <a:pt x="4364" y="8740"/>
                  <a:pt x="4557" y="10167"/>
                </a:cubicBezTo>
                <a:cubicBezTo>
                  <a:pt x="4637" y="10764"/>
                  <a:pt x="4706" y="11568"/>
                  <a:pt x="4709" y="11950"/>
                </a:cubicBezTo>
                <a:cubicBezTo>
                  <a:pt x="4712" y="12332"/>
                  <a:pt x="4872" y="13195"/>
                  <a:pt x="5064" y="13872"/>
                </a:cubicBezTo>
                <a:cubicBezTo>
                  <a:pt x="5358" y="14913"/>
                  <a:pt x="5388" y="15180"/>
                  <a:pt x="5257" y="15582"/>
                </a:cubicBezTo>
                <a:cubicBezTo>
                  <a:pt x="5172" y="15843"/>
                  <a:pt x="5085" y="16444"/>
                  <a:pt x="5063" y="16916"/>
                </a:cubicBezTo>
                <a:cubicBezTo>
                  <a:pt x="5007" y="18133"/>
                  <a:pt x="4738" y="17977"/>
                  <a:pt x="4658" y="16684"/>
                </a:cubicBezTo>
                <a:lnTo>
                  <a:pt x="4591" y="15600"/>
                </a:lnTo>
                <a:lnTo>
                  <a:pt x="4550" y="16652"/>
                </a:lnTo>
                <a:cubicBezTo>
                  <a:pt x="4496" y="18012"/>
                  <a:pt x="4251" y="18349"/>
                  <a:pt x="4177" y="17166"/>
                </a:cubicBezTo>
                <a:cubicBezTo>
                  <a:pt x="4106" y="16017"/>
                  <a:pt x="3938" y="15969"/>
                  <a:pt x="3938" y="17096"/>
                </a:cubicBezTo>
                <a:cubicBezTo>
                  <a:pt x="3938" y="18333"/>
                  <a:pt x="3721" y="18683"/>
                  <a:pt x="3545" y="17731"/>
                </a:cubicBezTo>
                <a:cubicBezTo>
                  <a:pt x="3398" y="16937"/>
                  <a:pt x="3395" y="16940"/>
                  <a:pt x="3448" y="17879"/>
                </a:cubicBezTo>
                <a:cubicBezTo>
                  <a:pt x="3520" y="19161"/>
                  <a:pt x="3350" y="19562"/>
                  <a:pt x="3114" y="18667"/>
                </a:cubicBezTo>
                <a:cubicBezTo>
                  <a:pt x="2939" y="18002"/>
                  <a:pt x="2922" y="18017"/>
                  <a:pt x="2867" y="18898"/>
                </a:cubicBezTo>
                <a:cubicBezTo>
                  <a:pt x="2825" y="19582"/>
                  <a:pt x="2752" y="19780"/>
                  <a:pt x="2603" y="19616"/>
                </a:cubicBezTo>
                <a:cubicBezTo>
                  <a:pt x="2464" y="19463"/>
                  <a:pt x="2414" y="19571"/>
                  <a:pt x="2449" y="19950"/>
                </a:cubicBezTo>
                <a:cubicBezTo>
                  <a:pt x="2477" y="20257"/>
                  <a:pt x="2437" y="20677"/>
                  <a:pt x="2362" y="20881"/>
                </a:cubicBezTo>
                <a:cubicBezTo>
                  <a:pt x="2299" y="21051"/>
                  <a:pt x="1253" y="21172"/>
                  <a:pt x="0" y="21214"/>
                </a:cubicBezTo>
                <a:lnTo>
                  <a:pt x="0" y="21418"/>
                </a:lnTo>
                <a:lnTo>
                  <a:pt x="15647" y="21418"/>
                </a:lnTo>
                <a:cubicBezTo>
                  <a:pt x="15372" y="21340"/>
                  <a:pt x="15111" y="21179"/>
                  <a:pt x="15055" y="20946"/>
                </a:cubicBezTo>
                <a:cubicBezTo>
                  <a:pt x="14859" y="20124"/>
                  <a:pt x="14905" y="19717"/>
                  <a:pt x="15257" y="19204"/>
                </a:cubicBezTo>
                <a:lnTo>
                  <a:pt x="15584" y="18727"/>
                </a:lnTo>
                <a:lnTo>
                  <a:pt x="15306" y="17879"/>
                </a:lnTo>
                <a:cubicBezTo>
                  <a:pt x="15085" y="17206"/>
                  <a:pt x="15053" y="16899"/>
                  <a:pt x="15148" y="16420"/>
                </a:cubicBezTo>
                <a:cubicBezTo>
                  <a:pt x="15214" y="16087"/>
                  <a:pt x="15364" y="15818"/>
                  <a:pt x="15483" y="15818"/>
                </a:cubicBezTo>
                <a:cubicBezTo>
                  <a:pt x="15741" y="15818"/>
                  <a:pt x="15598" y="15108"/>
                  <a:pt x="15294" y="14878"/>
                </a:cubicBezTo>
                <a:cubicBezTo>
                  <a:pt x="15015" y="14667"/>
                  <a:pt x="15031" y="13529"/>
                  <a:pt x="15320" y="12997"/>
                </a:cubicBezTo>
                <a:cubicBezTo>
                  <a:pt x="15644" y="12401"/>
                  <a:pt x="15611" y="11904"/>
                  <a:pt x="15248" y="11904"/>
                </a:cubicBezTo>
                <a:cubicBezTo>
                  <a:pt x="14836" y="11904"/>
                  <a:pt x="14763" y="11228"/>
                  <a:pt x="15082" y="10352"/>
                </a:cubicBezTo>
                <a:cubicBezTo>
                  <a:pt x="15440" y="9372"/>
                  <a:pt x="15417" y="8696"/>
                  <a:pt x="15038" y="9013"/>
                </a:cubicBezTo>
                <a:cubicBezTo>
                  <a:pt x="14668" y="9324"/>
                  <a:pt x="14538" y="8655"/>
                  <a:pt x="14765" y="7605"/>
                </a:cubicBezTo>
                <a:cubicBezTo>
                  <a:pt x="15008" y="6480"/>
                  <a:pt x="14969" y="6153"/>
                  <a:pt x="14629" y="6466"/>
                </a:cubicBezTo>
                <a:cubicBezTo>
                  <a:pt x="14271" y="6796"/>
                  <a:pt x="14147" y="6191"/>
                  <a:pt x="14326" y="4988"/>
                </a:cubicBezTo>
                <a:cubicBezTo>
                  <a:pt x="14502" y="3808"/>
                  <a:pt x="14357" y="3333"/>
                  <a:pt x="14109" y="4275"/>
                </a:cubicBezTo>
                <a:cubicBezTo>
                  <a:pt x="13838" y="5301"/>
                  <a:pt x="13657" y="4759"/>
                  <a:pt x="13740" y="3172"/>
                </a:cubicBezTo>
                <a:cubicBezTo>
                  <a:pt x="13819" y="1664"/>
                  <a:pt x="13731" y="1583"/>
                  <a:pt x="13407" y="2862"/>
                </a:cubicBezTo>
                <a:cubicBezTo>
                  <a:pt x="13103" y="4058"/>
                  <a:pt x="12871" y="3425"/>
                  <a:pt x="13063" y="1922"/>
                </a:cubicBezTo>
                <a:cubicBezTo>
                  <a:pt x="13248" y="469"/>
                  <a:pt x="13075" y="234"/>
                  <a:pt x="12816" y="1588"/>
                </a:cubicBezTo>
                <a:cubicBezTo>
                  <a:pt x="12638" y="2524"/>
                  <a:pt x="12560" y="2669"/>
                  <a:pt x="12463" y="2260"/>
                </a:cubicBezTo>
                <a:cubicBezTo>
                  <a:pt x="12394" y="1971"/>
                  <a:pt x="12338" y="1384"/>
                  <a:pt x="12338" y="954"/>
                </a:cubicBezTo>
                <a:cubicBezTo>
                  <a:pt x="12338" y="-182"/>
                  <a:pt x="12182" y="-5"/>
                  <a:pt x="12041" y="1292"/>
                </a:cubicBezTo>
                <a:cubicBezTo>
                  <a:pt x="11901" y="2586"/>
                  <a:pt x="11678" y="2492"/>
                  <a:pt x="11630" y="1116"/>
                </a:cubicBezTo>
                <a:cubicBezTo>
                  <a:pt x="11590" y="-20"/>
                  <a:pt x="11405" y="-154"/>
                  <a:pt x="11405" y="954"/>
                </a:cubicBezTo>
                <a:cubicBezTo>
                  <a:pt x="11405" y="2127"/>
                  <a:pt x="11192" y="2870"/>
                  <a:pt x="11023" y="2283"/>
                </a:cubicBezTo>
                <a:cubicBezTo>
                  <a:pt x="10948" y="2020"/>
                  <a:pt x="10886" y="1533"/>
                  <a:pt x="10886" y="1204"/>
                </a:cubicBezTo>
                <a:cubicBezTo>
                  <a:pt x="10886" y="874"/>
                  <a:pt x="10839" y="606"/>
                  <a:pt x="10782" y="606"/>
                </a:cubicBezTo>
                <a:cubicBezTo>
                  <a:pt x="10725" y="606"/>
                  <a:pt x="10678" y="1280"/>
                  <a:pt x="10678" y="2102"/>
                </a:cubicBezTo>
                <a:cubicBezTo>
                  <a:pt x="10678" y="3969"/>
                  <a:pt x="10484" y="4552"/>
                  <a:pt x="10284" y="3288"/>
                </a:cubicBezTo>
                <a:cubicBezTo>
                  <a:pt x="10071" y="1948"/>
                  <a:pt x="9924" y="2116"/>
                  <a:pt x="10002" y="3608"/>
                </a:cubicBezTo>
                <a:cubicBezTo>
                  <a:pt x="10083" y="5152"/>
                  <a:pt x="9907" y="5744"/>
                  <a:pt x="9653" y="4780"/>
                </a:cubicBezTo>
                <a:cubicBezTo>
                  <a:pt x="9388" y="3776"/>
                  <a:pt x="9321" y="3919"/>
                  <a:pt x="9440" y="5238"/>
                </a:cubicBezTo>
                <a:cubicBezTo>
                  <a:pt x="9573" y="6698"/>
                  <a:pt x="9435" y="7389"/>
                  <a:pt x="9141" y="6730"/>
                </a:cubicBezTo>
                <a:cubicBezTo>
                  <a:pt x="8851" y="6080"/>
                  <a:pt x="8736" y="6921"/>
                  <a:pt x="8967" y="7994"/>
                </a:cubicBezTo>
                <a:cubicBezTo>
                  <a:pt x="9190" y="9024"/>
                  <a:pt x="9072" y="9884"/>
                  <a:pt x="8755" y="9551"/>
                </a:cubicBezTo>
                <a:cubicBezTo>
                  <a:pt x="8408" y="9186"/>
                  <a:pt x="8352" y="9947"/>
                  <a:pt x="8663" y="10801"/>
                </a:cubicBezTo>
                <a:cubicBezTo>
                  <a:pt x="8991" y="11703"/>
                  <a:pt x="8939" y="12605"/>
                  <a:pt x="8569" y="12418"/>
                </a:cubicBezTo>
                <a:cubicBezTo>
                  <a:pt x="8216" y="12239"/>
                  <a:pt x="8210" y="13101"/>
                  <a:pt x="8560" y="13659"/>
                </a:cubicBezTo>
                <a:cubicBezTo>
                  <a:pt x="8892" y="14187"/>
                  <a:pt x="8839" y="15119"/>
                  <a:pt x="8466" y="15304"/>
                </a:cubicBezTo>
                <a:cubicBezTo>
                  <a:pt x="8134" y="15468"/>
                  <a:pt x="8095" y="16566"/>
                  <a:pt x="8414" y="16763"/>
                </a:cubicBezTo>
                <a:cubicBezTo>
                  <a:pt x="8742" y="16965"/>
                  <a:pt x="8766" y="17899"/>
                  <a:pt x="8459" y="18486"/>
                </a:cubicBezTo>
                <a:cubicBezTo>
                  <a:pt x="8222" y="18938"/>
                  <a:pt x="8211" y="19046"/>
                  <a:pt x="8363" y="19510"/>
                </a:cubicBezTo>
                <a:cubicBezTo>
                  <a:pt x="8587" y="20196"/>
                  <a:pt x="8452" y="21034"/>
                  <a:pt x="8117" y="21034"/>
                </a:cubicBezTo>
                <a:cubicBezTo>
                  <a:pt x="7689" y="21034"/>
                  <a:pt x="7035" y="20058"/>
                  <a:pt x="6913" y="19241"/>
                </a:cubicBezTo>
                <a:cubicBezTo>
                  <a:pt x="6809" y="18538"/>
                  <a:pt x="6792" y="18538"/>
                  <a:pt x="6672" y="19218"/>
                </a:cubicBezTo>
                <a:cubicBezTo>
                  <a:pt x="6488" y="20265"/>
                  <a:pt x="6346" y="19453"/>
                  <a:pt x="6305" y="17119"/>
                </a:cubicBezTo>
                <a:cubicBezTo>
                  <a:pt x="6279" y="15626"/>
                  <a:pt x="6307" y="15149"/>
                  <a:pt x="6426" y="15105"/>
                </a:cubicBezTo>
                <a:cubicBezTo>
                  <a:pt x="6511" y="15072"/>
                  <a:pt x="6605" y="15008"/>
                  <a:pt x="6634" y="14961"/>
                </a:cubicBezTo>
                <a:cubicBezTo>
                  <a:pt x="6662" y="14913"/>
                  <a:pt x="6783" y="14828"/>
                  <a:pt x="6902" y="14771"/>
                </a:cubicBezTo>
                <a:cubicBezTo>
                  <a:pt x="7144" y="14655"/>
                  <a:pt x="7974" y="12017"/>
                  <a:pt x="7998" y="11288"/>
                </a:cubicBezTo>
                <a:cubicBezTo>
                  <a:pt x="8069" y="9079"/>
                  <a:pt x="8044" y="5879"/>
                  <a:pt x="7949" y="5169"/>
                </a:cubicBezTo>
                <a:cubicBezTo>
                  <a:pt x="7886" y="4691"/>
                  <a:pt x="7832" y="4159"/>
                  <a:pt x="7830" y="3988"/>
                </a:cubicBezTo>
                <a:cubicBezTo>
                  <a:pt x="7828" y="3816"/>
                  <a:pt x="7675" y="3001"/>
                  <a:pt x="7489" y="2176"/>
                </a:cubicBezTo>
                <a:cubicBezTo>
                  <a:pt x="7150" y="668"/>
                  <a:pt x="6654" y="-113"/>
                  <a:pt x="6186" y="13"/>
                </a:cubicBezTo>
                <a:close/>
                <a:moveTo>
                  <a:pt x="18976" y="13645"/>
                </a:moveTo>
                <a:cubicBezTo>
                  <a:pt x="18919" y="13645"/>
                  <a:pt x="18872" y="14110"/>
                  <a:pt x="18872" y="14678"/>
                </a:cubicBezTo>
                <a:cubicBezTo>
                  <a:pt x="18872" y="15247"/>
                  <a:pt x="18804" y="15941"/>
                  <a:pt x="18723" y="16225"/>
                </a:cubicBezTo>
                <a:cubicBezTo>
                  <a:pt x="18566" y="16769"/>
                  <a:pt x="18350" y="16113"/>
                  <a:pt x="18074" y="14257"/>
                </a:cubicBezTo>
                <a:cubicBezTo>
                  <a:pt x="17962" y="13507"/>
                  <a:pt x="17950" y="13563"/>
                  <a:pt x="17944" y="14817"/>
                </a:cubicBezTo>
                <a:cubicBezTo>
                  <a:pt x="17936" y="16758"/>
                  <a:pt x="17673" y="17291"/>
                  <a:pt x="17298" y="16128"/>
                </a:cubicBezTo>
                <a:cubicBezTo>
                  <a:pt x="16948" y="15046"/>
                  <a:pt x="16849" y="15300"/>
                  <a:pt x="17017" y="16846"/>
                </a:cubicBezTo>
                <a:cubicBezTo>
                  <a:pt x="17122" y="17811"/>
                  <a:pt x="17112" y="18123"/>
                  <a:pt x="16952" y="18866"/>
                </a:cubicBezTo>
                <a:lnTo>
                  <a:pt x="16763" y="19741"/>
                </a:lnTo>
                <a:lnTo>
                  <a:pt x="16521" y="18792"/>
                </a:lnTo>
                <a:cubicBezTo>
                  <a:pt x="16210" y="17568"/>
                  <a:pt x="16078" y="18119"/>
                  <a:pt x="16297" y="19723"/>
                </a:cubicBezTo>
                <a:cubicBezTo>
                  <a:pt x="16391" y="20406"/>
                  <a:pt x="16441" y="21076"/>
                  <a:pt x="16408" y="21214"/>
                </a:cubicBezTo>
                <a:cubicBezTo>
                  <a:pt x="16384" y="21313"/>
                  <a:pt x="16310" y="21376"/>
                  <a:pt x="16218" y="21418"/>
                </a:cubicBezTo>
                <a:lnTo>
                  <a:pt x="21600" y="21418"/>
                </a:lnTo>
                <a:cubicBezTo>
                  <a:pt x="20890" y="21350"/>
                  <a:pt x="20706" y="21181"/>
                  <a:pt x="20667" y="20756"/>
                </a:cubicBezTo>
                <a:cubicBezTo>
                  <a:pt x="20631" y="20365"/>
                  <a:pt x="20659" y="19664"/>
                  <a:pt x="20729" y="19195"/>
                </a:cubicBezTo>
                <a:cubicBezTo>
                  <a:pt x="20892" y="18102"/>
                  <a:pt x="20816" y="17781"/>
                  <a:pt x="20555" y="18463"/>
                </a:cubicBezTo>
                <a:cubicBezTo>
                  <a:pt x="20234" y="19304"/>
                  <a:pt x="20013" y="18672"/>
                  <a:pt x="20013" y="16916"/>
                </a:cubicBezTo>
                <a:cubicBezTo>
                  <a:pt x="20013" y="15124"/>
                  <a:pt x="19959" y="15027"/>
                  <a:pt x="19702" y="16355"/>
                </a:cubicBezTo>
                <a:cubicBezTo>
                  <a:pt x="19517" y="17314"/>
                  <a:pt x="19510" y="17320"/>
                  <a:pt x="19296" y="16508"/>
                </a:cubicBezTo>
                <a:cubicBezTo>
                  <a:pt x="19177" y="16055"/>
                  <a:pt x="19080" y="15225"/>
                  <a:pt x="19080" y="14664"/>
                </a:cubicBezTo>
                <a:cubicBezTo>
                  <a:pt x="19080" y="14104"/>
                  <a:pt x="19033" y="13645"/>
                  <a:pt x="18976" y="136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4" name="IMG_6566.jpeg" descr="IMG_6566.jpeg"/>
          <p:cNvPicPr>
            <a:picLocks noChangeAspect="1"/>
          </p:cNvPicPr>
          <p:nvPr/>
        </p:nvPicPr>
        <p:blipFill>
          <a:blip r:embed="rId4"/>
          <a:srcRect l="5533" t="4254" r="11353" b="7102"/>
          <a:stretch>
            <a:fillRect/>
          </a:stretch>
        </p:blipFill>
        <p:spPr>
          <a:xfrm>
            <a:off x="17285322" y="6858000"/>
            <a:ext cx="4718576" cy="5510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33" extrusionOk="0">
                <a:moveTo>
                  <a:pt x="8724" y="0"/>
                </a:moveTo>
                <a:cubicBezTo>
                  <a:pt x="8570" y="1"/>
                  <a:pt x="8401" y="47"/>
                  <a:pt x="8238" y="142"/>
                </a:cubicBezTo>
                <a:cubicBezTo>
                  <a:pt x="8079" y="234"/>
                  <a:pt x="8009" y="312"/>
                  <a:pt x="8033" y="365"/>
                </a:cubicBezTo>
                <a:cubicBezTo>
                  <a:pt x="8053" y="410"/>
                  <a:pt x="8069" y="456"/>
                  <a:pt x="8069" y="469"/>
                </a:cubicBezTo>
                <a:cubicBezTo>
                  <a:pt x="8069" y="526"/>
                  <a:pt x="8223" y="483"/>
                  <a:pt x="8370" y="383"/>
                </a:cubicBezTo>
                <a:cubicBezTo>
                  <a:pt x="8589" y="237"/>
                  <a:pt x="8746" y="245"/>
                  <a:pt x="8875" y="413"/>
                </a:cubicBezTo>
                <a:cubicBezTo>
                  <a:pt x="8967" y="533"/>
                  <a:pt x="8971" y="592"/>
                  <a:pt x="8908" y="827"/>
                </a:cubicBezTo>
                <a:cubicBezTo>
                  <a:pt x="8816" y="1165"/>
                  <a:pt x="8814" y="1392"/>
                  <a:pt x="8901" y="1529"/>
                </a:cubicBezTo>
                <a:cubicBezTo>
                  <a:pt x="9048" y="1765"/>
                  <a:pt x="9195" y="1617"/>
                  <a:pt x="9202" y="1227"/>
                </a:cubicBezTo>
                <a:cubicBezTo>
                  <a:pt x="9205" y="1047"/>
                  <a:pt x="9228" y="761"/>
                  <a:pt x="9251" y="590"/>
                </a:cubicBezTo>
                <a:cubicBezTo>
                  <a:pt x="9289" y="305"/>
                  <a:pt x="9278" y="267"/>
                  <a:pt x="9129" y="140"/>
                </a:cubicBezTo>
                <a:cubicBezTo>
                  <a:pt x="9019" y="46"/>
                  <a:pt x="8879" y="0"/>
                  <a:pt x="8724" y="0"/>
                </a:cubicBezTo>
                <a:close/>
                <a:moveTo>
                  <a:pt x="12255" y="7"/>
                </a:moveTo>
                <a:cubicBezTo>
                  <a:pt x="12200" y="5"/>
                  <a:pt x="12142" y="6"/>
                  <a:pt x="12081" y="11"/>
                </a:cubicBezTo>
                <a:cubicBezTo>
                  <a:pt x="11792" y="35"/>
                  <a:pt x="11786" y="185"/>
                  <a:pt x="12072" y="208"/>
                </a:cubicBezTo>
                <a:cubicBezTo>
                  <a:pt x="12336" y="230"/>
                  <a:pt x="12562" y="457"/>
                  <a:pt x="12469" y="605"/>
                </a:cubicBezTo>
                <a:cubicBezTo>
                  <a:pt x="12434" y="661"/>
                  <a:pt x="12299" y="772"/>
                  <a:pt x="12168" y="853"/>
                </a:cubicBezTo>
                <a:cubicBezTo>
                  <a:pt x="11730" y="1124"/>
                  <a:pt x="11528" y="1412"/>
                  <a:pt x="11683" y="1545"/>
                </a:cubicBezTo>
                <a:cubicBezTo>
                  <a:pt x="11774" y="1623"/>
                  <a:pt x="11894" y="1575"/>
                  <a:pt x="12004" y="1415"/>
                </a:cubicBezTo>
                <a:cubicBezTo>
                  <a:pt x="12068" y="1323"/>
                  <a:pt x="12221" y="1194"/>
                  <a:pt x="12344" y="1129"/>
                </a:cubicBezTo>
                <a:cubicBezTo>
                  <a:pt x="12723" y="930"/>
                  <a:pt x="12854" y="773"/>
                  <a:pt x="12854" y="521"/>
                </a:cubicBezTo>
                <a:cubicBezTo>
                  <a:pt x="12854" y="202"/>
                  <a:pt x="12638" y="20"/>
                  <a:pt x="12255" y="7"/>
                </a:cubicBezTo>
                <a:close/>
                <a:moveTo>
                  <a:pt x="11545" y="1771"/>
                </a:moveTo>
                <a:cubicBezTo>
                  <a:pt x="11514" y="1775"/>
                  <a:pt x="11483" y="1785"/>
                  <a:pt x="11451" y="1799"/>
                </a:cubicBezTo>
                <a:cubicBezTo>
                  <a:pt x="11329" y="1855"/>
                  <a:pt x="11276" y="2067"/>
                  <a:pt x="11366" y="2144"/>
                </a:cubicBezTo>
                <a:cubicBezTo>
                  <a:pt x="11435" y="2203"/>
                  <a:pt x="11673" y="2185"/>
                  <a:pt x="11756" y="2114"/>
                </a:cubicBezTo>
                <a:cubicBezTo>
                  <a:pt x="11934" y="1962"/>
                  <a:pt x="11763" y="1745"/>
                  <a:pt x="11545" y="1771"/>
                </a:cubicBezTo>
                <a:close/>
                <a:moveTo>
                  <a:pt x="9313" y="1826"/>
                </a:moveTo>
                <a:cubicBezTo>
                  <a:pt x="9161" y="1826"/>
                  <a:pt x="9118" y="1854"/>
                  <a:pt x="9102" y="1953"/>
                </a:cubicBezTo>
                <a:cubicBezTo>
                  <a:pt x="9091" y="2022"/>
                  <a:pt x="9114" y="2113"/>
                  <a:pt x="9156" y="2156"/>
                </a:cubicBezTo>
                <a:cubicBezTo>
                  <a:pt x="9251" y="2253"/>
                  <a:pt x="9289" y="2254"/>
                  <a:pt x="9434" y="2164"/>
                </a:cubicBezTo>
                <a:cubicBezTo>
                  <a:pt x="9504" y="2120"/>
                  <a:pt x="9540" y="2041"/>
                  <a:pt x="9527" y="1959"/>
                </a:cubicBezTo>
                <a:cubicBezTo>
                  <a:pt x="9509" y="1852"/>
                  <a:pt x="9467" y="1826"/>
                  <a:pt x="9313" y="1826"/>
                </a:cubicBezTo>
                <a:close/>
                <a:moveTo>
                  <a:pt x="5341" y="2317"/>
                </a:moveTo>
                <a:cubicBezTo>
                  <a:pt x="5319" y="2316"/>
                  <a:pt x="5296" y="2335"/>
                  <a:pt x="5259" y="2373"/>
                </a:cubicBezTo>
                <a:cubicBezTo>
                  <a:pt x="5214" y="2420"/>
                  <a:pt x="5140" y="2446"/>
                  <a:pt x="5094" y="2430"/>
                </a:cubicBezTo>
                <a:cubicBezTo>
                  <a:pt x="5048" y="2415"/>
                  <a:pt x="4993" y="2427"/>
                  <a:pt x="4973" y="2455"/>
                </a:cubicBezTo>
                <a:cubicBezTo>
                  <a:pt x="4952" y="2484"/>
                  <a:pt x="4867" y="2506"/>
                  <a:pt x="4784" y="2506"/>
                </a:cubicBezTo>
                <a:cubicBezTo>
                  <a:pt x="4700" y="2506"/>
                  <a:pt x="4615" y="2529"/>
                  <a:pt x="4595" y="2556"/>
                </a:cubicBezTo>
                <a:cubicBezTo>
                  <a:pt x="4575" y="2583"/>
                  <a:pt x="4496" y="2591"/>
                  <a:pt x="4417" y="2575"/>
                </a:cubicBezTo>
                <a:cubicBezTo>
                  <a:pt x="4338" y="2558"/>
                  <a:pt x="4295" y="2565"/>
                  <a:pt x="4321" y="2589"/>
                </a:cubicBezTo>
                <a:cubicBezTo>
                  <a:pt x="4347" y="2613"/>
                  <a:pt x="4335" y="2666"/>
                  <a:pt x="4295" y="2707"/>
                </a:cubicBezTo>
                <a:cubicBezTo>
                  <a:pt x="4237" y="2766"/>
                  <a:pt x="4205" y="2768"/>
                  <a:pt x="4125" y="2713"/>
                </a:cubicBezTo>
                <a:cubicBezTo>
                  <a:pt x="4040" y="2654"/>
                  <a:pt x="4032" y="2658"/>
                  <a:pt x="4070" y="2745"/>
                </a:cubicBezTo>
                <a:cubicBezTo>
                  <a:pt x="4128" y="2876"/>
                  <a:pt x="4008" y="3001"/>
                  <a:pt x="3869" y="2956"/>
                </a:cubicBezTo>
                <a:cubicBezTo>
                  <a:pt x="3778" y="2927"/>
                  <a:pt x="3775" y="2935"/>
                  <a:pt x="3845" y="3009"/>
                </a:cubicBezTo>
                <a:cubicBezTo>
                  <a:pt x="3905" y="3071"/>
                  <a:pt x="3909" y="3108"/>
                  <a:pt x="3858" y="3135"/>
                </a:cubicBezTo>
                <a:cubicBezTo>
                  <a:pt x="3819" y="3155"/>
                  <a:pt x="3761" y="3230"/>
                  <a:pt x="3729" y="3302"/>
                </a:cubicBezTo>
                <a:cubicBezTo>
                  <a:pt x="3697" y="3374"/>
                  <a:pt x="3622" y="3434"/>
                  <a:pt x="3564" y="3434"/>
                </a:cubicBezTo>
                <a:cubicBezTo>
                  <a:pt x="3476" y="3434"/>
                  <a:pt x="3474" y="3448"/>
                  <a:pt x="3542" y="3518"/>
                </a:cubicBezTo>
                <a:cubicBezTo>
                  <a:pt x="3603" y="3580"/>
                  <a:pt x="3605" y="3616"/>
                  <a:pt x="3551" y="3662"/>
                </a:cubicBezTo>
                <a:cubicBezTo>
                  <a:pt x="3499" y="3707"/>
                  <a:pt x="3497" y="3744"/>
                  <a:pt x="3548" y="3797"/>
                </a:cubicBezTo>
                <a:cubicBezTo>
                  <a:pt x="3599" y="3849"/>
                  <a:pt x="3599" y="3889"/>
                  <a:pt x="3542" y="3947"/>
                </a:cubicBezTo>
                <a:cubicBezTo>
                  <a:pt x="3500" y="3991"/>
                  <a:pt x="3484" y="4054"/>
                  <a:pt x="3508" y="4087"/>
                </a:cubicBezTo>
                <a:cubicBezTo>
                  <a:pt x="3531" y="4119"/>
                  <a:pt x="3519" y="4179"/>
                  <a:pt x="3480" y="4219"/>
                </a:cubicBezTo>
                <a:cubicBezTo>
                  <a:pt x="3428" y="4272"/>
                  <a:pt x="3435" y="4308"/>
                  <a:pt x="3508" y="4360"/>
                </a:cubicBezTo>
                <a:cubicBezTo>
                  <a:pt x="3562" y="4398"/>
                  <a:pt x="3591" y="4472"/>
                  <a:pt x="3571" y="4524"/>
                </a:cubicBezTo>
                <a:cubicBezTo>
                  <a:pt x="3550" y="4582"/>
                  <a:pt x="3576" y="4632"/>
                  <a:pt x="3640" y="4653"/>
                </a:cubicBezTo>
                <a:cubicBezTo>
                  <a:pt x="3697" y="4672"/>
                  <a:pt x="3730" y="4719"/>
                  <a:pt x="3713" y="4758"/>
                </a:cubicBezTo>
                <a:cubicBezTo>
                  <a:pt x="3695" y="4798"/>
                  <a:pt x="3738" y="4861"/>
                  <a:pt x="3807" y="4898"/>
                </a:cubicBezTo>
                <a:cubicBezTo>
                  <a:pt x="3877" y="4935"/>
                  <a:pt x="3919" y="4996"/>
                  <a:pt x="3902" y="5036"/>
                </a:cubicBezTo>
                <a:cubicBezTo>
                  <a:pt x="3882" y="5079"/>
                  <a:pt x="3912" y="5105"/>
                  <a:pt x="3976" y="5101"/>
                </a:cubicBezTo>
                <a:cubicBezTo>
                  <a:pt x="4046" y="5096"/>
                  <a:pt x="4080" y="5133"/>
                  <a:pt x="4078" y="5208"/>
                </a:cubicBezTo>
                <a:cubicBezTo>
                  <a:pt x="4075" y="5294"/>
                  <a:pt x="4104" y="5316"/>
                  <a:pt x="4194" y="5296"/>
                </a:cubicBezTo>
                <a:cubicBezTo>
                  <a:pt x="4276" y="5278"/>
                  <a:pt x="4324" y="5306"/>
                  <a:pt x="4348" y="5383"/>
                </a:cubicBezTo>
                <a:cubicBezTo>
                  <a:pt x="4369" y="5452"/>
                  <a:pt x="4416" y="5483"/>
                  <a:pt x="4472" y="5465"/>
                </a:cubicBezTo>
                <a:cubicBezTo>
                  <a:pt x="4521" y="5449"/>
                  <a:pt x="4605" y="5467"/>
                  <a:pt x="4658" y="5504"/>
                </a:cubicBezTo>
                <a:cubicBezTo>
                  <a:pt x="4712" y="5542"/>
                  <a:pt x="4772" y="5557"/>
                  <a:pt x="4795" y="5538"/>
                </a:cubicBezTo>
                <a:cubicBezTo>
                  <a:pt x="4817" y="5519"/>
                  <a:pt x="4873" y="5531"/>
                  <a:pt x="4920" y="5565"/>
                </a:cubicBezTo>
                <a:cubicBezTo>
                  <a:pt x="4967" y="5598"/>
                  <a:pt x="5064" y="5611"/>
                  <a:pt x="5134" y="5596"/>
                </a:cubicBezTo>
                <a:cubicBezTo>
                  <a:pt x="5204" y="5580"/>
                  <a:pt x="5280" y="5591"/>
                  <a:pt x="5301" y="5620"/>
                </a:cubicBezTo>
                <a:cubicBezTo>
                  <a:pt x="5322" y="5650"/>
                  <a:pt x="5406" y="5661"/>
                  <a:pt x="5488" y="5644"/>
                </a:cubicBezTo>
                <a:cubicBezTo>
                  <a:pt x="5570" y="5626"/>
                  <a:pt x="5655" y="5635"/>
                  <a:pt x="5677" y="5665"/>
                </a:cubicBezTo>
                <a:cubicBezTo>
                  <a:pt x="5699" y="5695"/>
                  <a:pt x="5730" y="5721"/>
                  <a:pt x="5748" y="5721"/>
                </a:cubicBezTo>
                <a:cubicBezTo>
                  <a:pt x="5765" y="5721"/>
                  <a:pt x="5763" y="5698"/>
                  <a:pt x="5744" y="5672"/>
                </a:cubicBezTo>
                <a:cubicBezTo>
                  <a:pt x="5698" y="5609"/>
                  <a:pt x="5877" y="5484"/>
                  <a:pt x="5955" y="5524"/>
                </a:cubicBezTo>
                <a:cubicBezTo>
                  <a:pt x="5987" y="5542"/>
                  <a:pt x="6047" y="5521"/>
                  <a:pt x="6089" y="5478"/>
                </a:cubicBezTo>
                <a:cubicBezTo>
                  <a:pt x="6130" y="5435"/>
                  <a:pt x="6201" y="5412"/>
                  <a:pt x="6247" y="5427"/>
                </a:cubicBezTo>
                <a:cubicBezTo>
                  <a:pt x="6294" y="5442"/>
                  <a:pt x="6346" y="5403"/>
                  <a:pt x="6367" y="5335"/>
                </a:cubicBezTo>
                <a:cubicBezTo>
                  <a:pt x="6389" y="5263"/>
                  <a:pt x="6436" y="5228"/>
                  <a:pt x="6490" y="5245"/>
                </a:cubicBezTo>
                <a:cubicBezTo>
                  <a:pt x="6538" y="5261"/>
                  <a:pt x="6612" y="5228"/>
                  <a:pt x="6653" y="5172"/>
                </a:cubicBezTo>
                <a:cubicBezTo>
                  <a:pt x="6697" y="5113"/>
                  <a:pt x="6769" y="5082"/>
                  <a:pt x="6826" y="5101"/>
                </a:cubicBezTo>
                <a:cubicBezTo>
                  <a:pt x="6898" y="5125"/>
                  <a:pt x="6910" y="5108"/>
                  <a:pt x="6878" y="5037"/>
                </a:cubicBezTo>
                <a:cubicBezTo>
                  <a:pt x="6853" y="4981"/>
                  <a:pt x="6873" y="4917"/>
                  <a:pt x="6926" y="4881"/>
                </a:cubicBezTo>
                <a:cubicBezTo>
                  <a:pt x="7061" y="4788"/>
                  <a:pt x="7186" y="4580"/>
                  <a:pt x="7142" y="4518"/>
                </a:cubicBezTo>
                <a:cubicBezTo>
                  <a:pt x="7120" y="4488"/>
                  <a:pt x="7136" y="4428"/>
                  <a:pt x="7178" y="4384"/>
                </a:cubicBezTo>
                <a:cubicBezTo>
                  <a:pt x="7220" y="4341"/>
                  <a:pt x="7236" y="4266"/>
                  <a:pt x="7214" y="4217"/>
                </a:cubicBezTo>
                <a:cubicBezTo>
                  <a:pt x="7192" y="4168"/>
                  <a:pt x="7207" y="4092"/>
                  <a:pt x="7249" y="4049"/>
                </a:cubicBezTo>
                <a:cubicBezTo>
                  <a:pt x="7302" y="3994"/>
                  <a:pt x="7303" y="3957"/>
                  <a:pt x="7254" y="3915"/>
                </a:cubicBezTo>
                <a:cubicBezTo>
                  <a:pt x="7216" y="3882"/>
                  <a:pt x="7201" y="3821"/>
                  <a:pt x="7220" y="3780"/>
                </a:cubicBezTo>
                <a:cubicBezTo>
                  <a:pt x="7238" y="3738"/>
                  <a:pt x="7220" y="3669"/>
                  <a:pt x="7178" y="3626"/>
                </a:cubicBezTo>
                <a:cubicBezTo>
                  <a:pt x="7136" y="3583"/>
                  <a:pt x="7118" y="3524"/>
                  <a:pt x="7138" y="3496"/>
                </a:cubicBezTo>
                <a:cubicBezTo>
                  <a:pt x="7158" y="3468"/>
                  <a:pt x="7129" y="3429"/>
                  <a:pt x="7073" y="3411"/>
                </a:cubicBezTo>
                <a:cubicBezTo>
                  <a:pt x="7010" y="3390"/>
                  <a:pt x="6982" y="3338"/>
                  <a:pt x="7002" y="3274"/>
                </a:cubicBezTo>
                <a:cubicBezTo>
                  <a:pt x="7024" y="3203"/>
                  <a:pt x="6994" y="3162"/>
                  <a:pt x="6907" y="3142"/>
                </a:cubicBezTo>
                <a:cubicBezTo>
                  <a:pt x="6814" y="3121"/>
                  <a:pt x="6791" y="3085"/>
                  <a:pt x="6822" y="3001"/>
                </a:cubicBezTo>
                <a:cubicBezTo>
                  <a:pt x="6853" y="2918"/>
                  <a:pt x="6842" y="2897"/>
                  <a:pt x="6775" y="2919"/>
                </a:cubicBezTo>
                <a:cubicBezTo>
                  <a:pt x="6722" y="2936"/>
                  <a:pt x="6603" y="2868"/>
                  <a:pt x="6486" y="2755"/>
                </a:cubicBezTo>
                <a:cubicBezTo>
                  <a:pt x="6377" y="2648"/>
                  <a:pt x="6244" y="2561"/>
                  <a:pt x="6192" y="2561"/>
                </a:cubicBezTo>
                <a:cubicBezTo>
                  <a:pt x="6141" y="2561"/>
                  <a:pt x="6083" y="2538"/>
                  <a:pt x="6063" y="2511"/>
                </a:cubicBezTo>
                <a:cubicBezTo>
                  <a:pt x="6044" y="2484"/>
                  <a:pt x="5970" y="2475"/>
                  <a:pt x="5900" y="2491"/>
                </a:cubicBezTo>
                <a:cubicBezTo>
                  <a:pt x="5819" y="2509"/>
                  <a:pt x="5760" y="2487"/>
                  <a:pt x="5735" y="2430"/>
                </a:cubicBezTo>
                <a:cubicBezTo>
                  <a:pt x="5702" y="2358"/>
                  <a:pt x="5676" y="2352"/>
                  <a:pt x="5599" y="2407"/>
                </a:cubicBezTo>
                <a:cubicBezTo>
                  <a:pt x="5522" y="2462"/>
                  <a:pt x="5488" y="2457"/>
                  <a:pt x="5423" y="2381"/>
                </a:cubicBezTo>
                <a:cubicBezTo>
                  <a:pt x="5386" y="2339"/>
                  <a:pt x="5363" y="2319"/>
                  <a:pt x="5341" y="2317"/>
                </a:cubicBezTo>
                <a:close/>
                <a:moveTo>
                  <a:pt x="10698" y="2392"/>
                </a:moveTo>
                <a:cubicBezTo>
                  <a:pt x="10647" y="2389"/>
                  <a:pt x="10617" y="2462"/>
                  <a:pt x="10645" y="2610"/>
                </a:cubicBezTo>
                <a:cubicBezTo>
                  <a:pt x="10673" y="2763"/>
                  <a:pt x="10657" y="2840"/>
                  <a:pt x="10589" y="2888"/>
                </a:cubicBezTo>
                <a:cubicBezTo>
                  <a:pt x="10445" y="2990"/>
                  <a:pt x="10189" y="2908"/>
                  <a:pt x="10079" y="2725"/>
                </a:cubicBezTo>
                <a:cubicBezTo>
                  <a:pt x="9942" y="2500"/>
                  <a:pt x="9866" y="2521"/>
                  <a:pt x="9843" y="2793"/>
                </a:cubicBezTo>
                <a:cubicBezTo>
                  <a:pt x="9826" y="2988"/>
                  <a:pt x="9799" y="3028"/>
                  <a:pt x="9674" y="3043"/>
                </a:cubicBezTo>
                <a:cubicBezTo>
                  <a:pt x="9592" y="3053"/>
                  <a:pt x="9472" y="3019"/>
                  <a:pt x="9407" y="2969"/>
                </a:cubicBezTo>
                <a:cubicBezTo>
                  <a:pt x="9250" y="2847"/>
                  <a:pt x="9136" y="2915"/>
                  <a:pt x="9184" y="3100"/>
                </a:cubicBezTo>
                <a:cubicBezTo>
                  <a:pt x="9212" y="3212"/>
                  <a:pt x="9183" y="3278"/>
                  <a:pt x="9066" y="3372"/>
                </a:cubicBezTo>
                <a:cubicBezTo>
                  <a:pt x="8967" y="3451"/>
                  <a:pt x="8897" y="3474"/>
                  <a:pt x="8870" y="3437"/>
                </a:cubicBezTo>
                <a:cubicBezTo>
                  <a:pt x="8827" y="3378"/>
                  <a:pt x="8516" y="3353"/>
                  <a:pt x="8516" y="3409"/>
                </a:cubicBezTo>
                <a:cubicBezTo>
                  <a:pt x="8516" y="3425"/>
                  <a:pt x="8559" y="3510"/>
                  <a:pt x="8612" y="3598"/>
                </a:cubicBezTo>
                <a:cubicBezTo>
                  <a:pt x="8702" y="3746"/>
                  <a:pt x="8699" y="3766"/>
                  <a:pt x="8581" y="3867"/>
                </a:cubicBezTo>
                <a:cubicBezTo>
                  <a:pt x="8478" y="3955"/>
                  <a:pt x="8422" y="3966"/>
                  <a:pt x="8289" y="3922"/>
                </a:cubicBezTo>
                <a:cubicBezTo>
                  <a:pt x="7945" y="3811"/>
                  <a:pt x="7915" y="3884"/>
                  <a:pt x="8196" y="4141"/>
                </a:cubicBezTo>
                <a:cubicBezTo>
                  <a:pt x="8302" y="4237"/>
                  <a:pt x="8389" y="4346"/>
                  <a:pt x="8389" y="4383"/>
                </a:cubicBezTo>
                <a:cubicBezTo>
                  <a:pt x="8389" y="4485"/>
                  <a:pt x="8166" y="4638"/>
                  <a:pt x="8096" y="4583"/>
                </a:cubicBezTo>
                <a:cubicBezTo>
                  <a:pt x="8064" y="4557"/>
                  <a:pt x="7972" y="4518"/>
                  <a:pt x="7893" y="4498"/>
                </a:cubicBezTo>
                <a:cubicBezTo>
                  <a:pt x="7659" y="4437"/>
                  <a:pt x="7717" y="4639"/>
                  <a:pt x="7975" y="4781"/>
                </a:cubicBezTo>
                <a:cubicBezTo>
                  <a:pt x="8212" y="4913"/>
                  <a:pt x="8258" y="5064"/>
                  <a:pt x="8098" y="5177"/>
                </a:cubicBezTo>
                <a:cubicBezTo>
                  <a:pt x="8024" y="5230"/>
                  <a:pt x="7964" y="5233"/>
                  <a:pt x="7844" y="5186"/>
                </a:cubicBezTo>
                <a:cubicBezTo>
                  <a:pt x="7682" y="5123"/>
                  <a:pt x="7494" y="5150"/>
                  <a:pt x="7494" y="5237"/>
                </a:cubicBezTo>
                <a:cubicBezTo>
                  <a:pt x="7494" y="5265"/>
                  <a:pt x="7573" y="5316"/>
                  <a:pt x="7670" y="5351"/>
                </a:cubicBezTo>
                <a:cubicBezTo>
                  <a:pt x="7766" y="5386"/>
                  <a:pt x="7910" y="5463"/>
                  <a:pt x="7989" y="5523"/>
                </a:cubicBezTo>
                <a:cubicBezTo>
                  <a:pt x="8124" y="5624"/>
                  <a:pt x="8126" y="5636"/>
                  <a:pt x="8027" y="5729"/>
                </a:cubicBezTo>
                <a:cubicBezTo>
                  <a:pt x="7960" y="5793"/>
                  <a:pt x="7834" y="5830"/>
                  <a:pt x="7677" y="5830"/>
                </a:cubicBezTo>
                <a:cubicBezTo>
                  <a:pt x="7542" y="5830"/>
                  <a:pt x="7430" y="5849"/>
                  <a:pt x="7430" y="5873"/>
                </a:cubicBezTo>
                <a:cubicBezTo>
                  <a:pt x="7430" y="5955"/>
                  <a:pt x="7584" y="6047"/>
                  <a:pt x="7721" y="6047"/>
                </a:cubicBezTo>
                <a:cubicBezTo>
                  <a:pt x="7893" y="6047"/>
                  <a:pt x="8098" y="6234"/>
                  <a:pt x="8047" y="6346"/>
                </a:cubicBezTo>
                <a:cubicBezTo>
                  <a:pt x="8026" y="6393"/>
                  <a:pt x="7920" y="6446"/>
                  <a:pt x="7813" y="6464"/>
                </a:cubicBezTo>
                <a:cubicBezTo>
                  <a:pt x="7417" y="6532"/>
                  <a:pt x="7522" y="6696"/>
                  <a:pt x="7958" y="6690"/>
                </a:cubicBezTo>
                <a:cubicBezTo>
                  <a:pt x="8402" y="6685"/>
                  <a:pt x="8457" y="6921"/>
                  <a:pt x="8055" y="7101"/>
                </a:cubicBezTo>
                <a:cubicBezTo>
                  <a:pt x="7862" y="7188"/>
                  <a:pt x="7832" y="7225"/>
                  <a:pt x="7880" y="7303"/>
                </a:cubicBezTo>
                <a:cubicBezTo>
                  <a:pt x="7972" y="7449"/>
                  <a:pt x="7737" y="7677"/>
                  <a:pt x="7579" y="7595"/>
                </a:cubicBezTo>
                <a:cubicBezTo>
                  <a:pt x="7491" y="7548"/>
                  <a:pt x="7428" y="7553"/>
                  <a:pt x="7318" y="7615"/>
                </a:cubicBezTo>
                <a:cubicBezTo>
                  <a:pt x="7187" y="7688"/>
                  <a:pt x="7161" y="7685"/>
                  <a:pt x="7047" y="7598"/>
                </a:cubicBezTo>
                <a:cubicBezTo>
                  <a:pt x="6881" y="7470"/>
                  <a:pt x="6888" y="7417"/>
                  <a:pt x="7093" y="7235"/>
                </a:cubicBezTo>
                <a:cubicBezTo>
                  <a:pt x="7286" y="7062"/>
                  <a:pt x="7216" y="7037"/>
                  <a:pt x="6933" y="7176"/>
                </a:cubicBezTo>
                <a:cubicBezTo>
                  <a:pt x="6772" y="7255"/>
                  <a:pt x="6726" y="7256"/>
                  <a:pt x="6639" y="7194"/>
                </a:cubicBezTo>
                <a:cubicBezTo>
                  <a:pt x="6544" y="7127"/>
                  <a:pt x="6546" y="7105"/>
                  <a:pt x="6666" y="6931"/>
                </a:cubicBezTo>
                <a:cubicBezTo>
                  <a:pt x="6836" y="6684"/>
                  <a:pt x="6777" y="6641"/>
                  <a:pt x="6539" y="6836"/>
                </a:cubicBezTo>
                <a:cubicBezTo>
                  <a:pt x="6381" y="6965"/>
                  <a:pt x="6336" y="6978"/>
                  <a:pt x="6254" y="6920"/>
                </a:cubicBezTo>
                <a:cubicBezTo>
                  <a:pt x="6144" y="6842"/>
                  <a:pt x="6122" y="6616"/>
                  <a:pt x="6220" y="6565"/>
                </a:cubicBezTo>
                <a:cubicBezTo>
                  <a:pt x="6255" y="6546"/>
                  <a:pt x="6283" y="6477"/>
                  <a:pt x="6283" y="6411"/>
                </a:cubicBezTo>
                <a:cubicBezTo>
                  <a:pt x="6282" y="6303"/>
                  <a:pt x="6266" y="6310"/>
                  <a:pt x="6118" y="6470"/>
                </a:cubicBezTo>
                <a:cubicBezTo>
                  <a:pt x="5945" y="6658"/>
                  <a:pt x="5772" y="6695"/>
                  <a:pt x="5651" y="6571"/>
                </a:cubicBezTo>
                <a:cubicBezTo>
                  <a:pt x="5600" y="6518"/>
                  <a:pt x="5598" y="6455"/>
                  <a:pt x="5644" y="6351"/>
                </a:cubicBezTo>
                <a:cubicBezTo>
                  <a:pt x="5754" y="6104"/>
                  <a:pt x="5716" y="6066"/>
                  <a:pt x="5544" y="6252"/>
                </a:cubicBezTo>
                <a:cubicBezTo>
                  <a:pt x="5454" y="6349"/>
                  <a:pt x="5341" y="6428"/>
                  <a:pt x="5292" y="6428"/>
                </a:cubicBezTo>
                <a:cubicBezTo>
                  <a:pt x="5158" y="6428"/>
                  <a:pt x="5066" y="6240"/>
                  <a:pt x="5110" y="6052"/>
                </a:cubicBezTo>
                <a:cubicBezTo>
                  <a:pt x="5163" y="5827"/>
                  <a:pt x="5100" y="5839"/>
                  <a:pt x="4967" y="6079"/>
                </a:cubicBezTo>
                <a:cubicBezTo>
                  <a:pt x="4907" y="6187"/>
                  <a:pt x="4820" y="6287"/>
                  <a:pt x="4773" y="6303"/>
                </a:cubicBezTo>
                <a:cubicBezTo>
                  <a:pt x="4618" y="6353"/>
                  <a:pt x="4483" y="6204"/>
                  <a:pt x="4510" y="6010"/>
                </a:cubicBezTo>
                <a:cubicBezTo>
                  <a:pt x="4523" y="5911"/>
                  <a:pt x="4510" y="5830"/>
                  <a:pt x="4482" y="5830"/>
                </a:cubicBezTo>
                <a:cubicBezTo>
                  <a:pt x="4454" y="5830"/>
                  <a:pt x="4433" y="5875"/>
                  <a:pt x="4433" y="5931"/>
                </a:cubicBezTo>
                <a:cubicBezTo>
                  <a:pt x="4433" y="5986"/>
                  <a:pt x="4371" y="6098"/>
                  <a:pt x="4297" y="6179"/>
                </a:cubicBezTo>
                <a:cubicBezTo>
                  <a:pt x="4169" y="6318"/>
                  <a:pt x="4158" y="6321"/>
                  <a:pt x="4043" y="6233"/>
                </a:cubicBezTo>
                <a:cubicBezTo>
                  <a:pt x="3977" y="6182"/>
                  <a:pt x="3922" y="6070"/>
                  <a:pt x="3922" y="5985"/>
                </a:cubicBezTo>
                <a:cubicBezTo>
                  <a:pt x="3922" y="5900"/>
                  <a:pt x="3893" y="5830"/>
                  <a:pt x="3858" y="5830"/>
                </a:cubicBezTo>
                <a:cubicBezTo>
                  <a:pt x="3823" y="5830"/>
                  <a:pt x="3794" y="5888"/>
                  <a:pt x="3794" y="5960"/>
                </a:cubicBezTo>
                <a:cubicBezTo>
                  <a:pt x="3794" y="6136"/>
                  <a:pt x="3587" y="6347"/>
                  <a:pt x="3457" y="6304"/>
                </a:cubicBezTo>
                <a:cubicBezTo>
                  <a:pt x="3401" y="6286"/>
                  <a:pt x="3335" y="6183"/>
                  <a:pt x="3312" y="6075"/>
                </a:cubicBezTo>
                <a:cubicBezTo>
                  <a:pt x="3262" y="5847"/>
                  <a:pt x="3197" y="5866"/>
                  <a:pt x="3192" y="6110"/>
                </a:cubicBezTo>
                <a:cubicBezTo>
                  <a:pt x="3187" y="6342"/>
                  <a:pt x="3017" y="6431"/>
                  <a:pt x="2842" y="6295"/>
                </a:cubicBezTo>
                <a:cubicBezTo>
                  <a:pt x="2769" y="6239"/>
                  <a:pt x="2709" y="6160"/>
                  <a:pt x="2709" y="6120"/>
                </a:cubicBezTo>
                <a:cubicBezTo>
                  <a:pt x="2709" y="6080"/>
                  <a:pt x="2681" y="6047"/>
                  <a:pt x="2645" y="6047"/>
                </a:cubicBezTo>
                <a:cubicBezTo>
                  <a:pt x="2606" y="6047"/>
                  <a:pt x="2596" y="6131"/>
                  <a:pt x="2620" y="6261"/>
                </a:cubicBezTo>
                <a:cubicBezTo>
                  <a:pt x="2655" y="6445"/>
                  <a:pt x="2642" y="6482"/>
                  <a:pt x="2515" y="6540"/>
                </a:cubicBezTo>
                <a:cubicBezTo>
                  <a:pt x="2361" y="6610"/>
                  <a:pt x="2336" y="6596"/>
                  <a:pt x="2085" y="6286"/>
                </a:cubicBezTo>
                <a:cubicBezTo>
                  <a:pt x="2009" y="6192"/>
                  <a:pt x="2006" y="6195"/>
                  <a:pt x="2039" y="6320"/>
                </a:cubicBezTo>
                <a:cubicBezTo>
                  <a:pt x="2152" y="6745"/>
                  <a:pt x="2152" y="6753"/>
                  <a:pt x="2045" y="6788"/>
                </a:cubicBezTo>
                <a:cubicBezTo>
                  <a:pt x="1975" y="6811"/>
                  <a:pt x="1872" y="6770"/>
                  <a:pt x="1751" y="6670"/>
                </a:cubicBezTo>
                <a:cubicBezTo>
                  <a:pt x="1517" y="6479"/>
                  <a:pt x="1458" y="6519"/>
                  <a:pt x="1600" y="6773"/>
                </a:cubicBezTo>
                <a:cubicBezTo>
                  <a:pt x="1689" y="6933"/>
                  <a:pt x="1695" y="6982"/>
                  <a:pt x="1627" y="7052"/>
                </a:cubicBezTo>
                <a:cubicBezTo>
                  <a:pt x="1517" y="7165"/>
                  <a:pt x="1439" y="7159"/>
                  <a:pt x="1264" y="7019"/>
                </a:cubicBezTo>
                <a:cubicBezTo>
                  <a:pt x="1062" y="6857"/>
                  <a:pt x="1006" y="6930"/>
                  <a:pt x="1177" y="7136"/>
                </a:cubicBezTo>
                <a:cubicBezTo>
                  <a:pt x="1417" y="7424"/>
                  <a:pt x="1231" y="7561"/>
                  <a:pt x="856" y="7371"/>
                </a:cubicBezTo>
                <a:cubicBezTo>
                  <a:pt x="593" y="7239"/>
                  <a:pt x="551" y="7323"/>
                  <a:pt x="787" y="7511"/>
                </a:cubicBezTo>
                <a:cubicBezTo>
                  <a:pt x="1012" y="7691"/>
                  <a:pt x="1030" y="7747"/>
                  <a:pt x="890" y="7846"/>
                </a:cubicBezTo>
                <a:cubicBezTo>
                  <a:pt x="815" y="7899"/>
                  <a:pt x="755" y="7902"/>
                  <a:pt x="631" y="7854"/>
                </a:cubicBezTo>
                <a:cubicBezTo>
                  <a:pt x="349" y="7744"/>
                  <a:pt x="318" y="7786"/>
                  <a:pt x="538" y="7979"/>
                </a:cubicBezTo>
                <a:cubicBezTo>
                  <a:pt x="723" y="8142"/>
                  <a:pt x="739" y="8179"/>
                  <a:pt x="665" y="8255"/>
                </a:cubicBezTo>
                <a:cubicBezTo>
                  <a:pt x="582" y="8340"/>
                  <a:pt x="445" y="8340"/>
                  <a:pt x="206" y="8254"/>
                </a:cubicBezTo>
                <a:cubicBezTo>
                  <a:pt x="24" y="8188"/>
                  <a:pt x="77" y="8321"/>
                  <a:pt x="264" y="8399"/>
                </a:cubicBezTo>
                <a:cubicBezTo>
                  <a:pt x="516" y="8505"/>
                  <a:pt x="599" y="8651"/>
                  <a:pt x="460" y="8739"/>
                </a:cubicBezTo>
                <a:cubicBezTo>
                  <a:pt x="399" y="8778"/>
                  <a:pt x="277" y="8798"/>
                  <a:pt x="190" y="8784"/>
                </a:cubicBezTo>
                <a:cubicBezTo>
                  <a:pt x="97" y="8769"/>
                  <a:pt x="32" y="8783"/>
                  <a:pt x="32" y="8818"/>
                </a:cubicBezTo>
                <a:cubicBezTo>
                  <a:pt x="32" y="8852"/>
                  <a:pt x="83" y="8880"/>
                  <a:pt x="148" y="8880"/>
                </a:cubicBezTo>
                <a:cubicBezTo>
                  <a:pt x="213" y="8880"/>
                  <a:pt x="317" y="8928"/>
                  <a:pt x="380" y="8987"/>
                </a:cubicBezTo>
                <a:cubicBezTo>
                  <a:pt x="474" y="9076"/>
                  <a:pt x="480" y="9110"/>
                  <a:pt x="415" y="9178"/>
                </a:cubicBezTo>
                <a:cubicBezTo>
                  <a:pt x="370" y="9223"/>
                  <a:pt x="267" y="9260"/>
                  <a:pt x="186" y="9260"/>
                </a:cubicBezTo>
                <a:cubicBezTo>
                  <a:pt x="73" y="9260"/>
                  <a:pt x="9" y="9288"/>
                  <a:pt x="1" y="9319"/>
                </a:cubicBezTo>
                <a:cubicBezTo>
                  <a:pt x="-7" y="9350"/>
                  <a:pt x="41" y="9386"/>
                  <a:pt x="150" y="9404"/>
                </a:cubicBezTo>
                <a:cubicBezTo>
                  <a:pt x="255" y="9422"/>
                  <a:pt x="394" y="9485"/>
                  <a:pt x="456" y="9544"/>
                </a:cubicBezTo>
                <a:cubicBezTo>
                  <a:pt x="566" y="9647"/>
                  <a:pt x="566" y="9655"/>
                  <a:pt x="447" y="9728"/>
                </a:cubicBezTo>
                <a:cubicBezTo>
                  <a:pt x="380" y="9771"/>
                  <a:pt x="258" y="9806"/>
                  <a:pt x="177" y="9806"/>
                </a:cubicBezTo>
                <a:cubicBezTo>
                  <a:pt x="96" y="9806"/>
                  <a:pt x="32" y="9832"/>
                  <a:pt x="32" y="9865"/>
                </a:cubicBezTo>
                <a:cubicBezTo>
                  <a:pt x="32" y="9903"/>
                  <a:pt x="92" y="9912"/>
                  <a:pt x="197" y="9890"/>
                </a:cubicBezTo>
                <a:cubicBezTo>
                  <a:pt x="311" y="9865"/>
                  <a:pt x="403" y="9884"/>
                  <a:pt x="485" y="9947"/>
                </a:cubicBezTo>
                <a:cubicBezTo>
                  <a:pt x="666" y="10086"/>
                  <a:pt x="631" y="10183"/>
                  <a:pt x="366" y="10284"/>
                </a:cubicBezTo>
                <a:lnTo>
                  <a:pt x="126" y="10374"/>
                </a:lnTo>
                <a:lnTo>
                  <a:pt x="445" y="10403"/>
                </a:lnTo>
                <a:cubicBezTo>
                  <a:pt x="715" y="10427"/>
                  <a:pt x="768" y="10450"/>
                  <a:pt x="785" y="10553"/>
                </a:cubicBezTo>
                <a:cubicBezTo>
                  <a:pt x="799" y="10641"/>
                  <a:pt x="759" y="10694"/>
                  <a:pt x="642" y="10740"/>
                </a:cubicBezTo>
                <a:cubicBezTo>
                  <a:pt x="395" y="10836"/>
                  <a:pt x="443" y="10884"/>
                  <a:pt x="756" y="10854"/>
                </a:cubicBezTo>
                <a:cubicBezTo>
                  <a:pt x="1099" y="10821"/>
                  <a:pt x="1169" y="10895"/>
                  <a:pt x="992" y="11107"/>
                </a:cubicBezTo>
                <a:cubicBezTo>
                  <a:pt x="812" y="11323"/>
                  <a:pt x="823" y="11337"/>
                  <a:pt x="1108" y="11251"/>
                </a:cubicBezTo>
                <a:cubicBezTo>
                  <a:pt x="1472" y="11142"/>
                  <a:pt x="1640" y="11314"/>
                  <a:pt x="1371" y="11521"/>
                </a:cubicBezTo>
                <a:cubicBezTo>
                  <a:pt x="1171" y="11676"/>
                  <a:pt x="1221" y="11714"/>
                  <a:pt x="1511" y="11627"/>
                </a:cubicBezTo>
                <a:cubicBezTo>
                  <a:pt x="1748" y="11555"/>
                  <a:pt x="1789" y="11555"/>
                  <a:pt x="1874" y="11628"/>
                </a:cubicBezTo>
                <a:cubicBezTo>
                  <a:pt x="1960" y="11701"/>
                  <a:pt x="1955" y="11728"/>
                  <a:pt x="1830" y="11872"/>
                </a:cubicBezTo>
                <a:cubicBezTo>
                  <a:pt x="1656" y="12073"/>
                  <a:pt x="1746" y="12138"/>
                  <a:pt x="1947" y="11955"/>
                </a:cubicBezTo>
                <a:cubicBezTo>
                  <a:pt x="2118" y="11799"/>
                  <a:pt x="2215" y="11786"/>
                  <a:pt x="2331" y="11906"/>
                </a:cubicBezTo>
                <a:cubicBezTo>
                  <a:pt x="2395" y="11971"/>
                  <a:pt x="2399" y="12030"/>
                  <a:pt x="2346" y="12149"/>
                </a:cubicBezTo>
                <a:cubicBezTo>
                  <a:pt x="2242" y="12384"/>
                  <a:pt x="2325" y="12390"/>
                  <a:pt x="2589" y="12169"/>
                </a:cubicBezTo>
                <a:lnTo>
                  <a:pt x="2825" y="11972"/>
                </a:lnTo>
                <a:lnTo>
                  <a:pt x="2901" y="12093"/>
                </a:lnTo>
                <a:cubicBezTo>
                  <a:pt x="2961" y="12189"/>
                  <a:pt x="2959" y="12243"/>
                  <a:pt x="2896" y="12345"/>
                </a:cubicBezTo>
                <a:cubicBezTo>
                  <a:pt x="2799" y="12499"/>
                  <a:pt x="2885" y="12601"/>
                  <a:pt x="2989" y="12455"/>
                </a:cubicBezTo>
                <a:cubicBezTo>
                  <a:pt x="3193" y="12167"/>
                  <a:pt x="3263" y="12120"/>
                  <a:pt x="3377" y="12200"/>
                </a:cubicBezTo>
                <a:cubicBezTo>
                  <a:pt x="3451" y="12253"/>
                  <a:pt x="3479" y="12335"/>
                  <a:pt x="3462" y="12458"/>
                </a:cubicBezTo>
                <a:cubicBezTo>
                  <a:pt x="3446" y="12580"/>
                  <a:pt x="3464" y="12638"/>
                  <a:pt x="3520" y="12638"/>
                </a:cubicBezTo>
                <a:cubicBezTo>
                  <a:pt x="3566" y="12638"/>
                  <a:pt x="3604" y="12593"/>
                  <a:pt x="3604" y="12539"/>
                </a:cubicBezTo>
                <a:cubicBezTo>
                  <a:pt x="3604" y="12484"/>
                  <a:pt x="3670" y="12384"/>
                  <a:pt x="3753" y="12318"/>
                </a:cubicBezTo>
                <a:cubicBezTo>
                  <a:pt x="3922" y="12182"/>
                  <a:pt x="4020" y="12233"/>
                  <a:pt x="4059" y="12475"/>
                </a:cubicBezTo>
                <a:cubicBezTo>
                  <a:pt x="4092" y="12677"/>
                  <a:pt x="4195" y="12639"/>
                  <a:pt x="4275" y="12396"/>
                </a:cubicBezTo>
                <a:cubicBezTo>
                  <a:pt x="4314" y="12278"/>
                  <a:pt x="4380" y="12172"/>
                  <a:pt x="4423" y="12160"/>
                </a:cubicBezTo>
                <a:cubicBezTo>
                  <a:pt x="4552" y="12123"/>
                  <a:pt x="4688" y="12261"/>
                  <a:pt x="4688" y="12430"/>
                </a:cubicBezTo>
                <a:cubicBezTo>
                  <a:pt x="4688" y="12640"/>
                  <a:pt x="4798" y="12577"/>
                  <a:pt x="4851" y="12338"/>
                </a:cubicBezTo>
                <a:cubicBezTo>
                  <a:pt x="4906" y="12089"/>
                  <a:pt x="5022" y="12010"/>
                  <a:pt x="5150" y="12134"/>
                </a:cubicBezTo>
                <a:cubicBezTo>
                  <a:pt x="5205" y="12186"/>
                  <a:pt x="5260" y="12274"/>
                  <a:pt x="5272" y="12328"/>
                </a:cubicBezTo>
                <a:cubicBezTo>
                  <a:pt x="5309" y="12489"/>
                  <a:pt x="5421" y="12407"/>
                  <a:pt x="5428" y="12213"/>
                </a:cubicBezTo>
                <a:cubicBezTo>
                  <a:pt x="5448" y="11657"/>
                  <a:pt x="5882" y="12023"/>
                  <a:pt x="6223" y="12883"/>
                </a:cubicBezTo>
                <a:cubicBezTo>
                  <a:pt x="6344" y="13187"/>
                  <a:pt x="6445" y="13375"/>
                  <a:pt x="6572" y="13503"/>
                </a:cubicBezTo>
                <a:cubicBezTo>
                  <a:pt x="7315" y="13717"/>
                  <a:pt x="7396" y="13777"/>
                  <a:pt x="7396" y="14072"/>
                </a:cubicBezTo>
                <a:cubicBezTo>
                  <a:pt x="7396" y="14353"/>
                  <a:pt x="7156" y="14524"/>
                  <a:pt x="6764" y="14524"/>
                </a:cubicBezTo>
                <a:cubicBezTo>
                  <a:pt x="6640" y="14524"/>
                  <a:pt x="6544" y="14584"/>
                  <a:pt x="6544" y="14662"/>
                </a:cubicBezTo>
                <a:cubicBezTo>
                  <a:pt x="6544" y="14756"/>
                  <a:pt x="6655" y="14796"/>
                  <a:pt x="6904" y="14796"/>
                </a:cubicBezTo>
                <a:cubicBezTo>
                  <a:pt x="7372" y="14796"/>
                  <a:pt x="7533" y="14958"/>
                  <a:pt x="7361" y="15255"/>
                </a:cubicBezTo>
                <a:cubicBezTo>
                  <a:pt x="7290" y="15379"/>
                  <a:pt x="7125" y="15519"/>
                  <a:pt x="6995" y="15569"/>
                </a:cubicBezTo>
                <a:cubicBezTo>
                  <a:pt x="6628" y="15707"/>
                  <a:pt x="6689" y="15893"/>
                  <a:pt x="7071" y="15800"/>
                </a:cubicBezTo>
                <a:cubicBezTo>
                  <a:pt x="7434" y="15711"/>
                  <a:pt x="7548" y="15794"/>
                  <a:pt x="7655" y="16223"/>
                </a:cubicBezTo>
                <a:cubicBezTo>
                  <a:pt x="7704" y="16418"/>
                  <a:pt x="7683" y="16535"/>
                  <a:pt x="7588" y="16586"/>
                </a:cubicBezTo>
                <a:cubicBezTo>
                  <a:pt x="7511" y="16628"/>
                  <a:pt x="7388" y="16730"/>
                  <a:pt x="7312" y="16812"/>
                </a:cubicBezTo>
                <a:cubicBezTo>
                  <a:pt x="7190" y="16946"/>
                  <a:pt x="7214" y="16961"/>
                  <a:pt x="7525" y="16949"/>
                </a:cubicBezTo>
                <a:cubicBezTo>
                  <a:pt x="7863" y="16936"/>
                  <a:pt x="7876" y="16947"/>
                  <a:pt x="7908" y="17320"/>
                </a:cubicBezTo>
                <a:cubicBezTo>
                  <a:pt x="7927" y="17544"/>
                  <a:pt x="7868" y="17834"/>
                  <a:pt x="7764" y="18022"/>
                </a:cubicBezTo>
                <a:cubicBezTo>
                  <a:pt x="7735" y="18220"/>
                  <a:pt x="7696" y="18456"/>
                  <a:pt x="7644" y="18745"/>
                </a:cubicBezTo>
                <a:cubicBezTo>
                  <a:pt x="7638" y="18991"/>
                  <a:pt x="7579" y="19458"/>
                  <a:pt x="7492" y="19934"/>
                </a:cubicBezTo>
                <a:cubicBezTo>
                  <a:pt x="7247" y="21269"/>
                  <a:pt x="7248" y="21131"/>
                  <a:pt x="7503" y="21349"/>
                </a:cubicBezTo>
                <a:cubicBezTo>
                  <a:pt x="7749" y="21559"/>
                  <a:pt x="8527" y="21600"/>
                  <a:pt x="8806" y="21417"/>
                </a:cubicBezTo>
                <a:cubicBezTo>
                  <a:pt x="8965" y="21312"/>
                  <a:pt x="9163" y="20485"/>
                  <a:pt x="9365" y="19087"/>
                </a:cubicBezTo>
                <a:cubicBezTo>
                  <a:pt x="9397" y="18870"/>
                  <a:pt x="9476" y="18605"/>
                  <a:pt x="9541" y="18501"/>
                </a:cubicBezTo>
                <a:cubicBezTo>
                  <a:pt x="9656" y="18318"/>
                  <a:pt x="9663" y="18318"/>
                  <a:pt x="9804" y="18483"/>
                </a:cubicBezTo>
                <a:cubicBezTo>
                  <a:pt x="9885" y="18576"/>
                  <a:pt x="9953" y="18758"/>
                  <a:pt x="9957" y="18886"/>
                </a:cubicBezTo>
                <a:cubicBezTo>
                  <a:pt x="9961" y="19014"/>
                  <a:pt x="10001" y="19199"/>
                  <a:pt x="10046" y="19297"/>
                </a:cubicBezTo>
                <a:cubicBezTo>
                  <a:pt x="10123" y="19465"/>
                  <a:pt x="10138" y="19462"/>
                  <a:pt x="10311" y="19236"/>
                </a:cubicBezTo>
                <a:cubicBezTo>
                  <a:pt x="10562" y="18909"/>
                  <a:pt x="10768" y="18862"/>
                  <a:pt x="11019" y="19077"/>
                </a:cubicBezTo>
                <a:cubicBezTo>
                  <a:pt x="11168" y="19204"/>
                  <a:pt x="11211" y="19325"/>
                  <a:pt x="11164" y="19484"/>
                </a:cubicBezTo>
                <a:cubicBezTo>
                  <a:pt x="11109" y="19672"/>
                  <a:pt x="11135" y="19711"/>
                  <a:pt x="11324" y="19711"/>
                </a:cubicBezTo>
                <a:cubicBezTo>
                  <a:pt x="11600" y="19711"/>
                  <a:pt x="11705" y="19924"/>
                  <a:pt x="11808" y="20689"/>
                </a:cubicBezTo>
                <a:cubicBezTo>
                  <a:pt x="11867" y="21120"/>
                  <a:pt x="11943" y="21293"/>
                  <a:pt x="12113" y="21395"/>
                </a:cubicBezTo>
                <a:cubicBezTo>
                  <a:pt x="12406" y="21570"/>
                  <a:pt x="12857" y="21567"/>
                  <a:pt x="13264" y="21387"/>
                </a:cubicBezTo>
                <a:lnTo>
                  <a:pt x="13571" y="21251"/>
                </a:lnTo>
                <a:cubicBezTo>
                  <a:pt x="13578" y="21243"/>
                  <a:pt x="13580" y="21236"/>
                  <a:pt x="13585" y="21229"/>
                </a:cubicBezTo>
                <a:lnTo>
                  <a:pt x="13504" y="20590"/>
                </a:lnTo>
                <a:cubicBezTo>
                  <a:pt x="13372" y="19572"/>
                  <a:pt x="13384" y="19300"/>
                  <a:pt x="13567" y="19300"/>
                </a:cubicBezTo>
                <a:cubicBezTo>
                  <a:pt x="13655" y="19300"/>
                  <a:pt x="13742" y="19389"/>
                  <a:pt x="13760" y="19498"/>
                </a:cubicBezTo>
                <a:cubicBezTo>
                  <a:pt x="13797" y="19720"/>
                  <a:pt x="14066" y="19952"/>
                  <a:pt x="14177" y="19857"/>
                </a:cubicBezTo>
                <a:cubicBezTo>
                  <a:pt x="14217" y="19823"/>
                  <a:pt x="14196" y="19673"/>
                  <a:pt x="14130" y="19525"/>
                </a:cubicBezTo>
                <a:cubicBezTo>
                  <a:pt x="14026" y="19288"/>
                  <a:pt x="14039" y="19238"/>
                  <a:pt x="14239" y="19118"/>
                </a:cubicBezTo>
                <a:cubicBezTo>
                  <a:pt x="14563" y="18925"/>
                  <a:pt x="14685" y="18946"/>
                  <a:pt x="14989" y="19255"/>
                </a:cubicBezTo>
                <a:cubicBezTo>
                  <a:pt x="15388" y="19661"/>
                  <a:pt x="15664" y="19592"/>
                  <a:pt x="15352" y="19163"/>
                </a:cubicBezTo>
                <a:cubicBezTo>
                  <a:pt x="15207" y="18965"/>
                  <a:pt x="15304" y="18752"/>
                  <a:pt x="15618" y="18582"/>
                </a:cubicBezTo>
                <a:cubicBezTo>
                  <a:pt x="15752" y="18510"/>
                  <a:pt x="15853" y="18536"/>
                  <a:pt x="16045" y="18690"/>
                </a:cubicBezTo>
                <a:cubicBezTo>
                  <a:pt x="16495" y="19051"/>
                  <a:pt x="16707" y="18910"/>
                  <a:pt x="16372" y="18473"/>
                </a:cubicBezTo>
                <a:cubicBezTo>
                  <a:pt x="16204" y="18255"/>
                  <a:pt x="16206" y="18234"/>
                  <a:pt x="16423" y="18048"/>
                </a:cubicBezTo>
                <a:cubicBezTo>
                  <a:pt x="16631" y="17870"/>
                  <a:pt x="16683" y="17863"/>
                  <a:pt x="17032" y="17971"/>
                </a:cubicBezTo>
                <a:cubicBezTo>
                  <a:pt x="17509" y="18118"/>
                  <a:pt x="17611" y="18045"/>
                  <a:pt x="17310" y="17771"/>
                </a:cubicBezTo>
                <a:cubicBezTo>
                  <a:pt x="16853" y="17354"/>
                  <a:pt x="17167" y="16950"/>
                  <a:pt x="17882" y="17037"/>
                </a:cubicBezTo>
                <a:lnTo>
                  <a:pt x="18274" y="17085"/>
                </a:lnTo>
                <a:cubicBezTo>
                  <a:pt x="18278" y="17082"/>
                  <a:pt x="18281" y="17079"/>
                  <a:pt x="18285" y="17076"/>
                </a:cubicBezTo>
                <a:lnTo>
                  <a:pt x="17958" y="16847"/>
                </a:lnTo>
                <a:cubicBezTo>
                  <a:pt x="17379" y="16440"/>
                  <a:pt x="17560" y="15933"/>
                  <a:pt x="18263" y="15995"/>
                </a:cubicBezTo>
                <a:cubicBezTo>
                  <a:pt x="18719" y="16035"/>
                  <a:pt x="18756" y="15876"/>
                  <a:pt x="18328" y="15707"/>
                </a:cubicBezTo>
                <a:cubicBezTo>
                  <a:pt x="17756" y="15479"/>
                  <a:pt x="17825" y="14933"/>
                  <a:pt x="18436" y="14871"/>
                </a:cubicBezTo>
                <a:cubicBezTo>
                  <a:pt x="18813" y="14832"/>
                  <a:pt x="18853" y="14660"/>
                  <a:pt x="18490" y="14635"/>
                </a:cubicBezTo>
                <a:cubicBezTo>
                  <a:pt x="17897" y="14595"/>
                  <a:pt x="17740" y="14062"/>
                  <a:pt x="18249" y="13815"/>
                </a:cubicBezTo>
                <a:cubicBezTo>
                  <a:pt x="18700" y="13595"/>
                  <a:pt x="18672" y="13409"/>
                  <a:pt x="18200" y="13484"/>
                </a:cubicBezTo>
                <a:cubicBezTo>
                  <a:pt x="17872" y="13537"/>
                  <a:pt x="17815" y="13516"/>
                  <a:pt x="17702" y="13305"/>
                </a:cubicBezTo>
                <a:cubicBezTo>
                  <a:pt x="17589" y="13092"/>
                  <a:pt x="17608" y="13038"/>
                  <a:pt x="17860" y="12813"/>
                </a:cubicBezTo>
                <a:cubicBezTo>
                  <a:pt x="18237" y="12477"/>
                  <a:pt x="18217" y="12399"/>
                  <a:pt x="17775" y="12470"/>
                </a:cubicBezTo>
                <a:cubicBezTo>
                  <a:pt x="17486" y="12517"/>
                  <a:pt x="17361" y="12490"/>
                  <a:pt x="17190" y="12345"/>
                </a:cubicBezTo>
                <a:cubicBezTo>
                  <a:pt x="16907" y="12103"/>
                  <a:pt x="16915" y="12059"/>
                  <a:pt x="17290" y="11752"/>
                </a:cubicBezTo>
                <a:cubicBezTo>
                  <a:pt x="17431" y="11637"/>
                  <a:pt x="17513" y="11577"/>
                  <a:pt x="17568" y="11565"/>
                </a:cubicBezTo>
                <a:cubicBezTo>
                  <a:pt x="17623" y="11488"/>
                  <a:pt x="17630" y="11441"/>
                  <a:pt x="17597" y="11396"/>
                </a:cubicBezTo>
                <a:cubicBezTo>
                  <a:pt x="17486" y="11245"/>
                  <a:pt x="17330" y="11256"/>
                  <a:pt x="17092" y="11434"/>
                </a:cubicBezTo>
                <a:cubicBezTo>
                  <a:pt x="16819" y="11639"/>
                  <a:pt x="16722" y="11645"/>
                  <a:pt x="16521" y="11459"/>
                </a:cubicBezTo>
                <a:cubicBezTo>
                  <a:pt x="16320" y="11275"/>
                  <a:pt x="16322" y="11125"/>
                  <a:pt x="16530" y="10864"/>
                </a:cubicBezTo>
                <a:cubicBezTo>
                  <a:pt x="16717" y="10628"/>
                  <a:pt x="16681" y="10497"/>
                  <a:pt x="16421" y="10471"/>
                </a:cubicBezTo>
                <a:cubicBezTo>
                  <a:pt x="16307" y="10460"/>
                  <a:pt x="16238" y="10498"/>
                  <a:pt x="16158" y="10620"/>
                </a:cubicBezTo>
                <a:cubicBezTo>
                  <a:pt x="16098" y="10711"/>
                  <a:pt x="15976" y="10815"/>
                  <a:pt x="15885" y="10850"/>
                </a:cubicBezTo>
                <a:cubicBezTo>
                  <a:pt x="15746" y="10904"/>
                  <a:pt x="15695" y="10897"/>
                  <a:pt x="15548" y="10802"/>
                </a:cubicBezTo>
                <a:cubicBezTo>
                  <a:pt x="15399" y="10705"/>
                  <a:pt x="15375" y="10653"/>
                  <a:pt x="15384" y="10436"/>
                </a:cubicBezTo>
                <a:cubicBezTo>
                  <a:pt x="15390" y="10296"/>
                  <a:pt x="15437" y="10125"/>
                  <a:pt x="15490" y="10057"/>
                </a:cubicBezTo>
                <a:cubicBezTo>
                  <a:pt x="15579" y="9940"/>
                  <a:pt x="15576" y="9931"/>
                  <a:pt x="15399" y="9874"/>
                </a:cubicBezTo>
                <a:cubicBezTo>
                  <a:pt x="15229" y="9819"/>
                  <a:pt x="15201" y="9827"/>
                  <a:pt x="15105" y="9960"/>
                </a:cubicBezTo>
                <a:cubicBezTo>
                  <a:pt x="14820" y="10351"/>
                  <a:pt x="14615" y="10432"/>
                  <a:pt x="14335" y="10265"/>
                </a:cubicBezTo>
                <a:cubicBezTo>
                  <a:pt x="14214" y="10192"/>
                  <a:pt x="14194" y="10130"/>
                  <a:pt x="14194" y="9829"/>
                </a:cubicBezTo>
                <a:cubicBezTo>
                  <a:pt x="14194" y="9510"/>
                  <a:pt x="14182" y="9479"/>
                  <a:pt x="14061" y="9479"/>
                </a:cubicBezTo>
                <a:cubicBezTo>
                  <a:pt x="13897" y="9479"/>
                  <a:pt x="13688" y="9682"/>
                  <a:pt x="13685" y="9845"/>
                </a:cubicBezTo>
                <a:cubicBezTo>
                  <a:pt x="13683" y="9982"/>
                  <a:pt x="13512" y="10077"/>
                  <a:pt x="13273" y="10077"/>
                </a:cubicBezTo>
                <a:cubicBezTo>
                  <a:pt x="13066" y="10077"/>
                  <a:pt x="12916" y="9887"/>
                  <a:pt x="12907" y="9609"/>
                </a:cubicBezTo>
                <a:cubicBezTo>
                  <a:pt x="12903" y="9493"/>
                  <a:pt x="12877" y="9357"/>
                  <a:pt x="12847" y="9307"/>
                </a:cubicBezTo>
                <a:cubicBezTo>
                  <a:pt x="12792" y="9216"/>
                  <a:pt x="13000" y="8957"/>
                  <a:pt x="13418" y="8598"/>
                </a:cubicBezTo>
                <a:cubicBezTo>
                  <a:pt x="13512" y="8518"/>
                  <a:pt x="13655" y="8375"/>
                  <a:pt x="13738" y="8282"/>
                </a:cubicBezTo>
                <a:cubicBezTo>
                  <a:pt x="13839" y="8167"/>
                  <a:pt x="13933" y="8117"/>
                  <a:pt x="14025" y="8128"/>
                </a:cubicBezTo>
                <a:cubicBezTo>
                  <a:pt x="14134" y="8141"/>
                  <a:pt x="14161" y="8116"/>
                  <a:pt x="14161" y="8001"/>
                </a:cubicBezTo>
                <a:cubicBezTo>
                  <a:pt x="14161" y="7831"/>
                  <a:pt x="14344" y="7640"/>
                  <a:pt x="14529" y="7616"/>
                </a:cubicBezTo>
                <a:cubicBezTo>
                  <a:pt x="14624" y="7604"/>
                  <a:pt x="14664" y="7556"/>
                  <a:pt x="14669" y="7447"/>
                </a:cubicBezTo>
                <a:cubicBezTo>
                  <a:pt x="14676" y="7310"/>
                  <a:pt x="14961" y="7036"/>
                  <a:pt x="15103" y="7030"/>
                </a:cubicBezTo>
                <a:cubicBezTo>
                  <a:pt x="15129" y="7029"/>
                  <a:pt x="15150" y="6996"/>
                  <a:pt x="15150" y="6959"/>
                </a:cubicBezTo>
                <a:cubicBezTo>
                  <a:pt x="15150" y="6921"/>
                  <a:pt x="15300" y="6736"/>
                  <a:pt x="15482" y="6546"/>
                </a:cubicBezTo>
                <a:lnTo>
                  <a:pt x="15814" y="6199"/>
                </a:lnTo>
                <a:lnTo>
                  <a:pt x="15451" y="5589"/>
                </a:lnTo>
                <a:cubicBezTo>
                  <a:pt x="15251" y="5254"/>
                  <a:pt x="15087" y="4941"/>
                  <a:pt x="15087" y="4893"/>
                </a:cubicBezTo>
                <a:cubicBezTo>
                  <a:pt x="15087" y="4845"/>
                  <a:pt x="15045" y="4792"/>
                  <a:pt x="14994" y="4775"/>
                </a:cubicBezTo>
                <a:cubicBezTo>
                  <a:pt x="14848" y="4727"/>
                  <a:pt x="14681" y="4412"/>
                  <a:pt x="14764" y="4341"/>
                </a:cubicBezTo>
                <a:cubicBezTo>
                  <a:pt x="14883" y="4239"/>
                  <a:pt x="14838" y="4141"/>
                  <a:pt x="14675" y="4141"/>
                </a:cubicBezTo>
                <a:cubicBezTo>
                  <a:pt x="14471" y="4141"/>
                  <a:pt x="14369" y="3975"/>
                  <a:pt x="14422" y="3732"/>
                </a:cubicBezTo>
                <a:cubicBezTo>
                  <a:pt x="14461" y="3557"/>
                  <a:pt x="14451" y="3542"/>
                  <a:pt x="14319" y="3555"/>
                </a:cubicBezTo>
                <a:cubicBezTo>
                  <a:pt x="14201" y="3566"/>
                  <a:pt x="14133" y="3505"/>
                  <a:pt x="13945" y="3211"/>
                </a:cubicBezTo>
                <a:cubicBezTo>
                  <a:pt x="13818" y="3013"/>
                  <a:pt x="13677" y="2813"/>
                  <a:pt x="13631" y="2765"/>
                </a:cubicBezTo>
                <a:cubicBezTo>
                  <a:pt x="13501" y="2633"/>
                  <a:pt x="13116" y="2599"/>
                  <a:pt x="12799" y="2694"/>
                </a:cubicBezTo>
                <a:cubicBezTo>
                  <a:pt x="12478" y="2791"/>
                  <a:pt x="12407" y="2772"/>
                  <a:pt x="12407" y="2582"/>
                </a:cubicBezTo>
                <a:cubicBezTo>
                  <a:pt x="12407" y="2384"/>
                  <a:pt x="12206" y="2436"/>
                  <a:pt x="12141" y="2651"/>
                </a:cubicBezTo>
                <a:cubicBezTo>
                  <a:pt x="12048" y="2957"/>
                  <a:pt x="11707" y="3048"/>
                  <a:pt x="11705" y="2767"/>
                </a:cubicBezTo>
                <a:cubicBezTo>
                  <a:pt x="11703" y="2535"/>
                  <a:pt x="11630" y="2398"/>
                  <a:pt x="11507" y="2398"/>
                </a:cubicBezTo>
                <a:cubicBezTo>
                  <a:pt x="11418" y="2398"/>
                  <a:pt x="11385" y="2438"/>
                  <a:pt x="11385" y="2553"/>
                </a:cubicBezTo>
                <a:cubicBezTo>
                  <a:pt x="11385" y="2724"/>
                  <a:pt x="11185" y="2918"/>
                  <a:pt x="11051" y="2874"/>
                </a:cubicBezTo>
                <a:cubicBezTo>
                  <a:pt x="11004" y="2859"/>
                  <a:pt x="10927" y="2744"/>
                  <a:pt x="10879" y="2621"/>
                </a:cubicBezTo>
                <a:cubicBezTo>
                  <a:pt x="10821" y="2471"/>
                  <a:pt x="10749" y="2394"/>
                  <a:pt x="10698" y="2392"/>
                </a:cubicBezTo>
                <a:close/>
                <a:moveTo>
                  <a:pt x="18387" y="5285"/>
                </a:moveTo>
                <a:cubicBezTo>
                  <a:pt x="18324" y="5269"/>
                  <a:pt x="18276" y="5335"/>
                  <a:pt x="18276" y="5493"/>
                </a:cubicBezTo>
                <a:cubicBezTo>
                  <a:pt x="18276" y="5970"/>
                  <a:pt x="17822" y="6080"/>
                  <a:pt x="17573" y="5664"/>
                </a:cubicBezTo>
                <a:cubicBezTo>
                  <a:pt x="17348" y="5287"/>
                  <a:pt x="17150" y="5317"/>
                  <a:pt x="17267" y="5710"/>
                </a:cubicBezTo>
                <a:cubicBezTo>
                  <a:pt x="17330" y="5923"/>
                  <a:pt x="17323" y="5955"/>
                  <a:pt x="17189" y="6076"/>
                </a:cubicBezTo>
                <a:cubicBezTo>
                  <a:pt x="17000" y="6248"/>
                  <a:pt x="16942" y="6246"/>
                  <a:pt x="16651" y="6048"/>
                </a:cubicBezTo>
                <a:cubicBezTo>
                  <a:pt x="16519" y="5959"/>
                  <a:pt x="16386" y="5899"/>
                  <a:pt x="16355" y="5915"/>
                </a:cubicBezTo>
                <a:cubicBezTo>
                  <a:pt x="16269" y="5961"/>
                  <a:pt x="16364" y="6228"/>
                  <a:pt x="16501" y="6321"/>
                </a:cubicBezTo>
                <a:cubicBezTo>
                  <a:pt x="16619" y="6402"/>
                  <a:pt x="16616" y="6409"/>
                  <a:pt x="16432" y="6560"/>
                </a:cubicBezTo>
                <a:cubicBezTo>
                  <a:pt x="16252" y="6707"/>
                  <a:pt x="16226" y="6713"/>
                  <a:pt x="15967" y="6656"/>
                </a:cubicBezTo>
                <a:cubicBezTo>
                  <a:pt x="15568" y="6570"/>
                  <a:pt x="15502" y="6662"/>
                  <a:pt x="15805" y="6881"/>
                </a:cubicBezTo>
                <a:cubicBezTo>
                  <a:pt x="16068" y="7071"/>
                  <a:pt x="16095" y="7161"/>
                  <a:pt x="15945" y="7343"/>
                </a:cubicBezTo>
                <a:cubicBezTo>
                  <a:pt x="15866" y="7440"/>
                  <a:pt x="15783" y="7464"/>
                  <a:pt x="15533" y="7464"/>
                </a:cubicBezTo>
                <a:cubicBezTo>
                  <a:pt x="15216" y="7464"/>
                  <a:pt x="15064" y="7546"/>
                  <a:pt x="15223" y="7632"/>
                </a:cubicBezTo>
                <a:cubicBezTo>
                  <a:pt x="15271" y="7658"/>
                  <a:pt x="15370" y="7679"/>
                  <a:pt x="15444" y="7680"/>
                </a:cubicBezTo>
                <a:cubicBezTo>
                  <a:pt x="15518" y="7680"/>
                  <a:pt x="15656" y="7743"/>
                  <a:pt x="15751" y="7818"/>
                </a:cubicBezTo>
                <a:lnTo>
                  <a:pt x="15923" y="7954"/>
                </a:lnTo>
                <a:lnTo>
                  <a:pt x="15796" y="8108"/>
                </a:lnTo>
                <a:cubicBezTo>
                  <a:pt x="15725" y="8193"/>
                  <a:pt x="15554" y="8293"/>
                  <a:pt x="15408" y="8334"/>
                </a:cubicBezTo>
                <a:cubicBezTo>
                  <a:pt x="15229" y="8385"/>
                  <a:pt x="15153" y="8435"/>
                  <a:pt x="15166" y="8494"/>
                </a:cubicBezTo>
                <a:cubicBezTo>
                  <a:pt x="15182" y="8560"/>
                  <a:pt x="15254" y="8576"/>
                  <a:pt x="15471" y="8565"/>
                </a:cubicBezTo>
                <a:cubicBezTo>
                  <a:pt x="15860" y="8546"/>
                  <a:pt x="16079" y="8686"/>
                  <a:pt x="15987" y="8893"/>
                </a:cubicBezTo>
                <a:cubicBezTo>
                  <a:pt x="15952" y="8972"/>
                  <a:pt x="15836" y="9090"/>
                  <a:pt x="15729" y="9158"/>
                </a:cubicBezTo>
                <a:cubicBezTo>
                  <a:pt x="15515" y="9293"/>
                  <a:pt x="15465" y="9479"/>
                  <a:pt x="15644" y="9479"/>
                </a:cubicBezTo>
                <a:cubicBezTo>
                  <a:pt x="15705" y="9479"/>
                  <a:pt x="15853" y="9428"/>
                  <a:pt x="15972" y="9366"/>
                </a:cubicBezTo>
                <a:lnTo>
                  <a:pt x="16190" y="9252"/>
                </a:lnTo>
                <a:lnTo>
                  <a:pt x="16354" y="9392"/>
                </a:lnTo>
                <a:lnTo>
                  <a:pt x="16517" y="9532"/>
                </a:lnTo>
                <a:lnTo>
                  <a:pt x="16343" y="9818"/>
                </a:lnTo>
                <a:cubicBezTo>
                  <a:pt x="16133" y="10164"/>
                  <a:pt x="16132" y="10187"/>
                  <a:pt x="16315" y="10188"/>
                </a:cubicBezTo>
                <a:cubicBezTo>
                  <a:pt x="16400" y="10188"/>
                  <a:pt x="16527" y="10116"/>
                  <a:pt x="16624" y="10015"/>
                </a:cubicBezTo>
                <a:cubicBezTo>
                  <a:pt x="16760" y="9875"/>
                  <a:pt x="16821" y="9850"/>
                  <a:pt x="16958" y="9879"/>
                </a:cubicBezTo>
                <a:cubicBezTo>
                  <a:pt x="17202" y="9931"/>
                  <a:pt x="17274" y="10086"/>
                  <a:pt x="17189" y="10358"/>
                </a:cubicBezTo>
                <a:cubicBezTo>
                  <a:pt x="17107" y="10617"/>
                  <a:pt x="17184" y="10743"/>
                  <a:pt x="17350" y="10625"/>
                </a:cubicBezTo>
                <a:cubicBezTo>
                  <a:pt x="17404" y="10586"/>
                  <a:pt x="17448" y="10530"/>
                  <a:pt x="17448" y="10498"/>
                </a:cubicBezTo>
                <a:cubicBezTo>
                  <a:pt x="17448" y="10390"/>
                  <a:pt x="17723" y="10188"/>
                  <a:pt x="17869" y="10188"/>
                </a:cubicBezTo>
                <a:cubicBezTo>
                  <a:pt x="18029" y="10188"/>
                  <a:pt x="18089" y="10243"/>
                  <a:pt x="18116" y="10422"/>
                </a:cubicBezTo>
                <a:cubicBezTo>
                  <a:pt x="18126" y="10487"/>
                  <a:pt x="18154" y="10608"/>
                  <a:pt x="18180" y="10690"/>
                </a:cubicBezTo>
                <a:cubicBezTo>
                  <a:pt x="18210" y="10787"/>
                  <a:pt x="18271" y="10840"/>
                  <a:pt x="18348" y="10840"/>
                </a:cubicBezTo>
                <a:cubicBezTo>
                  <a:pt x="18446" y="10840"/>
                  <a:pt x="18468" y="10799"/>
                  <a:pt x="18468" y="10625"/>
                </a:cubicBezTo>
                <a:cubicBezTo>
                  <a:pt x="18468" y="10465"/>
                  <a:pt x="18504" y="10390"/>
                  <a:pt x="18610" y="10327"/>
                </a:cubicBezTo>
                <a:cubicBezTo>
                  <a:pt x="18830" y="10196"/>
                  <a:pt x="18952" y="10223"/>
                  <a:pt x="19171" y="10459"/>
                </a:cubicBezTo>
                <a:cubicBezTo>
                  <a:pt x="19422" y="10729"/>
                  <a:pt x="19560" y="10746"/>
                  <a:pt x="19543" y="10501"/>
                </a:cubicBezTo>
                <a:cubicBezTo>
                  <a:pt x="19536" y="10403"/>
                  <a:pt x="19504" y="10278"/>
                  <a:pt x="19472" y="10223"/>
                </a:cubicBezTo>
                <a:cubicBezTo>
                  <a:pt x="19431" y="10152"/>
                  <a:pt x="19446" y="10093"/>
                  <a:pt x="19525" y="10018"/>
                </a:cubicBezTo>
                <a:cubicBezTo>
                  <a:pt x="19683" y="9869"/>
                  <a:pt x="19884" y="9889"/>
                  <a:pt x="20095" y="10077"/>
                </a:cubicBezTo>
                <a:cubicBezTo>
                  <a:pt x="20446" y="10391"/>
                  <a:pt x="20652" y="10204"/>
                  <a:pt x="20316" y="9877"/>
                </a:cubicBezTo>
                <a:lnTo>
                  <a:pt x="20109" y="9676"/>
                </a:lnTo>
                <a:lnTo>
                  <a:pt x="20305" y="9527"/>
                </a:lnTo>
                <a:cubicBezTo>
                  <a:pt x="20497" y="9381"/>
                  <a:pt x="20506" y="9380"/>
                  <a:pt x="20799" y="9456"/>
                </a:cubicBezTo>
                <a:cubicBezTo>
                  <a:pt x="20963" y="9498"/>
                  <a:pt x="21124" y="9518"/>
                  <a:pt x="21155" y="9502"/>
                </a:cubicBezTo>
                <a:cubicBezTo>
                  <a:pt x="21251" y="9451"/>
                  <a:pt x="21218" y="9313"/>
                  <a:pt x="21100" y="9277"/>
                </a:cubicBezTo>
                <a:cubicBezTo>
                  <a:pt x="20893" y="9215"/>
                  <a:pt x="20764" y="9082"/>
                  <a:pt x="20764" y="8928"/>
                </a:cubicBezTo>
                <a:cubicBezTo>
                  <a:pt x="20764" y="8742"/>
                  <a:pt x="20915" y="8662"/>
                  <a:pt x="21271" y="8662"/>
                </a:cubicBezTo>
                <a:cubicBezTo>
                  <a:pt x="21414" y="8662"/>
                  <a:pt x="21534" y="8637"/>
                  <a:pt x="21540" y="8607"/>
                </a:cubicBezTo>
                <a:cubicBezTo>
                  <a:pt x="21569" y="8438"/>
                  <a:pt x="21544" y="8415"/>
                  <a:pt x="21309" y="8390"/>
                </a:cubicBezTo>
                <a:cubicBezTo>
                  <a:pt x="21119" y="8370"/>
                  <a:pt x="21032" y="8326"/>
                  <a:pt x="20960" y="8216"/>
                </a:cubicBezTo>
                <a:cubicBezTo>
                  <a:pt x="20873" y="8082"/>
                  <a:pt x="20874" y="8060"/>
                  <a:pt x="20990" y="7951"/>
                </a:cubicBezTo>
                <a:cubicBezTo>
                  <a:pt x="21059" y="7886"/>
                  <a:pt x="21225" y="7797"/>
                  <a:pt x="21358" y="7751"/>
                </a:cubicBezTo>
                <a:cubicBezTo>
                  <a:pt x="21520" y="7696"/>
                  <a:pt x="21593" y="7638"/>
                  <a:pt x="21579" y="7579"/>
                </a:cubicBezTo>
                <a:cubicBezTo>
                  <a:pt x="21563" y="7509"/>
                  <a:pt x="21497" y="7494"/>
                  <a:pt x="21256" y="7509"/>
                </a:cubicBezTo>
                <a:cubicBezTo>
                  <a:pt x="20724" y="7542"/>
                  <a:pt x="20617" y="7331"/>
                  <a:pt x="20988" y="6980"/>
                </a:cubicBezTo>
                <a:cubicBezTo>
                  <a:pt x="21111" y="6864"/>
                  <a:pt x="21213" y="6741"/>
                  <a:pt x="21213" y="6706"/>
                </a:cubicBezTo>
                <a:cubicBezTo>
                  <a:pt x="21213" y="6584"/>
                  <a:pt x="21023" y="6583"/>
                  <a:pt x="20826" y="6703"/>
                </a:cubicBezTo>
                <a:cubicBezTo>
                  <a:pt x="20649" y="6811"/>
                  <a:pt x="20610" y="6816"/>
                  <a:pt x="20465" y="6749"/>
                </a:cubicBezTo>
                <a:cubicBezTo>
                  <a:pt x="20238" y="6646"/>
                  <a:pt x="20227" y="6586"/>
                  <a:pt x="20385" y="6300"/>
                </a:cubicBezTo>
                <a:cubicBezTo>
                  <a:pt x="20611" y="5890"/>
                  <a:pt x="20455" y="5744"/>
                  <a:pt x="20145" y="6075"/>
                </a:cubicBezTo>
                <a:cubicBezTo>
                  <a:pt x="19948" y="6286"/>
                  <a:pt x="19812" y="6312"/>
                  <a:pt x="19666" y="6169"/>
                </a:cubicBezTo>
                <a:cubicBezTo>
                  <a:pt x="19524" y="6030"/>
                  <a:pt x="19502" y="5933"/>
                  <a:pt x="19566" y="5731"/>
                </a:cubicBezTo>
                <a:cubicBezTo>
                  <a:pt x="19607" y="5605"/>
                  <a:pt x="19603" y="5526"/>
                  <a:pt x="19550" y="5472"/>
                </a:cubicBezTo>
                <a:cubicBezTo>
                  <a:pt x="19435" y="5353"/>
                  <a:pt x="19377" y="5377"/>
                  <a:pt x="19300" y="5579"/>
                </a:cubicBezTo>
                <a:cubicBezTo>
                  <a:pt x="19121" y="6040"/>
                  <a:pt x="18736" y="6037"/>
                  <a:pt x="18583" y="5574"/>
                </a:cubicBezTo>
                <a:cubicBezTo>
                  <a:pt x="18525" y="5401"/>
                  <a:pt x="18449" y="5302"/>
                  <a:pt x="18387" y="528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05" name="الفهم والتعبير عن المعنى أو الدلالة لعدد من الخبرات أو المواقف أو المعطيات أو الاحداث أو الاحكام…"/>
          <p:cNvSpPr txBox="1"/>
          <p:nvPr/>
        </p:nvSpPr>
        <p:spPr>
          <a:xfrm>
            <a:off x="2613044" y="7531517"/>
            <a:ext cx="9032885" cy="3286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55600" indent="-355600" algn="r" defTabSz="825500" rtl="0">
              <a:lnSpc>
                <a:spcPct val="200000"/>
              </a:lnSpc>
              <a:buSzPct val="40000"/>
              <a:buBlip>
                <a:blip r:embed="rId5"/>
              </a:buBlip>
              <a:defRPr sz="2800">
                <a:solidFill>
                  <a:srgbClr val="47474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الفهم والتعبير عن المعنى أو الدلالة لعدد من الخبرات أو المواقف أو المعطيات أو الاحداث أو الاحكام </a:t>
            </a:r>
          </a:p>
          <a:p>
            <a:pPr marL="355600" indent="-355600" algn="r" defTabSz="825500" rtl="0">
              <a:lnSpc>
                <a:spcPct val="200000"/>
              </a:lnSpc>
              <a:buSzPct val="40000"/>
              <a:buBlip>
                <a:blip r:embed="rId5"/>
              </a:buBlip>
              <a:defRPr sz="2800">
                <a:solidFill>
                  <a:srgbClr val="47474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ويعني ايضا التعرف على المشكلة ووصفها وتحديد أسبابها </a:t>
            </a:r>
          </a:p>
          <a:p>
            <a:pPr marL="355600" indent="-355600" algn="r" defTabSz="825500" rtl="0">
              <a:lnSpc>
                <a:spcPct val="200000"/>
              </a:lnSpc>
              <a:buSzPct val="40000"/>
              <a:buBlip>
                <a:blip r:embed="rId5"/>
              </a:buBlip>
              <a:defRPr sz="2800">
                <a:solidFill>
                  <a:srgbClr val="474747"/>
                </a:solidFill>
                <a:latin typeface="Geeza Pro Bold"/>
                <a:ea typeface="Geeza Pro Bold"/>
                <a:cs typeface="Geeza Pro Bold"/>
                <a:sym typeface="Geeza Pro Bold"/>
              </a:defRPr>
            </a:pPr>
            <a:r>
              <a:t>كما يعني التمييز بين الافكار الرئيسية والافكار الثانوية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0" animBg="1" advAuto="0"/>
      <p:bldP spid="201" grpId="0" animBg="1" advAuto="0"/>
      <p:bldP spid="205" grpId="0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مخصص</PresentationFormat>
  <Slides>46</Slides>
  <Notes>0</Notes>
  <HiddenSlides>0</HiddenSlide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46</vt:i4>
      </vt:variant>
    </vt:vector>
  </HeadingPairs>
  <TitlesOfParts>
    <vt:vector size="47" baseType="lpstr">
      <vt:lpstr>21_BasicWhite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ريم ال سلمان الشهري</cp:lastModifiedBy>
  <cp:revision>1</cp:revision>
  <dcterms:modified xsi:type="dcterms:W3CDTF">2021-09-11T11:44:40Z</dcterms:modified>
</cp:coreProperties>
</file>