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333" r:id="rId3"/>
    <p:sldId id="272" r:id="rId4"/>
    <p:sldId id="320" r:id="rId5"/>
    <p:sldId id="335" r:id="rId6"/>
    <p:sldId id="319" r:id="rId7"/>
    <p:sldId id="415" r:id="rId8"/>
    <p:sldId id="416" r:id="rId9"/>
    <p:sldId id="417" r:id="rId10"/>
    <p:sldId id="400" r:id="rId11"/>
    <p:sldId id="39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4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24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8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91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2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3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8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8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3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1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1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87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98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41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05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3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37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1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99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41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0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D65F6-77B9-463F-A5F2-44248DAD8E5A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66BCB-B221-406A-BA2B-E14ABE218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6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F985BFEE-81DA-4FFF-AC03-46B985FCFC4E}"/>
              </a:ext>
            </a:extLst>
          </p:cNvPr>
          <p:cNvSpPr/>
          <p:nvPr/>
        </p:nvSpPr>
        <p:spPr>
          <a:xfrm>
            <a:off x="2474500" y="424391"/>
            <a:ext cx="4338084" cy="10845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الوحدة الثالثة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دبوس زينة 4">
            <a:extLst>
              <a:ext uri="{FF2B5EF4-FFF2-40B4-BE49-F238E27FC236}">
                <a16:creationId xmlns:a16="http://schemas.microsoft.com/office/drawing/2014/main" id="{382D5810-7FB5-4494-A057-C3ECDD7D5B84}"/>
              </a:ext>
            </a:extLst>
          </p:cNvPr>
          <p:cNvSpPr/>
          <p:nvPr/>
        </p:nvSpPr>
        <p:spPr>
          <a:xfrm>
            <a:off x="2402958" y="3934822"/>
            <a:ext cx="4481168" cy="1956526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EG" sz="4400" b="1" dirty="0">
                <a:solidFill>
                  <a:schemeClr val="tx1"/>
                </a:solidFill>
              </a:rPr>
              <a:t>ابدأ البرمجة باستخدام </a:t>
            </a:r>
            <a:r>
              <a:rPr lang="ar-EG" sz="4400" b="1" dirty="0" err="1">
                <a:solidFill>
                  <a:schemeClr val="tx1"/>
                </a:solidFill>
              </a:rPr>
              <a:t>سكراتش</a:t>
            </a:r>
            <a:endParaRPr lang="ar-EG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0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33E6B32F-1702-4D51-B137-FBF62EDF605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3736" y="-598251"/>
            <a:ext cx="9591472" cy="8054501"/>
          </a:xfrm>
          <a:prstGeom prst="rect">
            <a:avLst/>
          </a:prstGeom>
        </p:spPr>
      </p:pic>
      <p:sp>
        <p:nvSpPr>
          <p:cNvPr id="7" name="سحابة 6">
            <a:extLst>
              <a:ext uri="{FF2B5EF4-FFF2-40B4-BE49-F238E27FC236}">
                <a16:creationId xmlns:a16="http://schemas.microsoft.com/office/drawing/2014/main" id="{C461111D-61BF-4DB6-97BF-F55DD3210564}"/>
              </a:ext>
            </a:extLst>
          </p:cNvPr>
          <p:cNvSpPr/>
          <p:nvPr/>
        </p:nvSpPr>
        <p:spPr>
          <a:xfrm>
            <a:off x="1364206" y="1305453"/>
            <a:ext cx="6874721" cy="1821221"/>
          </a:xfrm>
          <a:prstGeom prst="cloud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/>
            <a:r>
              <a:rPr lang="ar-EG" sz="4800" b="1" dirty="0">
                <a:solidFill>
                  <a:srgbClr val="FF0000"/>
                </a:solidFill>
              </a:rPr>
              <a:t>مشروع الوحدة</a:t>
            </a:r>
          </a:p>
        </p:txBody>
      </p:sp>
    </p:spTree>
    <p:extLst>
      <p:ext uri="{BB962C8B-B14F-4D97-AF65-F5344CB8AC3E}">
        <p14:creationId xmlns:p14="http://schemas.microsoft.com/office/powerpoint/2010/main" val="331666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78C6FD9D-F497-405C-A61A-F8260533134F}"/>
              </a:ext>
            </a:extLst>
          </p:cNvPr>
          <p:cNvSpPr/>
          <p:nvPr/>
        </p:nvSpPr>
        <p:spPr>
          <a:xfrm>
            <a:off x="2154069" y="657503"/>
            <a:ext cx="6185258" cy="320126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قم بإنشاء مشروع جديد في </a:t>
            </a:r>
            <a:r>
              <a:rPr kumimoji="0" lang="ar-EG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سكراتش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هذا 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المشروع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ستنشئ رسومًا متحركة صغيرة؛ حيث تكون القطة في ملعب كرة سلة تتحرك وترسم وتصدر صوتًا،</a:t>
            </a:r>
            <a:r>
              <a:rPr kumimoji="0" lang="ar-EG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اتبع الخطوات لإكمال المشروع: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9883DE96-351D-48F1-A1A1-38BE437BE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065" y="3858768"/>
            <a:ext cx="2118934" cy="240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2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779C38C7-D4B1-4AE1-8B72-9D600A553F4A}"/>
              </a:ext>
            </a:extLst>
          </p:cNvPr>
          <p:cNvSpPr/>
          <p:nvPr/>
        </p:nvSpPr>
        <p:spPr>
          <a:xfrm>
            <a:off x="2020824" y="613815"/>
            <a:ext cx="5512308" cy="7577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1- أضف الخلفية 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basketball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"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AD1BE899-F54C-4396-975F-1BB8D1124C3F}"/>
              </a:ext>
            </a:extLst>
          </p:cNvPr>
          <p:cNvSpPr/>
          <p:nvPr/>
        </p:nvSpPr>
        <p:spPr>
          <a:xfrm>
            <a:off x="855726" y="1596438"/>
            <a:ext cx="7432548" cy="9162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2- أضف المقطع الصوتي 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basketball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bounce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"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0995851-D4A9-4F99-956A-CC5AAA920E2B}"/>
              </a:ext>
            </a:extLst>
          </p:cNvPr>
          <p:cNvSpPr/>
          <p:nvPr/>
        </p:nvSpPr>
        <p:spPr>
          <a:xfrm>
            <a:off x="855726" y="2737557"/>
            <a:ext cx="7432548" cy="9162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3- ضع القطة في</a:t>
            </a:r>
            <a:r>
              <a:rPr kumimoji="0" lang="ar-EG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منتصف الدائرة على المنصة.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953C9D4D-F15B-494C-BC6E-FB7E94F5E4C4}"/>
              </a:ext>
            </a:extLst>
          </p:cNvPr>
          <p:cNvSpPr/>
          <p:nvPr/>
        </p:nvSpPr>
        <p:spPr>
          <a:xfrm>
            <a:off x="855726" y="3966615"/>
            <a:ext cx="7432548" cy="9162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4- اجعل القطة تتحرك 20 مرة، عشر</a:t>
            </a:r>
            <a:r>
              <a:rPr kumimoji="0" lang="ar-EG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خطوات في كل مرة؛ بحيث تترك خطا منقطًا أثناء حركتها.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EDF22C6D-4C93-4AB4-8860-E31D566AE7E2}"/>
              </a:ext>
            </a:extLst>
          </p:cNvPr>
          <p:cNvSpPr/>
          <p:nvPr/>
        </p:nvSpPr>
        <p:spPr>
          <a:xfrm>
            <a:off x="855726" y="5232249"/>
            <a:ext cx="7432548" cy="9162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5- تشغيل الصوت أثناء تحرك القطة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4338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DD08671-CE10-4A63-8095-5C583738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60" y="1598866"/>
            <a:ext cx="4886279" cy="3660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374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وجة مزدوجة 1">
            <a:extLst>
              <a:ext uri="{FF2B5EF4-FFF2-40B4-BE49-F238E27FC236}">
                <a16:creationId xmlns:a16="http://schemas.microsoft.com/office/drawing/2014/main" id="{779C38C7-D4B1-4AE1-8B72-9D600A553F4A}"/>
              </a:ext>
            </a:extLst>
          </p:cNvPr>
          <p:cNvSpPr/>
          <p:nvPr/>
        </p:nvSpPr>
        <p:spPr>
          <a:xfrm rot="230916">
            <a:off x="2038807" y="2377843"/>
            <a:ext cx="5066387" cy="2102312"/>
          </a:xfrm>
          <a:prstGeom prst="double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892" rtl="1">
              <a:defRPr/>
            </a:pPr>
            <a:r>
              <a:rPr lang="ar-EG" sz="49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في الختام</a:t>
            </a:r>
            <a:endParaRPr lang="en-US" sz="495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00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حابة 1">
            <a:extLst>
              <a:ext uri="{FF2B5EF4-FFF2-40B4-BE49-F238E27FC236}">
                <a16:creationId xmlns:a16="http://schemas.microsoft.com/office/drawing/2014/main" id="{779C38C7-D4B1-4AE1-8B72-9D600A553F4A}"/>
              </a:ext>
            </a:extLst>
          </p:cNvPr>
          <p:cNvSpPr/>
          <p:nvPr/>
        </p:nvSpPr>
        <p:spPr>
          <a:xfrm rot="230916">
            <a:off x="1575868" y="1690808"/>
            <a:ext cx="5992268" cy="3116313"/>
          </a:xfrm>
          <a:prstGeom prst="cloud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892" rtl="1">
              <a:defRPr/>
            </a:pPr>
            <a:r>
              <a:rPr lang="ar-EG" sz="49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جدول المهارات</a:t>
            </a:r>
          </a:p>
        </p:txBody>
      </p:sp>
    </p:spTree>
    <p:extLst>
      <p:ext uri="{BB962C8B-B14F-4D97-AF65-F5344CB8AC3E}">
        <p14:creationId xmlns:p14="http://schemas.microsoft.com/office/powerpoint/2010/main" val="363499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EBDBF4F-5B20-4D73-90CB-B855F3A52A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8B5AF"/>
              </a:clrFrom>
              <a:clrTo>
                <a:srgbClr val="A8B5A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5581" y="1307592"/>
            <a:ext cx="7230355" cy="42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حابة 1">
            <a:extLst>
              <a:ext uri="{FF2B5EF4-FFF2-40B4-BE49-F238E27FC236}">
                <a16:creationId xmlns:a16="http://schemas.microsoft.com/office/drawing/2014/main" id="{779C38C7-D4B1-4AE1-8B72-9D600A553F4A}"/>
              </a:ext>
            </a:extLst>
          </p:cNvPr>
          <p:cNvSpPr/>
          <p:nvPr/>
        </p:nvSpPr>
        <p:spPr>
          <a:xfrm rot="230916">
            <a:off x="2317082" y="2017681"/>
            <a:ext cx="4509841" cy="2648243"/>
          </a:xfrm>
          <a:prstGeom prst="cloud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892" rtl="1">
              <a:defRPr/>
            </a:pPr>
            <a:r>
              <a:rPr lang="ar-EG" sz="49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المصطلحات</a:t>
            </a:r>
          </a:p>
        </p:txBody>
      </p:sp>
    </p:spTree>
    <p:extLst>
      <p:ext uri="{BB962C8B-B14F-4D97-AF65-F5344CB8AC3E}">
        <p14:creationId xmlns:p14="http://schemas.microsoft.com/office/powerpoint/2010/main" val="19368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2447BC4-E7A0-4744-8E8C-B138370403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8B5AF"/>
              </a:clrFrom>
              <a:clrTo>
                <a:srgbClr val="A8B5A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458" y="1877280"/>
            <a:ext cx="8009083" cy="310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1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</TotalTime>
  <Words>93</Words>
  <Application>Microsoft Office PowerPoint</Application>
  <PresentationFormat>عرض على الشاشة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نسق Office</vt:lpstr>
      <vt:lpstr>1_نسق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hp</dc:creator>
  <cp:lastModifiedBy>Noura Nasr</cp:lastModifiedBy>
  <cp:revision>210</cp:revision>
  <dcterms:created xsi:type="dcterms:W3CDTF">2021-08-01T13:33:06Z</dcterms:created>
  <dcterms:modified xsi:type="dcterms:W3CDTF">2021-10-20T13:35:34Z</dcterms:modified>
</cp:coreProperties>
</file>