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2" r:id="rId3"/>
    <p:sldId id="273" r:id="rId4"/>
    <p:sldId id="275" r:id="rId5"/>
    <p:sldId id="319" r:id="rId6"/>
    <p:sldId id="339" r:id="rId7"/>
    <p:sldId id="320" r:id="rId8"/>
    <p:sldId id="321" r:id="rId9"/>
    <p:sldId id="322" r:id="rId10"/>
    <p:sldId id="340" r:id="rId11"/>
    <p:sldId id="265" r:id="rId12"/>
    <p:sldId id="341" r:id="rId13"/>
    <p:sldId id="342" r:id="rId14"/>
    <p:sldId id="336" r:id="rId15"/>
    <p:sldId id="343" r:id="rId16"/>
    <p:sldId id="276" r:id="rId17"/>
    <p:sldId id="277"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95" autoAdjust="0"/>
    <p:restoredTop sz="94660"/>
  </p:normalViewPr>
  <p:slideViewPr>
    <p:cSldViewPr snapToGrid="0">
      <p:cViewPr varScale="1">
        <p:scale>
          <a:sx n="53" d="100"/>
          <a:sy n="53" d="100"/>
        </p:scale>
        <p:origin x="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10/18/2021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2083981" y="2742594"/>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EG" sz="6600" b="1" dirty="0"/>
              <a:t>الوحدة الثانية</a:t>
            </a:r>
            <a:endParaRPr lang="en-US" sz="6600" b="1" dirty="0"/>
          </a:p>
        </p:txBody>
      </p:sp>
      <p:sp>
        <p:nvSpPr>
          <p:cNvPr id="5" name="سحابة 4">
            <a:extLst>
              <a:ext uri="{FF2B5EF4-FFF2-40B4-BE49-F238E27FC236}">
                <a16:creationId xmlns:a16="http://schemas.microsoft.com/office/drawing/2014/main" id="{382D5810-7FB5-4494-A057-C3ECDD7D5B84}"/>
              </a:ext>
            </a:extLst>
          </p:cNvPr>
          <p:cNvSpPr/>
          <p:nvPr/>
        </p:nvSpPr>
        <p:spPr>
          <a:xfrm>
            <a:off x="1303247" y="4344157"/>
            <a:ext cx="6537505" cy="1995377"/>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5400" b="1" dirty="0">
                <a:solidFill>
                  <a:schemeClr val="tx1"/>
                </a:solidFill>
              </a:rPr>
              <a:t>استخدام الوسائط المتعددة</a:t>
            </a: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329254" y="756055"/>
            <a:ext cx="4485491" cy="8492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التدوير</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مستطيل: زوايا مستديرة 2">
            <a:extLst>
              <a:ext uri="{FF2B5EF4-FFF2-40B4-BE49-F238E27FC236}">
                <a16:creationId xmlns:a16="http://schemas.microsoft.com/office/drawing/2014/main" id="{3414388C-5D7B-4FF2-B7E3-B8441BA02D43}"/>
              </a:ext>
            </a:extLst>
          </p:cNvPr>
          <p:cNvSpPr/>
          <p:nvPr/>
        </p:nvSpPr>
        <p:spPr>
          <a:xfrm>
            <a:off x="1531947" y="3104107"/>
            <a:ext cx="6080105" cy="159591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تدوير الصورة بالطريقة التي تريدها.</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7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6BF4D09-C89D-467E-85D2-1298675B5DB7}"/>
              </a:ext>
            </a:extLst>
          </p:cNvPr>
          <p:cNvPicPr>
            <a:picLocks noChangeAspect="1"/>
          </p:cNvPicPr>
          <p:nvPr/>
        </p:nvPicPr>
        <p:blipFill>
          <a:blip r:embed="rId2"/>
          <a:stretch>
            <a:fillRect/>
          </a:stretch>
        </p:blipFill>
        <p:spPr>
          <a:xfrm>
            <a:off x="666330" y="1004316"/>
            <a:ext cx="7811340" cy="4849368"/>
          </a:xfrm>
          <a:prstGeom prst="rect">
            <a:avLst/>
          </a:prstGeom>
        </p:spPr>
      </p:pic>
    </p:spTree>
    <p:extLst>
      <p:ext uri="{BB962C8B-B14F-4D97-AF65-F5344CB8AC3E}">
        <p14:creationId xmlns:p14="http://schemas.microsoft.com/office/powerpoint/2010/main" val="25133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4F7F920-5148-444D-8695-85B205D3E39B}"/>
              </a:ext>
            </a:extLst>
          </p:cNvPr>
          <p:cNvPicPr>
            <a:picLocks noChangeAspect="1"/>
          </p:cNvPicPr>
          <p:nvPr/>
        </p:nvPicPr>
        <p:blipFill>
          <a:blip r:embed="rId2"/>
          <a:stretch>
            <a:fillRect/>
          </a:stretch>
        </p:blipFill>
        <p:spPr>
          <a:xfrm>
            <a:off x="768096" y="817786"/>
            <a:ext cx="7607808" cy="5222428"/>
          </a:xfrm>
          <a:prstGeom prst="rect">
            <a:avLst/>
          </a:prstGeom>
        </p:spPr>
      </p:pic>
    </p:spTree>
    <p:extLst>
      <p:ext uri="{BB962C8B-B14F-4D97-AF65-F5344CB8AC3E}">
        <p14:creationId xmlns:p14="http://schemas.microsoft.com/office/powerpoint/2010/main" val="362589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329254" y="756055"/>
            <a:ext cx="4485491" cy="8492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القص</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مستطيل: زوايا مستديرة 2">
            <a:extLst>
              <a:ext uri="{FF2B5EF4-FFF2-40B4-BE49-F238E27FC236}">
                <a16:creationId xmlns:a16="http://schemas.microsoft.com/office/drawing/2014/main" id="{3414388C-5D7B-4FF2-B7E3-B8441BA02D43}"/>
              </a:ext>
            </a:extLst>
          </p:cNvPr>
          <p:cNvSpPr/>
          <p:nvPr/>
        </p:nvSpPr>
        <p:spPr>
          <a:xfrm>
            <a:off x="1531947" y="2724912"/>
            <a:ext cx="6386757" cy="1975105"/>
          </a:xfrm>
          <a:prstGeom prst="roundRect">
            <a:avLst>
              <a:gd name="adj" fmla="val 37963"/>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يمكنك إزالة أجزاء معينة من الصورة وذلك لزيادة التركيز على عناصر</a:t>
            </a:r>
            <a:r>
              <a:rPr kumimoji="0" lang="ar-EG" sz="3600" b="1" i="0" u="none" strike="noStrike" kern="1200" cap="none" spc="0" normalizeH="0" noProof="0" dirty="0">
                <a:ln>
                  <a:noFill/>
                </a:ln>
                <a:solidFill>
                  <a:prstClr val="black"/>
                </a:solidFill>
                <a:effectLst/>
                <a:uLnTx/>
                <a:uFillTx/>
                <a:latin typeface="Calibri" panose="020F0502020204030204"/>
                <a:ea typeface="+mn-ea"/>
                <a:cs typeface="Arial" panose="020B0604020202020204" pitchFamily="34" charset="0"/>
              </a:rPr>
              <a:t> أخرى فيها.</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95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49B7269-7213-4A57-950E-BEE87516BD4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89150" y="484632"/>
            <a:ext cx="6329553" cy="5498978"/>
          </a:xfrm>
          <a:prstGeom prst="rect">
            <a:avLst/>
          </a:prstGeom>
        </p:spPr>
      </p:pic>
    </p:spTree>
    <p:extLst>
      <p:ext uri="{BB962C8B-B14F-4D97-AF65-F5344CB8AC3E}">
        <p14:creationId xmlns:p14="http://schemas.microsoft.com/office/powerpoint/2010/main" val="30310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5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3468815" y="2537348"/>
            <a:ext cx="4989987" cy="2857612"/>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ابحث عن صورة فيها مشكلة العين</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الحمراء وقم بإصلاحها احتفظ فقط بالشخص الموضح من خلال قص باقي الصورة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33E14C09-ED0F-43CC-8258-5F47885E2E94}"/>
              </a:ext>
            </a:extLst>
          </p:cNvPr>
          <p:cNvPicPr>
            <a:picLocks noChangeAspect="1"/>
          </p:cNvPicPr>
          <p:nvPr/>
        </p:nvPicPr>
        <p:blipFill>
          <a:blip r:embed="rId2">
            <a:clrChange>
              <a:clrFrom>
                <a:srgbClr val="EBEBE2"/>
              </a:clrFrom>
              <a:clrTo>
                <a:srgbClr val="EBEBE2">
                  <a:alpha val="0"/>
                </a:srgbClr>
              </a:clrTo>
            </a:clrChange>
          </a:blip>
          <a:stretch>
            <a:fillRect/>
          </a:stretch>
        </p:blipFill>
        <p:spPr>
          <a:xfrm>
            <a:off x="694945" y="574141"/>
            <a:ext cx="2773870" cy="2854859"/>
          </a:xfrm>
          <a:prstGeom prst="rect">
            <a:avLst/>
          </a:prstGeom>
        </p:spPr>
      </p:pic>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5527247" y="425084"/>
            <a:ext cx="2954114" cy="1732900"/>
          </a:xfrm>
          <a:prstGeom prst="wedgeRound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تصفح الإنترنت وبمساعدة معلمك،</a:t>
            </a:r>
            <a:r>
              <a:rPr kumimoji="0" lang="ar-EG" sz="28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ابحث عن صور لحيوانك المفضل</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2" name="سهم: منحني لليسار 1">
            <a:extLst>
              <a:ext uri="{FF2B5EF4-FFF2-40B4-BE49-F238E27FC236}">
                <a16:creationId xmlns:a16="http://schemas.microsoft.com/office/drawing/2014/main" id="{B62F9E9B-3DBC-40DC-A8E5-FE7E8F9B63DD}"/>
              </a:ext>
            </a:extLst>
          </p:cNvPr>
          <p:cNvSpPr/>
          <p:nvPr/>
        </p:nvSpPr>
        <p:spPr>
          <a:xfrm>
            <a:off x="6711696" y="2157984"/>
            <a:ext cx="1024128" cy="1627632"/>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فقاعة الكلام: مستطيلة مستديرة الزوايا 4">
            <a:extLst>
              <a:ext uri="{FF2B5EF4-FFF2-40B4-BE49-F238E27FC236}">
                <a16:creationId xmlns:a16="http://schemas.microsoft.com/office/drawing/2014/main" id="{B520BB38-DBD3-4820-9104-657D35185634}"/>
              </a:ext>
            </a:extLst>
          </p:cNvPr>
          <p:cNvSpPr/>
          <p:nvPr/>
        </p:nvSpPr>
        <p:spPr>
          <a:xfrm>
            <a:off x="3546348" y="2450592"/>
            <a:ext cx="2954114" cy="1732900"/>
          </a:xfrm>
          <a:prstGeom prst="wedgeRoundRect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بتصحيح الصورة من العيوب ثم اختر عنصرا مميزا فيها وقم</a:t>
            </a:r>
            <a:r>
              <a:rPr kumimoji="0" lang="ar-EG" sz="28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بقص باقي الصورة</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6" name="سهم: منحني لليسار 5">
            <a:extLst>
              <a:ext uri="{FF2B5EF4-FFF2-40B4-BE49-F238E27FC236}">
                <a16:creationId xmlns:a16="http://schemas.microsoft.com/office/drawing/2014/main" id="{B312906F-218F-4F29-8037-BAD9A719D335}"/>
              </a:ext>
            </a:extLst>
          </p:cNvPr>
          <p:cNvSpPr/>
          <p:nvPr/>
        </p:nvSpPr>
        <p:spPr>
          <a:xfrm>
            <a:off x="4579622" y="4407408"/>
            <a:ext cx="1024128" cy="1627632"/>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7" name="فقاعة الكلام: مستطيلة مستديرة الزوايا 6">
            <a:extLst>
              <a:ext uri="{FF2B5EF4-FFF2-40B4-BE49-F238E27FC236}">
                <a16:creationId xmlns:a16="http://schemas.microsoft.com/office/drawing/2014/main" id="{01E6DC88-B87E-47D1-B255-1C9F9C7B1204}"/>
              </a:ext>
            </a:extLst>
          </p:cNvPr>
          <p:cNvSpPr/>
          <p:nvPr/>
        </p:nvSpPr>
        <p:spPr>
          <a:xfrm>
            <a:off x="1216914" y="4302140"/>
            <a:ext cx="2540508" cy="1627632"/>
          </a:xfrm>
          <a:prstGeom prst="wedgeRound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يمكنك طباعتها أيضا إذا أردت</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spTree>
    <p:extLst>
      <p:ext uri="{BB962C8B-B14F-4D97-AF65-F5344CB8AC3E}">
        <p14:creationId xmlns:p14="http://schemas.microsoft.com/office/powerpoint/2010/main" val="305810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9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3E6B32F-1702-4D51-B137-FBF62EDF6051}"/>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23736" y="-598251"/>
            <a:ext cx="9591472" cy="8054501"/>
          </a:xfrm>
          <a:prstGeom prst="rect">
            <a:avLst/>
          </a:prstGeom>
        </p:spPr>
      </p:pic>
      <p:sp>
        <p:nvSpPr>
          <p:cNvPr id="6" name="مستطيل 5">
            <a:extLst>
              <a:ext uri="{FF2B5EF4-FFF2-40B4-BE49-F238E27FC236}">
                <a16:creationId xmlns:a16="http://schemas.microsoft.com/office/drawing/2014/main" id="{1EF5CF17-B468-4FF9-AA68-9E9580DD2750}"/>
              </a:ext>
            </a:extLst>
          </p:cNvPr>
          <p:cNvSpPr/>
          <p:nvPr/>
        </p:nvSpPr>
        <p:spPr>
          <a:xfrm>
            <a:off x="2541974" y="1043121"/>
            <a:ext cx="4060052" cy="9024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الثالث</a:t>
            </a:r>
            <a:endParaRPr kumimoji="0" lang="en-US" sz="48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C461111D-61BF-4DB6-97BF-F55DD3210564}"/>
              </a:ext>
            </a:extLst>
          </p:cNvPr>
          <p:cNvSpPr/>
          <p:nvPr/>
        </p:nvSpPr>
        <p:spPr>
          <a:xfrm>
            <a:off x="1400782" y="1945533"/>
            <a:ext cx="6874721" cy="1821221"/>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lang="ar-EG" sz="4800" b="1" dirty="0">
                <a:solidFill>
                  <a:srgbClr val="FF0000"/>
                </a:solidFill>
                <a:latin typeface="Calibri" panose="020F0502020204030204"/>
                <a:cs typeface="Arial" panose="020B0604020202020204" pitchFamily="34" charset="0"/>
              </a:rPr>
              <a:t>إدخال التحسينات على الصورة</a:t>
            </a:r>
            <a:endParaRPr kumimoji="0" lang="en-US" sz="4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2125679" y="525668"/>
            <a:ext cx="4892642" cy="891652"/>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إنشاء صورتك الخاصة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مستطيل: زوايا مستديرة 1">
            <a:extLst>
              <a:ext uri="{FF2B5EF4-FFF2-40B4-BE49-F238E27FC236}">
                <a16:creationId xmlns:a16="http://schemas.microsoft.com/office/drawing/2014/main" id="{4B012D92-E107-4D6D-A17E-F6665069F234}"/>
              </a:ext>
            </a:extLst>
          </p:cNvPr>
          <p:cNvSpPr/>
          <p:nvPr/>
        </p:nvSpPr>
        <p:spPr>
          <a:xfrm>
            <a:off x="882396" y="1901952"/>
            <a:ext cx="7379208" cy="400507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SA" sz="3200" b="1" dirty="0">
                <a:solidFill>
                  <a:srgbClr val="FF0000"/>
                </a:solidFill>
              </a:rPr>
              <a:t>ربما تحتفظ بالكثير من الصور على حاسبك الشخصي، يمكنك التقاط صور مختلفة باستخدام الكاميرا الرقمية أو الهاتف الذكي أو الحاسب اللوحي ثم نقلها إلى جهازك. لن تكون جميع هذه الصور مثالية، فقد تحتوي بعضها على بعض العيوب، مثل: وجود نقاط صغيرة أو ظاهرة العيون الحمراء، ولربما قد ترغب بحذف بعض هذه الصور</a:t>
            </a:r>
            <a:r>
              <a:rPr lang="ar-EG" sz="3200" b="1" dirty="0">
                <a:solidFill>
                  <a:srgbClr val="FF0000"/>
                </a:solidFill>
              </a:rPr>
              <a:t>.</a:t>
            </a:r>
            <a:endParaRPr lang="ar-SA" sz="3200" b="1" dirty="0">
              <a:solidFill>
                <a:srgbClr val="FF0000"/>
              </a:solidFill>
            </a:endParaRPr>
          </a:p>
        </p:txBody>
      </p:sp>
    </p:spTree>
    <p:extLst>
      <p:ext uri="{BB962C8B-B14F-4D97-AF65-F5344CB8AC3E}">
        <p14:creationId xmlns:p14="http://schemas.microsoft.com/office/powerpoint/2010/main" val="166390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2125679" y="525668"/>
            <a:ext cx="4892642" cy="891652"/>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صل كل أمر بالزر الصحيح</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1239739C-3B95-49ED-B342-81690B722F37}"/>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997423" y="1658983"/>
            <a:ext cx="7835418" cy="4527586"/>
          </a:xfrm>
          <a:prstGeom prst="rect">
            <a:avLst/>
          </a:prstGeom>
        </p:spPr>
      </p:pic>
      <p:cxnSp>
        <p:nvCxnSpPr>
          <p:cNvPr id="7" name="رابط مستقيم 6">
            <a:extLst>
              <a:ext uri="{FF2B5EF4-FFF2-40B4-BE49-F238E27FC236}">
                <a16:creationId xmlns:a16="http://schemas.microsoft.com/office/drawing/2014/main" id="{E7E45CBF-D09F-46E9-9C5F-EF85B07ECEBD}"/>
              </a:ext>
            </a:extLst>
          </p:cNvPr>
          <p:cNvCxnSpPr/>
          <p:nvPr/>
        </p:nvCxnSpPr>
        <p:spPr>
          <a:xfrm flipH="1" flipV="1">
            <a:off x="3396343" y="2521131"/>
            <a:ext cx="2429691" cy="64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رابط مستقيم 7">
            <a:extLst>
              <a:ext uri="{FF2B5EF4-FFF2-40B4-BE49-F238E27FC236}">
                <a16:creationId xmlns:a16="http://schemas.microsoft.com/office/drawing/2014/main" id="{3C2E9494-40C2-4D87-8955-3E83CFEF3AFE}"/>
              </a:ext>
            </a:extLst>
          </p:cNvPr>
          <p:cNvCxnSpPr/>
          <p:nvPr/>
        </p:nvCxnSpPr>
        <p:spPr>
          <a:xfrm flipH="1" flipV="1">
            <a:off x="3357154" y="3108960"/>
            <a:ext cx="2429691" cy="64008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E5D2EC2A-B1C7-4ED1-B558-E2B3A8AC6000}"/>
              </a:ext>
            </a:extLst>
          </p:cNvPr>
          <p:cNvCxnSpPr>
            <a:cxnSpLocks/>
          </p:cNvCxnSpPr>
          <p:nvPr/>
        </p:nvCxnSpPr>
        <p:spPr>
          <a:xfrm flipH="1">
            <a:off x="3357154" y="2521131"/>
            <a:ext cx="2429692" cy="1175659"/>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80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61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2125679" y="525668"/>
            <a:ext cx="4892642" cy="891652"/>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عن التفاصيل</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D1C9554C-6785-4B54-9D2D-2750DF3E882E}"/>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075595" y="2228468"/>
            <a:ext cx="6992809" cy="3550540"/>
          </a:xfrm>
          <a:prstGeom prst="rect">
            <a:avLst/>
          </a:prstGeom>
        </p:spPr>
      </p:pic>
    </p:spTree>
    <p:extLst>
      <p:ext uri="{BB962C8B-B14F-4D97-AF65-F5344CB8AC3E}">
        <p14:creationId xmlns:p14="http://schemas.microsoft.com/office/powerpoint/2010/main" val="847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DECA2D8D-E114-4A7E-87D7-15D7A4DD3691}"/>
              </a:ext>
            </a:extLst>
          </p:cNvPr>
          <p:cNvSpPr/>
          <p:nvPr/>
        </p:nvSpPr>
        <p:spPr>
          <a:xfrm>
            <a:off x="676656" y="617108"/>
            <a:ext cx="7662672" cy="56191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rtl="1">
              <a:defRPr/>
            </a:pPr>
            <a:r>
              <a:rPr lang="ar-EG" sz="3200" b="1" dirty="0">
                <a:solidFill>
                  <a:srgbClr val="002060"/>
                </a:solidFill>
              </a:rPr>
              <a:t> في مجلد (المستندات)، ابحث عن المجلد المسمى "تعديل_</a:t>
            </a:r>
          </a:p>
          <a:p>
            <a:pPr lvl="0" algn="ctr" rtl="1">
              <a:defRPr/>
            </a:pPr>
            <a:r>
              <a:rPr lang="en-US" sz="3200" b="1" dirty="0">
                <a:solidFill>
                  <a:srgbClr val="002060"/>
                </a:solidFill>
                <a:cs typeface="Arial" panose="020B0604020202020204" pitchFamily="34" charset="0"/>
              </a:rPr>
              <a:t> G4.52.2.3 " </a:t>
            </a:r>
            <a:r>
              <a:rPr lang="ar-EG" sz="3200" b="1" dirty="0">
                <a:solidFill>
                  <a:srgbClr val="002060"/>
                </a:solidFill>
              </a:rPr>
              <a:t>وافتحه.</a:t>
            </a:r>
          </a:p>
          <a:p>
            <a:pPr lvl="0" algn="ctr" rtl="1">
              <a:defRPr/>
            </a:pPr>
            <a:r>
              <a:rPr lang="ar-EG" sz="3200" b="1" dirty="0">
                <a:solidFill>
                  <a:srgbClr val="002060"/>
                </a:solidFill>
              </a:rPr>
              <a:t> ستقوم بتحرير بعض الصور من أجل إنشاء ملصقاتك الخاصة.</a:t>
            </a:r>
          </a:p>
          <a:p>
            <a:pPr lvl="0" algn="ctr" rtl="1">
              <a:defRPr/>
            </a:pPr>
            <a:r>
              <a:rPr lang="ar-EG" sz="3200" b="1" dirty="0">
                <a:solidFill>
                  <a:srgbClr val="002060"/>
                </a:solidFill>
              </a:rPr>
              <a:t>فتح ملف الصورة "شجرة 2" باستخدام برنامج صور مايكروسوفت، ثم اضغط تحرير</a:t>
            </a:r>
            <a:r>
              <a:rPr lang="en-US" sz="3200" b="1" dirty="0">
                <a:solidFill>
                  <a:srgbClr val="002060"/>
                </a:solidFill>
              </a:rPr>
              <a:t> Edit </a:t>
            </a:r>
            <a:r>
              <a:rPr lang="ar-EG" sz="3200" b="1" dirty="0">
                <a:solidFill>
                  <a:srgbClr val="002060"/>
                </a:solidFill>
              </a:rPr>
              <a:t>من تحرير وإنشاء </a:t>
            </a:r>
            <a:r>
              <a:rPr lang="en-US" sz="3200" b="1" dirty="0">
                <a:solidFill>
                  <a:srgbClr val="002060"/>
                </a:solidFill>
              </a:rPr>
              <a:t>Edit &amp; Create، </a:t>
            </a:r>
            <a:r>
              <a:rPr lang="ar-EG" sz="3200" b="1" dirty="0">
                <a:solidFill>
                  <a:srgbClr val="002060"/>
                </a:solidFill>
              </a:rPr>
              <a:t>أو تنظيم </a:t>
            </a:r>
            <a:r>
              <a:rPr lang="en-US" sz="3200" b="1" dirty="0">
                <a:solidFill>
                  <a:srgbClr val="002060"/>
                </a:solidFill>
              </a:rPr>
              <a:t> Organize</a:t>
            </a:r>
            <a:r>
              <a:rPr lang="ar-EG" sz="3200" b="1" dirty="0">
                <a:solidFill>
                  <a:srgbClr val="002060"/>
                </a:solidFill>
              </a:rPr>
              <a:t>أو مشاركة </a:t>
            </a:r>
            <a:r>
              <a:rPr lang="en-US" sz="3200" b="1" dirty="0">
                <a:solidFill>
                  <a:srgbClr val="002060"/>
                </a:solidFill>
              </a:rPr>
              <a:t> Share </a:t>
            </a:r>
            <a:r>
              <a:rPr lang="ar-EG" sz="3200" b="1" dirty="0">
                <a:solidFill>
                  <a:srgbClr val="002060"/>
                </a:solidFill>
              </a:rPr>
              <a:t> ستشاهد بعض البقع الصغيرة في السماء في هذه الصورة. قم بتطبيق ما تعلمته مسبقا لإزالتها.</a:t>
            </a:r>
          </a:p>
        </p:txBody>
      </p:sp>
    </p:spTree>
    <p:extLst>
      <p:ext uri="{BB962C8B-B14F-4D97-AF65-F5344CB8AC3E}">
        <p14:creationId xmlns:p14="http://schemas.microsoft.com/office/powerpoint/2010/main" val="2232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DECA2D8D-E114-4A7E-87D7-15D7A4DD3691}"/>
              </a:ext>
            </a:extLst>
          </p:cNvPr>
          <p:cNvSpPr/>
          <p:nvPr/>
        </p:nvSpPr>
        <p:spPr>
          <a:xfrm>
            <a:off x="1197864" y="2061860"/>
            <a:ext cx="6748272" cy="229068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rtl="1">
              <a:defRPr/>
            </a:pPr>
            <a:r>
              <a:rPr lang="ar-EG" sz="3200" b="1" dirty="0">
                <a:solidFill>
                  <a:srgbClr val="002060"/>
                </a:solidFill>
              </a:rPr>
              <a:t>  بنفس الطريقة افتح ملف الصورة أوراق الشجر وحاول عزل ورقة شجر من اختبارك، وذلك باستخدام الأمر قصن </a:t>
            </a:r>
            <a:r>
              <a:rPr lang="en-US" sz="3200" b="1" dirty="0">
                <a:solidFill>
                  <a:srgbClr val="002060"/>
                </a:solidFill>
              </a:rPr>
              <a:t>Crop</a:t>
            </a:r>
            <a:r>
              <a:rPr lang="ar-EG" sz="3200" b="1" dirty="0">
                <a:solidFill>
                  <a:srgbClr val="002060"/>
                </a:solidFill>
              </a:rPr>
              <a:t>۔</a:t>
            </a:r>
          </a:p>
        </p:txBody>
      </p:sp>
    </p:spTree>
    <p:extLst>
      <p:ext uri="{BB962C8B-B14F-4D97-AF65-F5344CB8AC3E}">
        <p14:creationId xmlns:p14="http://schemas.microsoft.com/office/powerpoint/2010/main" val="70867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0102472-B7D2-4D34-9847-44FA3BA37552}"/>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909293" y="1060704"/>
            <a:ext cx="7325413" cy="5056632"/>
          </a:xfrm>
          <a:prstGeom prst="rect">
            <a:avLst/>
          </a:prstGeom>
        </p:spPr>
      </p:pic>
    </p:spTree>
    <p:extLst>
      <p:ext uri="{BB962C8B-B14F-4D97-AF65-F5344CB8AC3E}">
        <p14:creationId xmlns:p14="http://schemas.microsoft.com/office/powerpoint/2010/main" val="16858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98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2125679" y="525668"/>
            <a:ext cx="4892642" cy="891652"/>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كن محرر صور</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00868B98-3225-456A-BBBC-A4135A1E9880}"/>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1345112" y="1716459"/>
            <a:ext cx="6726667" cy="4096512"/>
          </a:xfrm>
          <a:prstGeom prst="rect">
            <a:avLst/>
          </a:prstGeom>
        </p:spPr>
      </p:pic>
    </p:spTree>
    <p:extLst>
      <p:ext uri="{BB962C8B-B14F-4D97-AF65-F5344CB8AC3E}">
        <p14:creationId xmlns:p14="http://schemas.microsoft.com/office/powerpoint/2010/main" val="27926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5212079" y="836564"/>
            <a:ext cx="3104689" cy="89165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هذا وليد</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E4D44C4A-2EEE-48F0-A6E3-DFEA87EC8480}"/>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5862947" y="1944433"/>
            <a:ext cx="1908120" cy="1054799"/>
          </a:xfrm>
          <a:prstGeom prst="rect">
            <a:avLst/>
          </a:prstGeom>
        </p:spPr>
      </p:pic>
      <p:sp>
        <p:nvSpPr>
          <p:cNvPr id="6" name="مستطيل: زوايا مستديرة 5">
            <a:extLst>
              <a:ext uri="{FF2B5EF4-FFF2-40B4-BE49-F238E27FC236}">
                <a16:creationId xmlns:a16="http://schemas.microsoft.com/office/drawing/2014/main" id="{F35F6506-D1E1-4BCC-8554-CC9A1DF16E76}"/>
              </a:ext>
            </a:extLst>
          </p:cNvPr>
          <p:cNvSpPr/>
          <p:nvPr/>
        </p:nvSpPr>
        <p:spPr>
          <a:xfrm>
            <a:off x="1194815" y="836564"/>
            <a:ext cx="3104689" cy="891652"/>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يعيش في جدة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7" name="صورة 6">
            <a:extLst>
              <a:ext uri="{FF2B5EF4-FFF2-40B4-BE49-F238E27FC236}">
                <a16:creationId xmlns:a16="http://schemas.microsoft.com/office/drawing/2014/main" id="{F3E71EE3-E349-4A4E-A0A0-AC588631CF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8657" y="1944433"/>
            <a:ext cx="1562171" cy="1054799"/>
          </a:xfrm>
          <a:prstGeom prst="rect">
            <a:avLst/>
          </a:prstGeom>
        </p:spPr>
      </p:pic>
      <p:sp>
        <p:nvSpPr>
          <p:cNvPr id="8" name="مستطيل: زوايا مستديرة 7">
            <a:extLst>
              <a:ext uri="{FF2B5EF4-FFF2-40B4-BE49-F238E27FC236}">
                <a16:creationId xmlns:a16="http://schemas.microsoft.com/office/drawing/2014/main" id="{FC374C7A-9456-4744-9C7C-3EBE1D6CA462}"/>
              </a:ext>
            </a:extLst>
          </p:cNvPr>
          <p:cNvSpPr/>
          <p:nvPr/>
        </p:nvSpPr>
        <p:spPr>
          <a:xfrm>
            <a:off x="5212079" y="3429000"/>
            <a:ext cx="3104689" cy="13214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يحب جميع أنواع الأطعمة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9" name="صورة 8">
            <a:extLst>
              <a:ext uri="{FF2B5EF4-FFF2-40B4-BE49-F238E27FC236}">
                <a16:creationId xmlns:a16="http://schemas.microsoft.com/office/drawing/2014/main" id="{0B7FA33A-0D79-4AB4-A5A3-20BBBB03AD6C}"/>
              </a:ext>
            </a:extLst>
          </p:cNvPr>
          <p:cNvPicPr>
            <a:picLocks noChangeAspect="1"/>
          </p:cNvPicPr>
          <p:nvPr/>
        </p:nvPicPr>
        <p:blipFill>
          <a:blip r:embed="rId4">
            <a:clrChange>
              <a:clrFrom>
                <a:srgbClr val="F0EAE0"/>
              </a:clrFrom>
              <a:clrTo>
                <a:srgbClr val="F0EAE0">
                  <a:alpha val="0"/>
                </a:srgbClr>
              </a:clrTo>
            </a:clrChange>
            <a:extLst>
              <a:ext uri="{28A0092B-C50C-407E-A947-70E740481C1C}">
                <a14:useLocalDpi xmlns:a14="http://schemas.microsoft.com/office/drawing/2010/main" val="0"/>
              </a:ext>
            </a:extLst>
          </a:blip>
          <a:srcRect/>
          <a:stretch/>
        </p:blipFill>
        <p:spPr>
          <a:xfrm>
            <a:off x="6028870" y="4966637"/>
            <a:ext cx="1576273" cy="1054799"/>
          </a:xfrm>
          <a:prstGeom prst="rect">
            <a:avLst/>
          </a:prstGeom>
        </p:spPr>
      </p:pic>
      <p:sp>
        <p:nvSpPr>
          <p:cNvPr id="10" name="مستطيل: زوايا مستديرة 9">
            <a:extLst>
              <a:ext uri="{FF2B5EF4-FFF2-40B4-BE49-F238E27FC236}">
                <a16:creationId xmlns:a16="http://schemas.microsoft.com/office/drawing/2014/main" id="{8AD56681-CD07-4F3C-BBF6-40D06D1E1DCE}"/>
              </a:ext>
            </a:extLst>
          </p:cNvPr>
          <p:cNvSpPr/>
          <p:nvPr/>
        </p:nvSpPr>
        <p:spPr>
          <a:xfrm>
            <a:off x="1372935" y="3429000"/>
            <a:ext cx="2926570" cy="13214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الفاكهة المفضلة لديه هي الفراولة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1" name="صورة 10">
            <a:extLst>
              <a:ext uri="{FF2B5EF4-FFF2-40B4-BE49-F238E27FC236}">
                <a16:creationId xmlns:a16="http://schemas.microsoft.com/office/drawing/2014/main" id="{43E33751-FF9E-470B-B856-220D97B971A0}"/>
              </a:ext>
            </a:extLst>
          </p:cNvPr>
          <p:cNvPicPr>
            <a:picLocks noChangeAspect="1"/>
          </p:cNvPicPr>
          <p:nvPr/>
        </p:nvPicPr>
        <p:blipFill>
          <a:blip r:embed="rId5">
            <a:clrChange>
              <a:clrFrom>
                <a:srgbClr val="EEE8DE"/>
              </a:clrFrom>
              <a:clrTo>
                <a:srgbClr val="EEE8DE">
                  <a:alpha val="0"/>
                </a:srgbClr>
              </a:clrTo>
            </a:clrChange>
            <a:extLst>
              <a:ext uri="{28A0092B-C50C-407E-A947-70E740481C1C}">
                <a14:useLocalDpi xmlns:a14="http://schemas.microsoft.com/office/drawing/2010/main" val="0"/>
              </a:ext>
            </a:extLst>
          </a:blip>
          <a:srcRect/>
          <a:stretch/>
        </p:blipFill>
        <p:spPr>
          <a:xfrm>
            <a:off x="2384538" y="4966637"/>
            <a:ext cx="1186648" cy="1054799"/>
          </a:xfrm>
          <a:prstGeom prst="rect">
            <a:avLst/>
          </a:prstGeom>
        </p:spPr>
      </p:pic>
    </p:spTree>
    <p:extLst>
      <p:ext uri="{BB962C8B-B14F-4D97-AF65-F5344CB8AC3E}">
        <p14:creationId xmlns:p14="http://schemas.microsoft.com/office/powerpoint/2010/main" val="20934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404422" y="2062007"/>
            <a:ext cx="6335156" cy="3128467"/>
          </a:xfrm>
          <a:prstGeom prst="roundRect">
            <a:avLst/>
          </a:prstGeom>
          <a:ln w="76200">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EG" sz="2800" b="1" dirty="0"/>
              <a:t>لا تقلق إذا لم تكن صورك الرقمية مثالية أو بالجودة التي تريدها يتيح لك برنامج تحرير الصور على الحاسب إدخال العديد من التحسينات وتحرير وإصلاح العيوب في الصورة بما فيها العيون الحمراء والنقاط الداكنة.</a:t>
            </a:r>
            <a:endParaRPr lang="ar-EG" sz="4400" b="1" dirty="0"/>
          </a:p>
        </p:txBody>
      </p:sp>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زوايا مستديرة 7">
            <a:extLst>
              <a:ext uri="{FF2B5EF4-FFF2-40B4-BE49-F238E27FC236}">
                <a16:creationId xmlns:a16="http://schemas.microsoft.com/office/drawing/2014/main" id="{FC374C7A-9456-4744-9C7C-3EBE1D6CA462}"/>
              </a:ext>
            </a:extLst>
          </p:cNvPr>
          <p:cNvSpPr/>
          <p:nvPr/>
        </p:nvSpPr>
        <p:spPr>
          <a:xfrm>
            <a:off x="1130352" y="1577340"/>
            <a:ext cx="6883296" cy="370332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يحتوي مجلد المستندات على المجلد الفرعي "تعديل 1- </a:t>
            </a: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g4.s2.2.3</a:t>
            </a:r>
            <a:r>
              <a:rPr lang="ar-EG" sz="3600" b="1" noProof="0" dirty="0">
                <a:solidFill>
                  <a:srgbClr val="002060"/>
                </a:solidFill>
                <a:latin typeface="Calibri" panose="020F0502020204030204"/>
                <a:cs typeface="Arial" panose="020B0604020202020204" pitchFamily="34" charset="0"/>
              </a:rPr>
              <a:t>" حيث يمكنك العثور على الصور التي قد تحتاجها لإتمام عملك، عليك تحرير هذه الصور لإنشاء العرض التقديمي بشكل صحيح.</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2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2022959" y="1888124"/>
            <a:ext cx="5098081" cy="2336404"/>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بتصحيح المشكلات التالية في الصور السابقة: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25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560321" y="735980"/>
            <a:ext cx="5950608" cy="76363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بإصلاح العيون الحمراء في صورة "الولد"</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4" name="مستطيل: زوايا مستديرة 3">
            <a:extLst>
              <a:ext uri="{FF2B5EF4-FFF2-40B4-BE49-F238E27FC236}">
                <a16:creationId xmlns:a16="http://schemas.microsoft.com/office/drawing/2014/main" id="{9565A7B6-C4EA-412E-9157-23A949A3F0E6}"/>
              </a:ext>
            </a:extLst>
          </p:cNvPr>
          <p:cNvSpPr/>
          <p:nvPr/>
        </p:nvSpPr>
        <p:spPr>
          <a:xfrm>
            <a:off x="2103120" y="2069666"/>
            <a:ext cx="6407809" cy="76363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بإزالة البقع الصغيرة في السماء في صورة "جدة"</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5" name="مستطيل: زوايا مستديرة 4">
            <a:extLst>
              <a:ext uri="{FF2B5EF4-FFF2-40B4-BE49-F238E27FC236}">
                <a16:creationId xmlns:a16="http://schemas.microsoft.com/office/drawing/2014/main" id="{BEB2D014-3593-4B3D-B5D8-BA5732809E31}"/>
              </a:ext>
            </a:extLst>
          </p:cNvPr>
          <p:cNvSpPr/>
          <p:nvPr/>
        </p:nvSpPr>
        <p:spPr>
          <a:xfrm>
            <a:off x="1956816" y="3542371"/>
            <a:ext cx="6554113" cy="76363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بتدوير الصورة المقلوبة في صورة " الهرم الغذائي"</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sp>
        <p:nvSpPr>
          <p:cNvPr id="7" name="مستطيل: زوايا مستديرة 6">
            <a:extLst>
              <a:ext uri="{FF2B5EF4-FFF2-40B4-BE49-F238E27FC236}">
                <a16:creationId xmlns:a16="http://schemas.microsoft.com/office/drawing/2014/main" id="{6F19935F-B87A-48BA-8A0A-6C18122DA38C}"/>
              </a:ext>
            </a:extLst>
          </p:cNvPr>
          <p:cNvSpPr/>
          <p:nvPr/>
        </p:nvSpPr>
        <p:spPr>
          <a:xfrm>
            <a:off x="2560321" y="4960509"/>
            <a:ext cx="5950608" cy="76363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قم بقص فاكهة الفراولة من صورة "الفاكهة"</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endParaRPr>
          </a:p>
        </p:txBody>
      </p:sp>
      <p:pic>
        <p:nvPicPr>
          <p:cNvPr id="8" name="صورة 7">
            <a:extLst>
              <a:ext uri="{FF2B5EF4-FFF2-40B4-BE49-F238E27FC236}">
                <a16:creationId xmlns:a16="http://schemas.microsoft.com/office/drawing/2014/main" id="{BEDB6731-2E12-4642-80BC-C61E6F339588}"/>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633071" y="444817"/>
            <a:ext cx="1908120" cy="1054799"/>
          </a:xfrm>
          <a:prstGeom prst="rect">
            <a:avLst/>
          </a:prstGeom>
        </p:spPr>
      </p:pic>
      <p:pic>
        <p:nvPicPr>
          <p:cNvPr id="9" name="صورة 8">
            <a:extLst>
              <a:ext uri="{FF2B5EF4-FFF2-40B4-BE49-F238E27FC236}">
                <a16:creationId xmlns:a16="http://schemas.microsoft.com/office/drawing/2014/main" id="{B17A1DF2-C76B-454D-A99F-066B48FED6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0949" y="1924084"/>
            <a:ext cx="1562171" cy="1054799"/>
          </a:xfrm>
          <a:prstGeom prst="rect">
            <a:avLst/>
          </a:prstGeom>
        </p:spPr>
      </p:pic>
      <p:pic>
        <p:nvPicPr>
          <p:cNvPr id="10" name="صورة 9">
            <a:extLst>
              <a:ext uri="{FF2B5EF4-FFF2-40B4-BE49-F238E27FC236}">
                <a16:creationId xmlns:a16="http://schemas.microsoft.com/office/drawing/2014/main" id="{92BE2FF7-A23D-49AA-A424-A1BA7CA32A32}"/>
              </a:ext>
            </a:extLst>
          </p:cNvPr>
          <p:cNvPicPr>
            <a:picLocks noChangeAspect="1"/>
          </p:cNvPicPr>
          <p:nvPr/>
        </p:nvPicPr>
        <p:blipFill>
          <a:blip r:embed="rId4">
            <a:clrChange>
              <a:clrFrom>
                <a:srgbClr val="F0EAE0"/>
              </a:clrFrom>
              <a:clrTo>
                <a:srgbClr val="F0EAE0">
                  <a:alpha val="0"/>
                </a:srgbClr>
              </a:clrTo>
            </a:clrChange>
            <a:extLst>
              <a:ext uri="{28A0092B-C50C-407E-A947-70E740481C1C}">
                <a14:useLocalDpi xmlns:a14="http://schemas.microsoft.com/office/drawing/2010/main" val="0"/>
              </a:ext>
            </a:extLst>
          </a:blip>
          <a:srcRect/>
          <a:stretch/>
        </p:blipFill>
        <p:spPr>
          <a:xfrm>
            <a:off x="485853" y="3251208"/>
            <a:ext cx="1576273" cy="1054799"/>
          </a:xfrm>
          <a:prstGeom prst="rect">
            <a:avLst/>
          </a:prstGeom>
        </p:spPr>
      </p:pic>
      <p:pic>
        <p:nvPicPr>
          <p:cNvPr id="11" name="صورة 10">
            <a:extLst>
              <a:ext uri="{FF2B5EF4-FFF2-40B4-BE49-F238E27FC236}">
                <a16:creationId xmlns:a16="http://schemas.microsoft.com/office/drawing/2014/main" id="{0C68CE53-615C-4D19-AF34-A16F8F9CDA87}"/>
              </a:ext>
            </a:extLst>
          </p:cNvPr>
          <p:cNvPicPr>
            <a:picLocks noChangeAspect="1"/>
          </p:cNvPicPr>
          <p:nvPr/>
        </p:nvPicPr>
        <p:blipFill>
          <a:blip r:embed="rId5"/>
          <a:stretch>
            <a:fillRect/>
          </a:stretch>
        </p:blipFill>
        <p:spPr>
          <a:xfrm>
            <a:off x="926746" y="4655654"/>
            <a:ext cx="790575" cy="971550"/>
          </a:xfrm>
          <a:prstGeom prst="rect">
            <a:avLst/>
          </a:prstGeom>
        </p:spPr>
      </p:pic>
    </p:spTree>
    <p:extLst>
      <p:ext uri="{BB962C8B-B14F-4D97-AF65-F5344CB8AC3E}">
        <p14:creationId xmlns:p14="http://schemas.microsoft.com/office/powerpoint/2010/main" val="20427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فقاعة الكلام: مستطيلة مستديرة الزوايا 2">
            <a:extLst>
              <a:ext uri="{FF2B5EF4-FFF2-40B4-BE49-F238E27FC236}">
                <a16:creationId xmlns:a16="http://schemas.microsoft.com/office/drawing/2014/main" id="{DECA2D8D-E114-4A7E-87D7-15D7A4DD3691}"/>
              </a:ext>
            </a:extLst>
          </p:cNvPr>
          <p:cNvSpPr/>
          <p:nvPr/>
        </p:nvSpPr>
        <p:spPr>
          <a:xfrm>
            <a:off x="1404671" y="553100"/>
            <a:ext cx="6334657" cy="3433684"/>
          </a:xfrm>
          <a:prstGeom prst="wedgeRoundRect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أنشئ ملف وورد جديد</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باسم "عرض تقديمي" في المجلد " تعديل 1-</a:t>
            </a:r>
            <a:r>
              <a:rPr kumimoji="0" lang="en-US"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g4.s2.2.3</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 واكتب النص كما في الصفحة السابقة وأدخل الصور المعدلة  في مواضعها المناسبة.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22E86554-7334-4BBB-A97D-55E1BFAF3303}"/>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982378" y="4204716"/>
            <a:ext cx="4886927" cy="2250948"/>
          </a:xfrm>
          <a:prstGeom prst="rect">
            <a:avLst/>
          </a:prstGeom>
        </p:spPr>
      </p:pic>
    </p:spTree>
    <p:extLst>
      <p:ext uri="{BB962C8B-B14F-4D97-AF65-F5344CB8AC3E}">
        <p14:creationId xmlns:p14="http://schemas.microsoft.com/office/powerpoint/2010/main" val="35285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52989">
            <a:off x="990588" y="1804111"/>
            <a:ext cx="7162822" cy="324977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0000"/>
                </a:solidFill>
                <a:effectLst/>
                <a:uLnTx/>
                <a:uFillTx/>
                <a:latin typeface="Calibri" panose="020F0502020204030204"/>
                <a:cs typeface="Arial" panose="020B0604020202020204" pitchFamily="34" charset="0"/>
              </a:rPr>
              <a:t>إزالة</a:t>
            </a:r>
            <a:r>
              <a:rPr kumimoji="0" lang="ar-EG" sz="3600" b="1" i="0" u="none" strike="noStrike" kern="1200" cap="none" spc="0" normalizeH="0" noProof="0" dirty="0">
                <a:ln>
                  <a:noFill/>
                </a:ln>
                <a:solidFill>
                  <a:srgbClr val="FF0000"/>
                </a:solidFill>
                <a:effectLst/>
                <a:uLnTx/>
                <a:uFillTx/>
                <a:latin typeface="Calibri" panose="020F0502020204030204"/>
                <a:cs typeface="Arial" panose="020B0604020202020204" pitchFamily="34" charset="0"/>
              </a:rPr>
              <a:t> العين الحمراء:-</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600" b="1" baseline="0" dirty="0">
                <a:solidFill>
                  <a:schemeClr val="tx1"/>
                </a:solidFill>
                <a:latin typeface="Calibri" panose="020F0502020204030204"/>
                <a:cs typeface="Arial" panose="020B0604020202020204" pitchFamily="34" charset="0"/>
              </a:rPr>
              <a:t>في</a:t>
            </a:r>
            <a:r>
              <a:rPr lang="ar-EG" sz="3600" b="1" dirty="0">
                <a:solidFill>
                  <a:schemeClr val="tx1"/>
                </a:solidFill>
                <a:latin typeface="Calibri" panose="020F0502020204030204"/>
                <a:cs typeface="Arial" panose="020B0604020202020204" pitchFamily="34" charset="0"/>
              </a:rPr>
              <a:t> كثير من الأحيان ستظهر لديك صور الأشخاص بعيون حمراء. يتسبب الضو الساطع الصادر عن فلاش الكاميرا بهذه المشكلة.</a:t>
            </a:r>
            <a:endParaRPr kumimoji="0" lang="en-US" sz="36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CEBE7CC-55D4-41FE-92C4-CF407464145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69849" y="2091975"/>
            <a:ext cx="5329133" cy="2674049"/>
          </a:xfrm>
          <a:prstGeom prst="rect">
            <a:avLst/>
          </a:prstGeom>
        </p:spPr>
      </p:pic>
    </p:spTree>
    <p:extLst>
      <p:ext uri="{BB962C8B-B14F-4D97-AF65-F5344CB8AC3E}">
        <p14:creationId xmlns:p14="http://schemas.microsoft.com/office/powerpoint/2010/main" val="37374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204295E-E41A-4F2C-AE3C-2DB6E3960234}"/>
              </a:ext>
            </a:extLst>
          </p:cNvPr>
          <p:cNvPicPr>
            <a:picLocks noChangeAspect="1"/>
          </p:cNvPicPr>
          <p:nvPr/>
        </p:nvPicPr>
        <p:blipFill>
          <a:blip r:embed="rId2">
            <a:clrChange>
              <a:clrFrom>
                <a:srgbClr val="F7F7F8"/>
              </a:clrFrom>
              <a:clrTo>
                <a:srgbClr val="F7F7F8">
                  <a:alpha val="0"/>
                </a:srgbClr>
              </a:clrTo>
            </a:clrChange>
          </a:blip>
          <a:stretch>
            <a:fillRect/>
          </a:stretch>
        </p:blipFill>
        <p:spPr>
          <a:xfrm rot="278996">
            <a:off x="1487043" y="695482"/>
            <a:ext cx="6425946" cy="5467035"/>
          </a:xfrm>
          <a:prstGeom prst="rect">
            <a:avLst/>
          </a:prstGeom>
        </p:spPr>
      </p:pic>
    </p:spTree>
    <p:extLst>
      <p:ext uri="{BB962C8B-B14F-4D97-AF65-F5344CB8AC3E}">
        <p14:creationId xmlns:p14="http://schemas.microsoft.com/office/powerpoint/2010/main" val="127631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329254" y="756055"/>
            <a:ext cx="4485491" cy="8492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تحسين الصور</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مستطيل: زوايا مستديرة 2">
            <a:extLst>
              <a:ext uri="{FF2B5EF4-FFF2-40B4-BE49-F238E27FC236}">
                <a16:creationId xmlns:a16="http://schemas.microsoft.com/office/drawing/2014/main" id="{3414388C-5D7B-4FF2-B7E3-B8441BA02D43}"/>
              </a:ext>
            </a:extLst>
          </p:cNvPr>
          <p:cNvSpPr/>
          <p:nvPr/>
        </p:nvSpPr>
        <p:spPr>
          <a:xfrm>
            <a:off x="1235094" y="2756634"/>
            <a:ext cx="6673811" cy="295640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600" b="1" dirty="0">
                <a:solidFill>
                  <a:prstClr val="black"/>
                </a:solidFill>
                <a:latin typeface="Calibri" panose="020F0502020204030204"/>
              </a:rPr>
              <a:t>قد تحتوي صورك على بعض البقع الداكنة الصغيرة لوجود بعض الغبار على عدسة الكاميرا يمكنك تعديل الصورة والتخلص من هذه البقع بخطوات سهلة للغاية.</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8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BD3063D-F913-405A-A4E8-D687DB5F082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0674" y="1410652"/>
            <a:ext cx="7302651" cy="3636836"/>
          </a:xfrm>
          <a:prstGeom prst="rect">
            <a:avLst/>
          </a:prstGeom>
        </p:spPr>
      </p:pic>
    </p:spTree>
    <p:extLst>
      <p:ext uri="{BB962C8B-B14F-4D97-AF65-F5344CB8AC3E}">
        <p14:creationId xmlns:p14="http://schemas.microsoft.com/office/powerpoint/2010/main" val="33211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6EA0166-D55B-491D-BFA4-354EE4B46BF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687619">
            <a:off x="1781328" y="548072"/>
            <a:ext cx="6073853" cy="5550583"/>
          </a:xfrm>
          <a:prstGeom prst="rect">
            <a:avLst/>
          </a:prstGeom>
        </p:spPr>
      </p:pic>
    </p:spTree>
    <p:extLst>
      <p:ext uri="{BB962C8B-B14F-4D97-AF65-F5344CB8AC3E}">
        <p14:creationId xmlns:p14="http://schemas.microsoft.com/office/powerpoint/2010/main" val="286626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476</Words>
  <Application>Microsoft Office PowerPoint</Application>
  <PresentationFormat>عرض على الشاشة (4:3)</PresentationFormat>
  <Paragraphs>44</Paragraphs>
  <Slides>34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34</vt:i4>
      </vt:variant>
    </vt:vector>
  </HeadingPairs>
  <TitlesOfParts>
    <vt:vector size="38"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174</cp:revision>
  <dcterms:created xsi:type="dcterms:W3CDTF">2021-08-01T13:33:06Z</dcterms:created>
  <dcterms:modified xsi:type="dcterms:W3CDTF">2021-10-18T11:25:07Z</dcterms:modified>
</cp:coreProperties>
</file>