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70" r:id="rId2"/>
    <p:sldId id="258" r:id="rId3"/>
    <p:sldId id="256" r:id="rId4"/>
    <p:sldId id="266" r:id="rId5"/>
    <p:sldId id="257" r:id="rId6"/>
    <p:sldId id="271" r:id="rId7"/>
    <p:sldId id="264" r:id="rId8"/>
    <p:sldId id="269" r:id="rId9"/>
    <p:sldId id="272" r:id="rId1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5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8D215E-B925-4D65-9574-21B798C1CE29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CB8B6F2-781B-497E-871B-A48287D8ACF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552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78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771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5792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195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3110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0118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629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1642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4603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7399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719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143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 rot="341396">
            <a:off x="2441307" y="3111407"/>
            <a:ext cx="5256599" cy="857256"/>
          </a:xfrm>
          <a:prstGeom prst="rect">
            <a:avLst/>
          </a:prstGeom>
        </p:spPr>
        <p:txBody>
          <a:bodyPr rtlCol="1"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n-cs"/>
              </a:rPr>
              <a:t>حرف ومهن</a:t>
            </a:r>
          </a:p>
        </p:txBody>
      </p:sp>
      <p:sp>
        <p:nvSpPr>
          <p:cNvPr id="6" name="مستطيل 5"/>
          <p:cNvSpPr/>
          <p:nvPr/>
        </p:nvSpPr>
        <p:spPr>
          <a:xfrm rot="273330">
            <a:off x="3920070" y="1680328"/>
            <a:ext cx="27462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الوحدة الرابعة</a:t>
            </a:r>
          </a:p>
        </p:txBody>
      </p:sp>
    </p:spTree>
    <p:extLst>
      <p:ext uri="{BB962C8B-B14F-4D97-AF65-F5344CB8AC3E}">
        <p14:creationId xmlns:p14="http://schemas.microsoft.com/office/powerpoint/2010/main" val="276712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5880" y="2420888"/>
            <a:ext cx="6624736" cy="144655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88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التواصل الكتابي</a:t>
            </a:r>
          </a:p>
        </p:txBody>
      </p:sp>
    </p:spTree>
    <p:extLst>
      <p:ext uri="{BB962C8B-B14F-4D97-AF65-F5344CB8AC3E}">
        <p14:creationId xmlns:p14="http://schemas.microsoft.com/office/powerpoint/2010/main" val="6441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564904"/>
            <a:ext cx="63367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الدرس الثاني:</a:t>
            </a:r>
          </a:p>
          <a:p>
            <a:pPr algn="ctr"/>
            <a:r>
              <a:rPr lang="ar-EG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ملْء استمارة تسجيل</a:t>
            </a:r>
          </a:p>
        </p:txBody>
      </p:sp>
    </p:spTree>
    <p:extLst>
      <p:ext uri="{BB962C8B-B14F-4D97-AF65-F5344CB8AC3E}">
        <p14:creationId xmlns:p14="http://schemas.microsoft.com/office/powerpoint/2010/main" val="13172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mohandes\Desktop\بوربوينت\اشكال للكتابة بداخلها\Pyyictur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2904330" cy="224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2227" y="3068960"/>
            <a:ext cx="775784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ورقة تتضمن بيانات معينة خاصة بمقدم الطلب، وتقدم عند الالتحاق بمدرسة أو وظيفة أو أي أغراض أخرى.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623586" y="1340768"/>
            <a:ext cx="2412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الاستمارة: 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8550" y="1484784"/>
            <a:ext cx="693376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/>
            <a:r>
              <a:rPr lang="ar-EG" sz="3600" b="1" dirty="0"/>
              <a:t>عندما أراد محمد الاشتراك في نادي الحي طلب منه المسؤول تعبئة استمارة التسجيل.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3068960"/>
            <a:ext cx="749167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rgbClr val="0070C0"/>
                </a:solidFill>
              </a:rPr>
              <a:t>ألاحظ الاستمارة التي قام محمد بتعبئتها في الصفحة الآتية:</a:t>
            </a:r>
          </a:p>
        </p:txBody>
      </p:sp>
    </p:spTree>
    <p:extLst>
      <p:ext uri="{BB962C8B-B14F-4D97-AF65-F5344CB8AC3E}">
        <p14:creationId xmlns:p14="http://schemas.microsoft.com/office/powerpoint/2010/main" val="35706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1198" y="2535196"/>
            <a:ext cx="802820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4000" b="1" dirty="0"/>
              <a:t>هو عبارة عن مدارس داخل الأحياء، تم تجهيزها لممارسة الأنشطة التعليمية والترويحية، وتستهدف الطلبة –بشكل خاص- إضافة إلى أسرهم وأفراد المجتمع.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C66C8E2-DB31-4A42-93B0-482231791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1" b="96629" l="992" r="965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4411" y="667762"/>
            <a:ext cx="4004994" cy="165618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916265" y="879012"/>
            <a:ext cx="3055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C00000"/>
                </a:solidFill>
              </a:rPr>
              <a:t>مفهوم نادي الحي: 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11216">
            <a:off x="2492480" y="595047"/>
            <a:ext cx="4387085" cy="5536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1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2420888"/>
            <a:ext cx="6120680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أملأ استمارة التسجيل الآتية حسب المطلوب:</a:t>
            </a:r>
          </a:p>
        </p:txBody>
      </p:sp>
    </p:spTree>
    <p:extLst>
      <p:ext uri="{BB962C8B-B14F-4D97-AF65-F5344CB8AC3E}">
        <p14:creationId xmlns:p14="http://schemas.microsoft.com/office/powerpoint/2010/main" val="30594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52097">
            <a:off x="2655149" y="780316"/>
            <a:ext cx="4243467" cy="5220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12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93</Words>
  <Application>Microsoft Office PowerPoint</Application>
  <PresentationFormat>عرض على الشاشة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elmohandes</dc:creator>
  <cp:lastModifiedBy>Eman Adel</cp:lastModifiedBy>
  <cp:revision>40</cp:revision>
  <dcterms:created xsi:type="dcterms:W3CDTF">2019-03-20T00:26:14Z</dcterms:created>
  <dcterms:modified xsi:type="dcterms:W3CDTF">2020-11-29T15:01:56Z</dcterms:modified>
</cp:coreProperties>
</file>