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9"/>
  </p:notesMasterIdLst>
  <p:sldIdLst>
    <p:sldId id="270" r:id="rId2"/>
    <p:sldId id="258" r:id="rId3"/>
    <p:sldId id="256" r:id="rId4"/>
    <p:sldId id="266" r:id="rId5"/>
    <p:sldId id="271" r:id="rId6"/>
    <p:sldId id="257" r:id="rId7"/>
    <p:sldId id="267" r:id="rId8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53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38D215E-B925-4D65-9574-21B798C1CE29}" type="datetimeFigureOut">
              <a:rPr lang="ar-EG" smtClean="0"/>
              <a:t>14/04/1442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CB8B6F2-781B-497E-871B-A48287D8ACF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25521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D87AA-77FF-4E9F-8A7E-87C3D052C66D}" type="datetimeFigureOut">
              <a:rPr lang="ar-EG" smtClean="0"/>
              <a:t>14/04/1442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6861-C8FC-41EB-BC74-0F3A9700D56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47877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D87AA-77FF-4E9F-8A7E-87C3D052C66D}" type="datetimeFigureOut">
              <a:rPr lang="ar-EG" smtClean="0"/>
              <a:t>14/04/1442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6861-C8FC-41EB-BC74-0F3A9700D56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17717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D87AA-77FF-4E9F-8A7E-87C3D052C66D}" type="datetimeFigureOut">
              <a:rPr lang="ar-EG" smtClean="0"/>
              <a:t>14/04/1442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6861-C8FC-41EB-BC74-0F3A9700D56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57929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D87AA-77FF-4E9F-8A7E-87C3D052C66D}" type="datetimeFigureOut">
              <a:rPr lang="ar-EG" smtClean="0"/>
              <a:t>14/04/1442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6861-C8FC-41EB-BC74-0F3A9700D56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9195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D87AA-77FF-4E9F-8A7E-87C3D052C66D}" type="datetimeFigureOut">
              <a:rPr lang="ar-EG" smtClean="0"/>
              <a:t>14/04/1442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6861-C8FC-41EB-BC74-0F3A9700D56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31104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D87AA-77FF-4E9F-8A7E-87C3D052C66D}" type="datetimeFigureOut">
              <a:rPr lang="ar-EG" smtClean="0"/>
              <a:t>14/04/1442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6861-C8FC-41EB-BC74-0F3A9700D56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01181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D87AA-77FF-4E9F-8A7E-87C3D052C66D}" type="datetimeFigureOut">
              <a:rPr lang="ar-EG" smtClean="0"/>
              <a:t>14/04/1442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6861-C8FC-41EB-BC74-0F3A9700D56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16290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D87AA-77FF-4E9F-8A7E-87C3D052C66D}" type="datetimeFigureOut">
              <a:rPr lang="ar-EG" smtClean="0"/>
              <a:t>14/04/1442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6861-C8FC-41EB-BC74-0F3A9700D56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516425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D87AA-77FF-4E9F-8A7E-87C3D052C66D}" type="datetimeFigureOut">
              <a:rPr lang="ar-EG" smtClean="0"/>
              <a:t>14/04/1442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6861-C8FC-41EB-BC74-0F3A9700D56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46031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D87AA-77FF-4E9F-8A7E-87C3D052C66D}" type="datetimeFigureOut">
              <a:rPr lang="ar-EG" smtClean="0"/>
              <a:t>14/04/1442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6861-C8FC-41EB-BC74-0F3A9700D56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73996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D87AA-77FF-4E9F-8A7E-87C3D052C66D}" type="datetimeFigureOut">
              <a:rPr lang="ar-EG" smtClean="0"/>
              <a:t>14/04/1442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6861-C8FC-41EB-BC74-0F3A9700D56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17197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D87AA-77FF-4E9F-8A7E-87C3D052C66D}" type="datetimeFigureOut">
              <a:rPr lang="ar-EG" smtClean="0"/>
              <a:t>14/04/1442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F6861-C8FC-41EB-BC74-0F3A9700D56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01433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1"/>
          <p:cNvSpPr txBox="1">
            <a:spLocks/>
          </p:cNvSpPr>
          <p:nvPr/>
        </p:nvSpPr>
        <p:spPr>
          <a:xfrm rot="341396">
            <a:off x="2441307" y="3111407"/>
            <a:ext cx="5256599" cy="857256"/>
          </a:xfrm>
          <a:prstGeom prst="rect">
            <a:avLst/>
          </a:prstGeom>
        </p:spPr>
        <p:txBody>
          <a:bodyPr rtlCol="1" anchor="ctr"/>
          <a:lstStyle/>
          <a:p>
            <a:pPr algn="ctr" rtl="1" fontAlgn="auto">
              <a:spcAft>
                <a:spcPts val="0"/>
              </a:spcAft>
              <a:defRPr/>
            </a:pPr>
            <a:r>
              <a:rPr lang="ar-EG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n-cs"/>
              </a:rPr>
              <a:t>حرف ومهن</a:t>
            </a:r>
          </a:p>
        </p:txBody>
      </p:sp>
      <p:sp>
        <p:nvSpPr>
          <p:cNvPr id="6" name="مستطيل 5"/>
          <p:cNvSpPr/>
          <p:nvPr/>
        </p:nvSpPr>
        <p:spPr>
          <a:xfrm rot="273330">
            <a:off x="3920070" y="1680328"/>
            <a:ext cx="27462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ar-EG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الوحدة الرابعة</a:t>
            </a:r>
          </a:p>
        </p:txBody>
      </p:sp>
    </p:spTree>
    <p:extLst>
      <p:ext uri="{BB962C8B-B14F-4D97-AF65-F5344CB8AC3E}">
        <p14:creationId xmlns:p14="http://schemas.microsoft.com/office/powerpoint/2010/main" val="419859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05880" y="2420888"/>
            <a:ext cx="6624736" cy="1323439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sz="80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التواصل الكتابي</a:t>
            </a:r>
          </a:p>
        </p:txBody>
      </p:sp>
    </p:spTree>
    <p:extLst>
      <p:ext uri="{BB962C8B-B14F-4D97-AF65-F5344CB8AC3E}">
        <p14:creationId xmlns:p14="http://schemas.microsoft.com/office/powerpoint/2010/main" val="64410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2276872"/>
            <a:ext cx="6336704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الدرس الأول:</a:t>
            </a:r>
          </a:p>
          <a:p>
            <a:pPr algn="ctr"/>
            <a:r>
              <a:rPr lang="ar-EG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كتابة فقرة من عدة أسطر</a:t>
            </a:r>
          </a:p>
        </p:txBody>
      </p:sp>
    </p:spTree>
    <p:extLst>
      <p:ext uri="{BB962C8B-B14F-4D97-AF65-F5344CB8AC3E}">
        <p14:creationId xmlns:p14="http://schemas.microsoft.com/office/powerpoint/2010/main" val="131725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elmohandes\Desktop\بوربوينت\اشكال للكتابة بداخلها\Pyy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46223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14470" y="1196752"/>
            <a:ext cx="594444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</a:rPr>
              <a:t>أكتب في دفتري ما يأتي: 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179512" y="2647747"/>
            <a:ext cx="83884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3000" b="1" dirty="0"/>
              <a:t>أولاً: أصف في بضعة أسطر عاملاً شاهدته في مدينتي أو قريتي.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179512" y="3572620"/>
            <a:ext cx="83884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3000" b="1" dirty="0"/>
              <a:t>ثانياً: أكتب في فقرة من ستة أسطر عنوانها (عملي اليومي) مع الاستعانة بالأسئلة الآتية: </a:t>
            </a:r>
          </a:p>
        </p:txBody>
      </p:sp>
    </p:spTree>
    <p:extLst>
      <p:ext uri="{BB962C8B-B14F-4D97-AF65-F5344CB8AC3E}">
        <p14:creationId xmlns:p14="http://schemas.microsoft.com/office/powerpoint/2010/main" val="6467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8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elmohandes\Desktop\بوربوينت\اشكال للكتابة بداخلها\Pyyictur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46223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14470" y="1196752"/>
            <a:ext cx="594444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</a:rPr>
              <a:t>أكتب في دفتري ما يأتي: 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0" y="2707179"/>
            <a:ext cx="83884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EG" sz="3000" b="1" dirty="0">
                <a:solidFill>
                  <a:srgbClr val="002060"/>
                </a:solidFill>
              </a:rPr>
              <a:t>ما الأشياء التي أقوم بها في البيت بشكل منتظم يومياً؟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EG" sz="3000" b="1" dirty="0">
                <a:solidFill>
                  <a:srgbClr val="002060"/>
                </a:solidFill>
              </a:rPr>
              <a:t>ما الأشياء التي أقوم بها في المدرسة بشكل منتظم يومياً؟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EG" sz="3000" b="1" dirty="0">
                <a:solidFill>
                  <a:srgbClr val="002060"/>
                </a:solidFill>
              </a:rPr>
              <a:t>ما الأشياء التي أقوم بها يومياً لمساعدة الآخرين (والدي، إخواني، أصدقائي)؟</a:t>
            </a:r>
          </a:p>
        </p:txBody>
      </p:sp>
    </p:spTree>
    <p:extLst>
      <p:ext uri="{BB962C8B-B14F-4D97-AF65-F5344CB8AC3E}">
        <p14:creationId xmlns:p14="http://schemas.microsoft.com/office/powerpoint/2010/main" val="60601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6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3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987FD957-E10C-417E-AE6F-440077EE7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96" l="0" r="100000">
                        <a14:foregroundMark x1="82527" y1="9816" x2="82527" y2="9816"/>
                        <a14:foregroundMark x1="31201" y1="10838" x2="31201" y2="10838"/>
                        <a14:foregroundMark x1="25273" y1="13088" x2="25273" y2="13088"/>
                        <a14:foregroundMark x1="82839" y1="86912" x2="82839" y2="86912"/>
                        <a14:foregroundMark x1="75039" y1="88548" x2="75039" y2="8854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5832" y="501803"/>
            <a:ext cx="7447253" cy="13320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63688" y="844657"/>
            <a:ext cx="581154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600" b="1" dirty="0"/>
              <a:t>أنظم موضوعي في عناصر متدرجة: 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467544" y="2148702"/>
            <a:ext cx="810374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ar-EG" sz="2800" b="1" dirty="0">
                <a:solidFill>
                  <a:srgbClr val="002060"/>
                </a:solidFill>
              </a:rPr>
              <a:t>أبدأ كتابتي بمقدمة عن الأشياء المعتادة التي أقوم بها يومياً، مثل </a:t>
            </a:r>
            <a:r>
              <a:rPr lang="ar-EG" sz="2800" b="1" dirty="0">
                <a:solidFill>
                  <a:schemeClr val="accent3">
                    <a:lumMod val="75000"/>
                  </a:schemeClr>
                </a:solidFill>
              </a:rPr>
              <a:t>(تناول وجبات الطعام، تنظيف الأسنان، الاستيقاظ مبكراً، الذهاب للمدرسة، النوم في الليل في ساعة محددة).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ar-EG" sz="2800" b="1" dirty="0">
                <a:solidFill>
                  <a:srgbClr val="002060"/>
                </a:solidFill>
              </a:rPr>
              <a:t>أكتب عن الواجبات الدينية التي أقوم بها في أوقاتها المشروعة (أداء الصلوات المفروضة).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ar-EG" sz="2800" b="1" dirty="0">
                <a:solidFill>
                  <a:srgbClr val="002060"/>
                </a:solidFill>
              </a:rPr>
              <a:t>أكتب عن الأعمال التي أقوم بها يومياً لمساعدة الآخرين.</a:t>
            </a:r>
          </a:p>
        </p:txBody>
      </p:sp>
    </p:spTree>
    <p:extLst>
      <p:ext uri="{BB962C8B-B14F-4D97-AF65-F5344CB8AC3E}">
        <p14:creationId xmlns:p14="http://schemas.microsoft.com/office/powerpoint/2010/main" val="357060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elmohandes\Desktop\بوربوينت\اشكال للكتابة بداخلها\upside-down-exclamation-m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18" y="-243408"/>
            <a:ext cx="8040779" cy="632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23728" y="2636912"/>
            <a:ext cx="4752528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أتذكر الخطوات التي تدربت عليها عند كتابة أي موضوع.</a:t>
            </a:r>
          </a:p>
        </p:txBody>
      </p:sp>
    </p:spTree>
    <p:extLst>
      <p:ext uri="{BB962C8B-B14F-4D97-AF65-F5344CB8AC3E}">
        <p14:creationId xmlns:p14="http://schemas.microsoft.com/office/powerpoint/2010/main" val="315902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168</Words>
  <Application>Microsoft Office PowerPoint</Application>
  <PresentationFormat>عرض على الشاشة (4:3)</PresentationFormat>
  <Paragraphs>17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elmohandes</dc:creator>
  <cp:lastModifiedBy>Eman Adel</cp:lastModifiedBy>
  <cp:revision>43</cp:revision>
  <dcterms:created xsi:type="dcterms:W3CDTF">2019-03-20T00:26:14Z</dcterms:created>
  <dcterms:modified xsi:type="dcterms:W3CDTF">2020-11-29T14:59:20Z</dcterms:modified>
</cp:coreProperties>
</file>